
<file path=[Content_Types].xml><?xml version="1.0" encoding="utf-8"?>
<Types xmlns="http://schemas.openxmlformats.org/package/2006/content-types">
  <Default Extension="png" ContentType="image/png"/>
  <Default Extension="svg" ContentType="image/svg+xml"/>
  <Default Extension="emf" ContentType="image/x-emf"/>
  <Default Extension="rels" ContentType="application/vnd.openxmlformats-package.relationships+xml"/>
  <Default Extension="xml" ContentType="application/xml"/>
  <Default Extension="fntdata" ContentType="application/x-fontdata"/>
  <Default Extension="wav" ContentType="audio/x-wav"/>
  <Default Extension="gif" ContentType="image/gi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24"/>
  </p:notesMasterIdLst>
  <p:sldIdLst>
    <p:sldId id="334" r:id="rId2"/>
    <p:sldId id="340" r:id="rId3"/>
    <p:sldId id="335" r:id="rId4"/>
    <p:sldId id="264" r:id="rId5"/>
    <p:sldId id="261" r:id="rId6"/>
    <p:sldId id="341" r:id="rId7"/>
    <p:sldId id="259" r:id="rId8"/>
    <p:sldId id="260" r:id="rId9"/>
    <p:sldId id="337" r:id="rId10"/>
    <p:sldId id="343" r:id="rId11"/>
    <p:sldId id="312" r:id="rId12"/>
    <p:sldId id="314" r:id="rId13"/>
    <p:sldId id="315" r:id="rId14"/>
    <p:sldId id="319" r:id="rId15"/>
    <p:sldId id="320" r:id="rId16"/>
    <p:sldId id="352" r:id="rId17"/>
    <p:sldId id="348" r:id="rId18"/>
    <p:sldId id="349" r:id="rId19"/>
    <p:sldId id="345" r:id="rId20"/>
    <p:sldId id="346" r:id="rId21"/>
    <p:sldId id="347" r:id="rId22"/>
    <p:sldId id="287" r:id="rId23"/>
  </p:sldIdLst>
  <p:sldSz cx="9144000" cy="5143500" type="screen16x9"/>
  <p:notesSz cx="6858000" cy="9144000"/>
  <p:embeddedFontLst>
    <p:embeddedFont>
      <p:font typeface="Hind Siliguri" panose="020B0604020202020204" charset="0"/>
      <p:regular r:id="rId25"/>
      <p:bold r:id="rId26"/>
    </p:embeddedFont>
    <p:embeddedFont>
      <p:font typeface="Montserrat" panose="020B0604020202020204" charset="0"/>
      <p:regular r:id="rId27"/>
      <p:bold r:id="rId28"/>
      <p:italic r:id="rId29"/>
      <p:boldItalic r:id="rId30"/>
    </p:embeddedFont>
    <p:embeddedFont>
      <p:font typeface="#9Slide03 Arima Madurai Black" panose="020B0604020202020204" charset="0"/>
      <p:bold r:id="rId31"/>
    </p:embeddedFont>
    <p:embeddedFont>
      <p:font typeface="#9Slide07 IcielCadena" panose="020B0604020202020204" charset="0"/>
      <p:bold r:id="rId32"/>
    </p:embeddedFont>
    <p:embeddedFont>
      <p:font typeface="#9Slide07 IcielBaliho Script" panose="020B0604020202020204" charset="0"/>
      <p:regular r:id="rId33"/>
    </p:embeddedFont>
    <p:embeddedFont>
      <p:font typeface="Merriweather" panose="020B0604020202020204" charset="0"/>
      <p:regular r:id="rId34"/>
      <p:bold r:id="rId35"/>
      <p:italic r:id="rId36"/>
      <p:boldItalic r:id="rId37"/>
    </p:embeddedFont>
    <p:embeddedFont>
      <p:font typeface="Cambria Math" panose="02040503050406030204" pitchFamily="18" charset="0"/>
      <p:regular r:id="rId38"/>
    </p:embeddedFont>
    <p:embeddedFont>
      <p:font typeface="Ruda Black" panose="020B0604020202020204" charset="0"/>
      <p:bold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5748"/>
    <a:srgbClr val="FFFFFF"/>
    <a:srgbClr val="5D3C34"/>
    <a:srgbClr val="456655"/>
    <a:srgbClr val="000000"/>
    <a:srgbClr val="F2E7D8"/>
    <a:srgbClr val="FBF9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36C0AE7-E004-4CAD-861C-A8E71016D07D}">
  <a:tblStyle styleId="{036C0AE7-E004-4CAD-861C-A8E71016D07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3" autoAdjust="0"/>
    <p:restoredTop sz="94660"/>
  </p:normalViewPr>
  <p:slideViewPr>
    <p:cSldViewPr snapToGrid="0">
      <p:cViewPr varScale="1">
        <p:scale>
          <a:sx n="113" d="100"/>
          <a:sy n="113" d="100"/>
        </p:scale>
        <p:origin x="480" y="8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2"/>
        <p:cNvGrpSpPr/>
        <p:nvPr/>
      </p:nvGrpSpPr>
      <p:grpSpPr>
        <a:xfrm>
          <a:off x="0" y="0"/>
          <a:ext cx="0" cy="0"/>
          <a:chOff x="0" y="0"/>
          <a:chExt cx="0" cy="0"/>
        </a:xfrm>
      </p:grpSpPr>
      <p:sp>
        <p:nvSpPr>
          <p:cNvPr id="2343" name="Google Shape;2343;gd36780f64f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4" name="Google Shape;2344;gd36780f64f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6"/>
        <p:cNvGrpSpPr/>
        <p:nvPr/>
      </p:nvGrpSpPr>
      <p:grpSpPr>
        <a:xfrm>
          <a:off x="0" y="0"/>
          <a:ext cx="0" cy="0"/>
          <a:chOff x="0" y="0"/>
          <a:chExt cx="0" cy="0"/>
        </a:xfrm>
      </p:grpSpPr>
      <p:sp>
        <p:nvSpPr>
          <p:cNvPr id="1487" name="Google Shape;1487;gd365b6d046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8" name="Google Shape;1488;gd365b6d046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4"/>
        <p:cNvGrpSpPr/>
        <p:nvPr/>
      </p:nvGrpSpPr>
      <p:grpSpPr>
        <a:xfrm>
          <a:off x="0" y="0"/>
          <a:ext cx="0" cy="0"/>
          <a:chOff x="0" y="0"/>
          <a:chExt cx="0" cy="0"/>
        </a:xfrm>
      </p:grpSpPr>
      <p:sp>
        <p:nvSpPr>
          <p:cNvPr id="945" name="Google Shape;945;gd2f3e4595c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6" name="Google Shape;946;gd2f3e4595c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4434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4"/>
        <p:cNvGrpSpPr/>
        <p:nvPr/>
      </p:nvGrpSpPr>
      <p:grpSpPr>
        <a:xfrm>
          <a:off x="0" y="0"/>
          <a:ext cx="0" cy="0"/>
          <a:chOff x="0" y="0"/>
          <a:chExt cx="0" cy="0"/>
        </a:xfrm>
      </p:grpSpPr>
      <p:sp>
        <p:nvSpPr>
          <p:cNvPr id="945" name="Google Shape;945;gd2f3e4595c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6" name="Google Shape;946;gd2f3e4595c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4"/>
        <p:cNvGrpSpPr/>
        <p:nvPr/>
      </p:nvGrpSpPr>
      <p:grpSpPr>
        <a:xfrm>
          <a:off x="0" y="0"/>
          <a:ext cx="0" cy="0"/>
          <a:chOff x="0" y="0"/>
          <a:chExt cx="0" cy="0"/>
        </a:xfrm>
      </p:grpSpPr>
      <p:sp>
        <p:nvSpPr>
          <p:cNvPr id="1475" name="Google Shape;1475;gd36780f64f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6" name="Google Shape;1476;gd36780f64f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4"/>
        <p:cNvGrpSpPr/>
        <p:nvPr/>
      </p:nvGrpSpPr>
      <p:grpSpPr>
        <a:xfrm>
          <a:off x="0" y="0"/>
          <a:ext cx="0" cy="0"/>
          <a:chOff x="0" y="0"/>
          <a:chExt cx="0" cy="0"/>
        </a:xfrm>
      </p:grpSpPr>
      <p:sp>
        <p:nvSpPr>
          <p:cNvPr id="1475" name="Google Shape;1475;gd36780f64f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6" name="Google Shape;1476;gd36780f64f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2062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4"/>
        <p:cNvGrpSpPr/>
        <p:nvPr/>
      </p:nvGrpSpPr>
      <p:grpSpPr>
        <a:xfrm>
          <a:off x="0" y="0"/>
          <a:ext cx="0" cy="0"/>
          <a:chOff x="0" y="0"/>
          <a:chExt cx="0" cy="0"/>
        </a:xfrm>
      </p:grpSpPr>
      <p:sp>
        <p:nvSpPr>
          <p:cNvPr id="1475" name="Google Shape;1475;gd36780f64f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6" name="Google Shape;1476;gd36780f64f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9226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2"/>
        <p:cNvGrpSpPr/>
        <p:nvPr/>
      </p:nvGrpSpPr>
      <p:grpSpPr>
        <a:xfrm>
          <a:off x="0" y="0"/>
          <a:ext cx="0" cy="0"/>
          <a:chOff x="0" y="0"/>
          <a:chExt cx="0" cy="0"/>
        </a:xfrm>
      </p:grpSpPr>
      <p:sp>
        <p:nvSpPr>
          <p:cNvPr id="4223" name="Google Shape;4223;gd36780f64f_0_268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4" name="Google Shape;4224;gd36780f64f_0_268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5" Type="http://schemas.openxmlformats.org/officeDocument/2006/relationships/hyperlink" Target="https://storyset.com/?utm_source=slidesgo_template&amp;utm_medium=referral-link&amp;utm_campaign=slidesgo_contents_of_this_template&amp;utm_term=storyset&amp;utm_content=storyset" TargetMode="External"/><Relationship Id="rId4" Type="http://schemas.openxmlformats.org/officeDocument/2006/relationships/hyperlink" Target="http://bit.ly/2TtBDfr" TargetMode="Externa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867575" y="2674613"/>
            <a:ext cx="3153900" cy="500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3600"/>
              <a:buNone/>
              <a:defRPr sz="3600">
                <a:solidFill>
                  <a:schemeClr val="dk2"/>
                </a:solidFill>
              </a:defRPr>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7" name="Google Shape;17;p3"/>
          <p:cNvSpPr txBox="1">
            <a:spLocks noGrp="1"/>
          </p:cNvSpPr>
          <p:nvPr>
            <p:ph type="title" idx="2" hasCustomPrompt="1"/>
          </p:nvPr>
        </p:nvSpPr>
        <p:spPr>
          <a:xfrm>
            <a:off x="720000" y="1029663"/>
            <a:ext cx="3449100" cy="1247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2000"/>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
        <p:nvSpPr>
          <p:cNvPr id="18" name="Google Shape;18;p3"/>
          <p:cNvSpPr txBox="1">
            <a:spLocks noGrp="1"/>
          </p:cNvSpPr>
          <p:nvPr>
            <p:ph type="subTitle" idx="1"/>
          </p:nvPr>
        </p:nvSpPr>
        <p:spPr>
          <a:xfrm>
            <a:off x="1210050" y="3496138"/>
            <a:ext cx="2469000" cy="617700"/>
          </a:xfrm>
          <a:prstGeom prst="rect">
            <a:avLst/>
          </a:prstGeom>
        </p:spPr>
        <p:txBody>
          <a:bodyPr spcFirstLastPara="1" wrap="square" lIns="91425" tIns="91425" rIns="91425" bIns="91425" anchor="ctr" anchorCtr="0">
            <a:noAutofit/>
          </a:bodyPr>
          <a:lstStyle>
            <a:lvl1pPr lvl="0" algn="ctr">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19" name="Google Shape;19;p3"/>
          <p:cNvSpPr/>
          <p:nvPr/>
        </p:nvSpPr>
        <p:spPr>
          <a:xfrm rot="-7778502">
            <a:off x="6190464" y="-646046"/>
            <a:ext cx="3495800" cy="1877249"/>
          </a:xfrm>
          <a:custGeom>
            <a:avLst/>
            <a:gdLst/>
            <a:ahLst/>
            <a:cxnLst/>
            <a:rect l="l" t="t" r="r" b="b"/>
            <a:pathLst>
              <a:path w="105888" h="56862" extrusionOk="0">
                <a:moveTo>
                  <a:pt x="63645" y="1"/>
                </a:moveTo>
                <a:cubicBezTo>
                  <a:pt x="59190" y="1"/>
                  <a:pt x="54586" y="2151"/>
                  <a:pt x="51266" y="5471"/>
                </a:cubicBezTo>
                <a:cubicBezTo>
                  <a:pt x="46929" y="9785"/>
                  <a:pt x="45035" y="16016"/>
                  <a:pt x="40926" y="20536"/>
                </a:cubicBezTo>
                <a:cubicBezTo>
                  <a:pt x="32686" y="29529"/>
                  <a:pt x="19379" y="27406"/>
                  <a:pt x="9770" y="34117"/>
                </a:cubicBezTo>
                <a:cubicBezTo>
                  <a:pt x="5159" y="37335"/>
                  <a:pt x="0" y="43909"/>
                  <a:pt x="1530" y="49934"/>
                </a:cubicBezTo>
                <a:cubicBezTo>
                  <a:pt x="2192" y="52559"/>
                  <a:pt x="4086" y="54842"/>
                  <a:pt x="6551" y="55983"/>
                </a:cubicBezTo>
                <a:cubicBezTo>
                  <a:pt x="7899" y="56598"/>
                  <a:pt x="9322" y="56862"/>
                  <a:pt x="10766" y="56862"/>
                </a:cubicBezTo>
                <a:cubicBezTo>
                  <a:pt x="14043" y="56862"/>
                  <a:pt x="17432" y="55503"/>
                  <a:pt x="20315" y="53792"/>
                </a:cubicBezTo>
                <a:cubicBezTo>
                  <a:pt x="26067" y="50391"/>
                  <a:pt x="31066" y="47355"/>
                  <a:pt x="37936" y="46648"/>
                </a:cubicBezTo>
                <a:cubicBezTo>
                  <a:pt x="38873" y="46549"/>
                  <a:pt x="39787" y="46504"/>
                  <a:pt x="40683" y="46504"/>
                </a:cubicBezTo>
                <a:cubicBezTo>
                  <a:pt x="47675" y="46504"/>
                  <a:pt x="53583" y="49254"/>
                  <a:pt x="60442" y="50893"/>
                </a:cubicBezTo>
                <a:cubicBezTo>
                  <a:pt x="64551" y="51877"/>
                  <a:pt x="68940" y="52429"/>
                  <a:pt x="73344" y="52429"/>
                </a:cubicBezTo>
                <a:cubicBezTo>
                  <a:pt x="80485" y="52429"/>
                  <a:pt x="87668" y="50977"/>
                  <a:pt x="93767" y="47561"/>
                </a:cubicBezTo>
                <a:cubicBezTo>
                  <a:pt x="98355" y="44981"/>
                  <a:pt x="102281" y="41033"/>
                  <a:pt x="104152" y="36125"/>
                </a:cubicBezTo>
                <a:cubicBezTo>
                  <a:pt x="105704" y="31994"/>
                  <a:pt x="105887" y="26173"/>
                  <a:pt x="103217" y="22407"/>
                </a:cubicBezTo>
                <a:cubicBezTo>
                  <a:pt x="100569" y="18709"/>
                  <a:pt x="94794" y="17637"/>
                  <a:pt x="90640" y="16587"/>
                </a:cubicBezTo>
                <a:cubicBezTo>
                  <a:pt x="87467" y="15788"/>
                  <a:pt x="83998" y="15080"/>
                  <a:pt x="81190" y="13277"/>
                </a:cubicBezTo>
                <a:cubicBezTo>
                  <a:pt x="77675" y="11063"/>
                  <a:pt x="75735" y="7274"/>
                  <a:pt x="73041" y="4215"/>
                </a:cubicBezTo>
                <a:cubicBezTo>
                  <a:pt x="71307" y="2275"/>
                  <a:pt x="69298" y="1066"/>
                  <a:pt x="67130" y="472"/>
                </a:cubicBezTo>
                <a:cubicBezTo>
                  <a:pt x="65996" y="152"/>
                  <a:pt x="64826" y="1"/>
                  <a:pt x="636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rot="10800000">
            <a:off x="7548426" y="-1080747"/>
            <a:ext cx="2542624" cy="2606354"/>
          </a:xfrm>
          <a:custGeom>
            <a:avLst/>
            <a:gdLst/>
            <a:ahLst/>
            <a:cxnLst/>
            <a:rect l="l" t="t" r="r" b="b"/>
            <a:pathLst>
              <a:path w="80552" h="82571" extrusionOk="0">
                <a:moveTo>
                  <a:pt x="29844" y="0"/>
                </a:moveTo>
                <a:cubicBezTo>
                  <a:pt x="29415" y="0"/>
                  <a:pt x="28991" y="15"/>
                  <a:pt x="28578" y="44"/>
                </a:cubicBezTo>
                <a:cubicBezTo>
                  <a:pt x="27459" y="112"/>
                  <a:pt x="26341" y="318"/>
                  <a:pt x="25268" y="592"/>
                </a:cubicBezTo>
                <a:cubicBezTo>
                  <a:pt x="21662" y="1527"/>
                  <a:pt x="18352" y="3513"/>
                  <a:pt x="15590" y="6001"/>
                </a:cubicBezTo>
                <a:cubicBezTo>
                  <a:pt x="7830" y="13031"/>
                  <a:pt x="3584" y="22983"/>
                  <a:pt x="2055" y="33186"/>
                </a:cubicBezTo>
                <a:cubicBezTo>
                  <a:pt x="411" y="43914"/>
                  <a:pt x="1" y="53911"/>
                  <a:pt x="5890" y="63384"/>
                </a:cubicBezTo>
                <a:cubicBezTo>
                  <a:pt x="10820" y="71327"/>
                  <a:pt x="18489" y="77627"/>
                  <a:pt x="27391" y="80594"/>
                </a:cubicBezTo>
                <a:cubicBezTo>
                  <a:pt x="31366" y="81929"/>
                  <a:pt x="35578" y="82570"/>
                  <a:pt x="39818" y="82570"/>
                </a:cubicBezTo>
                <a:cubicBezTo>
                  <a:pt x="52328" y="82570"/>
                  <a:pt x="65079" y="76986"/>
                  <a:pt x="72699" y="67150"/>
                </a:cubicBezTo>
                <a:cubicBezTo>
                  <a:pt x="78109" y="60188"/>
                  <a:pt x="80551" y="50647"/>
                  <a:pt x="77835" y="42248"/>
                </a:cubicBezTo>
                <a:cubicBezTo>
                  <a:pt x="75027" y="33597"/>
                  <a:pt x="67952" y="29283"/>
                  <a:pt x="59506" y="27731"/>
                </a:cubicBezTo>
                <a:cubicBezTo>
                  <a:pt x="54644" y="26841"/>
                  <a:pt x="48573" y="26521"/>
                  <a:pt x="44852" y="22801"/>
                </a:cubicBezTo>
                <a:cubicBezTo>
                  <a:pt x="42912" y="20838"/>
                  <a:pt x="42273" y="18441"/>
                  <a:pt x="42364" y="15793"/>
                </a:cubicBezTo>
                <a:cubicBezTo>
                  <a:pt x="42478" y="11959"/>
                  <a:pt x="42570" y="7120"/>
                  <a:pt x="39991" y="3993"/>
                </a:cubicBezTo>
                <a:cubicBezTo>
                  <a:pt x="37640" y="1091"/>
                  <a:pt x="33516" y="0"/>
                  <a:pt x="298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rot="3021498">
            <a:off x="-565720" y="3893479"/>
            <a:ext cx="3495800" cy="1877249"/>
          </a:xfrm>
          <a:custGeom>
            <a:avLst/>
            <a:gdLst/>
            <a:ahLst/>
            <a:cxnLst/>
            <a:rect l="l" t="t" r="r" b="b"/>
            <a:pathLst>
              <a:path w="105888" h="56862" extrusionOk="0">
                <a:moveTo>
                  <a:pt x="63645" y="1"/>
                </a:moveTo>
                <a:cubicBezTo>
                  <a:pt x="59190" y="1"/>
                  <a:pt x="54586" y="2151"/>
                  <a:pt x="51266" y="5471"/>
                </a:cubicBezTo>
                <a:cubicBezTo>
                  <a:pt x="46929" y="9785"/>
                  <a:pt x="45035" y="16016"/>
                  <a:pt x="40926" y="20536"/>
                </a:cubicBezTo>
                <a:cubicBezTo>
                  <a:pt x="32686" y="29529"/>
                  <a:pt x="19379" y="27406"/>
                  <a:pt x="9770" y="34117"/>
                </a:cubicBezTo>
                <a:cubicBezTo>
                  <a:pt x="5159" y="37335"/>
                  <a:pt x="0" y="43909"/>
                  <a:pt x="1530" y="49934"/>
                </a:cubicBezTo>
                <a:cubicBezTo>
                  <a:pt x="2192" y="52559"/>
                  <a:pt x="4086" y="54842"/>
                  <a:pt x="6551" y="55983"/>
                </a:cubicBezTo>
                <a:cubicBezTo>
                  <a:pt x="7899" y="56598"/>
                  <a:pt x="9322" y="56862"/>
                  <a:pt x="10766" y="56862"/>
                </a:cubicBezTo>
                <a:cubicBezTo>
                  <a:pt x="14043" y="56862"/>
                  <a:pt x="17432" y="55503"/>
                  <a:pt x="20315" y="53792"/>
                </a:cubicBezTo>
                <a:cubicBezTo>
                  <a:pt x="26067" y="50391"/>
                  <a:pt x="31066" y="47355"/>
                  <a:pt x="37936" y="46648"/>
                </a:cubicBezTo>
                <a:cubicBezTo>
                  <a:pt x="38873" y="46549"/>
                  <a:pt x="39787" y="46504"/>
                  <a:pt x="40683" y="46504"/>
                </a:cubicBezTo>
                <a:cubicBezTo>
                  <a:pt x="47675" y="46504"/>
                  <a:pt x="53583" y="49254"/>
                  <a:pt x="60442" y="50893"/>
                </a:cubicBezTo>
                <a:cubicBezTo>
                  <a:pt x="64551" y="51877"/>
                  <a:pt x="68940" y="52429"/>
                  <a:pt x="73344" y="52429"/>
                </a:cubicBezTo>
                <a:cubicBezTo>
                  <a:pt x="80485" y="52429"/>
                  <a:pt x="87668" y="50977"/>
                  <a:pt x="93767" y="47561"/>
                </a:cubicBezTo>
                <a:cubicBezTo>
                  <a:pt x="98355" y="44981"/>
                  <a:pt x="102281" y="41033"/>
                  <a:pt x="104152" y="36125"/>
                </a:cubicBezTo>
                <a:cubicBezTo>
                  <a:pt x="105704" y="31994"/>
                  <a:pt x="105887" y="26173"/>
                  <a:pt x="103217" y="22407"/>
                </a:cubicBezTo>
                <a:cubicBezTo>
                  <a:pt x="100569" y="18709"/>
                  <a:pt x="94794" y="17637"/>
                  <a:pt x="90640" y="16587"/>
                </a:cubicBezTo>
                <a:cubicBezTo>
                  <a:pt x="87467" y="15788"/>
                  <a:pt x="83998" y="15080"/>
                  <a:pt x="81190" y="13277"/>
                </a:cubicBezTo>
                <a:cubicBezTo>
                  <a:pt x="77675" y="11063"/>
                  <a:pt x="75735" y="7274"/>
                  <a:pt x="73041" y="4215"/>
                </a:cubicBezTo>
                <a:cubicBezTo>
                  <a:pt x="71307" y="2275"/>
                  <a:pt x="69298" y="1066"/>
                  <a:pt x="67130" y="472"/>
                </a:cubicBezTo>
                <a:cubicBezTo>
                  <a:pt x="65996" y="152"/>
                  <a:pt x="64826" y="1"/>
                  <a:pt x="636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a:off x="-970506" y="3599076"/>
            <a:ext cx="2542624" cy="2606354"/>
          </a:xfrm>
          <a:custGeom>
            <a:avLst/>
            <a:gdLst/>
            <a:ahLst/>
            <a:cxnLst/>
            <a:rect l="l" t="t" r="r" b="b"/>
            <a:pathLst>
              <a:path w="80552" h="82571" extrusionOk="0">
                <a:moveTo>
                  <a:pt x="29844" y="0"/>
                </a:moveTo>
                <a:cubicBezTo>
                  <a:pt x="29415" y="0"/>
                  <a:pt x="28991" y="15"/>
                  <a:pt x="28578" y="44"/>
                </a:cubicBezTo>
                <a:cubicBezTo>
                  <a:pt x="27459" y="112"/>
                  <a:pt x="26341" y="318"/>
                  <a:pt x="25268" y="592"/>
                </a:cubicBezTo>
                <a:cubicBezTo>
                  <a:pt x="21662" y="1527"/>
                  <a:pt x="18352" y="3513"/>
                  <a:pt x="15590" y="6001"/>
                </a:cubicBezTo>
                <a:cubicBezTo>
                  <a:pt x="7830" y="13031"/>
                  <a:pt x="3584" y="22983"/>
                  <a:pt x="2055" y="33186"/>
                </a:cubicBezTo>
                <a:cubicBezTo>
                  <a:pt x="411" y="43914"/>
                  <a:pt x="1" y="53911"/>
                  <a:pt x="5890" y="63384"/>
                </a:cubicBezTo>
                <a:cubicBezTo>
                  <a:pt x="10820" y="71327"/>
                  <a:pt x="18489" y="77627"/>
                  <a:pt x="27391" y="80594"/>
                </a:cubicBezTo>
                <a:cubicBezTo>
                  <a:pt x="31366" y="81929"/>
                  <a:pt x="35578" y="82570"/>
                  <a:pt x="39818" y="82570"/>
                </a:cubicBezTo>
                <a:cubicBezTo>
                  <a:pt x="52328" y="82570"/>
                  <a:pt x="65079" y="76986"/>
                  <a:pt x="72699" y="67150"/>
                </a:cubicBezTo>
                <a:cubicBezTo>
                  <a:pt x="78109" y="60188"/>
                  <a:pt x="80551" y="50647"/>
                  <a:pt x="77835" y="42248"/>
                </a:cubicBezTo>
                <a:cubicBezTo>
                  <a:pt x="75027" y="33597"/>
                  <a:pt x="67952" y="29283"/>
                  <a:pt x="59506" y="27731"/>
                </a:cubicBezTo>
                <a:cubicBezTo>
                  <a:pt x="54644" y="26841"/>
                  <a:pt x="48573" y="26521"/>
                  <a:pt x="44852" y="22801"/>
                </a:cubicBezTo>
                <a:cubicBezTo>
                  <a:pt x="42912" y="20838"/>
                  <a:pt x="42273" y="18441"/>
                  <a:pt x="42364" y="15793"/>
                </a:cubicBezTo>
                <a:cubicBezTo>
                  <a:pt x="42478" y="11959"/>
                  <a:pt x="42570" y="7120"/>
                  <a:pt x="39991" y="3993"/>
                </a:cubicBezTo>
                <a:cubicBezTo>
                  <a:pt x="37640" y="1091"/>
                  <a:pt x="33516" y="0"/>
                  <a:pt x="298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hanks">
  <p:cSld name="TITLE_1">
    <p:spTree>
      <p:nvGrpSpPr>
        <p:cNvPr id="1" name="Shape 202"/>
        <p:cNvGrpSpPr/>
        <p:nvPr/>
      </p:nvGrpSpPr>
      <p:grpSpPr>
        <a:xfrm>
          <a:off x="0" y="0"/>
          <a:ext cx="0" cy="0"/>
          <a:chOff x="0" y="0"/>
          <a:chExt cx="0" cy="0"/>
        </a:xfrm>
      </p:grpSpPr>
      <p:sp>
        <p:nvSpPr>
          <p:cNvPr id="203" name="Google Shape;203;p27"/>
          <p:cNvSpPr txBox="1">
            <a:spLocks noGrp="1"/>
          </p:cNvSpPr>
          <p:nvPr>
            <p:ph type="ctrTitle"/>
          </p:nvPr>
        </p:nvSpPr>
        <p:spPr>
          <a:xfrm>
            <a:off x="4723188" y="638950"/>
            <a:ext cx="3700800" cy="834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6000"/>
            </a:lvl1pPr>
            <a:lvl2pPr lvl="1" algn="r" rtl="0">
              <a:spcBef>
                <a:spcPts val="0"/>
              </a:spcBef>
              <a:spcAft>
                <a:spcPts val="0"/>
              </a:spcAft>
              <a:buSzPts val="5200"/>
              <a:buNone/>
              <a:defRPr sz="5200"/>
            </a:lvl2pPr>
            <a:lvl3pPr lvl="2" algn="r" rtl="0">
              <a:spcBef>
                <a:spcPts val="0"/>
              </a:spcBef>
              <a:spcAft>
                <a:spcPts val="0"/>
              </a:spcAft>
              <a:buSzPts val="5200"/>
              <a:buNone/>
              <a:defRPr sz="5200"/>
            </a:lvl3pPr>
            <a:lvl4pPr lvl="3" algn="r" rtl="0">
              <a:spcBef>
                <a:spcPts val="0"/>
              </a:spcBef>
              <a:spcAft>
                <a:spcPts val="0"/>
              </a:spcAft>
              <a:buSzPts val="5200"/>
              <a:buNone/>
              <a:defRPr sz="5200"/>
            </a:lvl4pPr>
            <a:lvl5pPr lvl="4" algn="r" rtl="0">
              <a:spcBef>
                <a:spcPts val="0"/>
              </a:spcBef>
              <a:spcAft>
                <a:spcPts val="0"/>
              </a:spcAft>
              <a:buSzPts val="5200"/>
              <a:buNone/>
              <a:defRPr sz="5200"/>
            </a:lvl5pPr>
            <a:lvl6pPr lvl="5" algn="r" rtl="0">
              <a:spcBef>
                <a:spcPts val="0"/>
              </a:spcBef>
              <a:spcAft>
                <a:spcPts val="0"/>
              </a:spcAft>
              <a:buSzPts val="5200"/>
              <a:buNone/>
              <a:defRPr sz="5200"/>
            </a:lvl6pPr>
            <a:lvl7pPr lvl="6" algn="r" rtl="0">
              <a:spcBef>
                <a:spcPts val="0"/>
              </a:spcBef>
              <a:spcAft>
                <a:spcPts val="0"/>
              </a:spcAft>
              <a:buSzPts val="5200"/>
              <a:buNone/>
              <a:defRPr sz="5200"/>
            </a:lvl7pPr>
            <a:lvl8pPr lvl="7" algn="r" rtl="0">
              <a:spcBef>
                <a:spcPts val="0"/>
              </a:spcBef>
              <a:spcAft>
                <a:spcPts val="0"/>
              </a:spcAft>
              <a:buSzPts val="5200"/>
              <a:buNone/>
              <a:defRPr sz="5200"/>
            </a:lvl8pPr>
            <a:lvl9pPr lvl="8" algn="r" rtl="0">
              <a:spcBef>
                <a:spcPts val="0"/>
              </a:spcBef>
              <a:spcAft>
                <a:spcPts val="0"/>
              </a:spcAft>
              <a:buSzPts val="5200"/>
              <a:buNone/>
              <a:defRPr sz="5200"/>
            </a:lvl9pPr>
          </a:lstStyle>
          <a:p>
            <a:endParaRPr/>
          </a:p>
        </p:txBody>
      </p:sp>
      <p:sp>
        <p:nvSpPr>
          <p:cNvPr id="204" name="Google Shape;204;p27"/>
          <p:cNvSpPr txBox="1">
            <a:spLocks noGrp="1"/>
          </p:cNvSpPr>
          <p:nvPr>
            <p:ph type="subTitle" idx="1"/>
          </p:nvPr>
        </p:nvSpPr>
        <p:spPr>
          <a:xfrm>
            <a:off x="4723188" y="2093100"/>
            <a:ext cx="3700800" cy="871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a:lvl1pPr>
            <a:lvl2pPr lvl="1" algn="r" rtl="0">
              <a:lnSpc>
                <a:spcPct val="100000"/>
              </a:lnSpc>
              <a:spcBef>
                <a:spcPts val="0"/>
              </a:spcBef>
              <a:spcAft>
                <a:spcPts val="0"/>
              </a:spcAft>
              <a:buSzPts val="2800"/>
              <a:buNone/>
              <a:defRPr sz="2800"/>
            </a:lvl2pPr>
            <a:lvl3pPr lvl="2" algn="r" rtl="0">
              <a:lnSpc>
                <a:spcPct val="100000"/>
              </a:lnSpc>
              <a:spcBef>
                <a:spcPts val="0"/>
              </a:spcBef>
              <a:spcAft>
                <a:spcPts val="0"/>
              </a:spcAft>
              <a:buSzPts val="2800"/>
              <a:buNone/>
              <a:defRPr sz="2800"/>
            </a:lvl3pPr>
            <a:lvl4pPr lvl="3" algn="r" rtl="0">
              <a:lnSpc>
                <a:spcPct val="100000"/>
              </a:lnSpc>
              <a:spcBef>
                <a:spcPts val="0"/>
              </a:spcBef>
              <a:spcAft>
                <a:spcPts val="0"/>
              </a:spcAft>
              <a:buSzPts val="2800"/>
              <a:buNone/>
              <a:defRPr sz="2800"/>
            </a:lvl4pPr>
            <a:lvl5pPr lvl="4" algn="r" rtl="0">
              <a:lnSpc>
                <a:spcPct val="100000"/>
              </a:lnSpc>
              <a:spcBef>
                <a:spcPts val="0"/>
              </a:spcBef>
              <a:spcAft>
                <a:spcPts val="0"/>
              </a:spcAft>
              <a:buSzPts val="2800"/>
              <a:buNone/>
              <a:defRPr sz="2800"/>
            </a:lvl5pPr>
            <a:lvl6pPr lvl="5" algn="r" rtl="0">
              <a:lnSpc>
                <a:spcPct val="100000"/>
              </a:lnSpc>
              <a:spcBef>
                <a:spcPts val="0"/>
              </a:spcBef>
              <a:spcAft>
                <a:spcPts val="0"/>
              </a:spcAft>
              <a:buSzPts val="2800"/>
              <a:buNone/>
              <a:defRPr sz="2800"/>
            </a:lvl6pPr>
            <a:lvl7pPr lvl="6" algn="r" rtl="0">
              <a:lnSpc>
                <a:spcPct val="100000"/>
              </a:lnSpc>
              <a:spcBef>
                <a:spcPts val="0"/>
              </a:spcBef>
              <a:spcAft>
                <a:spcPts val="0"/>
              </a:spcAft>
              <a:buSzPts val="2800"/>
              <a:buNone/>
              <a:defRPr sz="2800"/>
            </a:lvl7pPr>
            <a:lvl8pPr lvl="7" algn="r" rtl="0">
              <a:lnSpc>
                <a:spcPct val="100000"/>
              </a:lnSpc>
              <a:spcBef>
                <a:spcPts val="0"/>
              </a:spcBef>
              <a:spcAft>
                <a:spcPts val="0"/>
              </a:spcAft>
              <a:buSzPts val="2800"/>
              <a:buNone/>
              <a:defRPr sz="2800"/>
            </a:lvl8pPr>
            <a:lvl9pPr lvl="8" algn="r" rtl="0">
              <a:lnSpc>
                <a:spcPct val="100000"/>
              </a:lnSpc>
              <a:spcBef>
                <a:spcPts val="0"/>
              </a:spcBef>
              <a:spcAft>
                <a:spcPts val="0"/>
              </a:spcAft>
              <a:buSzPts val="2800"/>
              <a:buNone/>
              <a:defRPr sz="2800"/>
            </a:lvl9pPr>
          </a:lstStyle>
          <a:p>
            <a:endParaRPr/>
          </a:p>
        </p:txBody>
      </p:sp>
      <p:sp>
        <p:nvSpPr>
          <p:cNvPr id="205" name="Google Shape;205;p27"/>
          <p:cNvSpPr/>
          <p:nvPr/>
        </p:nvSpPr>
        <p:spPr>
          <a:xfrm rot="-3021498" flipH="1">
            <a:off x="6190464" y="3771479"/>
            <a:ext cx="3495800" cy="1877249"/>
          </a:xfrm>
          <a:custGeom>
            <a:avLst/>
            <a:gdLst/>
            <a:ahLst/>
            <a:cxnLst/>
            <a:rect l="l" t="t" r="r" b="b"/>
            <a:pathLst>
              <a:path w="105888" h="56862" extrusionOk="0">
                <a:moveTo>
                  <a:pt x="63645" y="1"/>
                </a:moveTo>
                <a:cubicBezTo>
                  <a:pt x="59190" y="1"/>
                  <a:pt x="54586" y="2151"/>
                  <a:pt x="51266" y="5471"/>
                </a:cubicBezTo>
                <a:cubicBezTo>
                  <a:pt x="46929" y="9785"/>
                  <a:pt x="45035" y="16016"/>
                  <a:pt x="40926" y="20536"/>
                </a:cubicBezTo>
                <a:cubicBezTo>
                  <a:pt x="32686" y="29529"/>
                  <a:pt x="19379" y="27406"/>
                  <a:pt x="9770" y="34117"/>
                </a:cubicBezTo>
                <a:cubicBezTo>
                  <a:pt x="5159" y="37335"/>
                  <a:pt x="0" y="43909"/>
                  <a:pt x="1530" y="49934"/>
                </a:cubicBezTo>
                <a:cubicBezTo>
                  <a:pt x="2192" y="52559"/>
                  <a:pt x="4086" y="54842"/>
                  <a:pt x="6551" y="55983"/>
                </a:cubicBezTo>
                <a:cubicBezTo>
                  <a:pt x="7899" y="56598"/>
                  <a:pt x="9322" y="56862"/>
                  <a:pt x="10766" y="56862"/>
                </a:cubicBezTo>
                <a:cubicBezTo>
                  <a:pt x="14043" y="56862"/>
                  <a:pt x="17432" y="55503"/>
                  <a:pt x="20315" y="53792"/>
                </a:cubicBezTo>
                <a:cubicBezTo>
                  <a:pt x="26067" y="50391"/>
                  <a:pt x="31066" y="47355"/>
                  <a:pt x="37936" y="46648"/>
                </a:cubicBezTo>
                <a:cubicBezTo>
                  <a:pt x="38873" y="46549"/>
                  <a:pt x="39787" y="46504"/>
                  <a:pt x="40683" y="46504"/>
                </a:cubicBezTo>
                <a:cubicBezTo>
                  <a:pt x="47675" y="46504"/>
                  <a:pt x="53583" y="49254"/>
                  <a:pt x="60442" y="50893"/>
                </a:cubicBezTo>
                <a:cubicBezTo>
                  <a:pt x="64551" y="51877"/>
                  <a:pt x="68940" y="52429"/>
                  <a:pt x="73344" y="52429"/>
                </a:cubicBezTo>
                <a:cubicBezTo>
                  <a:pt x="80485" y="52429"/>
                  <a:pt x="87668" y="50977"/>
                  <a:pt x="93767" y="47561"/>
                </a:cubicBezTo>
                <a:cubicBezTo>
                  <a:pt x="98355" y="44981"/>
                  <a:pt x="102281" y="41033"/>
                  <a:pt x="104152" y="36125"/>
                </a:cubicBezTo>
                <a:cubicBezTo>
                  <a:pt x="105704" y="31994"/>
                  <a:pt x="105887" y="26173"/>
                  <a:pt x="103217" y="22407"/>
                </a:cubicBezTo>
                <a:cubicBezTo>
                  <a:pt x="100569" y="18709"/>
                  <a:pt x="94794" y="17637"/>
                  <a:pt x="90640" y="16587"/>
                </a:cubicBezTo>
                <a:cubicBezTo>
                  <a:pt x="87467" y="15788"/>
                  <a:pt x="83998" y="15080"/>
                  <a:pt x="81190" y="13277"/>
                </a:cubicBezTo>
                <a:cubicBezTo>
                  <a:pt x="77675" y="11063"/>
                  <a:pt x="75735" y="7274"/>
                  <a:pt x="73041" y="4215"/>
                </a:cubicBezTo>
                <a:cubicBezTo>
                  <a:pt x="71307" y="2275"/>
                  <a:pt x="69298" y="1066"/>
                  <a:pt x="67130" y="472"/>
                </a:cubicBezTo>
                <a:cubicBezTo>
                  <a:pt x="65996" y="152"/>
                  <a:pt x="64826" y="1"/>
                  <a:pt x="636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7"/>
          <p:cNvSpPr/>
          <p:nvPr/>
        </p:nvSpPr>
        <p:spPr>
          <a:xfrm flipH="1">
            <a:off x="7548426" y="3477076"/>
            <a:ext cx="2542624" cy="2606354"/>
          </a:xfrm>
          <a:custGeom>
            <a:avLst/>
            <a:gdLst/>
            <a:ahLst/>
            <a:cxnLst/>
            <a:rect l="l" t="t" r="r" b="b"/>
            <a:pathLst>
              <a:path w="80552" h="82571" extrusionOk="0">
                <a:moveTo>
                  <a:pt x="29844" y="0"/>
                </a:moveTo>
                <a:cubicBezTo>
                  <a:pt x="29415" y="0"/>
                  <a:pt x="28991" y="15"/>
                  <a:pt x="28578" y="44"/>
                </a:cubicBezTo>
                <a:cubicBezTo>
                  <a:pt x="27459" y="112"/>
                  <a:pt x="26341" y="318"/>
                  <a:pt x="25268" y="592"/>
                </a:cubicBezTo>
                <a:cubicBezTo>
                  <a:pt x="21662" y="1527"/>
                  <a:pt x="18352" y="3513"/>
                  <a:pt x="15590" y="6001"/>
                </a:cubicBezTo>
                <a:cubicBezTo>
                  <a:pt x="7830" y="13031"/>
                  <a:pt x="3584" y="22983"/>
                  <a:pt x="2055" y="33186"/>
                </a:cubicBezTo>
                <a:cubicBezTo>
                  <a:pt x="411" y="43914"/>
                  <a:pt x="1" y="53911"/>
                  <a:pt x="5890" y="63384"/>
                </a:cubicBezTo>
                <a:cubicBezTo>
                  <a:pt x="10820" y="71327"/>
                  <a:pt x="18489" y="77627"/>
                  <a:pt x="27391" y="80594"/>
                </a:cubicBezTo>
                <a:cubicBezTo>
                  <a:pt x="31366" y="81929"/>
                  <a:pt x="35578" y="82570"/>
                  <a:pt x="39818" y="82570"/>
                </a:cubicBezTo>
                <a:cubicBezTo>
                  <a:pt x="52328" y="82570"/>
                  <a:pt x="65079" y="76986"/>
                  <a:pt x="72699" y="67150"/>
                </a:cubicBezTo>
                <a:cubicBezTo>
                  <a:pt x="78109" y="60188"/>
                  <a:pt x="80551" y="50647"/>
                  <a:pt x="77835" y="42248"/>
                </a:cubicBezTo>
                <a:cubicBezTo>
                  <a:pt x="75027" y="33597"/>
                  <a:pt x="67952" y="29283"/>
                  <a:pt x="59506" y="27731"/>
                </a:cubicBezTo>
                <a:cubicBezTo>
                  <a:pt x="54644" y="26841"/>
                  <a:pt x="48573" y="26521"/>
                  <a:pt x="44852" y="22801"/>
                </a:cubicBezTo>
                <a:cubicBezTo>
                  <a:pt x="42912" y="20838"/>
                  <a:pt x="42273" y="18441"/>
                  <a:pt x="42364" y="15793"/>
                </a:cubicBezTo>
                <a:cubicBezTo>
                  <a:pt x="42478" y="11959"/>
                  <a:pt x="42570" y="7120"/>
                  <a:pt x="39991" y="3993"/>
                </a:cubicBezTo>
                <a:cubicBezTo>
                  <a:pt x="37640" y="1091"/>
                  <a:pt x="33516" y="0"/>
                  <a:pt x="298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7"/>
          <p:cNvSpPr txBox="1">
            <a:spLocks noGrp="1"/>
          </p:cNvSpPr>
          <p:nvPr>
            <p:ph type="subTitle" idx="2"/>
          </p:nvPr>
        </p:nvSpPr>
        <p:spPr>
          <a:xfrm>
            <a:off x="4963938" y="1649600"/>
            <a:ext cx="3219300" cy="267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3"/>
              </a:buClr>
              <a:buSzPts val="2800"/>
              <a:buFont typeface="Ruda Black"/>
              <a:buNone/>
              <a:defRPr>
                <a:solidFill>
                  <a:schemeClr val="accent3"/>
                </a:solidFill>
                <a:latin typeface="Ruda Black"/>
                <a:ea typeface="Ruda Black"/>
                <a:cs typeface="Ruda Black"/>
                <a:sym typeface="Ruda Black"/>
              </a:defRPr>
            </a:lvl1pPr>
            <a:lvl2pPr lvl="1" algn="r" rtl="0">
              <a:lnSpc>
                <a:spcPct val="100000"/>
              </a:lnSpc>
              <a:spcBef>
                <a:spcPts val="0"/>
              </a:spcBef>
              <a:spcAft>
                <a:spcPts val="0"/>
              </a:spcAft>
              <a:buClr>
                <a:schemeClr val="accent3"/>
              </a:buClr>
              <a:buSzPts val="2800"/>
              <a:buFont typeface="Ruda Black"/>
              <a:buNone/>
              <a:defRPr sz="2800">
                <a:solidFill>
                  <a:schemeClr val="accent3"/>
                </a:solidFill>
                <a:latin typeface="Ruda Black"/>
                <a:ea typeface="Ruda Black"/>
                <a:cs typeface="Ruda Black"/>
                <a:sym typeface="Ruda Black"/>
              </a:defRPr>
            </a:lvl2pPr>
            <a:lvl3pPr lvl="2" algn="r" rtl="0">
              <a:lnSpc>
                <a:spcPct val="100000"/>
              </a:lnSpc>
              <a:spcBef>
                <a:spcPts val="0"/>
              </a:spcBef>
              <a:spcAft>
                <a:spcPts val="0"/>
              </a:spcAft>
              <a:buClr>
                <a:schemeClr val="accent3"/>
              </a:buClr>
              <a:buSzPts val="2800"/>
              <a:buFont typeface="Ruda Black"/>
              <a:buNone/>
              <a:defRPr sz="2800">
                <a:solidFill>
                  <a:schemeClr val="accent3"/>
                </a:solidFill>
                <a:latin typeface="Ruda Black"/>
                <a:ea typeface="Ruda Black"/>
                <a:cs typeface="Ruda Black"/>
                <a:sym typeface="Ruda Black"/>
              </a:defRPr>
            </a:lvl3pPr>
            <a:lvl4pPr lvl="3" algn="r" rtl="0">
              <a:lnSpc>
                <a:spcPct val="100000"/>
              </a:lnSpc>
              <a:spcBef>
                <a:spcPts val="0"/>
              </a:spcBef>
              <a:spcAft>
                <a:spcPts val="0"/>
              </a:spcAft>
              <a:buClr>
                <a:schemeClr val="accent3"/>
              </a:buClr>
              <a:buSzPts val="2800"/>
              <a:buFont typeface="Ruda Black"/>
              <a:buNone/>
              <a:defRPr sz="2800">
                <a:solidFill>
                  <a:schemeClr val="accent3"/>
                </a:solidFill>
                <a:latin typeface="Ruda Black"/>
                <a:ea typeface="Ruda Black"/>
                <a:cs typeface="Ruda Black"/>
                <a:sym typeface="Ruda Black"/>
              </a:defRPr>
            </a:lvl4pPr>
            <a:lvl5pPr lvl="4" algn="r" rtl="0">
              <a:lnSpc>
                <a:spcPct val="100000"/>
              </a:lnSpc>
              <a:spcBef>
                <a:spcPts val="0"/>
              </a:spcBef>
              <a:spcAft>
                <a:spcPts val="0"/>
              </a:spcAft>
              <a:buClr>
                <a:schemeClr val="accent3"/>
              </a:buClr>
              <a:buSzPts val="2800"/>
              <a:buFont typeface="Ruda Black"/>
              <a:buNone/>
              <a:defRPr sz="2800">
                <a:solidFill>
                  <a:schemeClr val="accent3"/>
                </a:solidFill>
                <a:latin typeface="Ruda Black"/>
                <a:ea typeface="Ruda Black"/>
                <a:cs typeface="Ruda Black"/>
                <a:sym typeface="Ruda Black"/>
              </a:defRPr>
            </a:lvl5pPr>
            <a:lvl6pPr lvl="5" algn="r" rtl="0">
              <a:lnSpc>
                <a:spcPct val="100000"/>
              </a:lnSpc>
              <a:spcBef>
                <a:spcPts val="0"/>
              </a:spcBef>
              <a:spcAft>
                <a:spcPts val="0"/>
              </a:spcAft>
              <a:buClr>
                <a:schemeClr val="accent3"/>
              </a:buClr>
              <a:buSzPts val="2800"/>
              <a:buFont typeface="Ruda Black"/>
              <a:buNone/>
              <a:defRPr sz="2800">
                <a:solidFill>
                  <a:schemeClr val="accent3"/>
                </a:solidFill>
                <a:latin typeface="Ruda Black"/>
                <a:ea typeface="Ruda Black"/>
                <a:cs typeface="Ruda Black"/>
                <a:sym typeface="Ruda Black"/>
              </a:defRPr>
            </a:lvl6pPr>
            <a:lvl7pPr lvl="6" algn="r" rtl="0">
              <a:lnSpc>
                <a:spcPct val="100000"/>
              </a:lnSpc>
              <a:spcBef>
                <a:spcPts val="0"/>
              </a:spcBef>
              <a:spcAft>
                <a:spcPts val="0"/>
              </a:spcAft>
              <a:buClr>
                <a:schemeClr val="accent3"/>
              </a:buClr>
              <a:buSzPts val="2800"/>
              <a:buFont typeface="Ruda Black"/>
              <a:buNone/>
              <a:defRPr sz="2800">
                <a:solidFill>
                  <a:schemeClr val="accent3"/>
                </a:solidFill>
                <a:latin typeface="Ruda Black"/>
                <a:ea typeface="Ruda Black"/>
                <a:cs typeface="Ruda Black"/>
                <a:sym typeface="Ruda Black"/>
              </a:defRPr>
            </a:lvl7pPr>
            <a:lvl8pPr lvl="7" algn="r" rtl="0">
              <a:lnSpc>
                <a:spcPct val="100000"/>
              </a:lnSpc>
              <a:spcBef>
                <a:spcPts val="0"/>
              </a:spcBef>
              <a:spcAft>
                <a:spcPts val="0"/>
              </a:spcAft>
              <a:buClr>
                <a:schemeClr val="accent3"/>
              </a:buClr>
              <a:buSzPts val="2800"/>
              <a:buFont typeface="Ruda Black"/>
              <a:buNone/>
              <a:defRPr sz="2800">
                <a:solidFill>
                  <a:schemeClr val="accent3"/>
                </a:solidFill>
                <a:latin typeface="Ruda Black"/>
                <a:ea typeface="Ruda Black"/>
                <a:cs typeface="Ruda Black"/>
                <a:sym typeface="Ruda Black"/>
              </a:defRPr>
            </a:lvl8pPr>
            <a:lvl9pPr lvl="8" algn="r" rtl="0">
              <a:lnSpc>
                <a:spcPct val="100000"/>
              </a:lnSpc>
              <a:spcBef>
                <a:spcPts val="0"/>
              </a:spcBef>
              <a:spcAft>
                <a:spcPts val="0"/>
              </a:spcAft>
              <a:buClr>
                <a:schemeClr val="accent3"/>
              </a:buClr>
              <a:buSzPts val="2800"/>
              <a:buFont typeface="Ruda Black"/>
              <a:buNone/>
              <a:defRPr sz="2800">
                <a:solidFill>
                  <a:schemeClr val="accent3"/>
                </a:solidFill>
                <a:latin typeface="Ruda Black"/>
                <a:ea typeface="Ruda Black"/>
                <a:cs typeface="Ruda Black"/>
                <a:sym typeface="Ruda Black"/>
              </a:defRPr>
            </a:lvl9pPr>
          </a:lstStyle>
          <a:p>
            <a:endParaRPr/>
          </a:p>
        </p:txBody>
      </p:sp>
      <p:sp>
        <p:nvSpPr>
          <p:cNvPr id="208" name="Google Shape;208;p27"/>
          <p:cNvSpPr txBox="1"/>
          <p:nvPr/>
        </p:nvSpPr>
        <p:spPr>
          <a:xfrm>
            <a:off x="4494600" y="3516650"/>
            <a:ext cx="3700800" cy="692700"/>
          </a:xfrm>
          <a:prstGeom prst="rect">
            <a:avLst/>
          </a:prstGeom>
          <a:noFill/>
          <a:ln>
            <a:noFill/>
          </a:ln>
        </p:spPr>
        <p:txBody>
          <a:bodyPr spcFirstLastPara="1" wrap="square" lIns="91425" tIns="91425" rIns="91425" bIns="91425" anchor="t" anchorCtr="0">
            <a:noAutofit/>
          </a:bodyPr>
          <a:lstStyle/>
          <a:p>
            <a:pPr marL="0" lvl="0" indent="0" algn="ctr" rtl="0">
              <a:spcBef>
                <a:spcPts val="300"/>
              </a:spcBef>
              <a:spcAft>
                <a:spcPts val="0"/>
              </a:spcAft>
              <a:buNone/>
            </a:pPr>
            <a:r>
              <a:rPr lang="en" sz="1000" b="1">
                <a:solidFill>
                  <a:schemeClr val="dk1"/>
                </a:solidFill>
                <a:latin typeface="Hind Siliguri"/>
                <a:ea typeface="Hind Siliguri"/>
                <a:cs typeface="Hind Siliguri"/>
                <a:sym typeface="Hind Siliguri"/>
              </a:rPr>
              <a:t>CREDITS: </a:t>
            </a:r>
            <a:r>
              <a:rPr lang="en" sz="1000">
                <a:solidFill>
                  <a:schemeClr val="dk1"/>
                </a:solidFill>
                <a:latin typeface="Hind Siliguri"/>
                <a:ea typeface="Hind Siliguri"/>
                <a:cs typeface="Hind Siliguri"/>
                <a:sym typeface="Hind Siliguri"/>
              </a:rPr>
              <a:t>This presentation template was created by </a:t>
            </a:r>
            <a:r>
              <a:rPr lang="en" sz="1000" b="1">
                <a:solidFill>
                  <a:schemeClr val="dk1"/>
                </a:solidFill>
                <a:uFill>
                  <a:noFill/>
                </a:uFill>
                <a:latin typeface="Hind Siliguri"/>
                <a:ea typeface="Hind Siliguri"/>
                <a:cs typeface="Hind Siliguri"/>
                <a:sym typeface="Hind Siliguri"/>
                <a:hlinkClick r:id="rId2">
                  <a:extLst>
                    <a:ext uri="{A12FA001-AC4F-418D-AE19-62706E023703}">
                      <ahyp:hlinkClr xmlns="" xmlns:ahyp="http://schemas.microsoft.com/office/drawing/2018/hyperlinkcolor" val="tx"/>
                    </a:ext>
                  </a:extLst>
                </a:hlinkClick>
              </a:rPr>
              <a:t>Slidesgo</a:t>
            </a:r>
            <a:r>
              <a:rPr lang="en" sz="1000" b="1">
                <a:solidFill>
                  <a:schemeClr val="dk1"/>
                </a:solidFill>
                <a:latin typeface="Hind Siliguri"/>
                <a:ea typeface="Hind Siliguri"/>
                <a:cs typeface="Hind Siliguri"/>
                <a:sym typeface="Hind Siliguri"/>
              </a:rPr>
              <a:t>, </a:t>
            </a:r>
            <a:r>
              <a:rPr lang="en" sz="1000">
                <a:solidFill>
                  <a:schemeClr val="dk1"/>
                </a:solidFill>
                <a:latin typeface="Hind Siliguri"/>
                <a:ea typeface="Hind Siliguri"/>
                <a:cs typeface="Hind Siliguri"/>
                <a:sym typeface="Hind Siliguri"/>
              </a:rPr>
              <a:t>including icons by </a:t>
            </a:r>
            <a:r>
              <a:rPr lang="en" sz="1000" b="1">
                <a:solidFill>
                  <a:schemeClr val="dk1"/>
                </a:solidFill>
                <a:uFill>
                  <a:noFill/>
                </a:uFill>
                <a:latin typeface="Hind Siliguri"/>
                <a:ea typeface="Hind Siliguri"/>
                <a:cs typeface="Hind Siliguri"/>
                <a:sym typeface="Hind Siliguri"/>
                <a:hlinkClick r:id="rId3">
                  <a:extLst>
                    <a:ext uri="{A12FA001-AC4F-418D-AE19-62706E023703}">
                      <ahyp:hlinkClr xmlns="" xmlns:ahyp="http://schemas.microsoft.com/office/drawing/2018/hyperlinkcolor" val="tx"/>
                    </a:ext>
                  </a:extLst>
                </a:hlinkClick>
              </a:rPr>
              <a:t>Flaticon</a:t>
            </a:r>
            <a:r>
              <a:rPr lang="en" sz="1000">
                <a:solidFill>
                  <a:schemeClr val="dk1"/>
                </a:solidFill>
                <a:latin typeface="Hind Siliguri"/>
                <a:ea typeface="Hind Siliguri"/>
                <a:cs typeface="Hind Siliguri"/>
                <a:sym typeface="Hind Siliguri"/>
              </a:rPr>
              <a:t>, infographics &amp; images by </a:t>
            </a:r>
            <a:r>
              <a:rPr lang="en" sz="1000" b="1">
                <a:solidFill>
                  <a:schemeClr val="dk1"/>
                </a:solidFill>
                <a:uFill>
                  <a:noFill/>
                </a:uFill>
                <a:latin typeface="Hind Siliguri"/>
                <a:ea typeface="Hind Siliguri"/>
                <a:cs typeface="Hind Siliguri"/>
                <a:sym typeface="Hind Siliguri"/>
                <a:hlinkClick r:id="rId4">
                  <a:extLst>
                    <a:ext uri="{A12FA001-AC4F-418D-AE19-62706E023703}">
                      <ahyp:hlinkClr xmlns="" xmlns:ahyp="http://schemas.microsoft.com/office/drawing/2018/hyperlinkcolor" val="tx"/>
                    </a:ext>
                  </a:extLst>
                </a:hlinkClick>
              </a:rPr>
              <a:t>Freepik</a:t>
            </a:r>
            <a:r>
              <a:rPr lang="en" sz="1000">
                <a:solidFill>
                  <a:schemeClr val="dk1"/>
                </a:solidFill>
                <a:latin typeface="Hind Siliguri"/>
                <a:ea typeface="Hind Siliguri"/>
                <a:cs typeface="Hind Siliguri"/>
                <a:sym typeface="Hind Siliguri"/>
              </a:rPr>
              <a:t> and illustrations by </a:t>
            </a:r>
            <a:r>
              <a:rPr lang="en" sz="1000" b="1">
                <a:solidFill>
                  <a:schemeClr val="dk1"/>
                </a:solidFill>
                <a:uFill>
                  <a:noFill/>
                </a:uFill>
                <a:latin typeface="Hind Siliguri"/>
                <a:ea typeface="Hind Siliguri"/>
                <a:cs typeface="Hind Siliguri"/>
                <a:sym typeface="Hind Siliguri"/>
                <a:hlinkClick r:id="rId5">
                  <a:extLst>
                    <a:ext uri="{A12FA001-AC4F-418D-AE19-62706E023703}">
                      <ahyp:hlinkClr xmlns="" xmlns:ahyp="http://schemas.microsoft.com/office/drawing/2018/hyperlinkcolor" val="tx"/>
                    </a:ext>
                  </a:extLst>
                </a:hlinkClick>
              </a:rPr>
              <a:t>Storyset</a:t>
            </a:r>
            <a:endParaRPr sz="1000" b="1">
              <a:solidFill>
                <a:schemeClr val="dk1"/>
              </a:solidFill>
              <a:latin typeface="Hind Siliguri"/>
              <a:ea typeface="Hind Siliguri"/>
              <a:cs typeface="Hind Siliguri"/>
              <a:sym typeface="Hind Siliguri"/>
            </a:endParaRPr>
          </a:p>
        </p:txBody>
      </p:sp>
      <p:sp>
        <p:nvSpPr>
          <p:cNvPr id="209" name="Google Shape;209;p27"/>
          <p:cNvSpPr/>
          <p:nvPr/>
        </p:nvSpPr>
        <p:spPr>
          <a:xfrm rot="10800000" flipH="1">
            <a:off x="-893280" y="-756317"/>
            <a:ext cx="3381533" cy="1815746"/>
          </a:xfrm>
          <a:custGeom>
            <a:avLst/>
            <a:gdLst/>
            <a:ahLst/>
            <a:cxnLst/>
            <a:rect l="l" t="t" r="r" b="b"/>
            <a:pathLst>
              <a:path w="105888" h="56862" extrusionOk="0">
                <a:moveTo>
                  <a:pt x="63645" y="1"/>
                </a:moveTo>
                <a:cubicBezTo>
                  <a:pt x="59190" y="1"/>
                  <a:pt x="54586" y="2151"/>
                  <a:pt x="51266" y="5471"/>
                </a:cubicBezTo>
                <a:cubicBezTo>
                  <a:pt x="46929" y="9785"/>
                  <a:pt x="45035" y="16016"/>
                  <a:pt x="40926" y="20536"/>
                </a:cubicBezTo>
                <a:cubicBezTo>
                  <a:pt x="32686" y="29529"/>
                  <a:pt x="19379" y="27406"/>
                  <a:pt x="9770" y="34117"/>
                </a:cubicBezTo>
                <a:cubicBezTo>
                  <a:pt x="5159" y="37335"/>
                  <a:pt x="0" y="43909"/>
                  <a:pt x="1530" y="49934"/>
                </a:cubicBezTo>
                <a:cubicBezTo>
                  <a:pt x="2192" y="52559"/>
                  <a:pt x="4086" y="54842"/>
                  <a:pt x="6551" y="55983"/>
                </a:cubicBezTo>
                <a:cubicBezTo>
                  <a:pt x="7899" y="56598"/>
                  <a:pt x="9322" y="56862"/>
                  <a:pt x="10766" y="56862"/>
                </a:cubicBezTo>
                <a:cubicBezTo>
                  <a:pt x="14043" y="56862"/>
                  <a:pt x="17432" y="55503"/>
                  <a:pt x="20315" y="53792"/>
                </a:cubicBezTo>
                <a:cubicBezTo>
                  <a:pt x="26067" y="50391"/>
                  <a:pt x="31066" y="47355"/>
                  <a:pt x="37936" y="46648"/>
                </a:cubicBezTo>
                <a:cubicBezTo>
                  <a:pt x="38873" y="46549"/>
                  <a:pt x="39787" y="46504"/>
                  <a:pt x="40683" y="46504"/>
                </a:cubicBezTo>
                <a:cubicBezTo>
                  <a:pt x="47675" y="46504"/>
                  <a:pt x="53583" y="49254"/>
                  <a:pt x="60442" y="50893"/>
                </a:cubicBezTo>
                <a:cubicBezTo>
                  <a:pt x="64551" y="51877"/>
                  <a:pt x="68940" y="52429"/>
                  <a:pt x="73344" y="52429"/>
                </a:cubicBezTo>
                <a:cubicBezTo>
                  <a:pt x="80485" y="52429"/>
                  <a:pt x="87668" y="50977"/>
                  <a:pt x="93767" y="47561"/>
                </a:cubicBezTo>
                <a:cubicBezTo>
                  <a:pt x="98355" y="44981"/>
                  <a:pt x="102281" y="41033"/>
                  <a:pt x="104152" y="36125"/>
                </a:cubicBezTo>
                <a:cubicBezTo>
                  <a:pt x="105704" y="31994"/>
                  <a:pt x="105887" y="26173"/>
                  <a:pt x="103217" y="22407"/>
                </a:cubicBezTo>
                <a:cubicBezTo>
                  <a:pt x="100569" y="18709"/>
                  <a:pt x="94794" y="17637"/>
                  <a:pt x="90640" y="16587"/>
                </a:cubicBezTo>
                <a:cubicBezTo>
                  <a:pt x="87467" y="15788"/>
                  <a:pt x="83998" y="15080"/>
                  <a:pt x="81190" y="13277"/>
                </a:cubicBezTo>
                <a:cubicBezTo>
                  <a:pt x="77675" y="11063"/>
                  <a:pt x="75735" y="7274"/>
                  <a:pt x="73041" y="4215"/>
                </a:cubicBezTo>
                <a:cubicBezTo>
                  <a:pt x="71307" y="2275"/>
                  <a:pt x="69298" y="1066"/>
                  <a:pt x="67130" y="472"/>
                </a:cubicBezTo>
                <a:cubicBezTo>
                  <a:pt x="65996" y="152"/>
                  <a:pt x="64826" y="1"/>
                  <a:pt x="636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7"/>
          <p:cNvSpPr/>
          <p:nvPr/>
        </p:nvSpPr>
        <p:spPr>
          <a:xfrm rot="-4127335" flipH="1">
            <a:off x="-1737317" y="-581919"/>
            <a:ext cx="3423531" cy="2572203"/>
          </a:xfrm>
          <a:custGeom>
            <a:avLst/>
            <a:gdLst/>
            <a:ahLst/>
            <a:cxnLst/>
            <a:rect l="l" t="t" r="r" b="b"/>
            <a:pathLst>
              <a:path w="114425" h="85971" extrusionOk="0">
                <a:moveTo>
                  <a:pt x="63761" y="0"/>
                </a:moveTo>
                <a:cubicBezTo>
                  <a:pt x="50407" y="0"/>
                  <a:pt x="36476" y="5080"/>
                  <a:pt x="28441" y="15709"/>
                </a:cubicBezTo>
                <a:cubicBezTo>
                  <a:pt x="23579" y="22100"/>
                  <a:pt x="20589" y="29678"/>
                  <a:pt x="17645" y="37142"/>
                </a:cubicBezTo>
                <a:cubicBezTo>
                  <a:pt x="15362" y="42939"/>
                  <a:pt x="13103" y="48783"/>
                  <a:pt x="9907" y="54124"/>
                </a:cubicBezTo>
                <a:cubicBezTo>
                  <a:pt x="7054" y="58940"/>
                  <a:pt x="3219" y="63277"/>
                  <a:pt x="1370" y="68618"/>
                </a:cubicBezTo>
                <a:cubicBezTo>
                  <a:pt x="252" y="71905"/>
                  <a:pt x="1" y="75625"/>
                  <a:pt x="1439" y="78775"/>
                </a:cubicBezTo>
                <a:cubicBezTo>
                  <a:pt x="3128" y="82381"/>
                  <a:pt x="6848" y="84755"/>
                  <a:pt x="10752" y="85554"/>
                </a:cubicBezTo>
                <a:cubicBezTo>
                  <a:pt x="12171" y="85839"/>
                  <a:pt x="13536" y="85971"/>
                  <a:pt x="14853" y="85971"/>
                </a:cubicBezTo>
                <a:cubicBezTo>
                  <a:pt x="25479" y="85971"/>
                  <a:pt x="32966" y="77356"/>
                  <a:pt x="40561" y="70512"/>
                </a:cubicBezTo>
                <a:cubicBezTo>
                  <a:pt x="45994" y="65628"/>
                  <a:pt x="52065" y="63003"/>
                  <a:pt x="59255" y="61998"/>
                </a:cubicBezTo>
                <a:cubicBezTo>
                  <a:pt x="60278" y="61852"/>
                  <a:pt x="61304" y="61788"/>
                  <a:pt x="62334" y="61788"/>
                </a:cubicBezTo>
                <a:cubicBezTo>
                  <a:pt x="68843" y="61788"/>
                  <a:pt x="75485" y="64326"/>
                  <a:pt x="82126" y="64464"/>
                </a:cubicBezTo>
                <a:cubicBezTo>
                  <a:pt x="82375" y="64468"/>
                  <a:pt x="82624" y="64470"/>
                  <a:pt x="82874" y="64470"/>
                </a:cubicBezTo>
                <a:cubicBezTo>
                  <a:pt x="89693" y="64470"/>
                  <a:pt x="96685" y="62947"/>
                  <a:pt x="102190" y="58940"/>
                </a:cubicBezTo>
                <a:cubicBezTo>
                  <a:pt x="114424" y="50107"/>
                  <a:pt x="112050" y="33398"/>
                  <a:pt x="105203" y="21849"/>
                </a:cubicBezTo>
                <a:cubicBezTo>
                  <a:pt x="100113" y="13267"/>
                  <a:pt x="90982" y="6739"/>
                  <a:pt x="81396" y="3178"/>
                </a:cubicBezTo>
                <a:cubicBezTo>
                  <a:pt x="78908" y="2242"/>
                  <a:pt x="76374" y="1534"/>
                  <a:pt x="73886" y="1009"/>
                </a:cubicBezTo>
                <a:cubicBezTo>
                  <a:pt x="70624" y="339"/>
                  <a:pt x="67212" y="0"/>
                  <a:pt x="637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4">
    <p:spTree>
      <p:nvGrpSpPr>
        <p:cNvPr id="1" name="Shape 211"/>
        <p:cNvGrpSpPr/>
        <p:nvPr/>
      </p:nvGrpSpPr>
      <p:grpSpPr>
        <a:xfrm>
          <a:off x="0" y="0"/>
          <a:ext cx="0" cy="0"/>
          <a:chOff x="0" y="0"/>
          <a:chExt cx="0" cy="0"/>
        </a:xfrm>
      </p:grpSpPr>
      <p:sp>
        <p:nvSpPr>
          <p:cNvPr id="212" name="Google Shape;212;p28"/>
          <p:cNvSpPr/>
          <p:nvPr/>
        </p:nvSpPr>
        <p:spPr>
          <a:xfrm rot="-7778502">
            <a:off x="6190464" y="-646046"/>
            <a:ext cx="3495800" cy="1877249"/>
          </a:xfrm>
          <a:custGeom>
            <a:avLst/>
            <a:gdLst/>
            <a:ahLst/>
            <a:cxnLst/>
            <a:rect l="l" t="t" r="r" b="b"/>
            <a:pathLst>
              <a:path w="105888" h="56862" extrusionOk="0">
                <a:moveTo>
                  <a:pt x="63645" y="1"/>
                </a:moveTo>
                <a:cubicBezTo>
                  <a:pt x="59190" y="1"/>
                  <a:pt x="54586" y="2151"/>
                  <a:pt x="51266" y="5471"/>
                </a:cubicBezTo>
                <a:cubicBezTo>
                  <a:pt x="46929" y="9785"/>
                  <a:pt x="45035" y="16016"/>
                  <a:pt x="40926" y="20536"/>
                </a:cubicBezTo>
                <a:cubicBezTo>
                  <a:pt x="32686" y="29529"/>
                  <a:pt x="19379" y="27406"/>
                  <a:pt x="9770" y="34117"/>
                </a:cubicBezTo>
                <a:cubicBezTo>
                  <a:pt x="5159" y="37335"/>
                  <a:pt x="0" y="43909"/>
                  <a:pt x="1530" y="49934"/>
                </a:cubicBezTo>
                <a:cubicBezTo>
                  <a:pt x="2192" y="52559"/>
                  <a:pt x="4086" y="54842"/>
                  <a:pt x="6551" y="55983"/>
                </a:cubicBezTo>
                <a:cubicBezTo>
                  <a:pt x="7899" y="56598"/>
                  <a:pt x="9322" y="56862"/>
                  <a:pt x="10766" y="56862"/>
                </a:cubicBezTo>
                <a:cubicBezTo>
                  <a:pt x="14043" y="56862"/>
                  <a:pt x="17432" y="55503"/>
                  <a:pt x="20315" y="53792"/>
                </a:cubicBezTo>
                <a:cubicBezTo>
                  <a:pt x="26067" y="50391"/>
                  <a:pt x="31066" y="47355"/>
                  <a:pt x="37936" y="46648"/>
                </a:cubicBezTo>
                <a:cubicBezTo>
                  <a:pt x="38873" y="46549"/>
                  <a:pt x="39787" y="46504"/>
                  <a:pt x="40683" y="46504"/>
                </a:cubicBezTo>
                <a:cubicBezTo>
                  <a:pt x="47675" y="46504"/>
                  <a:pt x="53583" y="49254"/>
                  <a:pt x="60442" y="50893"/>
                </a:cubicBezTo>
                <a:cubicBezTo>
                  <a:pt x="64551" y="51877"/>
                  <a:pt x="68940" y="52429"/>
                  <a:pt x="73344" y="52429"/>
                </a:cubicBezTo>
                <a:cubicBezTo>
                  <a:pt x="80485" y="52429"/>
                  <a:pt x="87668" y="50977"/>
                  <a:pt x="93767" y="47561"/>
                </a:cubicBezTo>
                <a:cubicBezTo>
                  <a:pt x="98355" y="44981"/>
                  <a:pt x="102281" y="41033"/>
                  <a:pt x="104152" y="36125"/>
                </a:cubicBezTo>
                <a:cubicBezTo>
                  <a:pt x="105704" y="31994"/>
                  <a:pt x="105887" y="26173"/>
                  <a:pt x="103217" y="22407"/>
                </a:cubicBezTo>
                <a:cubicBezTo>
                  <a:pt x="100569" y="18709"/>
                  <a:pt x="94794" y="17637"/>
                  <a:pt x="90640" y="16587"/>
                </a:cubicBezTo>
                <a:cubicBezTo>
                  <a:pt x="87467" y="15788"/>
                  <a:pt x="83998" y="15080"/>
                  <a:pt x="81190" y="13277"/>
                </a:cubicBezTo>
                <a:cubicBezTo>
                  <a:pt x="77675" y="11063"/>
                  <a:pt x="75735" y="7274"/>
                  <a:pt x="73041" y="4215"/>
                </a:cubicBezTo>
                <a:cubicBezTo>
                  <a:pt x="71307" y="2275"/>
                  <a:pt x="69298" y="1066"/>
                  <a:pt x="67130" y="472"/>
                </a:cubicBezTo>
                <a:cubicBezTo>
                  <a:pt x="65996" y="152"/>
                  <a:pt x="64826" y="1"/>
                  <a:pt x="636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8"/>
          <p:cNvSpPr/>
          <p:nvPr/>
        </p:nvSpPr>
        <p:spPr>
          <a:xfrm>
            <a:off x="-893280" y="3854136"/>
            <a:ext cx="3381533" cy="1815746"/>
          </a:xfrm>
          <a:custGeom>
            <a:avLst/>
            <a:gdLst/>
            <a:ahLst/>
            <a:cxnLst/>
            <a:rect l="l" t="t" r="r" b="b"/>
            <a:pathLst>
              <a:path w="105888" h="56862" extrusionOk="0">
                <a:moveTo>
                  <a:pt x="63645" y="1"/>
                </a:moveTo>
                <a:cubicBezTo>
                  <a:pt x="59190" y="1"/>
                  <a:pt x="54586" y="2151"/>
                  <a:pt x="51266" y="5471"/>
                </a:cubicBezTo>
                <a:cubicBezTo>
                  <a:pt x="46929" y="9785"/>
                  <a:pt x="45035" y="16016"/>
                  <a:pt x="40926" y="20536"/>
                </a:cubicBezTo>
                <a:cubicBezTo>
                  <a:pt x="32686" y="29529"/>
                  <a:pt x="19379" y="27406"/>
                  <a:pt x="9770" y="34117"/>
                </a:cubicBezTo>
                <a:cubicBezTo>
                  <a:pt x="5159" y="37335"/>
                  <a:pt x="0" y="43909"/>
                  <a:pt x="1530" y="49934"/>
                </a:cubicBezTo>
                <a:cubicBezTo>
                  <a:pt x="2192" y="52559"/>
                  <a:pt x="4086" y="54842"/>
                  <a:pt x="6551" y="55983"/>
                </a:cubicBezTo>
                <a:cubicBezTo>
                  <a:pt x="7899" y="56598"/>
                  <a:pt x="9322" y="56862"/>
                  <a:pt x="10766" y="56862"/>
                </a:cubicBezTo>
                <a:cubicBezTo>
                  <a:pt x="14043" y="56862"/>
                  <a:pt x="17432" y="55503"/>
                  <a:pt x="20315" y="53792"/>
                </a:cubicBezTo>
                <a:cubicBezTo>
                  <a:pt x="26067" y="50391"/>
                  <a:pt x="31066" y="47355"/>
                  <a:pt x="37936" y="46648"/>
                </a:cubicBezTo>
                <a:cubicBezTo>
                  <a:pt x="38873" y="46549"/>
                  <a:pt x="39787" y="46504"/>
                  <a:pt x="40683" y="46504"/>
                </a:cubicBezTo>
                <a:cubicBezTo>
                  <a:pt x="47675" y="46504"/>
                  <a:pt x="53583" y="49254"/>
                  <a:pt x="60442" y="50893"/>
                </a:cubicBezTo>
                <a:cubicBezTo>
                  <a:pt x="64551" y="51877"/>
                  <a:pt x="68940" y="52429"/>
                  <a:pt x="73344" y="52429"/>
                </a:cubicBezTo>
                <a:cubicBezTo>
                  <a:pt x="80485" y="52429"/>
                  <a:pt x="87668" y="50977"/>
                  <a:pt x="93767" y="47561"/>
                </a:cubicBezTo>
                <a:cubicBezTo>
                  <a:pt x="98355" y="44981"/>
                  <a:pt x="102281" y="41033"/>
                  <a:pt x="104152" y="36125"/>
                </a:cubicBezTo>
                <a:cubicBezTo>
                  <a:pt x="105704" y="31994"/>
                  <a:pt x="105887" y="26173"/>
                  <a:pt x="103217" y="22407"/>
                </a:cubicBezTo>
                <a:cubicBezTo>
                  <a:pt x="100569" y="18709"/>
                  <a:pt x="94794" y="17637"/>
                  <a:pt x="90640" y="16587"/>
                </a:cubicBezTo>
                <a:cubicBezTo>
                  <a:pt x="87467" y="15788"/>
                  <a:pt x="83998" y="15080"/>
                  <a:pt x="81190" y="13277"/>
                </a:cubicBezTo>
                <a:cubicBezTo>
                  <a:pt x="77675" y="11063"/>
                  <a:pt x="75735" y="7274"/>
                  <a:pt x="73041" y="4215"/>
                </a:cubicBezTo>
                <a:cubicBezTo>
                  <a:pt x="71307" y="2275"/>
                  <a:pt x="69298" y="1066"/>
                  <a:pt x="67130" y="472"/>
                </a:cubicBezTo>
                <a:cubicBezTo>
                  <a:pt x="65996" y="152"/>
                  <a:pt x="64826" y="1"/>
                  <a:pt x="636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8"/>
          <p:cNvSpPr/>
          <p:nvPr/>
        </p:nvSpPr>
        <p:spPr>
          <a:xfrm rot="-6672665">
            <a:off x="-1737317" y="2923281"/>
            <a:ext cx="3423531" cy="2572203"/>
          </a:xfrm>
          <a:custGeom>
            <a:avLst/>
            <a:gdLst/>
            <a:ahLst/>
            <a:cxnLst/>
            <a:rect l="l" t="t" r="r" b="b"/>
            <a:pathLst>
              <a:path w="114425" h="85971" extrusionOk="0">
                <a:moveTo>
                  <a:pt x="63761" y="0"/>
                </a:moveTo>
                <a:cubicBezTo>
                  <a:pt x="50407" y="0"/>
                  <a:pt x="36476" y="5080"/>
                  <a:pt x="28441" y="15709"/>
                </a:cubicBezTo>
                <a:cubicBezTo>
                  <a:pt x="23579" y="22100"/>
                  <a:pt x="20589" y="29678"/>
                  <a:pt x="17645" y="37142"/>
                </a:cubicBezTo>
                <a:cubicBezTo>
                  <a:pt x="15362" y="42939"/>
                  <a:pt x="13103" y="48783"/>
                  <a:pt x="9907" y="54124"/>
                </a:cubicBezTo>
                <a:cubicBezTo>
                  <a:pt x="7054" y="58940"/>
                  <a:pt x="3219" y="63277"/>
                  <a:pt x="1370" y="68618"/>
                </a:cubicBezTo>
                <a:cubicBezTo>
                  <a:pt x="252" y="71905"/>
                  <a:pt x="1" y="75625"/>
                  <a:pt x="1439" y="78775"/>
                </a:cubicBezTo>
                <a:cubicBezTo>
                  <a:pt x="3128" y="82381"/>
                  <a:pt x="6848" y="84755"/>
                  <a:pt x="10752" y="85554"/>
                </a:cubicBezTo>
                <a:cubicBezTo>
                  <a:pt x="12171" y="85839"/>
                  <a:pt x="13536" y="85971"/>
                  <a:pt x="14853" y="85971"/>
                </a:cubicBezTo>
                <a:cubicBezTo>
                  <a:pt x="25479" y="85971"/>
                  <a:pt x="32966" y="77356"/>
                  <a:pt x="40561" y="70512"/>
                </a:cubicBezTo>
                <a:cubicBezTo>
                  <a:pt x="45994" y="65628"/>
                  <a:pt x="52065" y="63003"/>
                  <a:pt x="59255" y="61998"/>
                </a:cubicBezTo>
                <a:cubicBezTo>
                  <a:pt x="60278" y="61852"/>
                  <a:pt x="61304" y="61788"/>
                  <a:pt x="62334" y="61788"/>
                </a:cubicBezTo>
                <a:cubicBezTo>
                  <a:pt x="68843" y="61788"/>
                  <a:pt x="75485" y="64326"/>
                  <a:pt x="82126" y="64464"/>
                </a:cubicBezTo>
                <a:cubicBezTo>
                  <a:pt x="82375" y="64468"/>
                  <a:pt x="82624" y="64470"/>
                  <a:pt x="82874" y="64470"/>
                </a:cubicBezTo>
                <a:cubicBezTo>
                  <a:pt x="89693" y="64470"/>
                  <a:pt x="96685" y="62947"/>
                  <a:pt x="102190" y="58940"/>
                </a:cubicBezTo>
                <a:cubicBezTo>
                  <a:pt x="114424" y="50107"/>
                  <a:pt x="112050" y="33398"/>
                  <a:pt x="105203" y="21849"/>
                </a:cubicBezTo>
                <a:cubicBezTo>
                  <a:pt x="100113" y="13267"/>
                  <a:pt x="90982" y="6739"/>
                  <a:pt x="81396" y="3178"/>
                </a:cubicBezTo>
                <a:cubicBezTo>
                  <a:pt x="78908" y="2242"/>
                  <a:pt x="76374" y="1534"/>
                  <a:pt x="73886" y="1009"/>
                </a:cubicBezTo>
                <a:cubicBezTo>
                  <a:pt x="70624" y="339"/>
                  <a:pt x="67212" y="0"/>
                  <a:pt x="637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8"/>
          <p:cNvSpPr/>
          <p:nvPr/>
        </p:nvSpPr>
        <p:spPr>
          <a:xfrm rot="10800000">
            <a:off x="7548426" y="-1080747"/>
            <a:ext cx="2542624" cy="2606354"/>
          </a:xfrm>
          <a:custGeom>
            <a:avLst/>
            <a:gdLst/>
            <a:ahLst/>
            <a:cxnLst/>
            <a:rect l="l" t="t" r="r" b="b"/>
            <a:pathLst>
              <a:path w="80552" h="82571" extrusionOk="0">
                <a:moveTo>
                  <a:pt x="29844" y="0"/>
                </a:moveTo>
                <a:cubicBezTo>
                  <a:pt x="29415" y="0"/>
                  <a:pt x="28991" y="15"/>
                  <a:pt x="28578" y="44"/>
                </a:cubicBezTo>
                <a:cubicBezTo>
                  <a:pt x="27459" y="112"/>
                  <a:pt x="26341" y="318"/>
                  <a:pt x="25268" y="592"/>
                </a:cubicBezTo>
                <a:cubicBezTo>
                  <a:pt x="21662" y="1527"/>
                  <a:pt x="18352" y="3513"/>
                  <a:pt x="15590" y="6001"/>
                </a:cubicBezTo>
                <a:cubicBezTo>
                  <a:pt x="7830" y="13031"/>
                  <a:pt x="3584" y="22983"/>
                  <a:pt x="2055" y="33186"/>
                </a:cubicBezTo>
                <a:cubicBezTo>
                  <a:pt x="411" y="43914"/>
                  <a:pt x="1" y="53911"/>
                  <a:pt x="5890" y="63384"/>
                </a:cubicBezTo>
                <a:cubicBezTo>
                  <a:pt x="10820" y="71327"/>
                  <a:pt x="18489" y="77627"/>
                  <a:pt x="27391" y="80594"/>
                </a:cubicBezTo>
                <a:cubicBezTo>
                  <a:pt x="31366" y="81929"/>
                  <a:pt x="35578" y="82570"/>
                  <a:pt x="39818" y="82570"/>
                </a:cubicBezTo>
                <a:cubicBezTo>
                  <a:pt x="52328" y="82570"/>
                  <a:pt x="65079" y="76986"/>
                  <a:pt x="72699" y="67150"/>
                </a:cubicBezTo>
                <a:cubicBezTo>
                  <a:pt x="78109" y="60188"/>
                  <a:pt x="80551" y="50647"/>
                  <a:pt x="77835" y="42248"/>
                </a:cubicBezTo>
                <a:cubicBezTo>
                  <a:pt x="75027" y="33597"/>
                  <a:pt x="67952" y="29283"/>
                  <a:pt x="59506" y="27731"/>
                </a:cubicBezTo>
                <a:cubicBezTo>
                  <a:pt x="54644" y="26841"/>
                  <a:pt x="48573" y="26521"/>
                  <a:pt x="44852" y="22801"/>
                </a:cubicBezTo>
                <a:cubicBezTo>
                  <a:pt x="42912" y="20838"/>
                  <a:pt x="42273" y="18441"/>
                  <a:pt x="42364" y="15793"/>
                </a:cubicBezTo>
                <a:cubicBezTo>
                  <a:pt x="42478" y="11959"/>
                  <a:pt x="42570" y="7120"/>
                  <a:pt x="39991" y="3993"/>
                </a:cubicBezTo>
                <a:cubicBezTo>
                  <a:pt x="37640" y="1091"/>
                  <a:pt x="33516" y="0"/>
                  <a:pt x="298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2">
  <p:cSld name="CUSTOM_5">
    <p:spTree>
      <p:nvGrpSpPr>
        <p:cNvPr id="1" name="Shape 216"/>
        <p:cNvGrpSpPr/>
        <p:nvPr/>
      </p:nvGrpSpPr>
      <p:grpSpPr>
        <a:xfrm>
          <a:off x="0" y="0"/>
          <a:ext cx="0" cy="0"/>
          <a:chOff x="0" y="0"/>
          <a:chExt cx="0" cy="0"/>
        </a:xfrm>
      </p:grpSpPr>
      <p:sp>
        <p:nvSpPr>
          <p:cNvPr id="217" name="Google Shape;217;p29"/>
          <p:cNvSpPr/>
          <p:nvPr/>
        </p:nvSpPr>
        <p:spPr>
          <a:xfrm rot="10800000">
            <a:off x="6544900" y="-805330"/>
            <a:ext cx="3381533" cy="1815746"/>
          </a:xfrm>
          <a:custGeom>
            <a:avLst/>
            <a:gdLst/>
            <a:ahLst/>
            <a:cxnLst/>
            <a:rect l="l" t="t" r="r" b="b"/>
            <a:pathLst>
              <a:path w="105888" h="56862" extrusionOk="0">
                <a:moveTo>
                  <a:pt x="63645" y="1"/>
                </a:moveTo>
                <a:cubicBezTo>
                  <a:pt x="59190" y="1"/>
                  <a:pt x="54586" y="2151"/>
                  <a:pt x="51266" y="5471"/>
                </a:cubicBezTo>
                <a:cubicBezTo>
                  <a:pt x="46929" y="9785"/>
                  <a:pt x="45035" y="16016"/>
                  <a:pt x="40926" y="20536"/>
                </a:cubicBezTo>
                <a:cubicBezTo>
                  <a:pt x="32686" y="29529"/>
                  <a:pt x="19379" y="27406"/>
                  <a:pt x="9770" y="34117"/>
                </a:cubicBezTo>
                <a:cubicBezTo>
                  <a:pt x="5159" y="37335"/>
                  <a:pt x="0" y="43909"/>
                  <a:pt x="1530" y="49934"/>
                </a:cubicBezTo>
                <a:cubicBezTo>
                  <a:pt x="2192" y="52559"/>
                  <a:pt x="4086" y="54842"/>
                  <a:pt x="6551" y="55983"/>
                </a:cubicBezTo>
                <a:cubicBezTo>
                  <a:pt x="7899" y="56598"/>
                  <a:pt x="9322" y="56862"/>
                  <a:pt x="10766" y="56862"/>
                </a:cubicBezTo>
                <a:cubicBezTo>
                  <a:pt x="14043" y="56862"/>
                  <a:pt x="17432" y="55503"/>
                  <a:pt x="20315" y="53792"/>
                </a:cubicBezTo>
                <a:cubicBezTo>
                  <a:pt x="26067" y="50391"/>
                  <a:pt x="31066" y="47355"/>
                  <a:pt x="37936" y="46648"/>
                </a:cubicBezTo>
                <a:cubicBezTo>
                  <a:pt x="38873" y="46549"/>
                  <a:pt x="39787" y="46504"/>
                  <a:pt x="40683" y="46504"/>
                </a:cubicBezTo>
                <a:cubicBezTo>
                  <a:pt x="47675" y="46504"/>
                  <a:pt x="53583" y="49254"/>
                  <a:pt x="60442" y="50893"/>
                </a:cubicBezTo>
                <a:cubicBezTo>
                  <a:pt x="64551" y="51877"/>
                  <a:pt x="68940" y="52429"/>
                  <a:pt x="73344" y="52429"/>
                </a:cubicBezTo>
                <a:cubicBezTo>
                  <a:pt x="80485" y="52429"/>
                  <a:pt x="87668" y="50977"/>
                  <a:pt x="93767" y="47561"/>
                </a:cubicBezTo>
                <a:cubicBezTo>
                  <a:pt x="98355" y="44981"/>
                  <a:pt x="102281" y="41033"/>
                  <a:pt x="104152" y="36125"/>
                </a:cubicBezTo>
                <a:cubicBezTo>
                  <a:pt x="105704" y="31994"/>
                  <a:pt x="105887" y="26173"/>
                  <a:pt x="103217" y="22407"/>
                </a:cubicBezTo>
                <a:cubicBezTo>
                  <a:pt x="100569" y="18709"/>
                  <a:pt x="94794" y="17637"/>
                  <a:pt x="90640" y="16587"/>
                </a:cubicBezTo>
                <a:cubicBezTo>
                  <a:pt x="87467" y="15788"/>
                  <a:pt x="83998" y="15080"/>
                  <a:pt x="81190" y="13277"/>
                </a:cubicBezTo>
                <a:cubicBezTo>
                  <a:pt x="77675" y="11063"/>
                  <a:pt x="75735" y="7274"/>
                  <a:pt x="73041" y="4215"/>
                </a:cubicBezTo>
                <a:cubicBezTo>
                  <a:pt x="71307" y="2275"/>
                  <a:pt x="69298" y="1066"/>
                  <a:pt x="67130" y="472"/>
                </a:cubicBezTo>
                <a:cubicBezTo>
                  <a:pt x="65996" y="152"/>
                  <a:pt x="64826" y="1"/>
                  <a:pt x="636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9"/>
          <p:cNvSpPr/>
          <p:nvPr/>
        </p:nvSpPr>
        <p:spPr>
          <a:xfrm rot="4127335">
            <a:off x="7346939" y="-630932"/>
            <a:ext cx="3423531" cy="2572203"/>
          </a:xfrm>
          <a:custGeom>
            <a:avLst/>
            <a:gdLst/>
            <a:ahLst/>
            <a:cxnLst/>
            <a:rect l="l" t="t" r="r" b="b"/>
            <a:pathLst>
              <a:path w="114425" h="85971" extrusionOk="0">
                <a:moveTo>
                  <a:pt x="63761" y="0"/>
                </a:moveTo>
                <a:cubicBezTo>
                  <a:pt x="50407" y="0"/>
                  <a:pt x="36476" y="5080"/>
                  <a:pt x="28441" y="15709"/>
                </a:cubicBezTo>
                <a:cubicBezTo>
                  <a:pt x="23579" y="22100"/>
                  <a:pt x="20589" y="29678"/>
                  <a:pt x="17645" y="37142"/>
                </a:cubicBezTo>
                <a:cubicBezTo>
                  <a:pt x="15362" y="42939"/>
                  <a:pt x="13103" y="48783"/>
                  <a:pt x="9907" y="54124"/>
                </a:cubicBezTo>
                <a:cubicBezTo>
                  <a:pt x="7054" y="58940"/>
                  <a:pt x="3219" y="63277"/>
                  <a:pt x="1370" y="68618"/>
                </a:cubicBezTo>
                <a:cubicBezTo>
                  <a:pt x="252" y="71905"/>
                  <a:pt x="1" y="75625"/>
                  <a:pt x="1439" y="78775"/>
                </a:cubicBezTo>
                <a:cubicBezTo>
                  <a:pt x="3128" y="82381"/>
                  <a:pt x="6848" y="84755"/>
                  <a:pt x="10752" y="85554"/>
                </a:cubicBezTo>
                <a:cubicBezTo>
                  <a:pt x="12171" y="85839"/>
                  <a:pt x="13536" y="85971"/>
                  <a:pt x="14853" y="85971"/>
                </a:cubicBezTo>
                <a:cubicBezTo>
                  <a:pt x="25479" y="85971"/>
                  <a:pt x="32966" y="77356"/>
                  <a:pt x="40561" y="70512"/>
                </a:cubicBezTo>
                <a:cubicBezTo>
                  <a:pt x="45994" y="65628"/>
                  <a:pt x="52065" y="63003"/>
                  <a:pt x="59255" y="61998"/>
                </a:cubicBezTo>
                <a:cubicBezTo>
                  <a:pt x="60278" y="61852"/>
                  <a:pt x="61304" y="61788"/>
                  <a:pt x="62334" y="61788"/>
                </a:cubicBezTo>
                <a:cubicBezTo>
                  <a:pt x="68843" y="61788"/>
                  <a:pt x="75485" y="64326"/>
                  <a:pt x="82126" y="64464"/>
                </a:cubicBezTo>
                <a:cubicBezTo>
                  <a:pt x="82375" y="64468"/>
                  <a:pt x="82624" y="64470"/>
                  <a:pt x="82874" y="64470"/>
                </a:cubicBezTo>
                <a:cubicBezTo>
                  <a:pt x="89693" y="64470"/>
                  <a:pt x="96685" y="62947"/>
                  <a:pt x="102190" y="58940"/>
                </a:cubicBezTo>
                <a:cubicBezTo>
                  <a:pt x="114424" y="50107"/>
                  <a:pt x="112050" y="33398"/>
                  <a:pt x="105203" y="21849"/>
                </a:cubicBezTo>
                <a:cubicBezTo>
                  <a:pt x="100113" y="13267"/>
                  <a:pt x="90982" y="6739"/>
                  <a:pt x="81396" y="3178"/>
                </a:cubicBezTo>
                <a:cubicBezTo>
                  <a:pt x="78908" y="2242"/>
                  <a:pt x="76374" y="1534"/>
                  <a:pt x="73886" y="1009"/>
                </a:cubicBezTo>
                <a:cubicBezTo>
                  <a:pt x="70624" y="339"/>
                  <a:pt x="67212" y="0"/>
                  <a:pt x="637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6C69321-35DD-4BC7-953A-DC16A57A483D}" type="datetimeFigureOut">
              <a:rPr lang="en-GB" smtClean="0"/>
              <a:t>27/10/2022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F5074B-1D8C-4FBF-B643-29DBF83DE07B}" type="slidenum">
              <a:rPr lang="en-GB" smtClean="0"/>
              <a:t>‹#›</a:t>
            </a:fld>
            <a:endParaRPr lang="en-GB"/>
          </a:p>
        </p:txBody>
      </p:sp>
      <p:grpSp>
        <p:nvGrpSpPr>
          <p:cNvPr id="7" name="Group 6"/>
          <p:cNvGrpSpPr/>
          <p:nvPr userDrawn="1"/>
        </p:nvGrpSpPr>
        <p:grpSpPr>
          <a:xfrm>
            <a:off x="0" y="0"/>
            <a:ext cx="9201150" cy="5165623"/>
            <a:chOff x="0" y="-29497"/>
            <a:chExt cx="12268200" cy="6887497"/>
          </a:xfrm>
        </p:grpSpPr>
        <p:pic>
          <p:nvPicPr>
            <p:cNvPr id="8" name="Picture 7"/>
            <p:cNvPicPr>
              <a:picLocks noChangeAspect="1"/>
            </p:cNvPicPr>
            <p:nvPr/>
          </p:nvPicPr>
          <p:blipFill rotWithShape="1">
            <a:blip r:embed="rId2"/>
            <a:srcRect l="6570" t="16308"/>
            <a:stretch/>
          </p:blipFill>
          <p:spPr>
            <a:xfrm>
              <a:off x="0" y="-29497"/>
              <a:ext cx="12268200" cy="6887497"/>
            </a:xfrm>
            <a:prstGeom prst="rect">
              <a:avLst/>
            </a:prstGeom>
          </p:spPr>
        </p:pic>
        <p:sp>
          <p:nvSpPr>
            <p:cNvPr id="9" name="Rounded Rectangle 8"/>
            <p:cNvSpPr/>
            <p:nvPr/>
          </p:nvSpPr>
          <p:spPr>
            <a:xfrm rot="4396381">
              <a:off x="8532461" y="4718058"/>
              <a:ext cx="94108" cy="27432"/>
            </a:xfrm>
            <a:prstGeom prst="roundRect">
              <a:avLst>
                <a:gd name="adj" fmla="val 50000"/>
              </a:avLst>
            </a:prstGeom>
            <a:solidFill>
              <a:srgbClr val="FDC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10" name="Rounded Rectangle 9"/>
            <p:cNvSpPr/>
            <p:nvPr/>
          </p:nvSpPr>
          <p:spPr>
            <a:xfrm rot="4396381">
              <a:off x="10296967" y="4718059"/>
              <a:ext cx="94108" cy="27432"/>
            </a:xfrm>
            <a:prstGeom prst="roundRect">
              <a:avLst>
                <a:gd name="adj" fmla="val 50000"/>
              </a:avLst>
            </a:prstGeom>
            <a:solidFill>
              <a:srgbClr val="FDC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grpSp>
      <p:sp>
        <p:nvSpPr>
          <p:cNvPr id="11" name="Oval 10"/>
          <p:cNvSpPr/>
          <p:nvPr userDrawn="1"/>
        </p:nvSpPr>
        <p:spPr>
          <a:xfrm>
            <a:off x="7180320" y="1974633"/>
            <a:ext cx="504826" cy="50482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12" name="Rectangle 11"/>
          <p:cNvSpPr/>
          <p:nvPr userDrawn="1"/>
        </p:nvSpPr>
        <p:spPr>
          <a:xfrm>
            <a:off x="7420740" y="1300377"/>
            <a:ext cx="504826" cy="50482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13" name="Isosceles Triangle 12"/>
          <p:cNvSpPr/>
          <p:nvPr userDrawn="1"/>
        </p:nvSpPr>
        <p:spPr>
          <a:xfrm>
            <a:off x="6649981" y="1306095"/>
            <a:ext cx="504826" cy="504826"/>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14" name="Parallelogram 13"/>
          <p:cNvSpPr/>
          <p:nvPr userDrawn="1"/>
        </p:nvSpPr>
        <p:spPr>
          <a:xfrm>
            <a:off x="6471282" y="2098457"/>
            <a:ext cx="504826" cy="504826"/>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15" name="Heart 14"/>
          <p:cNvSpPr/>
          <p:nvPr userDrawn="1"/>
        </p:nvSpPr>
        <p:spPr>
          <a:xfrm>
            <a:off x="8040675" y="1712694"/>
            <a:ext cx="504826" cy="504826"/>
          </a:xfrm>
          <a:prstGeom prst="hear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Tree>
    <p:extLst>
      <p:ext uri="{BB962C8B-B14F-4D97-AF65-F5344CB8AC3E}">
        <p14:creationId xmlns:p14="http://schemas.microsoft.com/office/powerpoint/2010/main" val="939379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sp>
        <p:nvSpPr>
          <p:cNvPr id="29" name="Google Shape;29;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0" name="Google Shape;30;p5"/>
          <p:cNvSpPr txBox="1">
            <a:spLocks noGrp="1"/>
          </p:cNvSpPr>
          <p:nvPr>
            <p:ph type="subTitle" idx="1"/>
          </p:nvPr>
        </p:nvSpPr>
        <p:spPr>
          <a:xfrm>
            <a:off x="1447525" y="3534900"/>
            <a:ext cx="2663700" cy="992400"/>
          </a:xfrm>
          <a:prstGeom prst="rect">
            <a:avLst/>
          </a:prstGeom>
        </p:spPr>
        <p:txBody>
          <a:bodyPr spcFirstLastPara="1" wrap="square" lIns="91425" tIns="91425" rIns="91425" bIns="91425" anchor="t" anchorCtr="0">
            <a:noAutofit/>
          </a:bodyPr>
          <a:lstStyle>
            <a:lvl1pPr lvl="0" algn="ctr">
              <a:spcBef>
                <a:spcPts val="0"/>
              </a:spcBef>
              <a:spcAft>
                <a:spcPts val="0"/>
              </a:spcAft>
              <a:buSzPts val="1600"/>
              <a:buNone/>
              <a:defRPr>
                <a:solidFill>
                  <a:schemeClr val="dk1"/>
                </a:solidFill>
              </a:defRPr>
            </a:lvl1pPr>
            <a:lvl2pPr lvl="1" algn="ctr">
              <a:spcBef>
                <a:spcPts val="0"/>
              </a:spcBef>
              <a:spcAft>
                <a:spcPts val="0"/>
              </a:spcAft>
              <a:buSzPts val="1600"/>
              <a:buNone/>
              <a:defRPr/>
            </a:lvl2pPr>
            <a:lvl3pPr lvl="2" algn="ctr">
              <a:spcBef>
                <a:spcPts val="0"/>
              </a:spcBef>
              <a:spcAft>
                <a:spcPts val="0"/>
              </a:spcAft>
              <a:buSzPts val="1600"/>
              <a:buNone/>
              <a:defRPr/>
            </a:lvl3pPr>
            <a:lvl4pPr lvl="3" algn="ctr">
              <a:spcBef>
                <a:spcPts val="0"/>
              </a:spcBef>
              <a:spcAft>
                <a:spcPts val="0"/>
              </a:spcAft>
              <a:buSzPts val="1600"/>
              <a:buNone/>
              <a:defRPr/>
            </a:lvl4pPr>
            <a:lvl5pPr lvl="4" algn="ctr">
              <a:spcBef>
                <a:spcPts val="0"/>
              </a:spcBef>
              <a:spcAft>
                <a:spcPts val="0"/>
              </a:spcAft>
              <a:buSzPts val="1600"/>
              <a:buNone/>
              <a:defRPr/>
            </a:lvl5pPr>
            <a:lvl6pPr lvl="5" algn="ctr">
              <a:spcBef>
                <a:spcPts val="0"/>
              </a:spcBef>
              <a:spcAft>
                <a:spcPts val="0"/>
              </a:spcAft>
              <a:buSzPts val="1600"/>
              <a:buNone/>
              <a:defRPr/>
            </a:lvl6pPr>
            <a:lvl7pPr lvl="6" algn="ctr">
              <a:spcBef>
                <a:spcPts val="0"/>
              </a:spcBef>
              <a:spcAft>
                <a:spcPts val="0"/>
              </a:spcAft>
              <a:buSzPts val="1600"/>
              <a:buNone/>
              <a:defRPr/>
            </a:lvl7pPr>
            <a:lvl8pPr lvl="7" algn="ctr">
              <a:spcBef>
                <a:spcPts val="0"/>
              </a:spcBef>
              <a:spcAft>
                <a:spcPts val="0"/>
              </a:spcAft>
              <a:buSzPts val="1600"/>
              <a:buNone/>
              <a:defRPr/>
            </a:lvl8pPr>
            <a:lvl9pPr lvl="8" algn="ctr">
              <a:spcBef>
                <a:spcPts val="0"/>
              </a:spcBef>
              <a:spcAft>
                <a:spcPts val="0"/>
              </a:spcAft>
              <a:buSzPts val="1600"/>
              <a:buNone/>
              <a:defRPr/>
            </a:lvl9pPr>
          </a:lstStyle>
          <a:p>
            <a:endParaRPr/>
          </a:p>
        </p:txBody>
      </p:sp>
      <p:sp>
        <p:nvSpPr>
          <p:cNvPr id="31" name="Google Shape;31;p5"/>
          <p:cNvSpPr txBox="1">
            <a:spLocks noGrp="1"/>
          </p:cNvSpPr>
          <p:nvPr>
            <p:ph type="subTitle" idx="2"/>
          </p:nvPr>
        </p:nvSpPr>
        <p:spPr>
          <a:xfrm>
            <a:off x="5032775" y="3534900"/>
            <a:ext cx="2663700" cy="99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solidFill>
                  <a:schemeClr val="dk1"/>
                </a:solidFill>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32" name="Google Shape;32;p5"/>
          <p:cNvSpPr txBox="1">
            <a:spLocks noGrp="1"/>
          </p:cNvSpPr>
          <p:nvPr>
            <p:ph type="subTitle" idx="3"/>
          </p:nvPr>
        </p:nvSpPr>
        <p:spPr>
          <a:xfrm>
            <a:off x="1447525" y="3037150"/>
            <a:ext cx="2663700" cy="28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Font typeface="Ruda Black"/>
              <a:buNone/>
              <a:defRPr sz="2000">
                <a:latin typeface="Ruda Black"/>
                <a:ea typeface="Ruda Black"/>
                <a:cs typeface="Ruda Black"/>
                <a:sym typeface="Ruda Black"/>
              </a:defRPr>
            </a:lvl1pPr>
            <a:lvl2pPr lvl="1" algn="ctr" rtl="0">
              <a:spcBef>
                <a:spcPts val="0"/>
              </a:spcBef>
              <a:spcAft>
                <a:spcPts val="0"/>
              </a:spcAft>
              <a:buSzPts val="2000"/>
              <a:buFont typeface="Ruda Black"/>
              <a:buNone/>
              <a:defRPr sz="2000">
                <a:latin typeface="Ruda Black"/>
                <a:ea typeface="Ruda Black"/>
                <a:cs typeface="Ruda Black"/>
                <a:sym typeface="Ruda Black"/>
              </a:defRPr>
            </a:lvl2pPr>
            <a:lvl3pPr lvl="2" algn="ctr" rtl="0">
              <a:spcBef>
                <a:spcPts val="0"/>
              </a:spcBef>
              <a:spcAft>
                <a:spcPts val="0"/>
              </a:spcAft>
              <a:buSzPts val="2000"/>
              <a:buFont typeface="Ruda Black"/>
              <a:buNone/>
              <a:defRPr sz="2000">
                <a:latin typeface="Ruda Black"/>
                <a:ea typeface="Ruda Black"/>
                <a:cs typeface="Ruda Black"/>
                <a:sym typeface="Ruda Black"/>
              </a:defRPr>
            </a:lvl3pPr>
            <a:lvl4pPr lvl="3" algn="ctr" rtl="0">
              <a:spcBef>
                <a:spcPts val="0"/>
              </a:spcBef>
              <a:spcAft>
                <a:spcPts val="0"/>
              </a:spcAft>
              <a:buSzPts val="2000"/>
              <a:buFont typeface="Ruda Black"/>
              <a:buNone/>
              <a:defRPr sz="2000">
                <a:latin typeface="Ruda Black"/>
                <a:ea typeface="Ruda Black"/>
                <a:cs typeface="Ruda Black"/>
                <a:sym typeface="Ruda Black"/>
              </a:defRPr>
            </a:lvl4pPr>
            <a:lvl5pPr lvl="4" algn="ctr" rtl="0">
              <a:spcBef>
                <a:spcPts val="0"/>
              </a:spcBef>
              <a:spcAft>
                <a:spcPts val="0"/>
              </a:spcAft>
              <a:buSzPts val="2000"/>
              <a:buFont typeface="Ruda Black"/>
              <a:buNone/>
              <a:defRPr sz="2000">
                <a:latin typeface="Ruda Black"/>
                <a:ea typeface="Ruda Black"/>
                <a:cs typeface="Ruda Black"/>
                <a:sym typeface="Ruda Black"/>
              </a:defRPr>
            </a:lvl5pPr>
            <a:lvl6pPr lvl="5" algn="ctr" rtl="0">
              <a:spcBef>
                <a:spcPts val="0"/>
              </a:spcBef>
              <a:spcAft>
                <a:spcPts val="0"/>
              </a:spcAft>
              <a:buSzPts val="2000"/>
              <a:buFont typeface="Ruda Black"/>
              <a:buNone/>
              <a:defRPr sz="2000">
                <a:latin typeface="Ruda Black"/>
                <a:ea typeface="Ruda Black"/>
                <a:cs typeface="Ruda Black"/>
                <a:sym typeface="Ruda Black"/>
              </a:defRPr>
            </a:lvl6pPr>
            <a:lvl7pPr lvl="6" algn="ctr" rtl="0">
              <a:spcBef>
                <a:spcPts val="0"/>
              </a:spcBef>
              <a:spcAft>
                <a:spcPts val="0"/>
              </a:spcAft>
              <a:buSzPts val="2000"/>
              <a:buFont typeface="Ruda Black"/>
              <a:buNone/>
              <a:defRPr sz="2000">
                <a:latin typeface="Ruda Black"/>
                <a:ea typeface="Ruda Black"/>
                <a:cs typeface="Ruda Black"/>
                <a:sym typeface="Ruda Black"/>
              </a:defRPr>
            </a:lvl7pPr>
            <a:lvl8pPr lvl="7" algn="ctr" rtl="0">
              <a:spcBef>
                <a:spcPts val="0"/>
              </a:spcBef>
              <a:spcAft>
                <a:spcPts val="0"/>
              </a:spcAft>
              <a:buSzPts val="2000"/>
              <a:buFont typeface="Ruda Black"/>
              <a:buNone/>
              <a:defRPr sz="2000">
                <a:latin typeface="Ruda Black"/>
                <a:ea typeface="Ruda Black"/>
                <a:cs typeface="Ruda Black"/>
                <a:sym typeface="Ruda Black"/>
              </a:defRPr>
            </a:lvl8pPr>
            <a:lvl9pPr lvl="8" algn="ctr" rtl="0">
              <a:spcBef>
                <a:spcPts val="0"/>
              </a:spcBef>
              <a:spcAft>
                <a:spcPts val="0"/>
              </a:spcAft>
              <a:buSzPts val="2000"/>
              <a:buFont typeface="Ruda Black"/>
              <a:buNone/>
              <a:defRPr sz="2000">
                <a:latin typeface="Ruda Black"/>
                <a:ea typeface="Ruda Black"/>
                <a:cs typeface="Ruda Black"/>
                <a:sym typeface="Ruda Black"/>
              </a:defRPr>
            </a:lvl9pPr>
          </a:lstStyle>
          <a:p>
            <a:endParaRPr/>
          </a:p>
        </p:txBody>
      </p:sp>
      <p:sp>
        <p:nvSpPr>
          <p:cNvPr id="33" name="Google Shape;33;p5"/>
          <p:cNvSpPr txBox="1">
            <a:spLocks noGrp="1"/>
          </p:cNvSpPr>
          <p:nvPr>
            <p:ph type="subTitle" idx="4"/>
          </p:nvPr>
        </p:nvSpPr>
        <p:spPr>
          <a:xfrm>
            <a:off x="5032775" y="3037150"/>
            <a:ext cx="2663700" cy="28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Font typeface="Ruda Black"/>
              <a:buNone/>
              <a:defRPr sz="2000">
                <a:latin typeface="Ruda Black"/>
                <a:ea typeface="Ruda Black"/>
                <a:cs typeface="Ruda Black"/>
                <a:sym typeface="Ruda Black"/>
              </a:defRPr>
            </a:lvl1pPr>
            <a:lvl2pPr lvl="1" algn="ctr" rtl="0">
              <a:spcBef>
                <a:spcPts val="0"/>
              </a:spcBef>
              <a:spcAft>
                <a:spcPts val="0"/>
              </a:spcAft>
              <a:buSzPts val="2000"/>
              <a:buFont typeface="Ruda Black"/>
              <a:buNone/>
              <a:defRPr sz="2000">
                <a:latin typeface="Ruda Black"/>
                <a:ea typeface="Ruda Black"/>
                <a:cs typeface="Ruda Black"/>
                <a:sym typeface="Ruda Black"/>
              </a:defRPr>
            </a:lvl2pPr>
            <a:lvl3pPr lvl="2" algn="ctr" rtl="0">
              <a:spcBef>
                <a:spcPts val="0"/>
              </a:spcBef>
              <a:spcAft>
                <a:spcPts val="0"/>
              </a:spcAft>
              <a:buSzPts val="2000"/>
              <a:buFont typeface="Ruda Black"/>
              <a:buNone/>
              <a:defRPr sz="2000">
                <a:latin typeface="Ruda Black"/>
                <a:ea typeface="Ruda Black"/>
                <a:cs typeface="Ruda Black"/>
                <a:sym typeface="Ruda Black"/>
              </a:defRPr>
            </a:lvl3pPr>
            <a:lvl4pPr lvl="3" algn="ctr" rtl="0">
              <a:spcBef>
                <a:spcPts val="0"/>
              </a:spcBef>
              <a:spcAft>
                <a:spcPts val="0"/>
              </a:spcAft>
              <a:buSzPts val="2000"/>
              <a:buFont typeface="Ruda Black"/>
              <a:buNone/>
              <a:defRPr sz="2000">
                <a:latin typeface="Ruda Black"/>
                <a:ea typeface="Ruda Black"/>
                <a:cs typeface="Ruda Black"/>
                <a:sym typeface="Ruda Black"/>
              </a:defRPr>
            </a:lvl4pPr>
            <a:lvl5pPr lvl="4" algn="ctr" rtl="0">
              <a:spcBef>
                <a:spcPts val="0"/>
              </a:spcBef>
              <a:spcAft>
                <a:spcPts val="0"/>
              </a:spcAft>
              <a:buSzPts val="2000"/>
              <a:buFont typeface="Ruda Black"/>
              <a:buNone/>
              <a:defRPr sz="2000">
                <a:latin typeface="Ruda Black"/>
                <a:ea typeface="Ruda Black"/>
                <a:cs typeface="Ruda Black"/>
                <a:sym typeface="Ruda Black"/>
              </a:defRPr>
            </a:lvl5pPr>
            <a:lvl6pPr lvl="5" algn="ctr" rtl="0">
              <a:spcBef>
                <a:spcPts val="0"/>
              </a:spcBef>
              <a:spcAft>
                <a:spcPts val="0"/>
              </a:spcAft>
              <a:buSzPts val="2000"/>
              <a:buFont typeface="Ruda Black"/>
              <a:buNone/>
              <a:defRPr sz="2000">
                <a:latin typeface="Ruda Black"/>
                <a:ea typeface="Ruda Black"/>
                <a:cs typeface="Ruda Black"/>
                <a:sym typeface="Ruda Black"/>
              </a:defRPr>
            </a:lvl6pPr>
            <a:lvl7pPr lvl="6" algn="ctr" rtl="0">
              <a:spcBef>
                <a:spcPts val="0"/>
              </a:spcBef>
              <a:spcAft>
                <a:spcPts val="0"/>
              </a:spcAft>
              <a:buSzPts val="2000"/>
              <a:buFont typeface="Ruda Black"/>
              <a:buNone/>
              <a:defRPr sz="2000">
                <a:latin typeface="Ruda Black"/>
                <a:ea typeface="Ruda Black"/>
                <a:cs typeface="Ruda Black"/>
                <a:sym typeface="Ruda Black"/>
              </a:defRPr>
            </a:lvl7pPr>
            <a:lvl8pPr lvl="7" algn="ctr" rtl="0">
              <a:spcBef>
                <a:spcPts val="0"/>
              </a:spcBef>
              <a:spcAft>
                <a:spcPts val="0"/>
              </a:spcAft>
              <a:buSzPts val="2000"/>
              <a:buFont typeface="Ruda Black"/>
              <a:buNone/>
              <a:defRPr sz="2000">
                <a:latin typeface="Ruda Black"/>
                <a:ea typeface="Ruda Black"/>
                <a:cs typeface="Ruda Black"/>
                <a:sym typeface="Ruda Black"/>
              </a:defRPr>
            </a:lvl8pPr>
            <a:lvl9pPr lvl="8" algn="ctr" rtl="0">
              <a:spcBef>
                <a:spcPts val="0"/>
              </a:spcBef>
              <a:spcAft>
                <a:spcPts val="0"/>
              </a:spcAft>
              <a:buSzPts val="2000"/>
              <a:buFont typeface="Ruda Black"/>
              <a:buNone/>
              <a:defRPr sz="2000">
                <a:latin typeface="Ruda Black"/>
                <a:ea typeface="Ruda Black"/>
                <a:cs typeface="Ruda Black"/>
                <a:sym typeface="Ruda Black"/>
              </a:defRPr>
            </a:lvl9pPr>
          </a:lstStyle>
          <a:p>
            <a:endParaRPr/>
          </a:p>
        </p:txBody>
      </p:sp>
      <p:sp>
        <p:nvSpPr>
          <p:cNvPr id="34" name="Google Shape;34;p5"/>
          <p:cNvSpPr/>
          <p:nvPr/>
        </p:nvSpPr>
        <p:spPr>
          <a:xfrm rot="-6672531">
            <a:off x="-1376771" y="3231610"/>
            <a:ext cx="3056184" cy="2296205"/>
          </a:xfrm>
          <a:custGeom>
            <a:avLst/>
            <a:gdLst/>
            <a:ahLst/>
            <a:cxnLst/>
            <a:rect l="l" t="t" r="r" b="b"/>
            <a:pathLst>
              <a:path w="114425" h="85971" extrusionOk="0">
                <a:moveTo>
                  <a:pt x="63761" y="0"/>
                </a:moveTo>
                <a:cubicBezTo>
                  <a:pt x="50407" y="0"/>
                  <a:pt x="36476" y="5080"/>
                  <a:pt x="28441" y="15709"/>
                </a:cubicBezTo>
                <a:cubicBezTo>
                  <a:pt x="23579" y="22100"/>
                  <a:pt x="20589" y="29678"/>
                  <a:pt x="17645" y="37142"/>
                </a:cubicBezTo>
                <a:cubicBezTo>
                  <a:pt x="15362" y="42939"/>
                  <a:pt x="13103" y="48783"/>
                  <a:pt x="9907" y="54124"/>
                </a:cubicBezTo>
                <a:cubicBezTo>
                  <a:pt x="7054" y="58940"/>
                  <a:pt x="3219" y="63277"/>
                  <a:pt x="1370" y="68618"/>
                </a:cubicBezTo>
                <a:cubicBezTo>
                  <a:pt x="252" y="71905"/>
                  <a:pt x="1" y="75625"/>
                  <a:pt x="1439" y="78775"/>
                </a:cubicBezTo>
                <a:cubicBezTo>
                  <a:pt x="3128" y="82381"/>
                  <a:pt x="6848" y="84755"/>
                  <a:pt x="10752" y="85554"/>
                </a:cubicBezTo>
                <a:cubicBezTo>
                  <a:pt x="12171" y="85839"/>
                  <a:pt x="13536" y="85971"/>
                  <a:pt x="14853" y="85971"/>
                </a:cubicBezTo>
                <a:cubicBezTo>
                  <a:pt x="25479" y="85971"/>
                  <a:pt x="32966" y="77356"/>
                  <a:pt x="40561" y="70512"/>
                </a:cubicBezTo>
                <a:cubicBezTo>
                  <a:pt x="45994" y="65628"/>
                  <a:pt x="52065" y="63003"/>
                  <a:pt x="59255" y="61998"/>
                </a:cubicBezTo>
                <a:cubicBezTo>
                  <a:pt x="60278" y="61852"/>
                  <a:pt x="61304" y="61788"/>
                  <a:pt x="62334" y="61788"/>
                </a:cubicBezTo>
                <a:cubicBezTo>
                  <a:pt x="68843" y="61788"/>
                  <a:pt x="75485" y="64326"/>
                  <a:pt x="82126" y="64464"/>
                </a:cubicBezTo>
                <a:cubicBezTo>
                  <a:pt x="82375" y="64468"/>
                  <a:pt x="82624" y="64470"/>
                  <a:pt x="82874" y="64470"/>
                </a:cubicBezTo>
                <a:cubicBezTo>
                  <a:pt x="89693" y="64470"/>
                  <a:pt x="96685" y="62947"/>
                  <a:pt x="102190" y="58940"/>
                </a:cubicBezTo>
                <a:cubicBezTo>
                  <a:pt x="114424" y="50107"/>
                  <a:pt x="112050" y="33398"/>
                  <a:pt x="105203" y="21849"/>
                </a:cubicBezTo>
                <a:cubicBezTo>
                  <a:pt x="100113" y="13267"/>
                  <a:pt x="90982" y="6739"/>
                  <a:pt x="81396" y="3178"/>
                </a:cubicBezTo>
                <a:cubicBezTo>
                  <a:pt x="78908" y="2242"/>
                  <a:pt x="76374" y="1534"/>
                  <a:pt x="73886" y="1009"/>
                </a:cubicBezTo>
                <a:cubicBezTo>
                  <a:pt x="70624" y="339"/>
                  <a:pt x="67212" y="0"/>
                  <a:pt x="637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a:off x="-610660" y="2996252"/>
            <a:ext cx="1425688" cy="1455351"/>
          </a:xfrm>
          <a:custGeom>
            <a:avLst/>
            <a:gdLst/>
            <a:ahLst/>
            <a:cxnLst/>
            <a:rect l="l" t="t" r="r" b="b"/>
            <a:pathLst>
              <a:path w="28601" h="29199" extrusionOk="0">
                <a:moveTo>
                  <a:pt x="15813" y="1"/>
                </a:moveTo>
                <a:cubicBezTo>
                  <a:pt x="8622" y="1"/>
                  <a:pt x="205" y="2914"/>
                  <a:pt x="91" y="10984"/>
                </a:cubicBezTo>
                <a:cubicBezTo>
                  <a:pt x="0" y="17307"/>
                  <a:pt x="4862" y="23926"/>
                  <a:pt x="10294" y="26802"/>
                </a:cubicBezTo>
                <a:cubicBezTo>
                  <a:pt x="12543" y="28006"/>
                  <a:pt x="16099" y="29198"/>
                  <a:pt x="19240" y="29198"/>
                </a:cubicBezTo>
                <a:cubicBezTo>
                  <a:pt x="20627" y="29198"/>
                  <a:pt x="21932" y="28966"/>
                  <a:pt x="23008" y="28400"/>
                </a:cubicBezTo>
                <a:cubicBezTo>
                  <a:pt x="26455" y="26574"/>
                  <a:pt x="26546" y="21621"/>
                  <a:pt x="26546" y="18311"/>
                </a:cubicBezTo>
                <a:cubicBezTo>
                  <a:pt x="26569" y="16531"/>
                  <a:pt x="26455" y="15047"/>
                  <a:pt x="26911" y="13358"/>
                </a:cubicBezTo>
                <a:cubicBezTo>
                  <a:pt x="27527" y="11144"/>
                  <a:pt x="28600" y="9227"/>
                  <a:pt x="28281" y="6830"/>
                </a:cubicBezTo>
                <a:cubicBezTo>
                  <a:pt x="28052" y="5164"/>
                  <a:pt x="27254" y="3909"/>
                  <a:pt x="26135" y="2927"/>
                </a:cubicBezTo>
                <a:cubicBezTo>
                  <a:pt x="24492" y="1489"/>
                  <a:pt x="22164" y="713"/>
                  <a:pt x="19995" y="348"/>
                </a:cubicBezTo>
                <a:cubicBezTo>
                  <a:pt x="18707" y="123"/>
                  <a:pt x="17286" y="1"/>
                  <a:pt x="158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5"/>
          <p:cNvSpPr/>
          <p:nvPr/>
        </p:nvSpPr>
        <p:spPr>
          <a:xfrm rot="-7778502">
            <a:off x="6190464" y="-646046"/>
            <a:ext cx="3495800" cy="1877249"/>
          </a:xfrm>
          <a:custGeom>
            <a:avLst/>
            <a:gdLst/>
            <a:ahLst/>
            <a:cxnLst/>
            <a:rect l="l" t="t" r="r" b="b"/>
            <a:pathLst>
              <a:path w="105888" h="56862" extrusionOk="0">
                <a:moveTo>
                  <a:pt x="63645" y="1"/>
                </a:moveTo>
                <a:cubicBezTo>
                  <a:pt x="59190" y="1"/>
                  <a:pt x="54586" y="2151"/>
                  <a:pt x="51266" y="5471"/>
                </a:cubicBezTo>
                <a:cubicBezTo>
                  <a:pt x="46929" y="9785"/>
                  <a:pt x="45035" y="16016"/>
                  <a:pt x="40926" y="20536"/>
                </a:cubicBezTo>
                <a:cubicBezTo>
                  <a:pt x="32686" y="29529"/>
                  <a:pt x="19379" y="27406"/>
                  <a:pt x="9770" y="34117"/>
                </a:cubicBezTo>
                <a:cubicBezTo>
                  <a:pt x="5159" y="37335"/>
                  <a:pt x="0" y="43909"/>
                  <a:pt x="1530" y="49934"/>
                </a:cubicBezTo>
                <a:cubicBezTo>
                  <a:pt x="2192" y="52559"/>
                  <a:pt x="4086" y="54842"/>
                  <a:pt x="6551" y="55983"/>
                </a:cubicBezTo>
                <a:cubicBezTo>
                  <a:pt x="7899" y="56598"/>
                  <a:pt x="9322" y="56862"/>
                  <a:pt x="10766" y="56862"/>
                </a:cubicBezTo>
                <a:cubicBezTo>
                  <a:pt x="14043" y="56862"/>
                  <a:pt x="17432" y="55503"/>
                  <a:pt x="20315" y="53792"/>
                </a:cubicBezTo>
                <a:cubicBezTo>
                  <a:pt x="26067" y="50391"/>
                  <a:pt x="31066" y="47355"/>
                  <a:pt x="37936" y="46648"/>
                </a:cubicBezTo>
                <a:cubicBezTo>
                  <a:pt x="38873" y="46549"/>
                  <a:pt x="39787" y="46504"/>
                  <a:pt x="40683" y="46504"/>
                </a:cubicBezTo>
                <a:cubicBezTo>
                  <a:pt x="47675" y="46504"/>
                  <a:pt x="53583" y="49254"/>
                  <a:pt x="60442" y="50893"/>
                </a:cubicBezTo>
                <a:cubicBezTo>
                  <a:pt x="64551" y="51877"/>
                  <a:pt x="68940" y="52429"/>
                  <a:pt x="73344" y="52429"/>
                </a:cubicBezTo>
                <a:cubicBezTo>
                  <a:pt x="80485" y="52429"/>
                  <a:pt x="87668" y="50977"/>
                  <a:pt x="93767" y="47561"/>
                </a:cubicBezTo>
                <a:cubicBezTo>
                  <a:pt x="98355" y="44981"/>
                  <a:pt x="102281" y="41033"/>
                  <a:pt x="104152" y="36125"/>
                </a:cubicBezTo>
                <a:cubicBezTo>
                  <a:pt x="105704" y="31994"/>
                  <a:pt x="105887" y="26173"/>
                  <a:pt x="103217" y="22407"/>
                </a:cubicBezTo>
                <a:cubicBezTo>
                  <a:pt x="100569" y="18709"/>
                  <a:pt x="94794" y="17637"/>
                  <a:pt x="90640" y="16587"/>
                </a:cubicBezTo>
                <a:cubicBezTo>
                  <a:pt x="87467" y="15788"/>
                  <a:pt x="83998" y="15080"/>
                  <a:pt x="81190" y="13277"/>
                </a:cubicBezTo>
                <a:cubicBezTo>
                  <a:pt x="77675" y="11063"/>
                  <a:pt x="75735" y="7274"/>
                  <a:pt x="73041" y="4215"/>
                </a:cubicBezTo>
                <a:cubicBezTo>
                  <a:pt x="71307" y="2275"/>
                  <a:pt x="69298" y="1066"/>
                  <a:pt x="67130" y="472"/>
                </a:cubicBezTo>
                <a:cubicBezTo>
                  <a:pt x="65996" y="152"/>
                  <a:pt x="64826" y="1"/>
                  <a:pt x="636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5"/>
          <p:cNvSpPr/>
          <p:nvPr/>
        </p:nvSpPr>
        <p:spPr>
          <a:xfrm rot="10800000">
            <a:off x="7548426" y="-1080747"/>
            <a:ext cx="2542624" cy="2606354"/>
          </a:xfrm>
          <a:custGeom>
            <a:avLst/>
            <a:gdLst/>
            <a:ahLst/>
            <a:cxnLst/>
            <a:rect l="l" t="t" r="r" b="b"/>
            <a:pathLst>
              <a:path w="80552" h="82571" extrusionOk="0">
                <a:moveTo>
                  <a:pt x="29844" y="0"/>
                </a:moveTo>
                <a:cubicBezTo>
                  <a:pt x="29415" y="0"/>
                  <a:pt x="28991" y="15"/>
                  <a:pt x="28578" y="44"/>
                </a:cubicBezTo>
                <a:cubicBezTo>
                  <a:pt x="27459" y="112"/>
                  <a:pt x="26341" y="318"/>
                  <a:pt x="25268" y="592"/>
                </a:cubicBezTo>
                <a:cubicBezTo>
                  <a:pt x="21662" y="1527"/>
                  <a:pt x="18352" y="3513"/>
                  <a:pt x="15590" y="6001"/>
                </a:cubicBezTo>
                <a:cubicBezTo>
                  <a:pt x="7830" y="13031"/>
                  <a:pt x="3584" y="22983"/>
                  <a:pt x="2055" y="33186"/>
                </a:cubicBezTo>
                <a:cubicBezTo>
                  <a:pt x="411" y="43914"/>
                  <a:pt x="1" y="53911"/>
                  <a:pt x="5890" y="63384"/>
                </a:cubicBezTo>
                <a:cubicBezTo>
                  <a:pt x="10820" y="71327"/>
                  <a:pt x="18489" y="77627"/>
                  <a:pt x="27391" y="80594"/>
                </a:cubicBezTo>
                <a:cubicBezTo>
                  <a:pt x="31366" y="81929"/>
                  <a:pt x="35578" y="82570"/>
                  <a:pt x="39818" y="82570"/>
                </a:cubicBezTo>
                <a:cubicBezTo>
                  <a:pt x="52328" y="82570"/>
                  <a:pt x="65079" y="76986"/>
                  <a:pt x="72699" y="67150"/>
                </a:cubicBezTo>
                <a:cubicBezTo>
                  <a:pt x="78109" y="60188"/>
                  <a:pt x="80551" y="50647"/>
                  <a:pt x="77835" y="42248"/>
                </a:cubicBezTo>
                <a:cubicBezTo>
                  <a:pt x="75027" y="33597"/>
                  <a:pt x="67952" y="29283"/>
                  <a:pt x="59506" y="27731"/>
                </a:cubicBezTo>
                <a:cubicBezTo>
                  <a:pt x="54644" y="26841"/>
                  <a:pt x="48573" y="26521"/>
                  <a:pt x="44852" y="22801"/>
                </a:cubicBezTo>
                <a:cubicBezTo>
                  <a:pt x="42912" y="20838"/>
                  <a:pt x="42273" y="18441"/>
                  <a:pt x="42364" y="15793"/>
                </a:cubicBezTo>
                <a:cubicBezTo>
                  <a:pt x="42478" y="11959"/>
                  <a:pt x="42570" y="7120"/>
                  <a:pt x="39991" y="3993"/>
                </a:cubicBezTo>
                <a:cubicBezTo>
                  <a:pt x="37640" y="1091"/>
                  <a:pt x="33516" y="0"/>
                  <a:pt x="298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40" name="Google Shape;40;p6"/>
          <p:cNvSpPr/>
          <p:nvPr/>
        </p:nvSpPr>
        <p:spPr>
          <a:xfrm rot="-7778502">
            <a:off x="6190464" y="-646046"/>
            <a:ext cx="3495800" cy="1877249"/>
          </a:xfrm>
          <a:custGeom>
            <a:avLst/>
            <a:gdLst/>
            <a:ahLst/>
            <a:cxnLst/>
            <a:rect l="l" t="t" r="r" b="b"/>
            <a:pathLst>
              <a:path w="105888" h="56862" extrusionOk="0">
                <a:moveTo>
                  <a:pt x="63645" y="1"/>
                </a:moveTo>
                <a:cubicBezTo>
                  <a:pt x="59190" y="1"/>
                  <a:pt x="54586" y="2151"/>
                  <a:pt x="51266" y="5471"/>
                </a:cubicBezTo>
                <a:cubicBezTo>
                  <a:pt x="46929" y="9785"/>
                  <a:pt x="45035" y="16016"/>
                  <a:pt x="40926" y="20536"/>
                </a:cubicBezTo>
                <a:cubicBezTo>
                  <a:pt x="32686" y="29529"/>
                  <a:pt x="19379" y="27406"/>
                  <a:pt x="9770" y="34117"/>
                </a:cubicBezTo>
                <a:cubicBezTo>
                  <a:pt x="5159" y="37335"/>
                  <a:pt x="0" y="43909"/>
                  <a:pt x="1530" y="49934"/>
                </a:cubicBezTo>
                <a:cubicBezTo>
                  <a:pt x="2192" y="52559"/>
                  <a:pt x="4086" y="54842"/>
                  <a:pt x="6551" y="55983"/>
                </a:cubicBezTo>
                <a:cubicBezTo>
                  <a:pt x="7899" y="56598"/>
                  <a:pt x="9322" y="56862"/>
                  <a:pt x="10766" y="56862"/>
                </a:cubicBezTo>
                <a:cubicBezTo>
                  <a:pt x="14043" y="56862"/>
                  <a:pt x="17432" y="55503"/>
                  <a:pt x="20315" y="53792"/>
                </a:cubicBezTo>
                <a:cubicBezTo>
                  <a:pt x="26067" y="50391"/>
                  <a:pt x="31066" y="47355"/>
                  <a:pt x="37936" y="46648"/>
                </a:cubicBezTo>
                <a:cubicBezTo>
                  <a:pt x="38873" y="46549"/>
                  <a:pt x="39787" y="46504"/>
                  <a:pt x="40683" y="46504"/>
                </a:cubicBezTo>
                <a:cubicBezTo>
                  <a:pt x="47675" y="46504"/>
                  <a:pt x="53583" y="49254"/>
                  <a:pt x="60442" y="50893"/>
                </a:cubicBezTo>
                <a:cubicBezTo>
                  <a:pt x="64551" y="51877"/>
                  <a:pt x="68940" y="52429"/>
                  <a:pt x="73344" y="52429"/>
                </a:cubicBezTo>
                <a:cubicBezTo>
                  <a:pt x="80485" y="52429"/>
                  <a:pt x="87668" y="50977"/>
                  <a:pt x="93767" y="47561"/>
                </a:cubicBezTo>
                <a:cubicBezTo>
                  <a:pt x="98355" y="44981"/>
                  <a:pt x="102281" y="41033"/>
                  <a:pt x="104152" y="36125"/>
                </a:cubicBezTo>
                <a:cubicBezTo>
                  <a:pt x="105704" y="31994"/>
                  <a:pt x="105887" y="26173"/>
                  <a:pt x="103217" y="22407"/>
                </a:cubicBezTo>
                <a:cubicBezTo>
                  <a:pt x="100569" y="18709"/>
                  <a:pt x="94794" y="17637"/>
                  <a:pt x="90640" y="16587"/>
                </a:cubicBezTo>
                <a:cubicBezTo>
                  <a:pt x="87467" y="15788"/>
                  <a:pt x="83998" y="15080"/>
                  <a:pt x="81190" y="13277"/>
                </a:cubicBezTo>
                <a:cubicBezTo>
                  <a:pt x="77675" y="11063"/>
                  <a:pt x="75735" y="7274"/>
                  <a:pt x="73041" y="4215"/>
                </a:cubicBezTo>
                <a:cubicBezTo>
                  <a:pt x="71307" y="2275"/>
                  <a:pt x="69298" y="1066"/>
                  <a:pt x="67130" y="472"/>
                </a:cubicBezTo>
                <a:cubicBezTo>
                  <a:pt x="65996" y="152"/>
                  <a:pt x="64826" y="1"/>
                  <a:pt x="636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6"/>
          <p:cNvSpPr/>
          <p:nvPr/>
        </p:nvSpPr>
        <p:spPr>
          <a:xfrm rot="10800000">
            <a:off x="7548426" y="-1080747"/>
            <a:ext cx="2542624" cy="2606354"/>
          </a:xfrm>
          <a:custGeom>
            <a:avLst/>
            <a:gdLst/>
            <a:ahLst/>
            <a:cxnLst/>
            <a:rect l="l" t="t" r="r" b="b"/>
            <a:pathLst>
              <a:path w="80552" h="82571" extrusionOk="0">
                <a:moveTo>
                  <a:pt x="29844" y="0"/>
                </a:moveTo>
                <a:cubicBezTo>
                  <a:pt x="29415" y="0"/>
                  <a:pt x="28991" y="15"/>
                  <a:pt x="28578" y="44"/>
                </a:cubicBezTo>
                <a:cubicBezTo>
                  <a:pt x="27459" y="112"/>
                  <a:pt x="26341" y="318"/>
                  <a:pt x="25268" y="592"/>
                </a:cubicBezTo>
                <a:cubicBezTo>
                  <a:pt x="21662" y="1527"/>
                  <a:pt x="18352" y="3513"/>
                  <a:pt x="15590" y="6001"/>
                </a:cubicBezTo>
                <a:cubicBezTo>
                  <a:pt x="7830" y="13031"/>
                  <a:pt x="3584" y="22983"/>
                  <a:pt x="2055" y="33186"/>
                </a:cubicBezTo>
                <a:cubicBezTo>
                  <a:pt x="411" y="43914"/>
                  <a:pt x="1" y="53911"/>
                  <a:pt x="5890" y="63384"/>
                </a:cubicBezTo>
                <a:cubicBezTo>
                  <a:pt x="10820" y="71327"/>
                  <a:pt x="18489" y="77627"/>
                  <a:pt x="27391" y="80594"/>
                </a:cubicBezTo>
                <a:cubicBezTo>
                  <a:pt x="31366" y="81929"/>
                  <a:pt x="35578" y="82570"/>
                  <a:pt x="39818" y="82570"/>
                </a:cubicBezTo>
                <a:cubicBezTo>
                  <a:pt x="52328" y="82570"/>
                  <a:pt x="65079" y="76986"/>
                  <a:pt x="72699" y="67150"/>
                </a:cubicBezTo>
                <a:cubicBezTo>
                  <a:pt x="78109" y="60188"/>
                  <a:pt x="80551" y="50647"/>
                  <a:pt x="77835" y="42248"/>
                </a:cubicBezTo>
                <a:cubicBezTo>
                  <a:pt x="75027" y="33597"/>
                  <a:pt x="67952" y="29283"/>
                  <a:pt x="59506" y="27731"/>
                </a:cubicBezTo>
                <a:cubicBezTo>
                  <a:pt x="54644" y="26841"/>
                  <a:pt x="48573" y="26521"/>
                  <a:pt x="44852" y="22801"/>
                </a:cubicBezTo>
                <a:cubicBezTo>
                  <a:pt x="42912" y="20838"/>
                  <a:pt x="42273" y="18441"/>
                  <a:pt x="42364" y="15793"/>
                </a:cubicBezTo>
                <a:cubicBezTo>
                  <a:pt x="42478" y="11959"/>
                  <a:pt x="42570" y="7120"/>
                  <a:pt x="39991" y="3993"/>
                </a:cubicBezTo>
                <a:cubicBezTo>
                  <a:pt x="37640" y="1091"/>
                  <a:pt x="33516" y="0"/>
                  <a:pt x="298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2"/>
        <p:cNvGrpSpPr/>
        <p:nvPr/>
      </p:nvGrpSpPr>
      <p:grpSpPr>
        <a:xfrm>
          <a:off x="0" y="0"/>
          <a:ext cx="0" cy="0"/>
          <a:chOff x="0" y="0"/>
          <a:chExt cx="0" cy="0"/>
        </a:xfrm>
      </p:grpSpPr>
      <p:sp>
        <p:nvSpPr>
          <p:cNvPr id="43" name="Google Shape;43;p7"/>
          <p:cNvSpPr txBox="1">
            <a:spLocks noGrp="1"/>
          </p:cNvSpPr>
          <p:nvPr>
            <p:ph type="body" idx="1"/>
          </p:nvPr>
        </p:nvSpPr>
        <p:spPr>
          <a:xfrm>
            <a:off x="720000" y="1266825"/>
            <a:ext cx="4173000" cy="3179400"/>
          </a:xfrm>
          <a:prstGeom prst="rect">
            <a:avLst/>
          </a:prstGeom>
        </p:spPr>
        <p:txBody>
          <a:bodyPr spcFirstLastPara="1" wrap="square" lIns="91425" tIns="91425" rIns="91425" bIns="91425" anchor="ctr" anchorCtr="0">
            <a:noAutofit/>
          </a:bodyPr>
          <a:lstStyle>
            <a:lvl1pPr marL="457200" lvl="0" indent="-330200">
              <a:spcBef>
                <a:spcPts val="0"/>
              </a:spcBef>
              <a:spcAft>
                <a:spcPts val="0"/>
              </a:spcAft>
              <a:buClr>
                <a:srgbClr val="18254B"/>
              </a:buClr>
              <a:buSzPts val="1600"/>
              <a:buFont typeface="Red Hat Text"/>
              <a:buChar char="●"/>
              <a:defRPr/>
            </a:lvl1pPr>
            <a:lvl2pPr marL="914400" lvl="1" indent="-330200">
              <a:spcBef>
                <a:spcPts val="0"/>
              </a:spcBef>
              <a:spcAft>
                <a:spcPts val="0"/>
              </a:spcAft>
              <a:buClr>
                <a:srgbClr val="142850"/>
              </a:buClr>
              <a:buSzPts val="1600"/>
              <a:buFont typeface="Red Hat Text"/>
              <a:buChar char="○"/>
              <a:defRPr/>
            </a:lvl2pPr>
            <a:lvl3pPr marL="1371600" lvl="2" indent="-330200">
              <a:spcBef>
                <a:spcPts val="0"/>
              </a:spcBef>
              <a:spcAft>
                <a:spcPts val="0"/>
              </a:spcAft>
              <a:buClr>
                <a:srgbClr val="142850"/>
              </a:buClr>
              <a:buSzPts val="1600"/>
              <a:buFont typeface="Red Hat Text"/>
              <a:buChar char="■"/>
              <a:defRPr/>
            </a:lvl3pPr>
            <a:lvl4pPr marL="1828800" lvl="3" indent="-330200">
              <a:spcBef>
                <a:spcPts val="0"/>
              </a:spcBef>
              <a:spcAft>
                <a:spcPts val="0"/>
              </a:spcAft>
              <a:buClr>
                <a:srgbClr val="142850"/>
              </a:buClr>
              <a:buSzPts val="1600"/>
              <a:buFont typeface="Red Hat Text"/>
              <a:buChar char="●"/>
              <a:defRPr/>
            </a:lvl4pPr>
            <a:lvl5pPr marL="2286000" lvl="4" indent="-330200">
              <a:spcBef>
                <a:spcPts val="0"/>
              </a:spcBef>
              <a:spcAft>
                <a:spcPts val="0"/>
              </a:spcAft>
              <a:buClr>
                <a:srgbClr val="142850"/>
              </a:buClr>
              <a:buSzPts val="1600"/>
              <a:buFont typeface="Red Hat Text"/>
              <a:buChar char="○"/>
              <a:defRPr/>
            </a:lvl5pPr>
            <a:lvl6pPr marL="2743200" lvl="5" indent="-330200">
              <a:spcBef>
                <a:spcPts val="0"/>
              </a:spcBef>
              <a:spcAft>
                <a:spcPts val="0"/>
              </a:spcAft>
              <a:buClr>
                <a:srgbClr val="142850"/>
              </a:buClr>
              <a:buSzPts val="1600"/>
              <a:buFont typeface="Red Hat Text"/>
              <a:buChar char="■"/>
              <a:defRPr/>
            </a:lvl6pPr>
            <a:lvl7pPr marL="3200400" lvl="6" indent="-330200">
              <a:spcBef>
                <a:spcPts val="0"/>
              </a:spcBef>
              <a:spcAft>
                <a:spcPts val="0"/>
              </a:spcAft>
              <a:buClr>
                <a:srgbClr val="142850"/>
              </a:buClr>
              <a:buSzPts val="1600"/>
              <a:buFont typeface="Red Hat Text"/>
              <a:buChar char="●"/>
              <a:defRPr/>
            </a:lvl7pPr>
            <a:lvl8pPr marL="3657600" lvl="7" indent="-330200">
              <a:spcBef>
                <a:spcPts val="0"/>
              </a:spcBef>
              <a:spcAft>
                <a:spcPts val="0"/>
              </a:spcAft>
              <a:buClr>
                <a:srgbClr val="142850"/>
              </a:buClr>
              <a:buSzPts val="1600"/>
              <a:buFont typeface="Red Hat Text"/>
              <a:buChar char="○"/>
              <a:defRPr/>
            </a:lvl8pPr>
            <a:lvl9pPr marL="4114800" lvl="8" indent="-330200">
              <a:spcBef>
                <a:spcPts val="0"/>
              </a:spcBef>
              <a:spcAft>
                <a:spcPts val="0"/>
              </a:spcAft>
              <a:buClr>
                <a:srgbClr val="142850"/>
              </a:buClr>
              <a:buSzPts val="1600"/>
              <a:buFont typeface="Red Hat Text"/>
              <a:buChar char="■"/>
              <a:defRPr/>
            </a:lvl9pPr>
          </a:lstStyle>
          <a:p>
            <a:endParaRPr/>
          </a:p>
        </p:txBody>
      </p:sp>
      <p:sp>
        <p:nvSpPr>
          <p:cNvPr id="44" name="Google Shape;44;p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45" name="Google Shape;45;p7"/>
          <p:cNvSpPr/>
          <p:nvPr/>
        </p:nvSpPr>
        <p:spPr>
          <a:xfrm rot="-7778502">
            <a:off x="6190464" y="-646046"/>
            <a:ext cx="3495800" cy="1877249"/>
          </a:xfrm>
          <a:custGeom>
            <a:avLst/>
            <a:gdLst/>
            <a:ahLst/>
            <a:cxnLst/>
            <a:rect l="l" t="t" r="r" b="b"/>
            <a:pathLst>
              <a:path w="105888" h="56862" extrusionOk="0">
                <a:moveTo>
                  <a:pt x="63645" y="1"/>
                </a:moveTo>
                <a:cubicBezTo>
                  <a:pt x="59190" y="1"/>
                  <a:pt x="54586" y="2151"/>
                  <a:pt x="51266" y="5471"/>
                </a:cubicBezTo>
                <a:cubicBezTo>
                  <a:pt x="46929" y="9785"/>
                  <a:pt x="45035" y="16016"/>
                  <a:pt x="40926" y="20536"/>
                </a:cubicBezTo>
                <a:cubicBezTo>
                  <a:pt x="32686" y="29529"/>
                  <a:pt x="19379" y="27406"/>
                  <a:pt x="9770" y="34117"/>
                </a:cubicBezTo>
                <a:cubicBezTo>
                  <a:pt x="5159" y="37335"/>
                  <a:pt x="0" y="43909"/>
                  <a:pt x="1530" y="49934"/>
                </a:cubicBezTo>
                <a:cubicBezTo>
                  <a:pt x="2192" y="52559"/>
                  <a:pt x="4086" y="54842"/>
                  <a:pt x="6551" y="55983"/>
                </a:cubicBezTo>
                <a:cubicBezTo>
                  <a:pt x="7899" y="56598"/>
                  <a:pt x="9322" y="56862"/>
                  <a:pt x="10766" y="56862"/>
                </a:cubicBezTo>
                <a:cubicBezTo>
                  <a:pt x="14043" y="56862"/>
                  <a:pt x="17432" y="55503"/>
                  <a:pt x="20315" y="53792"/>
                </a:cubicBezTo>
                <a:cubicBezTo>
                  <a:pt x="26067" y="50391"/>
                  <a:pt x="31066" y="47355"/>
                  <a:pt x="37936" y="46648"/>
                </a:cubicBezTo>
                <a:cubicBezTo>
                  <a:pt x="38873" y="46549"/>
                  <a:pt x="39787" y="46504"/>
                  <a:pt x="40683" y="46504"/>
                </a:cubicBezTo>
                <a:cubicBezTo>
                  <a:pt x="47675" y="46504"/>
                  <a:pt x="53583" y="49254"/>
                  <a:pt x="60442" y="50893"/>
                </a:cubicBezTo>
                <a:cubicBezTo>
                  <a:pt x="64551" y="51877"/>
                  <a:pt x="68940" y="52429"/>
                  <a:pt x="73344" y="52429"/>
                </a:cubicBezTo>
                <a:cubicBezTo>
                  <a:pt x="80485" y="52429"/>
                  <a:pt x="87668" y="50977"/>
                  <a:pt x="93767" y="47561"/>
                </a:cubicBezTo>
                <a:cubicBezTo>
                  <a:pt x="98355" y="44981"/>
                  <a:pt x="102281" y="41033"/>
                  <a:pt x="104152" y="36125"/>
                </a:cubicBezTo>
                <a:cubicBezTo>
                  <a:pt x="105704" y="31994"/>
                  <a:pt x="105887" y="26173"/>
                  <a:pt x="103217" y="22407"/>
                </a:cubicBezTo>
                <a:cubicBezTo>
                  <a:pt x="100569" y="18709"/>
                  <a:pt x="94794" y="17637"/>
                  <a:pt x="90640" y="16587"/>
                </a:cubicBezTo>
                <a:cubicBezTo>
                  <a:pt x="87467" y="15788"/>
                  <a:pt x="83998" y="15080"/>
                  <a:pt x="81190" y="13277"/>
                </a:cubicBezTo>
                <a:cubicBezTo>
                  <a:pt x="77675" y="11063"/>
                  <a:pt x="75735" y="7274"/>
                  <a:pt x="73041" y="4215"/>
                </a:cubicBezTo>
                <a:cubicBezTo>
                  <a:pt x="71307" y="2275"/>
                  <a:pt x="69298" y="1066"/>
                  <a:pt x="67130" y="472"/>
                </a:cubicBezTo>
                <a:cubicBezTo>
                  <a:pt x="65996" y="152"/>
                  <a:pt x="64826" y="1"/>
                  <a:pt x="636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7"/>
          <p:cNvSpPr/>
          <p:nvPr/>
        </p:nvSpPr>
        <p:spPr>
          <a:xfrm rot="10800000">
            <a:off x="7548426" y="-1080747"/>
            <a:ext cx="2542624" cy="2606354"/>
          </a:xfrm>
          <a:custGeom>
            <a:avLst/>
            <a:gdLst/>
            <a:ahLst/>
            <a:cxnLst/>
            <a:rect l="l" t="t" r="r" b="b"/>
            <a:pathLst>
              <a:path w="80552" h="82571" extrusionOk="0">
                <a:moveTo>
                  <a:pt x="29844" y="0"/>
                </a:moveTo>
                <a:cubicBezTo>
                  <a:pt x="29415" y="0"/>
                  <a:pt x="28991" y="15"/>
                  <a:pt x="28578" y="44"/>
                </a:cubicBezTo>
                <a:cubicBezTo>
                  <a:pt x="27459" y="112"/>
                  <a:pt x="26341" y="318"/>
                  <a:pt x="25268" y="592"/>
                </a:cubicBezTo>
                <a:cubicBezTo>
                  <a:pt x="21662" y="1527"/>
                  <a:pt x="18352" y="3513"/>
                  <a:pt x="15590" y="6001"/>
                </a:cubicBezTo>
                <a:cubicBezTo>
                  <a:pt x="7830" y="13031"/>
                  <a:pt x="3584" y="22983"/>
                  <a:pt x="2055" y="33186"/>
                </a:cubicBezTo>
                <a:cubicBezTo>
                  <a:pt x="411" y="43914"/>
                  <a:pt x="1" y="53911"/>
                  <a:pt x="5890" y="63384"/>
                </a:cubicBezTo>
                <a:cubicBezTo>
                  <a:pt x="10820" y="71327"/>
                  <a:pt x="18489" y="77627"/>
                  <a:pt x="27391" y="80594"/>
                </a:cubicBezTo>
                <a:cubicBezTo>
                  <a:pt x="31366" y="81929"/>
                  <a:pt x="35578" y="82570"/>
                  <a:pt x="39818" y="82570"/>
                </a:cubicBezTo>
                <a:cubicBezTo>
                  <a:pt x="52328" y="82570"/>
                  <a:pt x="65079" y="76986"/>
                  <a:pt x="72699" y="67150"/>
                </a:cubicBezTo>
                <a:cubicBezTo>
                  <a:pt x="78109" y="60188"/>
                  <a:pt x="80551" y="50647"/>
                  <a:pt x="77835" y="42248"/>
                </a:cubicBezTo>
                <a:cubicBezTo>
                  <a:pt x="75027" y="33597"/>
                  <a:pt x="67952" y="29283"/>
                  <a:pt x="59506" y="27731"/>
                </a:cubicBezTo>
                <a:cubicBezTo>
                  <a:pt x="54644" y="26841"/>
                  <a:pt x="48573" y="26521"/>
                  <a:pt x="44852" y="22801"/>
                </a:cubicBezTo>
                <a:cubicBezTo>
                  <a:pt x="42912" y="20838"/>
                  <a:pt x="42273" y="18441"/>
                  <a:pt x="42364" y="15793"/>
                </a:cubicBezTo>
                <a:cubicBezTo>
                  <a:pt x="42478" y="11959"/>
                  <a:pt x="42570" y="7120"/>
                  <a:pt x="39991" y="3993"/>
                </a:cubicBezTo>
                <a:cubicBezTo>
                  <a:pt x="37640" y="1091"/>
                  <a:pt x="33516" y="0"/>
                  <a:pt x="298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2"/>
        <p:cNvGrpSpPr/>
        <p:nvPr/>
      </p:nvGrpSpPr>
      <p:grpSpPr>
        <a:xfrm>
          <a:off x="0" y="0"/>
          <a:ext cx="0" cy="0"/>
          <a:chOff x="0" y="0"/>
          <a:chExt cx="0" cy="0"/>
        </a:xfrm>
      </p:grpSpPr>
      <p:sp>
        <p:nvSpPr>
          <p:cNvPr id="53" name="Google Shape;53;p9"/>
          <p:cNvSpPr txBox="1">
            <a:spLocks noGrp="1"/>
          </p:cNvSpPr>
          <p:nvPr>
            <p:ph type="title"/>
          </p:nvPr>
        </p:nvSpPr>
        <p:spPr>
          <a:xfrm>
            <a:off x="3803275" y="1366500"/>
            <a:ext cx="4315800" cy="1235100"/>
          </a:xfrm>
          <a:prstGeom prst="rect">
            <a:avLst/>
          </a:prstGeom>
        </p:spPr>
        <p:txBody>
          <a:bodyPr spcFirstLastPara="1" wrap="square" lIns="91425" tIns="91425" rIns="91425" bIns="91425" anchor="ctr" anchorCtr="0">
            <a:noAutofit/>
          </a:bodyPr>
          <a:lstStyle>
            <a:lvl1pPr lvl="0" algn="r">
              <a:spcBef>
                <a:spcPts val="0"/>
              </a:spcBef>
              <a:spcAft>
                <a:spcPts val="0"/>
              </a:spcAft>
              <a:buSzPts val="4200"/>
              <a:buNone/>
              <a:defRPr sz="100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4" name="Google Shape;54;p9"/>
          <p:cNvSpPr txBox="1">
            <a:spLocks noGrp="1"/>
          </p:cNvSpPr>
          <p:nvPr>
            <p:ph type="subTitle" idx="1"/>
          </p:nvPr>
        </p:nvSpPr>
        <p:spPr>
          <a:xfrm>
            <a:off x="4135675" y="2541875"/>
            <a:ext cx="3983100" cy="12351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a:endParaRPr/>
          </a:p>
        </p:txBody>
      </p:sp>
      <p:sp>
        <p:nvSpPr>
          <p:cNvPr id="55" name="Google Shape;55;p9"/>
          <p:cNvSpPr/>
          <p:nvPr/>
        </p:nvSpPr>
        <p:spPr>
          <a:xfrm rot="6226057">
            <a:off x="-889293" y="-782740"/>
            <a:ext cx="2781426" cy="2851141"/>
          </a:xfrm>
          <a:custGeom>
            <a:avLst/>
            <a:gdLst/>
            <a:ahLst/>
            <a:cxnLst/>
            <a:rect l="l" t="t" r="r" b="b"/>
            <a:pathLst>
              <a:path w="80552" h="82571" extrusionOk="0">
                <a:moveTo>
                  <a:pt x="29844" y="0"/>
                </a:moveTo>
                <a:cubicBezTo>
                  <a:pt x="29415" y="0"/>
                  <a:pt x="28991" y="15"/>
                  <a:pt x="28578" y="44"/>
                </a:cubicBezTo>
                <a:cubicBezTo>
                  <a:pt x="27459" y="112"/>
                  <a:pt x="26341" y="318"/>
                  <a:pt x="25268" y="592"/>
                </a:cubicBezTo>
                <a:cubicBezTo>
                  <a:pt x="21662" y="1527"/>
                  <a:pt x="18352" y="3513"/>
                  <a:pt x="15590" y="6001"/>
                </a:cubicBezTo>
                <a:cubicBezTo>
                  <a:pt x="7830" y="13031"/>
                  <a:pt x="3584" y="22983"/>
                  <a:pt x="2055" y="33186"/>
                </a:cubicBezTo>
                <a:cubicBezTo>
                  <a:pt x="411" y="43914"/>
                  <a:pt x="1" y="53911"/>
                  <a:pt x="5890" y="63384"/>
                </a:cubicBezTo>
                <a:cubicBezTo>
                  <a:pt x="10820" y="71327"/>
                  <a:pt x="18489" y="77627"/>
                  <a:pt x="27391" y="80594"/>
                </a:cubicBezTo>
                <a:cubicBezTo>
                  <a:pt x="31366" y="81929"/>
                  <a:pt x="35578" y="82570"/>
                  <a:pt x="39818" y="82570"/>
                </a:cubicBezTo>
                <a:cubicBezTo>
                  <a:pt x="52328" y="82570"/>
                  <a:pt x="65079" y="76986"/>
                  <a:pt x="72699" y="67150"/>
                </a:cubicBezTo>
                <a:cubicBezTo>
                  <a:pt x="78109" y="60188"/>
                  <a:pt x="80551" y="50647"/>
                  <a:pt x="77835" y="42248"/>
                </a:cubicBezTo>
                <a:cubicBezTo>
                  <a:pt x="75027" y="33597"/>
                  <a:pt x="67952" y="29283"/>
                  <a:pt x="59506" y="27731"/>
                </a:cubicBezTo>
                <a:cubicBezTo>
                  <a:pt x="54644" y="26841"/>
                  <a:pt x="48573" y="26521"/>
                  <a:pt x="44852" y="22801"/>
                </a:cubicBezTo>
                <a:cubicBezTo>
                  <a:pt x="42912" y="20838"/>
                  <a:pt x="42273" y="18441"/>
                  <a:pt x="42364" y="15793"/>
                </a:cubicBezTo>
                <a:cubicBezTo>
                  <a:pt x="42478" y="11959"/>
                  <a:pt x="42570" y="7120"/>
                  <a:pt x="39991" y="3993"/>
                </a:cubicBezTo>
                <a:cubicBezTo>
                  <a:pt x="37640" y="1091"/>
                  <a:pt x="33516" y="0"/>
                  <a:pt x="298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9"/>
          <p:cNvSpPr/>
          <p:nvPr/>
        </p:nvSpPr>
        <p:spPr>
          <a:xfrm rot="-4861205">
            <a:off x="7363210" y="3069713"/>
            <a:ext cx="3126076" cy="3204429"/>
          </a:xfrm>
          <a:custGeom>
            <a:avLst/>
            <a:gdLst/>
            <a:ahLst/>
            <a:cxnLst/>
            <a:rect l="l" t="t" r="r" b="b"/>
            <a:pathLst>
              <a:path w="80552" h="82571" extrusionOk="0">
                <a:moveTo>
                  <a:pt x="29844" y="0"/>
                </a:moveTo>
                <a:cubicBezTo>
                  <a:pt x="29415" y="0"/>
                  <a:pt x="28991" y="15"/>
                  <a:pt x="28578" y="44"/>
                </a:cubicBezTo>
                <a:cubicBezTo>
                  <a:pt x="27459" y="112"/>
                  <a:pt x="26341" y="318"/>
                  <a:pt x="25268" y="592"/>
                </a:cubicBezTo>
                <a:cubicBezTo>
                  <a:pt x="21662" y="1527"/>
                  <a:pt x="18352" y="3513"/>
                  <a:pt x="15590" y="6001"/>
                </a:cubicBezTo>
                <a:cubicBezTo>
                  <a:pt x="7830" y="13031"/>
                  <a:pt x="3584" y="22983"/>
                  <a:pt x="2055" y="33186"/>
                </a:cubicBezTo>
                <a:cubicBezTo>
                  <a:pt x="411" y="43914"/>
                  <a:pt x="1" y="53911"/>
                  <a:pt x="5890" y="63384"/>
                </a:cubicBezTo>
                <a:cubicBezTo>
                  <a:pt x="10820" y="71327"/>
                  <a:pt x="18489" y="77627"/>
                  <a:pt x="27391" y="80594"/>
                </a:cubicBezTo>
                <a:cubicBezTo>
                  <a:pt x="31366" y="81929"/>
                  <a:pt x="35578" y="82570"/>
                  <a:pt x="39818" y="82570"/>
                </a:cubicBezTo>
                <a:cubicBezTo>
                  <a:pt x="52328" y="82570"/>
                  <a:pt x="65079" y="76986"/>
                  <a:pt x="72699" y="67150"/>
                </a:cubicBezTo>
                <a:cubicBezTo>
                  <a:pt x="78109" y="60188"/>
                  <a:pt x="80551" y="50647"/>
                  <a:pt x="77835" y="42248"/>
                </a:cubicBezTo>
                <a:cubicBezTo>
                  <a:pt x="75027" y="33597"/>
                  <a:pt x="67952" y="29283"/>
                  <a:pt x="59506" y="27731"/>
                </a:cubicBezTo>
                <a:cubicBezTo>
                  <a:pt x="54644" y="26841"/>
                  <a:pt x="48573" y="26521"/>
                  <a:pt x="44852" y="22801"/>
                </a:cubicBezTo>
                <a:cubicBezTo>
                  <a:pt x="42912" y="20838"/>
                  <a:pt x="42273" y="18441"/>
                  <a:pt x="42364" y="15793"/>
                </a:cubicBezTo>
                <a:cubicBezTo>
                  <a:pt x="42478" y="11959"/>
                  <a:pt x="42570" y="7120"/>
                  <a:pt x="39991" y="3993"/>
                </a:cubicBezTo>
                <a:cubicBezTo>
                  <a:pt x="37640" y="1091"/>
                  <a:pt x="33516" y="0"/>
                  <a:pt x="298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9"/>
          <p:cNvSpPr/>
          <p:nvPr/>
        </p:nvSpPr>
        <p:spPr>
          <a:xfrm rot="6672498" flipH="1">
            <a:off x="7975343" y="-1730740"/>
            <a:ext cx="3217573" cy="2417461"/>
          </a:xfrm>
          <a:custGeom>
            <a:avLst/>
            <a:gdLst/>
            <a:ahLst/>
            <a:cxnLst/>
            <a:rect l="l" t="t" r="r" b="b"/>
            <a:pathLst>
              <a:path w="114425" h="85971" extrusionOk="0">
                <a:moveTo>
                  <a:pt x="63761" y="0"/>
                </a:moveTo>
                <a:cubicBezTo>
                  <a:pt x="50407" y="0"/>
                  <a:pt x="36476" y="5080"/>
                  <a:pt x="28441" y="15709"/>
                </a:cubicBezTo>
                <a:cubicBezTo>
                  <a:pt x="23579" y="22100"/>
                  <a:pt x="20589" y="29678"/>
                  <a:pt x="17645" y="37142"/>
                </a:cubicBezTo>
                <a:cubicBezTo>
                  <a:pt x="15362" y="42939"/>
                  <a:pt x="13103" y="48783"/>
                  <a:pt x="9907" y="54124"/>
                </a:cubicBezTo>
                <a:cubicBezTo>
                  <a:pt x="7054" y="58940"/>
                  <a:pt x="3219" y="63277"/>
                  <a:pt x="1370" y="68618"/>
                </a:cubicBezTo>
                <a:cubicBezTo>
                  <a:pt x="252" y="71905"/>
                  <a:pt x="1" y="75625"/>
                  <a:pt x="1439" y="78775"/>
                </a:cubicBezTo>
                <a:cubicBezTo>
                  <a:pt x="3128" y="82381"/>
                  <a:pt x="6848" y="84755"/>
                  <a:pt x="10752" y="85554"/>
                </a:cubicBezTo>
                <a:cubicBezTo>
                  <a:pt x="12171" y="85839"/>
                  <a:pt x="13536" y="85971"/>
                  <a:pt x="14853" y="85971"/>
                </a:cubicBezTo>
                <a:cubicBezTo>
                  <a:pt x="25479" y="85971"/>
                  <a:pt x="32966" y="77356"/>
                  <a:pt x="40561" y="70512"/>
                </a:cubicBezTo>
                <a:cubicBezTo>
                  <a:pt x="45994" y="65628"/>
                  <a:pt x="52065" y="63003"/>
                  <a:pt x="59255" y="61998"/>
                </a:cubicBezTo>
                <a:cubicBezTo>
                  <a:pt x="60278" y="61852"/>
                  <a:pt x="61304" y="61788"/>
                  <a:pt x="62334" y="61788"/>
                </a:cubicBezTo>
                <a:cubicBezTo>
                  <a:pt x="68843" y="61788"/>
                  <a:pt x="75485" y="64326"/>
                  <a:pt x="82126" y="64464"/>
                </a:cubicBezTo>
                <a:cubicBezTo>
                  <a:pt x="82375" y="64468"/>
                  <a:pt x="82624" y="64470"/>
                  <a:pt x="82874" y="64470"/>
                </a:cubicBezTo>
                <a:cubicBezTo>
                  <a:pt x="89693" y="64470"/>
                  <a:pt x="96685" y="62947"/>
                  <a:pt x="102190" y="58940"/>
                </a:cubicBezTo>
                <a:cubicBezTo>
                  <a:pt x="114424" y="50107"/>
                  <a:pt x="112050" y="33398"/>
                  <a:pt x="105203" y="21849"/>
                </a:cubicBezTo>
                <a:cubicBezTo>
                  <a:pt x="100113" y="13267"/>
                  <a:pt x="90982" y="6739"/>
                  <a:pt x="81396" y="3178"/>
                </a:cubicBezTo>
                <a:cubicBezTo>
                  <a:pt x="78908" y="2242"/>
                  <a:pt x="76374" y="1534"/>
                  <a:pt x="73886" y="1009"/>
                </a:cubicBezTo>
                <a:cubicBezTo>
                  <a:pt x="70624" y="339"/>
                  <a:pt x="67212" y="0"/>
                  <a:pt x="637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9"/>
          <p:cNvSpPr/>
          <p:nvPr/>
        </p:nvSpPr>
        <p:spPr>
          <a:xfrm rot="-7778581">
            <a:off x="6279799" y="-568355"/>
            <a:ext cx="3177873" cy="1706522"/>
          </a:xfrm>
          <a:custGeom>
            <a:avLst/>
            <a:gdLst/>
            <a:ahLst/>
            <a:cxnLst/>
            <a:rect l="l" t="t" r="r" b="b"/>
            <a:pathLst>
              <a:path w="105888" h="56862" extrusionOk="0">
                <a:moveTo>
                  <a:pt x="63645" y="1"/>
                </a:moveTo>
                <a:cubicBezTo>
                  <a:pt x="59190" y="1"/>
                  <a:pt x="54586" y="2151"/>
                  <a:pt x="51266" y="5471"/>
                </a:cubicBezTo>
                <a:cubicBezTo>
                  <a:pt x="46929" y="9785"/>
                  <a:pt x="45035" y="16016"/>
                  <a:pt x="40926" y="20536"/>
                </a:cubicBezTo>
                <a:cubicBezTo>
                  <a:pt x="32686" y="29529"/>
                  <a:pt x="19379" y="27406"/>
                  <a:pt x="9770" y="34117"/>
                </a:cubicBezTo>
                <a:cubicBezTo>
                  <a:pt x="5159" y="37335"/>
                  <a:pt x="0" y="43909"/>
                  <a:pt x="1530" y="49934"/>
                </a:cubicBezTo>
                <a:cubicBezTo>
                  <a:pt x="2192" y="52559"/>
                  <a:pt x="4086" y="54842"/>
                  <a:pt x="6551" y="55983"/>
                </a:cubicBezTo>
                <a:cubicBezTo>
                  <a:pt x="7899" y="56598"/>
                  <a:pt x="9322" y="56862"/>
                  <a:pt x="10766" y="56862"/>
                </a:cubicBezTo>
                <a:cubicBezTo>
                  <a:pt x="14043" y="56862"/>
                  <a:pt x="17432" y="55503"/>
                  <a:pt x="20315" y="53792"/>
                </a:cubicBezTo>
                <a:cubicBezTo>
                  <a:pt x="26067" y="50391"/>
                  <a:pt x="31066" y="47355"/>
                  <a:pt x="37936" y="46648"/>
                </a:cubicBezTo>
                <a:cubicBezTo>
                  <a:pt x="38873" y="46549"/>
                  <a:pt x="39787" y="46504"/>
                  <a:pt x="40683" y="46504"/>
                </a:cubicBezTo>
                <a:cubicBezTo>
                  <a:pt x="47675" y="46504"/>
                  <a:pt x="53583" y="49254"/>
                  <a:pt x="60442" y="50893"/>
                </a:cubicBezTo>
                <a:cubicBezTo>
                  <a:pt x="64551" y="51877"/>
                  <a:pt x="68940" y="52429"/>
                  <a:pt x="73344" y="52429"/>
                </a:cubicBezTo>
                <a:cubicBezTo>
                  <a:pt x="80485" y="52429"/>
                  <a:pt x="87668" y="50977"/>
                  <a:pt x="93767" y="47561"/>
                </a:cubicBezTo>
                <a:cubicBezTo>
                  <a:pt x="98355" y="44981"/>
                  <a:pt x="102281" y="41033"/>
                  <a:pt x="104152" y="36125"/>
                </a:cubicBezTo>
                <a:cubicBezTo>
                  <a:pt x="105704" y="31994"/>
                  <a:pt x="105887" y="26173"/>
                  <a:pt x="103217" y="22407"/>
                </a:cubicBezTo>
                <a:cubicBezTo>
                  <a:pt x="100569" y="18709"/>
                  <a:pt x="94794" y="17637"/>
                  <a:pt x="90640" y="16587"/>
                </a:cubicBezTo>
                <a:cubicBezTo>
                  <a:pt x="87467" y="15788"/>
                  <a:pt x="83998" y="15080"/>
                  <a:pt x="81190" y="13277"/>
                </a:cubicBezTo>
                <a:cubicBezTo>
                  <a:pt x="77675" y="11063"/>
                  <a:pt x="75735" y="7274"/>
                  <a:pt x="73041" y="4215"/>
                </a:cubicBezTo>
                <a:cubicBezTo>
                  <a:pt x="71307" y="2275"/>
                  <a:pt x="69298" y="1066"/>
                  <a:pt x="67130" y="472"/>
                </a:cubicBezTo>
                <a:cubicBezTo>
                  <a:pt x="65996" y="152"/>
                  <a:pt x="64826" y="1"/>
                  <a:pt x="636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9"/>
          <p:cNvSpPr/>
          <p:nvPr/>
        </p:nvSpPr>
        <p:spPr>
          <a:xfrm rot="-4127397" flipH="1">
            <a:off x="-2251204" y="4293973"/>
            <a:ext cx="3335134" cy="2505788"/>
          </a:xfrm>
          <a:custGeom>
            <a:avLst/>
            <a:gdLst/>
            <a:ahLst/>
            <a:cxnLst/>
            <a:rect l="l" t="t" r="r" b="b"/>
            <a:pathLst>
              <a:path w="114425" h="85971" extrusionOk="0">
                <a:moveTo>
                  <a:pt x="63761" y="0"/>
                </a:moveTo>
                <a:cubicBezTo>
                  <a:pt x="50407" y="0"/>
                  <a:pt x="36476" y="5080"/>
                  <a:pt x="28441" y="15709"/>
                </a:cubicBezTo>
                <a:cubicBezTo>
                  <a:pt x="23579" y="22100"/>
                  <a:pt x="20589" y="29678"/>
                  <a:pt x="17645" y="37142"/>
                </a:cubicBezTo>
                <a:cubicBezTo>
                  <a:pt x="15362" y="42939"/>
                  <a:pt x="13103" y="48783"/>
                  <a:pt x="9907" y="54124"/>
                </a:cubicBezTo>
                <a:cubicBezTo>
                  <a:pt x="7054" y="58940"/>
                  <a:pt x="3219" y="63277"/>
                  <a:pt x="1370" y="68618"/>
                </a:cubicBezTo>
                <a:cubicBezTo>
                  <a:pt x="252" y="71905"/>
                  <a:pt x="1" y="75625"/>
                  <a:pt x="1439" y="78775"/>
                </a:cubicBezTo>
                <a:cubicBezTo>
                  <a:pt x="3128" y="82381"/>
                  <a:pt x="6848" y="84755"/>
                  <a:pt x="10752" y="85554"/>
                </a:cubicBezTo>
                <a:cubicBezTo>
                  <a:pt x="12171" y="85839"/>
                  <a:pt x="13536" y="85971"/>
                  <a:pt x="14853" y="85971"/>
                </a:cubicBezTo>
                <a:cubicBezTo>
                  <a:pt x="25479" y="85971"/>
                  <a:pt x="32966" y="77356"/>
                  <a:pt x="40561" y="70512"/>
                </a:cubicBezTo>
                <a:cubicBezTo>
                  <a:pt x="45994" y="65628"/>
                  <a:pt x="52065" y="63003"/>
                  <a:pt x="59255" y="61998"/>
                </a:cubicBezTo>
                <a:cubicBezTo>
                  <a:pt x="60278" y="61852"/>
                  <a:pt x="61304" y="61788"/>
                  <a:pt x="62334" y="61788"/>
                </a:cubicBezTo>
                <a:cubicBezTo>
                  <a:pt x="68843" y="61788"/>
                  <a:pt x="75485" y="64326"/>
                  <a:pt x="82126" y="64464"/>
                </a:cubicBezTo>
                <a:cubicBezTo>
                  <a:pt x="82375" y="64468"/>
                  <a:pt x="82624" y="64470"/>
                  <a:pt x="82874" y="64470"/>
                </a:cubicBezTo>
                <a:cubicBezTo>
                  <a:pt x="89693" y="64470"/>
                  <a:pt x="96685" y="62947"/>
                  <a:pt x="102190" y="58940"/>
                </a:cubicBezTo>
                <a:cubicBezTo>
                  <a:pt x="114424" y="50107"/>
                  <a:pt x="112050" y="33398"/>
                  <a:pt x="105203" y="21849"/>
                </a:cubicBezTo>
                <a:cubicBezTo>
                  <a:pt x="100113" y="13267"/>
                  <a:pt x="90982" y="6739"/>
                  <a:pt x="81396" y="3178"/>
                </a:cubicBezTo>
                <a:cubicBezTo>
                  <a:pt x="78908" y="2242"/>
                  <a:pt x="76374" y="1534"/>
                  <a:pt x="73886" y="1009"/>
                </a:cubicBezTo>
                <a:cubicBezTo>
                  <a:pt x="70624" y="339"/>
                  <a:pt x="67212" y="0"/>
                  <a:pt x="637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9"/>
          <p:cNvSpPr/>
          <p:nvPr/>
        </p:nvSpPr>
        <p:spPr>
          <a:xfrm rot="3021252">
            <a:off x="-452482" y="3825924"/>
            <a:ext cx="3293858" cy="1768916"/>
          </a:xfrm>
          <a:custGeom>
            <a:avLst/>
            <a:gdLst/>
            <a:ahLst/>
            <a:cxnLst/>
            <a:rect l="l" t="t" r="r" b="b"/>
            <a:pathLst>
              <a:path w="105888" h="56862" extrusionOk="0">
                <a:moveTo>
                  <a:pt x="63645" y="1"/>
                </a:moveTo>
                <a:cubicBezTo>
                  <a:pt x="59190" y="1"/>
                  <a:pt x="54586" y="2151"/>
                  <a:pt x="51266" y="5471"/>
                </a:cubicBezTo>
                <a:cubicBezTo>
                  <a:pt x="46929" y="9785"/>
                  <a:pt x="45035" y="16016"/>
                  <a:pt x="40926" y="20536"/>
                </a:cubicBezTo>
                <a:cubicBezTo>
                  <a:pt x="32686" y="29529"/>
                  <a:pt x="19379" y="27406"/>
                  <a:pt x="9770" y="34117"/>
                </a:cubicBezTo>
                <a:cubicBezTo>
                  <a:pt x="5159" y="37335"/>
                  <a:pt x="0" y="43909"/>
                  <a:pt x="1530" y="49934"/>
                </a:cubicBezTo>
                <a:cubicBezTo>
                  <a:pt x="2192" y="52559"/>
                  <a:pt x="4086" y="54842"/>
                  <a:pt x="6551" y="55983"/>
                </a:cubicBezTo>
                <a:cubicBezTo>
                  <a:pt x="7899" y="56598"/>
                  <a:pt x="9322" y="56862"/>
                  <a:pt x="10766" y="56862"/>
                </a:cubicBezTo>
                <a:cubicBezTo>
                  <a:pt x="14043" y="56862"/>
                  <a:pt x="17432" y="55503"/>
                  <a:pt x="20315" y="53792"/>
                </a:cubicBezTo>
                <a:cubicBezTo>
                  <a:pt x="26067" y="50391"/>
                  <a:pt x="31066" y="47355"/>
                  <a:pt x="37936" y="46648"/>
                </a:cubicBezTo>
                <a:cubicBezTo>
                  <a:pt x="38873" y="46549"/>
                  <a:pt x="39787" y="46504"/>
                  <a:pt x="40683" y="46504"/>
                </a:cubicBezTo>
                <a:cubicBezTo>
                  <a:pt x="47675" y="46504"/>
                  <a:pt x="53583" y="49254"/>
                  <a:pt x="60442" y="50893"/>
                </a:cubicBezTo>
                <a:cubicBezTo>
                  <a:pt x="64551" y="51877"/>
                  <a:pt x="68940" y="52429"/>
                  <a:pt x="73344" y="52429"/>
                </a:cubicBezTo>
                <a:cubicBezTo>
                  <a:pt x="80485" y="52429"/>
                  <a:pt x="87668" y="50977"/>
                  <a:pt x="93767" y="47561"/>
                </a:cubicBezTo>
                <a:cubicBezTo>
                  <a:pt x="98355" y="44981"/>
                  <a:pt x="102281" y="41033"/>
                  <a:pt x="104152" y="36125"/>
                </a:cubicBezTo>
                <a:cubicBezTo>
                  <a:pt x="105704" y="31994"/>
                  <a:pt x="105887" y="26173"/>
                  <a:pt x="103217" y="22407"/>
                </a:cubicBezTo>
                <a:cubicBezTo>
                  <a:pt x="100569" y="18709"/>
                  <a:pt x="94794" y="17637"/>
                  <a:pt x="90640" y="16587"/>
                </a:cubicBezTo>
                <a:cubicBezTo>
                  <a:pt x="87467" y="15788"/>
                  <a:pt x="83998" y="15080"/>
                  <a:pt x="81190" y="13277"/>
                </a:cubicBezTo>
                <a:cubicBezTo>
                  <a:pt x="77675" y="11063"/>
                  <a:pt x="75735" y="7274"/>
                  <a:pt x="73041" y="4215"/>
                </a:cubicBezTo>
                <a:cubicBezTo>
                  <a:pt x="71307" y="2275"/>
                  <a:pt x="69298" y="1066"/>
                  <a:pt x="67130" y="472"/>
                </a:cubicBezTo>
                <a:cubicBezTo>
                  <a:pt x="65996" y="152"/>
                  <a:pt x="64826" y="1"/>
                  <a:pt x="636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90"/>
        <p:cNvGrpSpPr/>
        <p:nvPr/>
      </p:nvGrpSpPr>
      <p:grpSpPr>
        <a:xfrm>
          <a:off x="0" y="0"/>
          <a:ext cx="0" cy="0"/>
          <a:chOff x="0" y="0"/>
          <a:chExt cx="0" cy="0"/>
        </a:xfrm>
      </p:grpSpPr>
      <p:sp>
        <p:nvSpPr>
          <p:cNvPr id="91" name="Google Shape;91;p14"/>
          <p:cNvSpPr txBox="1">
            <a:spLocks noGrp="1"/>
          </p:cNvSpPr>
          <p:nvPr>
            <p:ph type="subTitle" idx="1"/>
          </p:nvPr>
        </p:nvSpPr>
        <p:spPr>
          <a:xfrm>
            <a:off x="1457375" y="2122000"/>
            <a:ext cx="6227400" cy="15627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sz="2800"/>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92" name="Google Shape;92;p14"/>
          <p:cNvSpPr txBox="1">
            <a:spLocks noGrp="1"/>
          </p:cNvSpPr>
          <p:nvPr>
            <p:ph type="subTitle" idx="2"/>
          </p:nvPr>
        </p:nvSpPr>
        <p:spPr>
          <a:xfrm>
            <a:off x="726000" y="3850725"/>
            <a:ext cx="7698000" cy="4410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3"/>
              </a:buClr>
              <a:buSzPts val="1600"/>
              <a:buFont typeface="Ruda Black"/>
              <a:buNone/>
              <a:defRPr sz="2000">
                <a:solidFill>
                  <a:schemeClr val="accent3"/>
                </a:solidFill>
                <a:latin typeface="Ruda Black"/>
                <a:ea typeface="Ruda Black"/>
                <a:cs typeface="Ruda Black"/>
                <a:sym typeface="Ruda Black"/>
              </a:defRPr>
            </a:lvl1pPr>
            <a:lvl2pPr lvl="1" algn="ctr">
              <a:spcBef>
                <a:spcPts val="0"/>
              </a:spcBef>
              <a:spcAft>
                <a:spcPts val="0"/>
              </a:spcAft>
              <a:buClr>
                <a:schemeClr val="accent3"/>
              </a:buClr>
              <a:buSzPts val="1600"/>
              <a:buFont typeface="Ruda Black"/>
              <a:buNone/>
              <a:defRPr>
                <a:solidFill>
                  <a:schemeClr val="accent3"/>
                </a:solidFill>
                <a:latin typeface="Ruda Black"/>
                <a:ea typeface="Ruda Black"/>
                <a:cs typeface="Ruda Black"/>
                <a:sym typeface="Ruda Black"/>
              </a:defRPr>
            </a:lvl2pPr>
            <a:lvl3pPr lvl="2" algn="ctr">
              <a:spcBef>
                <a:spcPts val="0"/>
              </a:spcBef>
              <a:spcAft>
                <a:spcPts val="0"/>
              </a:spcAft>
              <a:buClr>
                <a:schemeClr val="accent3"/>
              </a:buClr>
              <a:buSzPts val="1600"/>
              <a:buFont typeface="Ruda Black"/>
              <a:buNone/>
              <a:defRPr>
                <a:solidFill>
                  <a:schemeClr val="accent3"/>
                </a:solidFill>
                <a:latin typeface="Ruda Black"/>
                <a:ea typeface="Ruda Black"/>
                <a:cs typeface="Ruda Black"/>
                <a:sym typeface="Ruda Black"/>
              </a:defRPr>
            </a:lvl3pPr>
            <a:lvl4pPr lvl="3" algn="ctr">
              <a:spcBef>
                <a:spcPts val="0"/>
              </a:spcBef>
              <a:spcAft>
                <a:spcPts val="0"/>
              </a:spcAft>
              <a:buClr>
                <a:schemeClr val="accent3"/>
              </a:buClr>
              <a:buSzPts val="1600"/>
              <a:buFont typeface="Ruda Black"/>
              <a:buNone/>
              <a:defRPr>
                <a:solidFill>
                  <a:schemeClr val="accent3"/>
                </a:solidFill>
                <a:latin typeface="Ruda Black"/>
                <a:ea typeface="Ruda Black"/>
                <a:cs typeface="Ruda Black"/>
                <a:sym typeface="Ruda Black"/>
              </a:defRPr>
            </a:lvl4pPr>
            <a:lvl5pPr lvl="4" algn="ctr">
              <a:spcBef>
                <a:spcPts val="0"/>
              </a:spcBef>
              <a:spcAft>
                <a:spcPts val="0"/>
              </a:spcAft>
              <a:buClr>
                <a:schemeClr val="accent3"/>
              </a:buClr>
              <a:buSzPts val="1600"/>
              <a:buFont typeface="Ruda Black"/>
              <a:buNone/>
              <a:defRPr>
                <a:solidFill>
                  <a:schemeClr val="accent3"/>
                </a:solidFill>
                <a:latin typeface="Ruda Black"/>
                <a:ea typeface="Ruda Black"/>
                <a:cs typeface="Ruda Black"/>
                <a:sym typeface="Ruda Black"/>
              </a:defRPr>
            </a:lvl5pPr>
            <a:lvl6pPr lvl="5" algn="ctr">
              <a:spcBef>
                <a:spcPts val="0"/>
              </a:spcBef>
              <a:spcAft>
                <a:spcPts val="0"/>
              </a:spcAft>
              <a:buClr>
                <a:schemeClr val="accent3"/>
              </a:buClr>
              <a:buSzPts val="1600"/>
              <a:buFont typeface="Ruda Black"/>
              <a:buNone/>
              <a:defRPr>
                <a:solidFill>
                  <a:schemeClr val="accent3"/>
                </a:solidFill>
                <a:latin typeface="Ruda Black"/>
                <a:ea typeface="Ruda Black"/>
                <a:cs typeface="Ruda Black"/>
                <a:sym typeface="Ruda Black"/>
              </a:defRPr>
            </a:lvl6pPr>
            <a:lvl7pPr lvl="6" algn="ctr">
              <a:spcBef>
                <a:spcPts val="0"/>
              </a:spcBef>
              <a:spcAft>
                <a:spcPts val="0"/>
              </a:spcAft>
              <a:buClr>
                <a:schemeClr val="accent3"/>
              </a:buClr>
              <a:buSzPts val="1600"/>
              <a:buFont typeface="Ruda Black"/>
              <a:buNone/>
              <a:defRPr>
                <a:solidFill>
                  <a:schemeClr val="accent3"/>
                </a:solidFill>
                <a:latin typeface="Ruda Black"/>
                <a:ea typeface="Ruda Black"/>
                <a:cs typeface="Ruda Black"/>
                <a:sym typeface="Ruda Black"/>
              </a:defRPr>
            </a:lvl7pPr>
            <a:lvl8pPr lvl="7" algn="ctr">
              <a:spcBef>
                <a:spcPts val="0"/>
              </a:spcBef>
              <a:spcAft>
                <a:spcPts val="0"/>
              </a:spcAft>
              <a:buClr>
                <a:schemeClr val="accent3"/>
              </a:buClr>
              <a:buSzPts val="1600"/>
              <a:buFont typeface="Ruda Black"/>
              <a:buNone/>
              <a:defRPr>
                <a:solidFill>
                  <a:schemeClr val="accent3"/>
                </a:solidFill>
                <a:latin typeface="Ruda Black"/>
                <a:ea typeface="Ruda Black"/>
                <a:cs typeface="Ruda Black"/>
                <a:sym typeface="Ruda Black"/>
              </a:defRPr>
            </a:lvl8pPr>
            <a:lvl9pPr lvl="8" algn="ctr">
              <a:spcBef>
                <a:spcPts val="0"/>
              </a:spcBef>
              <a:spcAft>
                <a:spcPts val="0"/>
              </a:spcAft>
              <a:buClr>
                <a:schemeClr val="accent3"/>
              </a:buClr>
              <a:buSzPts val="1600"/>
              <a:buFont typeface="Ruda Black"/>
              <a:buNone/>
              <a:defRPr>
                <a:solidFill>
                  <a:schemeClr val="accent3"/>
                </a:solidFill>
                <a:latin typeface="Ruda Black"/>
                <a:ea typeface="Ruda Black"/>
                <a:cs typeface="Ruda Black"/>
                <a:sym typeface="Ruda Black"/>
              </a:defRPr>
            </a:lvl9pPr>
          </a:lstStyle>
          <a:p>
            <a:endParaRPr/>
          </a:p>
        </p:txBody>
      </p:sp>
      <p:sp>
        <p:nvSpPr>
          <p:cNvPr id="93" name="Google Shape;93;p14"/>
          <p:cNvSpPr/>
          <p:nvPr/>
        </p:nvSpPr>
        <p:spPr>
          <a:xfrm rot="-6226057" flipH="1">
            <a:off x="7274490" y="-782740"/>
            <a:ext cx="2781426" cy="2851141"/>
          </a:xfrm>
          <a:custGeom>
            <a:avLst/>
            <a:gdLst/>
            <a:ahLst/>
            <a:cxnLst/>
            <a:rect l="l" t="t" r="r" b="b"/>
            <a:pathLst>
              <a:path w="80552" h="82571" extrusionOk="0">
                <a:moveTo>
                  <a:pt x="29844" y="0"/>
                </a:moveTo>
                <a:cubicBezTo>
                  <a:pt x="29415" y="0"/>
                  <a:pt x="28991" y="15"/>
                  <a:pt x="28578" y="44"/>
                </a:cubicBezTo>
                <a:cubicBezTo>
                  <a:pt x="27459" y="112"/>
                  <a:pt x="26341" y="318"/>
                  <a:pt x="25268" y="592"/>
                </a:cubicBezTo>
                <a:cubicBezTo>
                  <a:pt x="21662" y="1527"/>
                  <a:pt x="18352" y="3513"/>
                  <a:pt x="15590" y="6001"/>
                </a:cubicBezTo>
                <a:cubicBezTo>
                  <a:pt x="7830" y="13031"/>
                  <a:pt x="3584" y="22983"/>
                  <a:pt x="2055" y="33186"/>
                </a:cubicBezTo>
                <a:cubicBezTo>
                  <a:pt x="411" y="43914"/>
                  <a:pt x="1" y="53911"/>
                  <a:pt x="5890" y="63384"/>
                </a:cubicBezTo>
                <a:cubicBezTo>
                  <a:pt x="10820" y="71327"/>
                  <a:pt x="18489" y="77627"/>
                  <a:pt x="27391" y="80594"/>
                </a:cubicBezTo>
                <a:cubicBezTo>
                  <a:pt x="31366" y="81929"/>
                  <a:pt x="35578" y="82570"/>
                  <a:pt x="39818" y="82570"/>
                </a:cubicBezTo>
                <a:cubicBezTo>
                  <a:pt x="52328" y="82570"/>
                  <a:pt x="65079" y="76986"/>
                  <a:pt x="72699" y="67150"/>
                </a:cubicBezTo>
                <a:cubicBezTo>
                  <a:pt x="78109" y="60188"/>
                  <a:pt x="80551" y="50647"/>
                  <a:pt x="77835" y="42248"/>
                </a:cubicBezTo>
                <a:cubicBezTo>
                  <a:pt x="75027" y="33597"/>
                  <a:pt x="67952" y="29283"/>
                  <a:pt x="59506" y="27731"/>
                </a:cubicBezTo>
                <a:cubicBezTo>
                  <a:pt x="54644" y="26841"/>
                  <a:pt x="48573" y="26521"/>
                  <a:pt x="44852" y="22801"/>
                </a:cubicBezTo>
                <a:cubicBezTo>
                  <a:pt x="42912" y="20838"/>
                  <a:pt x="42273" y="18441"/>
                  <a:pt x="42364" y="15793"/>
                </a:cubicBezTo>
                <a:cubicBezTo>
                  <a:pt x="42478" y="11959"/>
                  <a:pt x="42570" y="7120"/>
                  <a:pt x="39991" y="3993"/>
                </a:cubicBezTo>
                <a:cubicBezTo>
                  <a:pt x="37640" y="1091"/>
                  <a:pt x="33516" y="0"/>
                  <a:pt x="298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4"/>
          <p:cNvSpPr/>
          <p:nvPr/>
        </p:nvSpPr>
        <p:spPr>
          <a:xfrm rot="4861205" flipH="1">
            <a:off x="-1322663" y="3069713"/>
            <a:ext cx="3126076" cy="3204429"/>
          </a:xfrm>
          <a:custGeom>
            <a:avLst/>
            <a:gdLst/>
            <a:ahLst/>
            <a:cxnLst/>
            <a:rect l="l" t="t" r="r" b="b"/>
            <a:pathLst>
              <a:path w="80552" h="82571" extrusionOk="0">
                <a:moveTo>
                  <a:pt x="29844" y="0"/>
                </a:moveTo>
                <a:cubicBezTo>
                  <a:pt x="29415" y="0"/>
                  <a:pt x="28991" y="15"/>
                  <a:pt x="28578" y="44"/>
                </a:cubicBezTo>
                <a:cubicBezTo>
                  <a:pt x="27459" y="112"/>
                  <a:pt x="26341" y="318"/>
                  <a:pt x="25268" y="592"/>
                </a:cubicBezTo>
                <a:cubicBezTo>
                  <a:pt x="21662" y="1527"/>
                  <a:pt x="18352" y="3513"/>
                  <a:pt x="15590" y="6001"/>
                </a:cubicBezTo>
                <a:cubicBezTo>
                  <a:pt x="7830" y="13031"/>
                  <a:pt x="3584" y="22983"/>
                  <a:pt x="2055" y="33186"/>
                </a:cubicBezTo>
                <a:cubicBezTo>
                  <a:pt x="411" y="43914"/>
                  <a:pt x="1" y="53911"/>
                  <a:pt x="5890" y="63384"/>
                </a:cubicBezTo>
                <a:cubicBezTo>
                  <a:pt x="10820" y="71327"/>
                  <a:pt x="18489" y="77627"/>
                  <a:pt x="27391" y="80594"/>
                </a:cubicBezTo>
                <a:cubicBezTo>
                  <a:pt x="31366" y="81929"/>
                  <a:pt x="35578" y="82570"/>
                  <a:pt x="39818" y="82570"/>
                </a:cubicBezTo>
                <a:cubicBezTo>
                  <a:pt x="52328" y="82570"/>
                  <a:pt x="65079" y="76986"/>
                  <a:pt x="72699" y="67150"/>
                </a:cubicBezTo>
                <a:cubicBezTo>
                  <a:pt x="78109" y="60188"/>
                  <a:pt x="80551" y="50647"/>
                  <a:pt x="77835" y="42248"/>
                </a:cubicBezTo>
                <a:cubicBezTo>
                  <a:pt x="75027" y="33597"/>
                  <a:pt x="67952" y="29283"/>
                  <a:pt x="59506" y="27731"/>
                </a:cubicBezTo>
                <a:cubicBezTo>
                  <a:pt x="54644" y="26841"/>
                  <a:pt x="48573" y="26521"/>
                  <a:pt x="44852" y="22801"/>
                </a:cubicBezTo>
                <a:cubicBezTo>
                  <a:pt x="42912" y="20838"/>
                  <a:pt x="42273" y="18441"/>
                  <a:pt x="42364" y="15793"/>
                </a:cubicBezTo>
                <a:cubicBezTo>
                  <a:pt x="42478" y="11959"/>
                  <a:pt x="42570" y="7120"/>
                  <a:pt x="39991" y="3993"/>
                </a:cubicBezTo>
                <a:cubicBezTo>
                  <a:pt x="37640" y="1091"/>
                  <a:pt x="33516" y="0"/>
                  <a:pt x="298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95" name="Google Shape;95;p14"/>
          <p:cNvSpPr/>
          <p:nvPr/>
        </p:nvSpPr>
        <p:spPr>
          <a:xfrm rot="-6672498">
            <a:off x="-2026294" y="-1730740"/>
            <a:ext cx="3217573" cy="2417461"/>
          </a:xfrm>
          <a:custGeom>
            <a:avLst/>
            <a:gdLst/>
            <a:ahLst/>
            <a:cxnLst/>
            <a:rect l="l" t="t" r="r" b="b"/>
            <a:pathLst>
              <a:path w="114425" h="85971" extrusionOk="0">
                <a:moveTo>
                  <a:pt x="63761" y="0"/>
                </a:moveTo>
                <a:cubicBezTo>
                  <a:pt x="50407" y="0"/>
                  <a:pt x="36476" y="5080"/>
                  <a:pt x="28441" y="15709"/>
                </a:cubicBezTo>
                <a:cubicBezTo>
                  <a:pt x="23579" y="22100"/>
                  <a:pt x="20589" y="29678"/>
                  <a:pt x="17645" y="37142"/>
                </a:cubicBezTo>
                <a:cubicBezTo>
                  <a:pt x="15362" y="42939"/>
                  <a:pt x="13103" y="48783"/>
                  <a:pt x="9907" y="54124"/>
                </a:cubicBezTo>
                <a:cubicBezTo>
                  <a:pt x="7054" y="58940"/>
                  <a:pt x="3219" y="63277"/>
                  <a:pt x="1370" y="68618"/>
                </a:cubicBezTo>
                <a:cubicBezTo>
                  <a:pt x="252" y="71905"/>
                  <a:pt x="1" y="75625"/>
                  <a:pt x="1439" y="78775"/>
                </a:cubicBezTo>
                <a:cubicBezTo>
                  <a:pt x="3128" y="82381"/>
                  <a:pt x="6848" y="84755"/>
                  <a:pt x="10752" y="85554"/>
                </a:cubicBezTo>
                <a:cubicBezTo>
                  <a:pt x="12171" y="85839"/>
                  <a:pt x="13536" y="85971"/>
                  <a:pt x="14853" y="85971"/>
                </a:cubicBezTo>
                <a:cubicBezTo>
                  <a:pt x="25479" y="85971"/>
                  <a:pt x="32966" y="77356"/>
                  <a:pt x="40561" y="70512"/>
                </a:cubicBezTo>
                <a:cubicBezTo>
                  <a:pt x="45994" y="65628"/>
                  <a:pt x="52065" y="63003"/>
                  <a:pt x="59255" y="61998"/>
                </a:cubicBezTo>
                <a:cubicBezTo>
                  <a:pt x="60278" y="61852"/>
                  <a:pt x="61304" y="61788"/>
                  <a:pt x="62334" y="61788"/>
                </a:cubicBezTo>
                <a:cubicBezTo>
                  <a:pt x="68843" y="61788"/>
                  <a:pt x="75485" y="64326"/>
                  <a:pt x="82126" y="64464"/>
                </a:cubicBezTo>
                <a:cubicBezTo>
                  <a:pt x="82375" y="64468"/>
                  <a:pt x="82624" y="64470"/>
                  <a:pt x="82874" y="64470"/>
                </a:cubicBezTo>
                <a:cubicBezTo>
                  <a:pt x="89693" y="64470"/>
                  <a:pt x="96685" y="62947"/>
                  <a:pt x="102190" y="58940"/>
                </a:cubicBezTo>
                <a:cubicBezTo>
                  <a:pt x="114424" y="50107"/>
                  <a:pt x="112050" y="33398"/>
                  <a:pt x="105203" y="21849"/>
                </a:cubicBezTo>
                <a:cubicBezTo>
                  <a:pt x="100113" y="13267"/>
                  <a:pt x="90982" y="6739"/>
                  <a:pt x="81396" y="3178"/>
                </a:cubicBezTo>
                <a:cubicBezTo>
                  <a:pt x="78908" y="2242"/>
                  <a:pt x="76374" y="1534"/>
                  <a:pt x="73886" y="1009"/>
                </a:cubicBezTo>
                <a:cubicBezTo>
                  <a:pt x="70624" y="339"/>
                  <a:pt x="67212" y="0"/>
                  <a:pt x="637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4"/>
          <p:cNvSpPr/>
          <p:nvPr/>
        </p:nvSpPr>
        <p:spPr>
          <a:xfrm rot="7778581" flipH="1">
            <a:off x="-291050" y="-568355"/>
            <a:ext cx="3177873" cy="1706522"/>
          </a:xfrm>
          <a:custGeom>
            <a:avLst/>
            <a:gdLst/>
            <a:ahLst/>
            <a:cxnLst/>
            <a:rect l="l" t="t" r="r" b="b"/>
            <a:pathLst>
              <a:path w="105888" h="56862" extrusionOk="0">
                <a:moveTo>
                  <a:pt x="63645" y="1"/>
                </a:moveTo>
                <a:cubicBezTo>
                  <a:pt x="59190" y="1"/>
                  <a:pt x="54586" y="2151"/>
                  <a:pt x="51266" y="5471"/>
                </a:cubicBezTo>
                <a:cubicBezTo>
                  <a:pt x="46929" y="9785"/>
                  <a:pt x="45035" y="16016"/>
                  <a:pt x="40926" y="20536"/>
                </a:cubicBezTo>
                <a:cubicBezTo>
                  <a:pt x="32686" y="29529"/>
                  <a:pt x="19379" y="27406"/>
                  <a:pt x="9770" y="34117"/>
                </a:cubicBezTo>
                <a:cubicBezTo>
                  <a:pt x="5159" y="37335"/>
                  <a:pt x="0" y="43909"/>
                  <a:pt x="1530" y="49934"/>
                </a:cubicBezTo>
                <a:cubicBezTo>
                  <a:pt x="2192" y="52559"/>
                  <a:pt x="4086" y="54842"/>
                  <a:pt x="6551" y="55983"/>
                </a:cubicBezTo>
                <a:cubicBezTo>
                  <a:pt x="7899" y="56598"/>
                  <a:pt x="9322" y="56862"/>
                  <a:pt x="10766" y="56862"/>
                </a:cubicBezTo>
                <a:cubicBezTo>
                  <a:pt x="14043" y="56862"/>
                  <a:pt x="17432" y="55503"/>
                  <a:pt x="20315" y="53792"/>
                </a:cubicBezTo>
                <a:cubicBezTo>
                  <a:pt x="26067" y="50391"/>
                  <a:pt x="31066" y="47355"/>
                  <a:pt x="37936" y="46648"/>
                </a:cubicBezTo>
                <a:cubicBezTo>
                  <a:pt x="38873" y="46549"/>
                  <a:pt x="39787" y="46504"/>
                  <a:pt x="40683" y="46504"/>
                </a:cubicBezTo>
                <a:cubicBezTo>
                  <a:pt x="47675" y="46504"/>
                  <a:pt x="53583" y="49254"/>
                  <a:pt x="60442" y="50893"/>
                </a:cubicBezTo>
                <a:cubicBezTo>
                  <a:pt x="64551" y="51877"/>
                  <a:pt x="68940" y="52429"/>
                  <a:pt x="73344" y="52429"/>
                </a:cubicBezTo>
                <a:cubicBezTo>
                  <a:pt x="80485" y="52429"/>
                  <a:pt x="87668" y="50977"/>
                  <a:pt x="93767" y="47561"/>
                </a:cubicBezTo>
                <a:cubicBezTo>
                  <a:pt x="98355" y="44981"/>
                  <a:pt x="102281" y="41033"/>
                  <a:pt x="104152" y="36125"/>
                </a:cubicBezTo>
                <a:cubicBezTo>
                  <a:pt x="105704" y="31994"/>
                  <a:pt x="105887" y="26173"/>
                  <a:pt x="103217" y="22407"/>
                </a:cubicBezTo>
                <a:cubicBezTo>
                  <a:pt x="100569" y="18709"/>
                  <a:pt x="94794" y="17637"/>
                  <a:pt x="90640" y="16587"/>
                </a:cubicBezTo>
                <a:cubicBezTo>
                  <a:pt x="87467" y="15788"/>
                  <a:pt x="83998" y="15080"/>
                  <a:pt x="81190" y="13277"/>
                </a:cubicBezTo>
                <a:cubicBezTo>
                  <a:pt x="77675" y="11063"/>
                  <a:pt x="75735" y="7274"/>
                  <a:pt x="73041" y="4215"/>
                </a:cubicBezTo>
                <a:cubicBezTo>
                  <a:pt x="71307" y="2275"/>
                  <a:pt x="69298" y="1066"/>
                  <a:pt x="67130" y="472"/>
                </a:cubicBezTo>
                <a:cubicBezTo>
                  <a:pt x="65996" y="152"/>
                  <a:pt x="64826" y="1"/>
                  <a:pt x="636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4"/>
          <p:cNvSpPr/>
          <p:nvPr/>
        </p:nvSpPr>
        <p:spPr>
          <a:xfrm rot="4127397">
            <a:off x="8082692" y="4293973"/>
            <a:ext cx="3335134" cy="2505788"/>
          </a:xfrm>
          <a:custGeom>
            <a:avLst/>
            <a:gdLst/>
            <a:ahLst/>
            <a:cxnLst/>
            <a:rect l="l" t="t" r="r" b="b"/>
            <a:pathLst>
              <a:path w="114425" h="85971" extrusionOk="0">
                <a:moveTo>
                  <a:pt x="63761" y="0"/>
                </a:moveTo>
                <a:cubicBezTo>
                  <a:pt x="50407" y="0"/>
                  <a:pt x="36476" y="5080"/>
                  <a:pt x="28441" y="15709"/>
                </a:cubicBezTo>
                <a:cubicBezTo>
                  <a:pt x="23579" y="22100"/>
                  <a:pt x="20589" y="29678"/>
                  <a:pt x="17645" y="37142"/>
                </a:cubicBezTo>
                <a:cubicBezTo>
                  <a:pt x="15362" y="42939"/>
                  <a:pt x="13103" y="48783"/>
                  <a:pt x="9907" y="54124"/>
                </a:cubicBezTo>
                <a:cubicBezTo>
                  <a:pt x="7054" y="58940"/>
                  <a:pt x="3219" y="63277"/>
                  <a:pt x="1370" y="68618"/>
                </a:cubicBezTo>
                <a:cubicBezTo>
                  <a:pt x="252" y="71905"/>
                  <a:pt x="1" y="75625"/>
                  <a:pt x="1439" y="78775"/>
                </a:cubicBezTo>
                <a:cubicBezTo>
                  <a:pt x="3128" y="82381"/>
                  <a:pt x="6848" y="84755"/>
                  <a:pt x="10752" y="85554"/>
                </a:cubicBezTo>
                <a:cubicBezTo>
                  <a:pt x="12171" y="85839"/>
                  <a:pt x="13536" y="85971"/>
                  <a:pt x="14853" y="85971"/>
                </a:cubicBezTo>
                <a:cubicBezTo>
                  <a:pt x="25479" y="85971"/>
                  <a:pt x="32966" y="77356"/>
                  <a:pt x="40561" y="70512"/>
                </a:cubicBezTo>
                <a:cubicBezTo>
                  <a:pt x="45994" y="65628"/>
                  <a:pt x="52065" y="63003"/>
                  <a:pt x="59255" y="61998"/>
                </a:cubicBezTo>
                <a:cubicBezTo>
                  <a:pt x="60278" y="61852"/>
                  <a:pt x="61304" y="61788"/>
                  <a:pt x="62334" y="61788"/>
                </a:cubicBezTo>
                <a:cubicBezTo>
                  <a:pt x="68843" y="61788"/>
                  <a:pt x="75485" y="64326"/>
                  <a:pt x="82126" y="64464"/>
                </a:cubicBezTo>
                <a:cubicBezTo>
                  <a:pt x="82375" y="64468"/>
                  <a:pt x="82624" y="64470"/>
                  <a:pt x="82874" y="64470"/>
                </a:cubicBezTo>
                <a:cubicBezTo>
                  <a:pt x="89693" y="64470"/>
                  <a:pt x="96685" y="62947"/>
                  <a:pt x="102190" y="58940"/>
                </a:cubicBezTo>
                <a:cubicBezTo>
                  <a:pt x="114424" y="50107"/>
                  <a:pt x="112050" y="33398"/>
                  <a:pt x="105203" y="21849"/>
                </a:cubicBezTo>
                <a:cubicBezTo>
                  <a:pt x="100113" y="13267"/>
                  <a:pt x="90982" y="6739"/>
                  <a:pt x="81396" y="3178"/>
                </a:cubicBezTo>
                <a:cubicBezTo>
                  <a:pt x="78908" y="2242"/>
                  <a:pt x="76374" y="1534"/>
                  <a:pt x="73886" y="1009"/>
                </a:cubicBezTo>
                <a:cubicBezTo>
                  <a:pt x="70624" y="339"/>
                  <a:pt x="67212" y="0"/>
                  <a:pt x="637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4"/>
          <p:cNvSpPr/>
          <p:nvPr/>
        </p:nvSpPr>
        <p:spPr>
          <a:xfrm rot="-3021252" flipH="1">
            <a:off x="6325246" y="3825924"/>
            <a:ext cx="3293858" cy="1768916"/>
          </a:xfrm>
          <a:custGeom>
            <a:avLst/>
            <a:gdLst/>
            <a:ahLst/>
            <a:cxnLst/>
            <a:rect l="l" t="t" r="r" b="b"/>
            <a:pathLst>
              <a:path w="105888" h="56862" extrusionOk="0">
                <a:moveTo>
                  <a:pt x="63645" y="1"/>
                </a:moveTo>
                <a:cubicBezTo>
                  <a:pt x="59190" y="1"/>
                  <a:pt x="54586" y="2151"/>
                  <a:pt x="51266" y="5471"/>
                </a:cubicBezTo>
                <a:cubicBezTo>
                  <a:pt x="46929" y="9785"/>
                  <a:pt x="45035" y="16016"/>
                  <a:pt x="40926" y="20536"/>
                </a:cubicBezTo>
                <a:cubicBezTo>
                  <a:pt x="32686" y="29529"/>
                  <a:pt x="19379" y="27406"/>
                  <a:pt x="9770" y="34117"/>
                </a:cubicBezTo>
                <a:cubicBezTo>
                  <a:pt x="5159" y="37335"/>
                  <a:pt x="0" y="43909"/>
                  <a:pt x="1530" y="49934"/>
                </a:cubicBezTo>
                <a:cubicBezTo>
                  <a:pt x="2192" y="52559"/>
                  <a:pt x="4086" y="54842"/>
                  <a:pt x="6551" y="55983"/>
                </a:cubicBezTo>
                <a:cubicBezTo>
                  <a:pt x="7899" y="56598"/>
                  <a:pt x="9322" y="56862"/>
                  <a:pt x="10766" y="56862"/>
                </a:cubicBezTo>
                <a:cubicBezTo>
                  <a:pt x="14043" y="56862"/>
                  <a:pt x="17432" y="55503"/>
                  <a:pt x="20315" y="53792"/>
                </a:cubicBezTo>
                <a:cubicBezTo>
                  <a:pt x="26067" y="50391"/>
                  <a:pt x="31066" y="47355"/>
                  <a:pt x="37936" y="46648"/>
                </a:cubicBezTo>
                <a:cubicBezTo>
                  <a:pt x="38873" y="46549"/>
                  <a:pt x="39787" y="46504"/>
                  <a:pt x="40683" y="46504"/>
                </a:cubicBezTo>
                <a:cubicBezTo>
                  <a:pt x="47675" y="46504"/>
                  <a:pt x="53583" y="49254"/>
                  <a:pt x="60442" y="50893"/>
                </a:cubicBezTo>
                <a:cubicBezTo>
                  <a:pt x="64551" y="51877"/>
                  <a:pt x="68940" y="52429"/>
                  <a:pt x="73344" y="52429"/>
                </a:cubicBezTo>
                <a:cubicBezTo>
                  <a:pt x="80485" y="52429"/>
                  <a:pt x="87668" y="50977"/>
                  <a:pt x="93767" y="47561"/>
                </a:cubicBezTo>
                <a:cubicBezTo>
                  <a:pt x="98355" y="44981"/>
                  <a:pt x="102281" y="41033"/>
                  <a:pt x="104152" y="36125"/>
                </a:cubicBezTo>
                <a:cubicBezTo>
                  <a:pt x="105704" y="31994"/>
                  <a:pt x="105887" y="26173"/>
                  <a:pt x="103217" y="22407"/>
                </a:cubicBezTo>
                <a:cubicBezTo>
                  <a:pt x="100569" y="18709"/>
                  <a:pt x="94794" y="17637"/>
                  <a:pt x="90640" y="16587"/>
                </a:cubicBezTo>
                <a:cubicBezTo>
                  <a:pt x="87467" y="15788"/>
                  <a:pt x="83998" y="15080"/>
                  <a:pt x="81190" y="13277"/>
                </a:cubicBezTo>
                <a:cubicBezTo>
                  <a:pt x="77675" y="11063"/>
                  <a:pt x="75735" y="7274"/>
                  <a:pt x="73041" y="4215"/>
                </a:cubicBezTo>
                <a:cubicBezTo>
                  <a:pt x="71307" y="2275"/>
                  <a:pt x="69298" y="1066"/>
                  <a:pt x="67130" y="472"/>
                </a:cubicBezTo>
                <a:cubicBezTo>
                  <a:pt x="65996" y="152"/>
                  <a:pt x="64826" y="1"/>
                  <a:pt x="636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hree columns">
  <p:cSld name="TITLE_AND_TWO_COLUMNS_1">
    <p:spTree>
      <p:nvGrpSpPr>
        <p:cNvPr id="1" name="Shape 99"/>
        <p:cNvGrpSpPr/>
        <p:nvPr/>
      </p:nvGrpSpPr>
      <p:grpSpPr>
        <a:xfrm>
          <a:off x="0" y="0"/>
          <a:ext cx="0" cy="0"/>
          <a:chOff x="0" y="0"/>
          <a:chExt cx="0" cy="0"/>
        </a:xfrm>
      </p:grpSpPr>
      <p:sp>
        <p:nvSpPr>
          <p:cNvPr id="100" name="Google Shape;100;p1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01" name="Google Shape;101;p15"/>
          <p:cNvSpPr txBox="1">
            <a:spLocks noGrp="1"/>
          </p:cNvSpPr>
          <p:nvPr>
            <p:ph type="subTitle" idx="1"/>
          </p:nvPr>
        </p:nvSpPr>
        <p:spPr>
          <a:xfrm>
            <a:off x="720000" y="3534900"/>
            <a:ext cx="2268000" cy="67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solidFill>
                  <a:schemeClr val="dk1"/>
                </a:solidFill>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102" name="Google Shape;102;p15"/>
          <p:cNvSpPr txBox="1">
            <a:spLocks noGrp="1"/>
          </p:cNvSpPr>
          <p:nvPr>
            <p:ph type="subTitle" idx="2"/>
          </p:nvPr>
        </p:nvSpPr>
        <p:spPr>
          <a:xfrm>
            <a:off x="720000" y="3037150"/>
            <a:ext cx="2268000" cy="286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2000"/>
              <a:buFont typeface="Ruda Black"/>
              <a:buNone/>
              <a:defRPr sz="2000">
                <a:solidFill>
                  <a:schemeClr val="accent3"/>
                </a:solidFill>
                <a:latin typeface="Ruda Black"/>
                <a:ea typeface="Ruda Black"/>
                <a:cs typeface="Ruda Black"/>
                <a:sym typeface="Ruda Black"/>
              </a:defRPr>
            </a:lvl1pPr>
            <a:lvl2pPr lvl="1" algn="ctr" rtl="0">
              <a:spcBef>
                <a:spcPts val="0"/>
              </a:spcBef>
              <a:spcAft>
                <a:spcPts val="0"/>
              </a:spcAft>
              <a:buClr>
                <a:schemeClr val="accent3"/>
              </a:buClr>
              <a:buSzPts val="2000"/>
              <a:buFont typeface="Ruda Black"/>
              <a:buNone/>
              <a:defRPr sz="2000">
                <a:solidFill>
                  <a:schemeClr val="accent3"/>
                </a:solidFill>
                <a:latin typeface="Ruda Black"/>
                <a:ea typeface="Ruda Black"/>
                <a:cs typeface="Ruda Black"/>
                <a:sym typeface="Ruda Black"/>
              </a:defRPr>
            </a:lvl2pPr>
            <a:lvl3pPr lvl="2" algn="ctr" rtl="0">
              <a:spcBef>
                <a:spcPts val="0"/>
              </a:spcBef>
              <a:spcAft>
                <a:spcPts val="0"/>
              </a:spcAft>
              <a:buClr>
                <a:schemeClr val="accent3"/>
              </a:buClr>
              <a:buSzPts val="2000"/>
              <a:buFont typeface="Ruda Black"/>
              <a:buNone/>
              <a:defRPr sz="2000">
                <a:solidFill>
                  <a:schemeClr val="accent3"/>
                </a:solidFill>
                <a:latin typeface="Ruda Black"/>
                <a:ea typeface="Ruda Black"/>
                <a:cs typeface="Ruda Black"/>
                <a:sym typeface="Ruda Black"/>
              </a:defRPr>
            </a:lvl3pPr>
            <a:lvl4pPr lvl="3" algn="ctr" rtl="0">
              <a:spcBef>
                <a:spcPts val="0"/>
              </a:spcBef>
              <a:spcAft>
                <a:spcPts val="0"/>
              </a:spcAft>
              <a:buClr>
                <a:schemeClr val="accent3"/>
              </a:buClr>
              <a:buSzPts val="2000"/>
              <a:buFont typeface="Ruda Black"/>
              <a:buNone/>
              <a:defRPr sz="2000">
                <a:solidFill>
                  <a:schemeClr val="accent3"/>
                </a:solidFill>
                <a:latin typeface="Ruda Black"/>
                <a:ea typeface="Ruda Black"/>
                <a:cs typeface="Ruda Black"/>
                <a:sym typeface="Ruda Black"/>
              </a:defRPr>
            </a:lvl4pPr>
            <a:lvl5pPr lvl="4" algn="ctr" rtl="0">
              <a:spcBef>
                <a:spcPts val="0"/>
              </a:spcBef>
              <a:spcAft>
                <a:spcPts val="0"/>
              </a:spcAft>
              <a:buClr>
                <a:schemeClr val="accent3"/>
              </a:buClr>
              <a:buSzPts val="2000"/>
              <a:buFont typeface="Ruda Black"/>
              <a:buNone/>
              <a:defRPr sz="2000">
                <a:solidFill>
                  <a:schemeClr val="accent3"/>
                </a:solidFill>
                <a:latin typeface="Ruda Black"/>
                <a:ea typeface="Ruda Black"/>
                <a:cs typeface="Ruda Black"/>
                <a:sym typeface="Ruda Black"/>
              </a:defRPr>
            </a:lvl5pPr>
            <a:lvl6pPr lvl="5" algn="ctr" rtl="0">
              <a:spcBef>
                <a:spcPts val="0"/>
              </a:spcBef>
              <a:spcAft>
                <a:spcPts val="0"/>
              </a:spcAft>
              <a:buClr>
                <a:schemeClr val="accent3"/>
              </a:buClr>
              <a:buSzPts val="2000"/>
              <a:buFont typeface="Ruda Black"/>
              <a:buNone/>
              <a:defRPr sz="2000">
                <a:solidFill>
                  <a:schemeClr val="accent3"/>
                </a:solidFill>
                <a:latin typeface="Ruda Black"/>
                <a:ea typeface="Ruda Black"/>
                <a:cs typeface="Ruda Black"/>
                <a:sym typeface="Ruda Black"/>
              </a:defRPr>
            </a:lvl6pPr>
            <a:lvl7pPr lvl="6" algn="ctr" rtl="0">
              <a:spcBef>
                <a:spcPts val="0"/>
              </a:spcBef>
              <a:spcAft>
                <a:spcPts val="0"/>
              </a:spcAft>
              <a:buClr>
                <a:schemeClr val="accent3"/>
              </a:buClr>
              <a:buSzPts val="2000"/>
              <a:buFont typeface="Ruda Black"/>
              <a:buNone/>
              <a:defRPr sz="2000">
                <a:solidFill>
                  <a:schemeClr val="accent3"/>
                </a:solidFill>
                <a:latin typeface="Ruda Black"/>
                <a:ea typeface="Ruda Black"/>
                <a:cs typeface="Ruda Black"/>
                <a:sym typeface="Ruda Black"/>
              </a:defRPr>
            </a:lvl7pPr>
            <a:lvl8pPr lvl="7" algn="ctr" rtl="0">
              <a:spcBef>
                <a:spcPts val="0"/>
              </a:spcBef>
              <a:spcAft>
                <a:spcPts val="0"/>
              </a:spcAft>
              <a:buClr>
                <a:schemeClr val="accent3"/>
              </a:buClr>
              <a:buSzPts val="2000"/>
              <a:buFont typeface="Ruda Black"/>
              <a:buNone/>
              <a:defRPr sz="2000">
                <a:solidFill>
                  <a:schemeClr val="accent3"/>
                </a:solidFill>
                <a:latin typeface="Ruda Black"/>
                <a:ea typeface="Ruda Black"/>
                <a:cs typeface="Ruda Black"/>
                <a:sym typeface="Ruda Black"/>
              </a:defRPr>
            </a:lvl8pPr>
            <a:lvl9pPr lvl="8" algn="ctr" rtl="0">
              <a:spcBef>
                <a:spcPts val="0"/>
              </a:spcBef>
              <a:spcAft>
                <a:spcPts val="0"/>
              </a:spcAft>
              <a:buClr>
                <a:schemeClr val="accent3"/>
              </a:buClr>
              <a:buSzPts val="2000"/>
              <a:buFont typeface="Ruda Black"/>
              <a:buNone/>
              <a:defRPr sz="2000">
                <a:solidFill>
                  <a:schemeClr val="accent3"/>
                </a:solidFill>
                <a:latin typeface="Ruda Black"/>
                <a:ea typeface="Ruda Black"/>
                <a:cs typeface="Ruda Black"/>
                <a:sym typeface="Ruda Black"/>
              </a:defRPr>
            </a:lvl9pPr>
          </a:lstStyle>
          <a:p>
            <a:endParaRPr/>
          </a:p>
        </p:txBody>
      </p:sp>
      <p:sp>
        <p:nvSpPr>
          <p:cNvPr id="103" name="Google Shape;103;p15"/>
          <p:cNvSpPr txBox="1">
            <a:spLocks noGrp="1"/>
          </p:cNvSpPr>
          <p:nvPr>
            <p:ph type="subTitle" idx="3"/>
          </p:nvPr>
        </p:nvSpPr>
        <p:spPr>
          <a:xfrm>
            <a:off x="3438000" y="3534900"/>
            <a:ext cx="2268000" cy="67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solidFill>
                  <a:schemeClr val="dk1"/>
                </a:solidFill>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104" name="Google Shape;104;p15"/>
          <p:cNvSpPr txBox="1">
            <a:spLocks noGrp="1"/>
          </p:cNvSpPr>
          <p:nvPr>
            <p:ph type="subTitle" idx="4"/>
          </p:nvPr>
        </p:nvSpPr>
        <p:spPr>
          <a:xfrm>
            <a:off x="3438000" y="3037150"/>
            <a:ext cx="2268000" cy="286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2000"/>
              <a:buFont typeface="Ruda Black"/>
              <a:buNone/>
              <a:defRPr sz="2000">
                <a:solidFill>
                  <a:schemeClr val="accent3"/>
                </a:solidFill>
                <a:latin typeface="Ruda Black"/>
                <a:ea typeface="Ruda Black"/>
                <a:cs typeface="Ruda Black"/>
                <a:sym typeface="Ruda Black"/>
              </a:defRPr>
            </a:lvl1pPr>
            <a:lvl2pPr lvl="1" algn="ctr" rtl="0">
              <a:spcBef>
                <a:spcPts val="0"/>
              </a:spcBef>
              <a:spcAft>
                <a:spcPts val="0"/>
              </a:spcAft>
              <a:buClr>
                <a:schemeClr val="accent3"/>
              </a:buClr>
              <a:buSzPts val="2000"/>
              <a:buFont typeface="Ruda Black"/>
              <a:buNone/>
              <a:defRPr sz="2000">
                <a:solidFill>
                  <a:schemeClr val="accent3"/>
                </a:solidFill>
                <a:latin typeface="Ruda Black"/>
                <a:ea typeface="Ruda Black"/>
                <a:cs typeface="Ruda Black"/>
                <a:sym typeface="Ruda Black"/>
              </a:defRPr>
            </a:lvl2pPr>
            <a:lvl3pPr lvl="2" algn="ctr" rtl="0">
              <a:spcBef>
                <a:spcPts val="0"/>
              </a:spcBef>
              <a:spcAft>
                <a:spcPts val="0"/>
              </a:spcAft>
              <a:buClr>
                <a:schemeClr val="accent3"/>
              </a:buClr>
              <a:buSzPts val="2000"/>
              <a:buFont typeface="Ruda Black"/>
              <a:buNone/>
              <a:defRPr sz="2000">
                <a:solidFill>
                  <a:schemeClr val="accent3"/>
                </a:solidFill>
                <a:latin typeface="Ruda Black"/>
                <a:ea typeface="Ruda Black"/>
                <a:cs typeface="Ruda Black"/>
                <a:sym typeface="Ruda Black"/>
              </a:defRPr>
            </a:lvl3pPr>
            <a:lvl4pPr lvl="3" algn="ctr" rtl="0">
              <a:spcBef>
                <a:spcPts val="0"/>
              </a:spcBef>
              <a:spcAft>
                <a:spcPts val="0"/>
              </a:spcAft>
              <a:buClr>
                <a:schemeClr val="accent3"/>
              </a:buClr>
              <a:buSzPts val="2000"/>
              <a:buFont typeface="Ruda Black"/>
              <a:buNone/>
              <a:defRPr sz="2000">
                <a:solidFill>
                  <a:schemeClr val="accent3"/>
                </a:solidFill>
                <a:latin typeface="Ruda Black"/>
                <a:ea typeface="Ruda Black"/>
                <a:cs typeface="Ruda Black"/>
                <a:sym typeface="Ruda Black"/>
              </a:defRPr>
            </a:lvl4pPr>
            <a:lvl5pPr lvl="4" algn="ctr" rtl="0">
              <a:spcBef>
                <a:spcPts val="0"/>
              </a:spcBef>
              <a:spcAft>
                <a:spcPts val="0"/>
              </a:spcAft>
              <a:buClr>
                <a:schemeClr val="accent3"/>
              </a:buClr>
              <a:buSzPts val="2000"/>
              <a:buFont typeface="Ruda Black"/>
              <a:buNone/>
              <a:defRPr sz="2000">
                <a:solidFill>
                  <a:schemeClr val="accent3"/>
                </a:solidFill>
                <a:latin typeface="Ruda Black"/>
                <a:ea typeface="Ruda Black"/>
                <a:cs typeface="Ruda Black"/>
                <a:sym typeface="Ruda Black"/>
              </a:defRPr>
            </a:lvl5pPr>
            <a:lvl6pPr lvl="5" algn="ctr" rtl="0">
              <a:spcBef>
                <a:spcPts val="0"/>
              </a:spcBef>
              <a:spcAft>
                <a:spcPts val="0"/>
              </a:spcAft>
              <a:buClr>
                <a:schemeClr val="accent3"/>
              </a:buClr>
              <a:buSzPts val="2000"/>
              <a:buFont typeface="Ruda Black"/>
              <a:buNone/>
              <a:defRPr sz="2000">
                <a:solidFill>
                  <a:schemeClr val="accent3"/>
                </a:solidFill>
                <a:latin typeface="Ruda Black"/>
                <a:ea typeface="Ruda Black"/>
                <a:cs typeface="Ruda Black"/>
                <a:sym typeface="Ruda Black"/>
              </a:defRPr>
            </a:lvl6pPr>
            <a:lvl7pPr lvl="6" algn="ctr" rtl="0">
              <a:spcBef>
                <a:spcPts val="0"/>
              </a:spcBef>
              <a:spcAft>
                <a:spcPts val="0"/>
              </a:spcAft>
              <a:buClr>
                <a:schemeClr val="accent3"/>
              </a:buClr>
              <a:buSzPts val="2000"/>
              <a:buFont typeface="Ruda Black"/>
              <a:buNone/>
              <a:defRPr sz="2000">
                <a:solidFill>
                  <a:schemeClr val="accent3"/>
                </a:solidFill>
                <a:latin typeface="Ruda Black"/>
                <a:ea typeface="Ruda Black"/>
                <a:cs typeface="Ruda Black"/>
                <a:sym typeface="Ruda Black"/>
              </a:defRPr>
            </a:lvl7pPr>
            <a:lvl8pPr lvl="7" algn="ctr" rtl="0">
              <a:spcBef>
                <a:spcPts val="0"/>
              </a:spcBef>
              <a:spcAft>
                <a:spcPts val="0"/>
              </a:spcAft>
              <a:buClr>
                <a:schemeClr val="accent3"/>
              </a:buClr>
              <a:buSzPts val="2000"/>
              <a:buFont typeface="Ruda Black"/>
              <a:buNone/>
              <a:defRPr sz="2000">
                <a:solidFill>
                  <a:schemeClr val="accent3"/>
                </a:solidFill>
                <a:latin typeface="Ruda Black"/>
                <a:ea typeface="Ruda Black"/>
                <a:cs typeface="Ruda Black"/>
                <a:sym typeface="Ruda Black"/>
              </a:defRPr>
            </a:lvl8pPr>
            <a:lvl9pPr lvl="8" algn="ctr" rtl="0">
              <a:spcBef>
                <a:spcPts val="0"/>
              </a:spcBef>
              <a:spcAft>
                <a:spcPts val="0"/>
              </a:spcAft>
              <a:buClr>
                <a:schemeClr val="accent3"/>
              </a:buClr>
              <a:buSzPts val="2000"/>
              <a:buFont typeface="Ruda Black"/>
              <a:buNone/>
              <a:defRPr sz="2000">
                <a:solidFill>
                  <a:schemeClr val="accent3"/>
                </a:solidFill>
                <a:latin typeface="Ruda Black"/>
                <a:ea typeface="Ruda Black"/>
                <a:cs typeface="Ruda Black"/>
                <a:sym typeface="Ruda Black"/>
              </a:defRPr>
            </a:lvl9pPr>
          </a:lstStyle>
          <a:p>
            <a:endParaRPr/>
          </a:p>
        </p:txBody>
      </p:sp>
      <p:sp>
        <p:nvSpPr>
          <p:cNvPr id="105" name="Google Shape;105;p15"/>
          <p:cNvSpPr txBox="1">
            <a:spLocks noGrp="1"/>
          </p:cNvSpPr>
          <p:nvPr>
            <p:ph type="subTitle" idx="5"/>
          </p:nvPr>
        </p:nvSpPr>
        <p:spPr>
          <a:xfrm>
            <a:off x="6156000" y="3534900"/>
            <a:ext cx="2268000" cy="67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solidFill>
                  <a:schemeClr val="dk1"/>
                </a:solidFill>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106" name="Google Shape;106;p15"/>
          <p:cNvSpPr txBox="1">
            <a:spLocks noGrp="1"/>
          </p:cNvSpPr>
          <p:nvPr>
            <p:ph type="subTitle" idx="6"/>
          </p:nvPr>
        </p:nvSpPr>
        <p:spPr>
          <a:xfrm>
            <a:off x="6156000" y="3037150"/>
            <a:ext cx="2268000" cy="286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2000"/>
              <a:buFont typeface="Ruda Black"/>
              <a:buNone/>
              <a:defRPr sz="2000">
                <a:solidFill>
                  <a:schemeClr val="accent3"/>
                </a:solidFill>
                <a:latin typeface="Ruda Black"/>
                <a:ea typeface="Ruda Black"/>
                <a:cs typeface="Ruda Black"/>
                <a:sym typeface="Ruda Black"/>
              </a:defRPr>
            </a:lvl1pPr>
            <a:lvl2pPr lvl="1" algn="ctr" rtl="0">
              <a:spcBef>
                <a:spcPts val="0"/>
              </a:spcBef>
              <a:spcAft>
                <a:spcPts val="0"/>
              </a:spcAft>
              <a:buClr>
                <a:schemeClr val="accent3"/>
              </a:buClr>
              <a:buSzPts val="2000"/>
              <a:buFont typeface="Ruda Black"/>
              <a:buNone/>
              <a:defRPr sz="2000">
                <a:solidFill>
                  <a:schemeClr val="accent3"/>
                </a:solidFill>
                <a:latin typeface="Ruda Black"/>
                <a:ea typeface="Ruda Black"/>
                <a:cs typeface="Ruda Black"/>
                <a:sym typeface="Ruda Black"/>
              </a:defRPr>
            </a:lvl2pPr>
            <a:lvl3pPr lvl="2" algn="ctr" rtl="0">
              <a:spcBef>
                <a:spcPts val="0"/>
              </a:spcBef>
              <a:spcAft>
                <a:spcPts val="0"/>
              </a:spcAft>
              <a:buClr>
                <a:schemeClr val="accent3"/>
              </a:buClr>
              <a:buSzPts val="2000"/>
              <a:buFont typeface="Ruda Black"/>
              <a:buNone/>
              <a:defRPr sz="2000">
                <a:solidFill>
                  <a:schemeClr val="accent3"/>
                </a:solidFill>
                <a:latin typeface="Ruda Black"/>
                <a:ea typeface="Ruda Black"/>
                <a:cs typeface="Ruda Black"/>
                <a:sym typeface="Ruda Black"/>
              </a:defRPr>
            </a:lvl3pPr>
            <a:lvl4pPr lvl="3" algn="ctr" rtl="0">
              <a:spcBef>
                <a:spcPts val="0"/>
              </a:spcBef>
              <a:spcAft>
                <a:spcPts val="0"/>
              </a:spcAft>
              <a:buClr>
                <a:schemeClr val="accent3"/>
              </a:buClr>
              <a:buSzPts val="2000"/>
              <a:buFont typeface="Ruda Black"/>
              <a:buNone/>
              <a:defRPr sz="2000">
                <a:solidFill>
                  <a:schemeClr val="accent3"/>
                </a:solidFill>
                <a:latin typeface="Ruda Black"/>
                <a:ea typeface="Ruda Black"/>
                <a:cs typeface="Ruda Black"/>
                <a:sym typeface="Ruda Black"/>
              </a:defRPr>
            </a:lvl4pPr>
            <a:lvl5pPr lvl="4" algn="ctr" rtl="0">
              <a:spcBef>
                <a:spcPts val="0"/>
              </a:spcBef>
              <a:spcAft>
                <a:spcPts val="0"/>
              </a:spcAft>
              <a:buClr>
                <a:schemeClr val="accent3"/>
              </a:buClr>
              <a:buSzPts val="2000"/>
              <a:buFont typeface="Ruda Black"/>
              <a:buNone/>
              <a:defRPr sz="2000">
                <a:solidFill>
                  <a:schemeClr val="accent3"/>
                </a:solidFill>
                <a:latin typeface="Ruda Black"/>
                <a:ea typeface="Ruda Black"/>
                <a:cs typeface="Ruda Black"/>
                <a:sym typeface="Ruda Black"/>
              </a:defRPr>
            </a:lvl5pPr>
            <a:lvl6pPr lvl="5" algn="ctr" rtl="0">
              <a:spcBef>
                <a:spcPts val="0"/>
              </a:spcBef>
              <a:spcAft>
                <a:spcPts val="0"/>
              </a:spcAft>
              <a:buClr>
                <a:schemeClr val="accent3"/>
              </a:buClr>
              <a:buSzPts val="2000"/>
              <a:buFont typeface="Ruda Black"/>
              <a:buNone/>
              <a:defRPr sz="2000">
                <a:solidFill>
                  <a:schemeClr val="accent3"/>
                </a:solidFill>
                <a:latin typeface="Ruda Black"/>
                <a:ea typeface="Ruda Black"/>
                <a:cs typeface="Ruda Black"/>
                <a:sym typeface="Ruda Black"/>
              </a:defRPr>
            </a:lvl6pPr>
            <a:lvl7pPr lvl="6" algn="ctr" rtl="0">
              <a:spcBef>
                <a:spcPts val="0"/>
              </a:spcBef>
              <a:spcAft>
                <a:spcPts val="0"/>
              </a:spcAft>
              <a:buClr>
                <a:schemeClr val="accent3"/>
              </a:buClr>
              <a:buSzPts val="2000"/>
              <a:buFont typeface="Ruda Black"/>
              <a:buNone/>
              <a:defRPr sz="2000">
                <a:solidFill>
                  <a:schemeClr val="accent3"/>
                </a:solidFill>
                <a:latin typeface="Ruda Black"/>
                <a:ea typeface="Ruda Black"/>
                <a:cs typeface="Ruda Black"/>
                <a:sym typeface="Ruda Black"/>
              </a:defRPr>
            </a:lvl7pPr>
            <a:lvl8pPr lvl="7" algn="ctr" rtl="0">
              <a:spcBef>
                <a:spcPts val="0"/>
              </a:spcBef>
              <a:spcAft>
                <a:spcPts val="0"/>
              </a:spcAft>
              <a:buClr>
                <a:schemeClr val="accent3"/>
              </a:buClr>
              <a:buSzPts val="2000"/>
              <a:buFont typeface="Ruda Black"/>
              <a:buNone/>
              <a:defRPr sz="2000">
                <a:solidFill>
                  <a:schemeClr val="accent3"/>
                </a:solidFill>
                <a:latin typeface="Ruda Black"/>
                <a:ea typeface="Ruda Black"/>
                <a:cs typeface="Ruda Black"/>
                <a:sym typeface="Ruda Black"/>
              </a:defRPr>
            </a:lvl8pPr>
            <a:lvl9pPr lvl="8" algn="ctr" rtl="0">
              <a:spcBef>
                <a:spcPts val="0"/>
              </a:spcBef>
              <a:spcAft>
                <a:spcPts val="0"/>
              </a:spcAft>
              <a:buClr>
                <a:schemeClr val="accent3"/>
              </a:buClr>
              <a:buSzPts val="2000"/>
              <a:buFont typeface="Ruda Black"/>
              <a:buNone/>
              <a:defRPr sz="2000">
                <a:solidFill>
                  <a:schemeClr val="accent3"/>
                </a:solidFill>
                <a:latin typeface="Ruda Black"/>
                <a:ea typeface="Ruda Black"/>
                <a:cs typeface="Ruda Black"/>
                <a:sym typeface="Ruda Black"/>
              </a:defRPr>
            </a:lvl9pPr>
          </a:lstStyle>
          <a:p>
            <a:endParaRPr/>
          </a:p>
        </p:txBody>
      </p:sp>
      <p:sp>
        <p:nvSpPr>
          <p:cNvPr id="107" name="Google Shape;107;p15"/>
          <p:cNvSpPr/>
          <p:nvPr/>
        </p:nvSpPr>
        <p:spPr>
          <a:xfrm rot="-7778502">
            <a:off x="6190464" y="-646046"/>
            <a:ext cx="3495800" cy="1877249"/>
          </a:xfrm>
          <a:custGeom>
            <a:avLst/>
            <a:gdLst/>
            <a:ahLst/>
            <a:cxnLst/>
            <a:rect l="l" t="t" r="r" b="b"/>
            <a:pathLst>
              <a:path w="105888" h="56862" extrusionOk="0">
                <a:moveTo>
                  <a:pt x="63645" y="1"/>
                </a:moveTo>
                <a:cubicBezTo>
                  <a:pt x="59190" y="1"/>
                  <a:pt x="54586" y="2151"/>
                  <a:pt x="51266" y="5471"/>
                </a:cubicBezTo>
                <a:cubicBezTo>
                  <a:pt x="46929" y="9785"/>
                  <a:pt x="45035" y="16016"/>
                  <a:pt x="40926" y="20536"/>
                </a:cubicBezTo>
                <a:cubicBezTo>
                  <a:pt x="32686" y="29529"/>
                  <a:pt x="19379" y="27406"/>
                  <a:pt x="9770" y="34117"/>
                </a:cubicBezTo>
                <a:cubicBezTo>
                  <a:pt x="5159" y="37335"/>
                  <a:pt x="0" y="43909"/>
                  <a:pt x="1530" y="49934"/>
                </a:cubicBezTo>
                <a:cubicBezTo>
                  <a:pt x="2192" y="52559"/>
                  <a:pt x="4086" y="54842"/>
                  <a:pt x="6551" y="55983"/>
                </a:cubicBezTo>
                <a:cubicBezTo>
                  <a:pt x="7899" y="56598"/>
                  <a:pt x="9322" y="56862"/>
                  <a:pt x="10766" y="56862"/>
                </a:cubicBezTo>
                <a:cubicBezTo>
                  <a:pt x="14043" y="56862"/>
                  <a:pt x="17432" y="55503"/>
                  <a:pt x="20315" y="53792"/>
                </a:cubicBezTo>
                <a:cubicBezTo>
                  <a:pt x="26067" y="50391"/>
                  <a:pt x="31066" y="47355"/>
                  <a:pt x="37936" y="46648"/>
                </a:cubicBezTo>
                <a:cubicBezTo>
                  <a:pt x="38873" y="46549"/>
                  <a:pt x="39787" y="46504"/>
                  <a:pt x="40683" y="46504"/>
                </a:cubicBezTo>
                <a:cubicBezTo>
                  <a:pt x="47675" y="46504"/>
                  <a:pt x="53583" y="49254"/>
                  <a:pt x="60442" y="50893"/>
                </a:cubicBezTo>
                <a:cubicBezTo>
                  <a:pt x="64551" y="51877"/>
                  <a:pt x="68940" y="52429"/>
                  <a:pt x="73344" y="52429"/>
                </a:cubicBezTo>
                <a:cubicBezTo>
                  <a:pt x="80485" y="52429"/>
                  <a:pt x="87668" y="50977"/>
                  <a:pt x="93767" y="47561"/>
                </a:cubicBezTo>
                <a:cubicBezTo>
                  <a:pt x="98355" y="44981"/>
                  <a:pt x="102281" y="41033"/>
                  <a:pt x="104152" y="36125"/>
                </a:cubicBezTo>
                <a:cubicBezTo>
                  <a:pt x="105704" y="31994"/>
                  <a:pt x="105887" y="26173"/>
                  <a:pt x="103217" y="22407"/>
                </a:cubicBezTo>
                <a:cubicBezTo>
                  <a:pt x="100569" y="18709"/>
                  <a:pt x="94794" y="17637"/>
                  <a:pt x="90640" y="16587"/>
                </a:cubicBezTo>
                <a:cubicBezTo>
                  <a:pt x="87467" y="15788"/>
                  <a:pt x="83998" y="15080"/>
                  <a:pt x="81190" y="13277"/>
                </a:cubicBezTo>
                <a:cubicBezTo>
                  <a:pt x="77675" y="11063"/>
                  <a:pt x="75735" y="7274"/>
                  <a:pt x="73041" y="4215"/>
                </a:cubicBezTo>
                <a:cubicBezTo>
                  <a:pt x="71307" y="2275"/>
                  <a:pt x="69298" y="1066"/>
                  <a:pt x="67130" y="472"/>
                </a:cubicBezTo>
                <a:cubicBezTo>
                  <a:pt x="65996" y="152"/>
                  <a:pt x="64826" y="1"/>
                  <a:pt x="636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5"/>
          <p:cNvSpPr/>
          <p:nvPr/>
        </p:nvSpPr>
        <p:spPr>
          <a:xfrm rot="10800000">
            <a:off x="7548426" y="-1080747"/>
            <a:ext cx="2542624" cy="2606354"/>
          </a:xfrm>
          <a:custGeom>
            <a:avLst/>
            <a:gdLst/>
            <a:ahLst/>
            <a:cxnLst/>
            <a:rect l="l" t="t" r="r" b="b"/>
            <a:pathLst>
              <a:path w="80552" h="82571" extrusionOk="0">
                <a:moveTo>
                  <a:pt x="29844" y="0"/>
                </a:moveTo>
                <a:cubicBezTo>
                  <a:pt x="29415" y="0"/>
                  <a:pt x="28991" y="15"/>
                  <a:pt x="28578" y="44"/>
                </a:cubicBezTo>
                <a:cubicBezTo>
                  <a:pt x="27459" y="112"/>
                  <a:pt x="26341" y="318"/>
                  <a:pt x="25268" y="592"/>
                </a:cubicBezTo>
                <a:cubicBezTo>
                  <a:pt x="21662" y="1527"/>
                  <a:pt x="18352" y="3513"/>
                  <a:pt x="15590" y="6001"/>
                </a:cubicBezTo>
                <a:cubicBezTo>
                  <a:pt x="7830" y="13031"/>
                  <a:pt x="3584" y="22983"/>
                  <a:pt x="2055" y="33186"/>
                </a:cubicBezTo>
                <a:cubicBezTo>
                  <a:pt x="411" y="43914"/>
                  <a:pt x="1" y="53911"/>
                  <a:pt x="5890" y="63384"/>
                </a:cubicBezTo>
                <a:cubicBezTo>
                  <a:pt x="10820" y="71327"/>
                  <a:pt x="18489" y="77627"/>
                  <a:pt x="27391" y="80594"/>
                </a:cubicBezTo>
                <a:cubicBezTo>
                  <a:pt x="31366" y="81929"/>
                  <a:pt x="35578" y="82570"/>
                  <a:pt x="39818" y="82570"/>
                </a:cubicBezTo>
                <a:cubicBezTo>
                  <a:pt x="52328" y="82570"/>
                  <a:pt x="65079" y="76986"/>
                  <a:pt x="72699" y="67150"/>
                </a:cubicBezTo>
                <a:cubicBezTo>
                  <a:pt x="78109" y="60188"/>
                  <a:pt x="80551" y="50647"/>
                  <a:pt x="77835" y="42248"/>
                </a:cubicBezTo>
                <a:cubicBezTo>
                  <a:pt x="75027" y="33597"/>
                  <a:pt x="67952" y="29283"/>
                  <a:pt x="59506" y="27731"/>
                </a:cubicBezTo>
                <a:cubicBezTo>
                  <a:pt x="54644" y="26841"/>
                  <a:pt x="48573" y="26521"/>
                  <a:pt x="44852" y="22801"/>
                </a:cubicBezTo>
                <a:cubicBezTo>
                  <a:pt x="42912" y="20838"/>
                  <a:pt x="42273" y="18441"/>
                  <a:pt x="42364" y="15793"/>
                </a:cubicBezTo>
                <a:cubicBezTo>
                  <a:pt x="42478" y="11959"/>
                  <a:pt x="42570" y="7120"/>
                  <a:pt x="39991" y="3993"/>
                </a:cubicBezTo>
                <a:cubicBezTo>
                  <a:pt x="37640" y="1091"/>
                  <a:pt x="33516" y="0"/>
                  <a:pt x="298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2">
  <p:cSld name="SECTION_HEADER_1">
    <p:spTree>
      <p:nvGrpSpPr>
        <p:cNvPr id="1" name="Shape 137"/>
        <p:cNvGrpSpPr/>
        <p:nvPr/>
      </p:nvGrpSpPr>
      <p:grpSpPr>
        <a:xfrm>
          <a:off x="0" y="0"/>
          <a:ext cx="0" cy="0"/>
          <a:chOff x="0" y="0"/>
          <a:chExt cx="0" cy="0"/>
        </a:xfrm>
      </p:grpSpPr>
      <p:sp>
        <p:nvSpPr>
          <p:cNvPr id="138" name="Google Shape;138;p18"/>
          <p:cNvSpPr txBox="1">
            <a:spLocks noGrp="1"/>
          </p:cNvSpPr>
          <p:nvPr>
            <p:ph type="title"/>
          </p:nvPr>
        </p:nvSpPr>
        <p:spPr>
          <a:xfrm>
            <a:off x="5322425" y="2573550"/>
            <a:ext cx="2667900" cy="617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3600"/>
              <a:buNone/>
              <a:defRPr sz="3600">
                <a:solidFill>
                  <a:schemeClr val="accent3"/>
                </a:solidFill>
              </a:defRPr>
            </a:lvl1pPr>
            <a:lvl2pPr lvl="1" algn="r" rtl="0">
              <a:spcBef>
                <a:spcPts val="0"/>
              </a:spcBef>
              <a:spcAft>
                <a:spcPts val="0"/>
              </a:spcAft>
              <a:buClr>
                <a:schemeClr val="accent3"/>
              </a:buClr>
              <a:buSzPts val="3600"/>
              <a:buNone/>
              <a:defRPr sz="3600">
                <a:solidFill>
                  <a:schemeClr val="accent3"/>
                </a:solidFill>
              </a:defRPr>
            </a:lvl2pPr>
            <a:lvl3pPr lvl="2" algn="r" rtl="0">
              <a:spcBef>
                <a:spcPts val="0"/>
              </a:spcBef>
              <a:spcAft>
                <a:spcPts val="0"/>
              </a:spcAft>
              <a:buClr>
                <a:schemeClr val="accent3"/>
              </a:buClr>
              <a:buSzPts val="3600"/>
              <a:buNone/>
              <a:defRPr sz="3600">
                <a:solidFill>
                  <a:schemeClr val="accent3"/>
                </a:solidFill>
              </a:defRPr>
            </a:lvl3pPr>
            <a:lvl4pPr lvl="3" algn="r" rtl="0">
              <a:spcBef>
                <a:spcPts val="0"/>
              </a:spcBef>
              <a:spcAft>
                <a:spcPts val="0"/>
              </a:spcAft>
              <a:buClr>
                <a:schemeClr val="accent3"/>
              </a:buClr>
              <a:buSzPts val="3600"/>
              <a:buNone/>
              <a:defRPr sz="3600">
                <a:solidFill>
                  <a:schemeClr val="accent3"/>
                </a:solidFill>
              </a:defRPr>
            </a:lvl4pPr>
            <a:lvl5pPr lvl="4" algn="r" rtl="0">
              <a:spcBef>
                <a:spcPts val="0"/>
              </a:spcBef>
              <a:spcAft>
                <a:spcPts val="0"/>
              </a:spcAft>
              <a:buClr>
                <a:schemeClr val="accent3"/>
              </a:buClr>
              <a:buSzPts val="3600"/>
              <a:buNone/>
              <a:defRPr sz="3600">
                <a:solidFill>
                  <a:schemeClr val="accent3"/>
                </a:solidFill>
              </a:defRPr>
            </a:lvl5pPr>
            <a:lvl6pPr lvl="5" algn="r" rtl="0">
              <a:spcBef>
                <a:spcPts val="0"/>
              </a:spcBef>
              <a:spcAft>
                <a:spcPts val="0"/>
              </a:spcAft>
              <a:buClr>
                <a:schemeClr val="accent3"/>
              </a:buClr>
              <a:buSzPts val="3600"/>
              <a:buNone/>
              <a:defRPr sz="3600">
                <a:solidFill>
                  <a:schemeClr val="accent3"/>
                </a:solidFill>
              </a:defRPr>
            </a:lvl6pPr>
            <a:lvl7pPr lvl="6" algn="r" rtl="0">
              <a:spcBef>
                <a:spcPts val="0"/>
              </a:spcBef>
              <a:spcAft>
                <a:spcPts val="0"/>
              </a:spcAft>
              <a:buClr>
                <a:schemeClr val="accent3"/>
              </a:buClr>
              <a:buSzPts val="3600"/>
              <a:buNone/>
              <a:defRPr sz="3600">
                <a:solidFill>
                  <a:schemeClr val="accent3"/>
                </a:solidFill>
              </a:defRPr>
            </a:lvl7pPr>
            <a:lvl8pPr lvl="7" algn="r" rtl="0">
              <a:spcBef>
                <a:spcPts val="0"/>
              </a:spcBef>
              <a:spcAft>
                <a:spcPts val="0"/>
              </a:spcAft>
              <a:buClr>
                <a:schemeClr val="accent3"/>
              </a:buClr>
              <a:buSzPts val="3600"/>
              <a:buNone/>
              <a:defRPr sz="3600">
                <a:solidFill>
                  <a:schemeClr val="accent3"/>
                </a:solidFill>
              </a:defRPr>
            </a:lvl8pPr>
            <a:lvl9pPr lvl="8" algn="r" rtl="0">
              <a:spcBef>
                <a:spcPts val="0"/>
              </a:spcBef>
              <a:spcAft>
                <a:spcPts val="0"/>
              </a:spcAft>
              <a:buClr>
                <a:schemeClr val="accent3"/>
              </a:buClr>
              <a:buSzPts val="3600"/>
              <a:buNone/>
              <a:defRPr sz="3600">
                <a:solidFill>
                  <a:schemeClr val="accent3"/>
                </a:solidFill>
              </a:defRPr>
            </a:lvl9pPr>
          </a:lstStyle>
          <a:p>
            <a:endParaRPr/>
          </a:p>
        </p:txBody>
      </p:sp>
      <p:sp>
        <p:nvSpPr>
          <p:cNvPr id="139" name="Google Shape;139;p18"/>
          <p:cNvSpPr txBox="1">
            <a:spLocks noGrp="1"/>
          </p:cNvSpPr>
          <p:nvPr>
            <p:ph type="title" idx="2" hasCustomPrompt="1"/>
          </p:nvPr>
        </p:nvSpPr>
        <p:spPr>
          <a:xfrm>
            <a:off x="5322425" y="987300"/>
            <a:ext cx="2667900" cy="1247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2000"/>
            </a:lvl1pPr>
            <a:lvl2pPr lvl="1" algn="r" rtl="0">
              <a:spcBef>
                <a:spcPts val="0"/>
              </a:spcBef>
              <a:spcAft>
                <a:spcPts val="0"/>
              </a:spcAft>
              <a:buSzPts val="12000"/>
              <a:buNone/>
              <a:defRPr sz="12000"/>
            </a:lvl2pPr>
            <a:lvl3pPr lvl="2" algn="r" rtl="0">
              <a:spcBef>
                <a:spcPts val="0"/>
              </a:spcBef>
              <a:spcAft>
                <a:spcPts val="0"/>
              </a:spcAft>
              <a:buSzPts val="12000"/>
              <a:buNone/>
              <a:defRPr sz="12000"/>
            </a:lvl3pPr>
            <a:lvl4pPr lvl="3" algn="r" rtl="0">
              <a:spcBef>
                <a:spcPts val="0"/>
              </a:spcBef>
              <a:spcAft>
                <a:spcPts val="0"/>
              </a:spcAft>
              <a:buSzPts val="12000"/>
              <a:buNone/>
              <a:defRPr sz="12000"/>
            </a:lvl4pPr>
            <a:lvl5pPr lvl="4" algn="r" rtl="0">
              <a:spcBef>
                <a:spcPts val="0"/>
              </a:spcBef>
              <a:spcAft>
                <a:spcPts val="0"/>
              </a:spcAft>
              <a:buSzPts val="12000"/>
              <a:buNone/>
              <a:defRPr sz="12000"/>
            </a:lvl5pPr>
            <a:lvl6pPr lvl="5" algn="r" rtl="0">
              <a:spcBef>
                <a:spcPts val="0"/>
              </a:spcBef>
              <a:spcAft>
                <a:spcPts val="0"/>
              </a:spcAft>
              <a:buSzPts val="12000"/>
              <a:buNone/>
              <a:defRPr sz="12000"/>
            </a:lvl6pPr>
            <a:lvl7pPr lvl="6" algn="r" rtl="0">
              <a:spcBef>
                <a:spcPts val="0"/>
              </a:spcBef>
              <a:spcAft>
                <a:spcPts val="0"/>
              </a:spcAft>
              <a:buSzPts val="12000"/>
              <a:buNone/>
              <a:defRPr sz="12000"/>
            </a:lvl7pPr>
            <a:lvl8pPr lvl="7" algn="r" rtl="0">
              <a:spcBef>
                <a:spcPts val="0"/>
              </a:spcBef>
              <a:spcAft>
                <a:spcPts val="0"/>
              </a:spcAft>
              <a:buSzPts val="12000"/>
              <a:buNone/>
              <a:defRPr sz="12000"/>
            </a:lvl8pPr>
            <a:lvl9pPr lvl="8" algn="r" rtl="0">
              <a:spcBef>
                <a:spcPts val="0"/>
              </a:spcBef>
              <a:spcAft>
                <a:spcPts val="0"/>
              </a:spcAft>
              <a:buSzPts val="12000"/>
              <a:buNone/>
              <a:defRPr sz="12000"/>
            </a:lvl9pPr>
          </a:lstStyle>
          <a:p>
            <a:r>
              <a:t>xx%</a:t>
            </a:r>
          </a:p>
        </p:txBody>
      </p:sp>
      <p:sp>
        <p:nvSpPr>
          <p:cNvPr id="140" name="Google Shape;140;p18"/>
          <p:cNvSpPr txBox="1">
            <a:spLocks noGrp="1"/>
          </p:cNvSpPr>
          <p:nvPr>
            <p:ph type="subTitle" idx="1"/>
          </p:nvPr>
        </p:nvSpPr>
        <p:spPr>
          <a:xfrm>
            <a:off x="5322550" y="3529975"/>
            <a:ext cx="2667900" cy="61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a:lvl1pPr>
            <a:lvl2pPr lvl="1" algn="r" rtl="0">
              <a:spcBef>
                <a:spcPts val="0"/>
              </a:spcBef>
              <a:spcAft>
                <a:spcPts val="0"/>
              </a:spcAft>
              <a:buSzPts val="1600"/>
              <a:buNone/>
              <a:defRPr/>
            </a:lvl2pPr>
            <a:lvl3pPr lvl="2" algn="r" rtl="0">
              <a:spcBef>
                <a:spcPts val="0"/>
              </a:spcBef>
              <a:spcAft>
                <a:spcPts val="0"/>
              </a:spcAft>
              <a:buSzPts val="1600"/>
              <a:buNone/>
              <a:defRPr/>
            </a:lvl3pPr>
            <a:lvl4pPr lvl="3" algn="r" rtl="0">
              <a:spcBef>
                <a:spcPts val="0"/>
              </a:spcBef>
              <a:spcAft>
                <a:spcPts val="0"/>
              </a:spcAft>
              <a:buSzPts val="1600"/>
              <a:buNone/>
              <a:defRPr/>
            </a:lvl4pPr>
            <a:lvl5pPr lvl="4" algn="r" rtl="0">
              <a:spcBef>
                <a:spcPts val="0"/>
              </a:spcBef>
              <a:spcAft>
                <a:spcPts val="0"/>
              </a:spcAft>
              <a:buSzPts val="1600"/>
              <a:buNone/>
              <a:defRPr/>
            </a:lvl5pPr>
            <a:lvl6pPr lvl="5" algn="r" rtl="0">
              <a:spcBef>
                <a:spcPts val="0"/>
              </a:spcBef>
              <a:spcAft>
                <a:spcPts val="0"/>
              </a:spcAft>
              <a:buSzPts val="1600"/>
              <a:buNone/>
              <a:defRPr/>
            </a:lvl6pPr>
            <a:lvl7pPr lvl="6" algn="r" rtl="0">
              <a:spcBef>
                <a:spcPts val="0"/>
              </a:spcBef>
              <a:spcAft>
                <a:spcPts val="0"/>
              </a:spcAft>
              <a:buSzPts val="1600"/>
              <a:buNone/>
              <a:defRPr/>
            </a:lvl7pPr>
            <a:lvl8pPr lvl="7" algn="r" rtl="0">
              <a:spcBef>
                <a:spcPts val="0"/>
              </a:spcBef>
              <a:spcAft>
                <a:spcPts val="0"/>
              </a:spcAft>
              <a:buSzPts val="1600"/>
              <a:buNone/>
              <a:defRPr/>
            </a:lvl8pPr>
            <a:lvl9pPr lvl="8" algn="r" rtl="0">
              <a:spcBef>
                <a:spcPts val="0"/>
              </a:spcBef>
              <a:spcAft>
                <a:spcPts val="0"/>
              </a:spcAft>
              <a:buSzPts val="1600"/>
              <a:buNone/>
              <a:defRPr/>
            </a:lvl9pPr>
          </a:lstStyle>
          <a:p>
            <a:endParaRPr/>
          </a:p>
        </p:txBody>
      </p:sp>
      <p:sp>
        <p:nvSpPr>
          <p:cNvPr id="141" name="Google Shape;141;p18"/>
          <p:cNvSpPr/>
          <p:nvPr/>
        </p:nvSpPr>
        <p:spPr>
          <a:xfrm rot="7778502" flipH="1">
            <a:off x="-565720" y="-646046"/>
            <a:ext cx="3495800" cy="1877249"/>
          </a:xfrm>
          <a:custGeom>
            <a:avLst/>
            <a:gdLst/>
            <a:ahLst/>
            <a:cxnLst/>
            <a:rect l="l" t="t" r="r" b="b"/>
            <a:pathLst>
              <a:path w="105888" h="56862" extrusionOk="0">
                <a:moveTo>
                  <a:pt x="63645" y="1"/>
                </a:moveTo>
                <a:cubicBezTo>
                  <a:pt x="59190" y="1"/>
                  <a:pt x="54586" y="2151"/>
                  <a:pt x="51266" y="5471"/>
                </a:cubicBezTo>
                <a:cubicBezTo>
                  <a:pt x="46929" y="9785"/>
                  <a:pt x="45035" y="16016"/>
                  <a:pt x="40926" y="20536"/>
                </a:cubicBezTo>
                <a:cubicBezTo>
                  <a:pt x="32686" y="29529"/>
                  <a:pt x="19379" y="27406"/>
                  <a:pt x="9770" y="34117"/>
                </a:cubicBezTo>
                <a:cubicBezTo>
                  <a:pt x="5159" y="37335"/>
                  <a:pt x="0" y="43909"/>
                  <a:pt x="1530" y="49934"/>
                </a:cubicBezTo>
                <a:cubicBezTo>
                  <a:pt x="2192" y="52559"/>
                  <a:pt x="4086" y="54842"/>
                  <a:pt x="6551" y="55983"/>
                </a:cubicBezTo>
                <a:cubicBezTo>
                  <a:pt x="7899" y="56598"/>
                  <a:pt x="9322" y="56862"/>
                  <a:pt x="10766" y="56862"/>
                </a:cubicBezTo>
                <a:cubicBezTo>
                  <a:pt x="14043" y="56862"/>
                  <a:pt x="17432" y="55503"/>
                  <a:pt x="20315" y="53792"/>
                </a:cubicBezTo>
                <a:cubicBezTo>
                  <a:pt x="26067" y="50391"/>
                  <a:pt x="31066" y="47355"/>
                  <a:pt x="37936" y="46648"/>
                </a:cubicBezTo>
                <a:cubicBezTo>
                  <a:pt x="38873" y="46549"/>
                  <a:pt x="39787" y="46504"/>
                  <a:pt x="40683" y="46504"/>
                </a:cubicBezTo>
                <a:cubicBezTo>
                  <a:pt x="47675" y="46504"/>
                  <a:pt x="53583" y="49254"/>
                  <a:pt x="60442" y="50893"/>
                </a:cubicBezTo>
                <a:cubicBezTo>
                  <a:pt x="64551" y="51877"/>
                  <a:pt x="68940" y="52429"/>
                  <a:pt x="73344" y="52429"/>
                </a:cubicBezTo>
                <a:cubicBezTo>
                  <a:pt x="80485" y="52429"/>
                  <a:pt x="87668" y="50977"/>
                  <a:pt x="93767" y="47561"/>
                </a:cubicBezTo>
                <a:cubicBezTo>
                  <a:pt x="98355" y="44981"/>
                  <a:pt x="102281" y="41033"/>
                  <a:pt x="104152" y="36125"/>
                </a:cubicBezTo>
                <a:cubicBezTo>
                  <a:pt x="105704" y="31994"/>
                  <a:pt x="105887" y="26173"/>
                  <a:pt x="103217" y="22407"/>
                </a:cubicBezTo>
                <a:cubicBezTo>
                  <a:pt x="100569" y="18709"/>
                  <a:pt x="94794" y="17637"/>
                  <a:pt x="90640" y="16587"/>
                </a:cubicBezTo>
                <a:cubicBezTo>
                  <a:pt x="87467" y="15788"/>
                  <a:pt x="83998" y="15080"/>
                  <a:pt x="81190" y="13277"/>
                </a:cubicBezTo>
                <a:cubicBezTo>
                  <a:pt x="77675" y="11063"/>
                  <a:pt x="75735" y="7274"/>
                  <a:pt x="73041" y="4215"/>
                </a:cubicBezTo>
                <a:cubicBezTo>
                  <a:pt x="71307" y="2275"/>
                  <a:pt x="69298" y="1066"/>
                  <a:pt x="67130" y="472"/>
                </a:cubicBezTo>
                <a:cubicBezTo>
                  <a:pt x="65996" y="152"/>
                  <a:pt x="64826" y="1"/>
                  <a:pt x="636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8"/>
          <p:cNvSpPr/>
          <p:nvPr/>
        </p:nvSpPr>
        <p:spPr>
          <a:xfrm rot="10800000" flipH="1">
            <a:off x="-970506" y="-1080747"/>
            <a:ext cx="2542624" cy="2606354"/>
          </a:xfrm>
          <a:custGeom>
            <a:avLst/>
            <a:gdLst/>
            <a:ahLst/>
            <a:cxnLst/>
            <a:rect l="l" t="t" r="r" b="b"/>
            <a:pathLst>
              <a:path w="80552" h="82571" extrusionOk="0">
                <a:moveTo>
                  <a:pt x="29844" y="0"/>
                </a:moveTo>
                <a:cubicBezTo>
                  <a:pt x="29415" y="0"/>
                  <a:pt x="28991" y="15"/>
                  <a:pt x="28578" y="44"/>
                </a:cubicBezTo>
                <a:cubicBezTo>
                  <a:pt x="27459" y="112"/>
                  <a:pt x="26341" y="318"/>
                  <a:pt x="25268" y="592"/>
                </a:cubicBezTo>
                <a:cubicBezTo>
                  <a:pt x="21662" y="1527"/>
                  <a:pt x="18352" y="3513"/>
                  <a:pt x="15590" y="6001"/>
                </a:cubicBezTo>
                <a:cubicBezTo>
                  <a:pt x="7830" y="13031"/>
                  <a:pt x="3584" y="22983"/>
                  <a:pt x="2055" y="33186"/>
                </a:cubicBezTo>
                <a:cubicBezTo>
                  <a:pt x="411" y="43914"/>
                  <a:pt x="1" y="53911"/>
                  <a:pt x="5890" y="63384"/>
                </a:cubicBezTo>
                <a:cubicBezTo>
                  <a:pt x="10820" y="71327"/>
                  <a:pt x="18489" y="77627"/>
                  <a:pt x="27391" y="80594"/>
                </a:cubicBezTo>
                <a:cubicBezTo>
                  <a:pt x="31366" y="81929"/>
                  <a:pt x="35578" y="82570"/>
                  <a:pt x="39818" y="82570"/>
                </a:cubicBezTo>
                <a:cubicBezTo>
                  <a:pt x="52328" y="82570"/>
                  <a:pt x="65079" y="76986"/>
                  <a:pt x="72699" y="67150"/>
                </a:cubicBezTo>
                <a:cubicBezTo>
                  <a:pt x="78109" y="60188"/>
                  <a:pt x="80551" y="50647"/>
                  <a:pt x="77835" y="42248"/>
                </a:cubicBezTo>
                <a:cubicBezTo>
                  <a:pt x="75027" y="33597"/>
                  <a:pt x="67952" y="29283"/>
                  <a:pt x="59506" y="27731"/>
                </a:cubicBezTo>
                <a:cubicBezTo>
                  <a:pt x="54644" y="26841"/>
                  <a:pt x="48573" y="26521"/>
                  <a:pt x="44852" y="22801"/>
                </a:cubicBezTo>
                <a:cubicBezTo>
                  <a:pt x="42912" y="20838"/>
                  <a:pt x="42273" y="18441"/>
                  <a:pt x="42364" y="15793"/>
                </a:cubicBezTo>
                <a:cubicBezTo>
                  <a:pt x="42478" y="11959"/>
                  <a:pt x="42570" y="7120"/>
                  <a:pt x="39991" y="3993"/>
                </a:cubicBezTo>
                <a:cubicBezTo>
                  <a:pt x="37640" y="1091"/>
                  <a:pt x="33516" y="0"/>
                  <a:pt x="298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8"/>
          <p:cNvSpPr/>
          <p:nvPr/>
        </p:nvSpPr>
        <p:spPr>
          <a:xfrm rot="-3021498" flipH="1">
            <a:off x="6190464" y="3893479"/>
            <a:ext cx="3495800" cy="1877249"/>
          </a:xfrm>
          <a:custGeom>
            <a:avLst/>
            <a:gdLst/>
            <a:ahLst/>
            <a:cxnLst/>
            <a:rect l="l" t="t" r="r" b="b"/>
            <a:pathLst>
              <a:path w="105888" h="56862" extrusionOk="0">
                <a:moveTo>
                  <a:pt x="63645" y="1"/>
                </a:moveTo>
                <a:cubicBezTo>
                  <a:pt x="59190" y="1"/>
                  <a:pt x="54586" y="2151"/>
                  <a:pt x="51266" y="5471"/>
                </a:cubicBezTo>
                <a:cubicBezTo>
                  <a:pt x="46929" y="9785"/>
                  <a:pt x="45035" y="16016"/>
                  <a:pt x="40926" y="20536"/>
                </a:cubicBezTo>
                <a:cubicBezTo>
                  <a:pt x="32686" y="29529"/>
                  <a:pt x="19379" y="27406"/>
                  <a:pt x="9770" y="34117"/>
                </a:cubicBezTo>
                <a:cubicBezTo>
                  <a:pt x="5159" y="37335"/>
                  <a:pt x="0" y="43909"/>
                  <a:pt x="1530" y="49934"/>
                </a:cubicBezTo>
                <a:cubicBezTo>
                  <a:pt x="2192" y="52559"/>
                  <a:pt x="4086" y="54842"/>
                  <a:pt x="6551" y="55983"/>
                </a:cubicBezTo>
                <a:cubicBezTo>
                  <a:pt x="7899" y="56598"/>
                  <a:pt x="9322" y="56862"/>
                  <a:pt x="10766" y="56862"/>
                </a:cubicBezTo>
                <a:cubicBezTo>
                  <a:pt x="14043" y="56862"/>
                  <a:pt x="17432" y="55503"/>
                  <a:pt x="20315" y="53792"/>
                </a:cubicBezTo>
                <a:cubicBezTo>
                  <a:pt x="26067" y="50391"/>
                  <a:pt x="31066" y="47355"/>
                  <a:pt x="37936" y="46648"/>
                </a:cubicBezTo>
                <a:cubicBezTo>
                  <a:pt x="38873" y="46549"/>
                  <a:pt x="39787" y="46504"/>
                  <a:pt x="40683" y="46504"/>
                </a:cubicBezTo>
                <a:cubicBezTo>
                  <a:pt x="47675" y="46504"/>
                  <a:pt x="53583" y="49254"/>
                  <a:pt x="60442" y="50893"/>
                </a:cubicBezTo>
                <a:cubicBezTo>
                  <a:pt x="64551" y="51877"/>
                  <a:pt x="68940" y="52429"/>
                  <a:pt x="73344" y="52429"/>
                </a:cubicBezTo>
                <a:cubicBezTo>
                  <a:pt x="80485" y="52429"/>
                  <a:pt x="87668" y="50977"/>
                  <a:pt x="93767" y="47561"/>
                </a:cubicBezTo>
                <a:cubicBezTo>
                  <a:pt x="98355" y="44981"/>
                  <a:pt x="102281" y="41033"/>
                  <a:pt x="104152" y="36125"/>
                </a:cubicBezTo>
                <a:cubicBezTo>
                  <a:pt x="105704" y="31994"/>
                  <a:pt x="105887" y="26173"/>
                  <a:pt x="103217" y="22407"/>
                </a:cubicBezTo>
                <a:cubicBezTo>
                  <a:pt x="100569" y="18709"/>
                  <a:pt x="94794" y="17637"/>
                  <a:pt x="90640" y="16587"/>
                </a:cubicBezTo>
                <a:cubicBezTo>
                  <a:pt x="87467" y="15788"/>
                  <a:pt x="83998" y="15080"/>
                  <a:pt x="81190" y="13277"/>
                </a:cubicBezTo>
                <a:cubicBezTo>
                  <a:pt x="77675" y="11063"/>
                  <a:pt x="75735" y="7274"/>
                  <a:pt x="73041" y="4215"/>
                </a:cubicBezTo>
                <a:cubicBezTo>
                  <a:pt x="71307" y="2275"/>
                  <a:pt x="69298" y="1066"/>
                  <a:pt x="67130" y="472"/>
                </a:cubicBezTo>
                <a:cubicBezTo>
                  <a:pt x="65996" y="152"/>
                  <a:pt x="64826" y="1"/>
                  <a:pt x="636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8"/>
          <p:cNvSpPr/>
          <p:nvPr/>
        </p:nvSpPr>
        <p:spPr>
          <a:xfrm flipH="1">
            <a:off x="7548426" y="3599076"/>
            <a:ext cx="2542624" cy="2606354"/>
          </a:xfrm>
          <a:custGeom>
            <a:avLst/>
            <a:gdLst/>
            <a:ahLst/>
            <a:cxnLst/>
            <a:rect l="l" t="t" r="r" b="b"/>
            <a:pathLst>
              <a:path w="80552" h="82571" extrusionOk="0">
                <a:moveTo>
                  <a:pt x="29844" y="0"/>
                </a:moveTo>
                <a:cubicBezTo>
                  <a:pt x="29415" y="0"/>
                  <a:pt x="28991" y="15"/>
                  <a:pt x="28578" y="44"/>
                </a:cubicBezTo>
                <a:cubicBezTo>
                  <a:pt x="27459" y="112"/>
                  <a:pt x="26341" y="318"/>
                  <a:pt x="25268" y="592"/>
                </a:cubicBezTo>
                <a:cubicBezTo>
                  <a:pt x="21662" y="1527"/>
                  <a:pt x="18352" y="3513"/>
                  <a:pt x="15590" y="6001"/>
                </a:cubicBezTo>
                <a:cubicBezTo>
                  <a:pt x="7830" y="13031"/>
                  <a:pt x="3584" y="22983"/>
                  <a:pt x="2055" y="33186"/>
                </a:cubicBezTo>
                <a:cubicBezTo>
                  <a:pt x="411" y="43914"/>
                  <a:pt x="1" y="53911"/>
                  <a:pt x="5890" y="63384"/>
                </a:cubicBezTo>
                <a:cubicBezTo>
                  <a:pt x="10820" y="71327"/>
                  <a:pt x="18489" y="77627"/>
                  <a:pt x="27391" y="80594"/>
                </a:cubicBezTo>
                <a:cubicBezTo>
                  <a:pt x="31366" y="81929"/>
                  <a:pt x="35578" y="82570"/>
                  <a:pt x="39818" y="82570"/>
                </a:cubicBezTo>
                <a:cubicBezTo>
                  <a:pt x="52328" y="82570"/>
                  <a:pt x="65079" y="76986"/>
                  <a:pt x="72699" y="67150"/>
                </a:cubicBezTo>
                <a:cubicBezTo>
                  <a:pt x="78109" y="60188"/>
                  <a:pt x="80551" y="50647"/>
                  <a:pt x="77835" y="42248"/>
                </a:cubicBezTo>
                <a:cubicBezTo>
                  <a:pt x="75027" y="33597"/>
                  <a:pt x="67952" y="29283"/>
                  <a:pt x="59506" y="27731"/>
                </a:cubicBezTo>
                <a:cubicBezTo>
                  <a:pt x="54644" y="26841"/>
                  <a:pt x="48573" y="26521"/>
                  <a:pt x="44852" y="22801"/>
                </a:cubicBezTo>
                <a:cubicBezTo>
                  <a:pt x="42912" y="20838"/>
                  <a:pt x="42273" y="18441"/>
                  <a:pt x="42364" y="15793"/>
                </a:cubicBezTo>
                <a:cubicBezTo>
                  <a:pt x="42478" y="11959"/>
                  <a:pt x="42570" y="7120"/>
                  <a:pt x="39991" y="3993"/>
                </a:cubicBezTo>
                <a:cubicBezTo>
                  <a:pt x="37640" y="1091"/>
                  <a:pt x="33516" y="0"/>
                  <a:pt x="298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1">
  <p:cSld name="CUSTOM_2_1">
    <p:spTree>
      <p:nvGrpSpPr>
        <p:cNvPr id="1" name="Shape 165"/>
        <p:cNvGrpSpPr/>
        <p:nvPr/>
      </p:nvGrpSpPr>
      <p:grpSpPr>
        <a:xfrm>
          <a:off x="0" y="0"/>
          <a:ext cx="0" cy="0"/>
          <a:chOff x="0" y="0"/>
          <a:chExt cx="0" cy="0"/>
        </a:xfrm>
      </p:grpSpPr>
      <p:sp>
        <p:nvSpPr>
          <p:cNvPr id="166" name="Google Shape;166;p2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67" name="Google Shape;167;p21"/>
          <p:cNvSpPr txBox="1">
            <a:spLocks noGrp="1"/>
          </p:cNvSpPr>
          <p:nvPr>
            <p:ph type="subTitle" idx="1"/>
          </p:nvPr>
        </p:nvSpPr>
        <p:spPr>
          <a:xfrm>
            <a:off x="5512500" y="1661075"/>
            <a:ext cx="2911500" cy="29424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EFDFB"/>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200"/>
              <a:buFont typeface="Ruda Black"/>
              <a:buNone/>
              <a:defRPr sz="3200">
                <a:solidFill>
                  <a:schemeClr val="dk1"/>
                </a:solidFill>
                <a:latin typeface="Ruda Black"/>
                <a:ea typeface="Ruda Black"/>
                <a:cs typeface="Ruda Black"/>
                <a:sym typeface="Ruda Black"/>
              </a:defRPr>
            </a:lvl1pPr>
            <a:lvl2pPr lvl="1">
              <a:spcBef>
                <a:spcPts val="0"/>
              </a:spcBef>
              <a:spcAft>
                <a:spcPts val="0"/>
              </a:spcAft>
              <a:buClr>
                <a:schemeClr val="dk1"/>
              </a:buClr>
              <a:buSzPts val="3200"/>
              <a:buFont typeface="Ruda Black"/>
              <a:buNone/>
              <a:defRPr sz="3200">
                <a:solidFill>
                  <a:schemeClr val="dk1"/>
                </a:solidFill>
                <a:latin typeface="Ruda Black"/>
                <a:ea typeface="Ruda Black"/>
                <a:cs typeface="Ruda Black"/>
                <a:sym typeface="Ruda Black"/>
              </a:defRPr>
            </a:lvl2pPr>
            <a:lvl3pPr lvl="2">
              <a:spcBef>
                <a:spcPts val="0"/>
              </a:spcBef>
              <a:spcAft>
                <a:spcPts val="0"/>
              </a:spcAft>
              <a:buClr>
                <a:schemeClr val="dk1"/>
              </a:buClr>
              <a:buSzPts val="3200"/>
              <a:buFont typeface="Ruda Black"/>
              <a:buNone/>
              <a:defRPr sz="3200">
                <a:solidFill>
                  <a:schemeClr val="dk1"/>
                </a:solidFill>
                <a:latin typeface="Ruda Black"/>
                <a:ea typeface="Ruda Black"/>
                <a:cs typeface="Ruda Black"/>
                <a:sym typeface="Ruda Black"/>
              </a:defRPr>
            </a:lvl3pPr>
            <a:lvl4pPr lvl="3">
              <a:spcBef>
                <a:spcPts val="0"/>
              </a:spcBef>
              <a:spcAft>
                <a:spcPts val="0"/>
              </a:spcAft>
              <a:buClr>
                <a:schemeClr val="dk1"/>
              </a:buClr>
              <a:buSzPts val="3200"/>
              <a:buFont typeface="Ruda Black"/>
              <a:buNone/>
              <a:defRPr sz="3200">
                <a:solidFill>
                  <a:schemeClr val="dk1"/>
                </a:solidFill>
                <a:latin typeface="Ruda Black"/>
                <a:ea typeface="Ruda Black"/>
                <a:cs typeface="Ruda Black"/>
                <a:sym typeface="Ruda Black"/>
              </a:defRPr>
            </a:lvl4pPr>
            <a:lvl5pPr lvl="4">
              <a:spcBef>
                <a:spcPts val="0"/>
              </a:spcBef>
              <a:spcAft>
                <a:spcPts val="0"/>
              </a:spcAft>
              <a:buClr>
                <a:schemeClr val="dk1"/>
              </a:buClr>
              <a:buSzPts val="3200"/>
              <a:buFont typeface="Ruda Black"/>
              <a:buNone/>
              <a:defRPr sz="3200">
                <a:solidFill>
                  <a:schemeClr val="dk1"/>
                </a:solidFill>
                <a:latin typeface="Ruda Black"/>
                <a:ea typeface="Ruda Black"/>
                <a:cs typeface="Ruda Black"/>
                <a:sym typeface="Ruda Black"/>
              </a:defRPr>
            </a:lvl5pPr>
            <a:lvl6pPr lvl="5">
              <a:spcBef>
                <a:spcPts val="0"/>
              </a:spcBef>
              <a:spcAft>
                <a:spcPts val="0"/>
              </a:spcAft>
              <a:buClr>
                <a:schemeClr val="dk1"/>
              </a:buClr>
              <a:buSzPts val="3200"/>
              <a:buFont typeface="Ruda Black"/>
              <a:buNone/>
              <a:defRPr sz="3200">
                <a:solidFill>
                  <a:schemeClr val="dk1"/>
                </a:solidFill>
                <a:latin typeface="Ruda Black"/>
                <a:ea typeface="Ruda Black"/>
                <a:cs typeface="Ruda Black"/>
                <a:sym typeface="Ruda Black"/>
              </a:defRPr>
            </a:lvl6pPr>
            <a:lvl7pPr lvl="6">
              <a:spcBef>
                <a:spcPts val="0"/>
              </a:spcBef>
              <a:spcAft>
                <a:spcPts val="0"/>
              </a:spcAft>
              <a:buClr>
                <a:schemeClr val="dk1"/>
              </a:buClr>
              <a:buSzPts val="3200"/>
              <a:buFont typeface="Ruda Black"/>
              <a:buNone/>
              <a:defRPr sz="3200">
                <a:solidFill>
                  <a:schemeClr val="dk1"/>
                </a:solidFill>
                <a:latin typeface="Ruda Black"/>
                <a:ea typeface="Ruda Black"/>
                <a:cs typeface="Ruda Black"/>
                <a:sym typeface="Ruda Black"/>
              </a:defRPr>
            </a:lvl7pPr>
            <a:lvl8pPr lvl="7">
              <a:spcBef>
                <a:spcPts val="0"/>
              </a:spcBef>
              <a:spcAft>
                <a:spcPts val="0"/>
              </a:spcAft>
              <a:buClr>
                <a:schemeClr val="dk1"/>
              </a:buClr>
              <a:buSzPts val="3200"/>
              <a:buFont typeface="Ruda Black"/>
              <a:buNone/>
              <a:defRPr sz="3200">
                <a:solidFill>
                  <a:schemeClr val="dk1"/>
                </a:solidFill>
                <a:latin typeface="Ruda Black"/>
                <a:ea typeface="Ruda Black"/>
                <a:cs typeface="Ruda Black"/>
                <a:sym typeface="Ruda Black"/>
              </a:defRPr>
            </a:lvl8pPr>
            <a:lvl9pPr lvl="8">
              <a:spcBef>
                <a:spcPts val="0"/>
              </a:spcBef>
              <a:spcAft>
                <a:spcPts val="0"/>
              </a:spcAft>
              <a:buClr>
                <a:schemeClr val="dk1"/>
              </a:buClr>
              <a:buSzPts val="3200"/>
              <a:buFont typeface="Ruda Black"/>
              <a:buNone/>
              <a:defRPr sz="3200">
                <a:solidFill>
                  <a:schemeClr val="dk1"/>
                </a:solidFill>
                <a:latin typeface="Ruda Black"/>
                <a:ea typeface="Ruda Black"/>
                <a:cs typeface="Ruda Black"/>
                <a:sym typeface="Ruda Black"/>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ctr" anchorCtr="0">
            <a:noAutofit/>
          </a:bodyPr>
          <a:lstStyle>
            <a:lvl1pPr marL="457200" lvl="0" indent="-330200">
              <a:lnSpc>
                <a:spcPct val="100000"/>
              </a:lnSpc>
              <a:spcBef>
                <a:spcPts val="0"/>
              </a:spcBef>
              <a:spcAft>
                <a:spcPts val="0"/>
              </a:spcAft>
              <a:buClr>
                <a:schemeClr val="dk1"/>
              </a:buClr>
              <a:buSzPts val="1600"/>
              <a:buFont typeface="Hind Siliguri"/>
              <a:buChar char="●"/>
              <a:defRPr sz="1600">
                <a:solidFill>
                  <a:schemeClr val="dk1"/>
                </a:solidFill>
                <a:latin typeface="Hind Siliguri"/>
                <a:ea typeface="Hind Siliguri"/>
                <a:cs typeface="Hind Siliguri"/>
                <a:sym typeface="Hind Siliguri"/>
              </a:defRPr>
            </a:lvl1pPr>
            <a:lvl2pPr marL="914400" lvl="1" indent="-330200">
              <a:lnSpc>
                <a:spcPct val="100000"/>
              </a:lnSpc>
              <a:spcBef>
                <a:spcPts val="0"/>
              </a:spcBef>
              <a:spcAft>
                <a:spcPts val="0"/>
              </a:spcAft>
              <a:buClr>
                <a:schemeClr val="dk1"/>
              </a:buClr>
              <a:buSzPts val="1600"/>
              <a:buFont typeface="Hind Siliguri"/>
              <a:buChar char="○"/>
              <a:defRPr sz="1600">
                <a:solidFill>
                  <a:schemeClr val="dk1"/>
                </a:solidFill>
                <a:latin typeface="Hind Siliguri"/>
                <a:ea typeface="Hind Siliguri"/>
                <a:cs typeface="Hind Siliguri"/>
                <a:sym typeface="Hind Siliguri"/>
              </a:defRPr>
            </a:lvl2pPr>
            <a:lvl3pPr marL="1371600" lvl="2" indent="-330200">
              <a:lnSpc>
                <a:spcPct val="100000"/>
              </a:lnSpc>
              <a:spcBef>
                <a:spcPts val="0"/>
              </a:spcBef>
              <a:spcAft>
                <a:spcPts val="0"/>
              </a:spcAft>
              <a:buClr>
                <a:schemeClr val="dk1"/>
              </a:buClr>
              <a:buSzPts val="1600"/>
              <a:buFont typeface="Hind Siliguri"/>
              <a:buChar char="■"/>
              <a:defRPr sz="1600">
                <a:solidFill>
                  <a:schemeClr val="dk1"/>
                </a:solidFill>
                <a:latin typeface="Hind Siliguri"/>
                <a:ea typeface="Hind Siliguri"/>
                <a:cs typeface="Hind Siliguri"/>
                <a:sym typeface="Hind Siliguri"/>
              </a:defRPr>
            </a:lvl3pPr>
            <a:lvl4pPr marL="1828800" lvl="3" indent="-330200">
              <a:lnSpc>
                <a:spcPct val="100000"/>
              </a:lnSpc>
              <a:spcBef>
                <a:spcPts val="0"/>
              </a:spcBef>
              <a:spcAft>
                <a:spcPts val="0"/>
              </a:spcAft>
              <a:buClr>
                <a:schemeClr val="dk1"/>
              </a:buClr>
              <a:buSzPts val="1600"/>
              <a:buFont typeface="Hind Siliguri"/>
              <a:buChar char="●"/>
              <a:defRPr sz="1600">
                <a:solidFill>
                  <a:schemeClr val="dk1"/>
                </a:solidFill>
                <a:latin typeface="Hind Siliguri"/>
                <a:ea typeface="Hind Siliguri"/>
                <a:cs typeface="Hind Siliguri"/>
                <a:sym typeface="Hind Siliguri"/>
              </a:defRPr>
            </a:lvl4pPr>
            <a:lvl5pPr marL="2286000" lvl="4" indent="-330200">
              <a:lnSpc>
                <a:spcPct val="100000"/>
              </a:lnSpc>
              <a:spcBef>
                <a:spcPts val="0"/>
              </a:spcBef>
              <a:spcAft>
                <a:spcPts val="0"/>
              </a:spcAft>
              <a:buClr>
                <a:schemeClr val="dk1"/>
              </a:buClr>
              <a:buSzPts val="1600"/>
              <a:buFont typeface="Hind Siliguri"/>
              <a:buChar char="○"/>
              <a:defRPr sz="1600">
                <a:solidFill>
                  <a:schemeClr val="dk1"/>
                </a:solidFill>
                <a:latin typeface="Hind Siliguri"/>
                <a:ea typeface="Hind Siliguri"/>
                <a:cs typeface="Hind Siliguri"/>
                <a:sym typeface="Hind Siliguri"/>
              </a:defRPr>
            </a:lvl5pPr>
            <a:lvl6pPr marL="2743200" lvl="5" indent="-330200">
              <a:lnSpc>
                <a:spcPct val="100000"/>
              </a:lnSpc>
              <a:spcBef>
                <a:spcPts val="0"/>
              </a:spcBef>
              <a:spcAft>
                <a:spcPts val="0"/>
              </a:spcAft>
              <a:buClr>
                <a:schemeClr val="dk1"/>
              </a:buClr>
              <a:buSzPts val="1600"/>
              <a:buFont typeface="Hind Siliguri"/>
              <a:buChar char="■"/>
              <a:defRPr sz="1600">
                <a:solidFill>
                  <a:schemeClr val="dk1"/>
                </a:solidFill>
                <a:latin typeface="Hind Siliguri"/>
                <a:ea typeface="Hind Siliguri"/>
                <a:cs typeface="Hind Siliguri"/>
                <a:sym typeface="Hind Siliguri"/>
              </a:defRPr>
            </a:lvl6pPr>
            <a:lvl7pPr marL="3200400" lvl="6" indent="-330200">
              <a:lnSpc>
                <a:spcPct val="100000"/>
              </a:lnSpc>
              <a:spcBef>
                <a:spcPts val="0"/>
              </a:spcBef>
              <a:spcAft>
                <a:spcPts val="0"/>
              </a:spcAft>
              <a:buClr>
                <a:schemeClr val="dk1"/>
              </a:buClr>
              <a:buSzPts val="1600"/>
              <a:buFont typeface="Hind Siliguri"/>
              <a:buChar char="●"/>
              <a:defRPr sz="1600">
                <a:solidFill>
                  <a:schemeClr val="dk1"/>
                </a:solidFill>
                <a:latin typeface="Hind Siliguri"/>
                <a:ea typeface="Hind Siliguri"/>
                <a:cs typeface="Hind Siliguri"/>
                <a:sym typeface="Hind Siliguri"/>
              </a:defRPr>
            </a:lvl7pPr>
            <a:lvl8pPr marL="3657600" lvl="7" indent="-330200">
              <a:lnSpc>
                <a:spcPct val="100000"/>
              </a:lnSpc>
              <a:spcBef>
                <a:spcPts val="0"/>
              </a:spcBef>
              <a:spcAft>
                <a:spcPts val="0"/>
              </a:spcAft>
              <a:buClr>
                <a:schemeClr val="dk1"/>
              </a:buClr>
              <a:buSzPts val="1600"/>
              <a:buFont typeface="Hind Siliguri"/>
              <a:buChar char="○"/>
              <a:defRPr sz="1600">
                <a:solidFill>
                  <a:schemeClr val="dk1"/>
                </a:solidFill>
                <a:latin typeface="Hind Siliguri"/>
                <a:ea typeface="Hind Siliguri"/>
                <a:cs typeface="Hind Siliguri"/>
                <a:sym typeface="Hind Siliguri"/>
              </a:defRPr>
            </a:lvl8pPr>
            <a:lvl9pPr marL="4114800" lvl="8" indent="-330200">
              <a:lnSpc>
                <a:spcPct val="100000"/>
              </a:lnSpc>
              <a:spcBef>
                <a:spcPts val="0"/>
              </a:spcBef>
              <a:spcAft>
                <a:spcPts val="0"/>
              </a:spcAft>
              <a:buClr>
                <a:schemeClr val="dk1"/>
              </a:buClr>
              <a:buSzPts val="1600"/>
              <a:buFont typeface="Hind Siliguri"/>
              <a:buChar char="■"/>
              <a:defRPr sz="1600">
                <a:solidFill>
                  <a:schemeClr val="dk1"/>
                </a:solidFill>
                <a:latin typeface="Hind Siliguri"/>
                <a:ea typeface="Hind Siliguri"/>
                <a:cs typeface="Hind Siliguri"/>
                <a:sym typeface="Hind Siligu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5" r:id="rId5"/>
    <p:sldLayoutId id="2147483660" r:id="rId6"/>
    <p:sldLayoutId id="2147483661" r:id="rId7"/>
    <p:sldLayoutId id="2147483664" r:id="rId8"/>
    <p:sldLayoutId id="2147483667" r:id="rId9"/>
    <p:sldLayoutId id="2147483673" r:id="rId10"/>
    <p:sldLayoutId id="2147483674" r:id="rId11"/>
    <p:sldLayoutId id="2147483675" r:id="rId12"/>
    <p:sldLayoutId id="214748369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00.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gif"/><Relationship Id="rId1" Type="http://schemas.openxmlformats.org/officeDocument/2006/relationships/slideLayout" Target="../slideLayouts/slideLayout3.xml"/><Relationship Id="rId4" Type="http://schemas.openxmlformats.org/officeDocument/2006/relationships/image" Target="../media/image12.gif"/></Relationships>
</file>

<file path=ppt/slides/_rels/slide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6.sv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2.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8" Type="http://schemas.openxmlformats.org/officeDocument/2006/relationships/image" Target="../media/image200.png"/><Relationship Id="rId3" Type="http://schemas.openxmlformats.org/officeDocument/2006/relationships/image" Target="../media/image17.png"/><Relationship Id="rId7"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9.xml"/><Relationship Id="rId6" Type="http://schemas.openxmlformats.org/officeDocument/2006/relationships/image" Target="../media/image7.png"/><Relationship Id="rId5" Type="http://schemas.openxmlformats.org/officeDocument/2006/relationships/image" Target="../media/image16.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3.xml"/><Relationship Id="rId1" Type="http://schemas.openxmlformats.org/officeDocument/2006/relationships/tags" Target="../tags/tag1.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NUL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6.sv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65" y="180658"/>
            <a:ext cx="7890600" cy="3184867"/>
          </a:xfrm>
        </p:spPr>
        <p:txBody>
          <a:bodyPr/>
          <a:lstStyle/>
          <a:p>
            <a:r>
              <a:rPr lang="vi-VN" dirty="0" smtClean="0"/>
              <a:t>Nhắc lại kiến thức bài cũ:</a:t>
            </a:r>
            <a:br>
              <a:rPr lang="vi-VN" dirty="0" smtClean="0"/>
            </a:br>
            <a:r>
              <a:rPr lang="vi-VN" dirty="0" smtClean="0"/>
              <a:t>1. Khái niệm Tốc độ</a:t>
            </a:r>
            <a:br>
              <a:rPr lang="vi-VN" dirty="0" smtClean="0"/>
            </a:br>
            <a:r>
              <a:rPr lang="vi-VN" dirty="0"/>
              <a:t/>
            </a:r>
            <a:br>
              <a:rPr lang="vi-VN" dirty="0"/>
            </a:br>
            <a:r>
              <a:rPr lang="vi-VN" dirty="0" smtClean="0"/>
              <a:t/>
            </a:r>
            <a:br>
              <a:rPr lang="vi-VN" dirty="0" smtClean="0"/>
            </a:br>
            <a:r>
              <a:rPr lang="vi-VN" dirty="0"/>
              <a:t/>
            </a:r>
            <a:br>
              <a:rPr lang="vi-VN" dirty="0"/>
            </a:br>
            <a:r>
              <a:rPr lang="vi-VN" dirty="0" smtClean="0"/>
              <a:t>2. Công thức tính tốc độ:</a:t>
            </a:r>
            <a:br>
              <a:rPr lang="vi-VN" dirty="0" smtClean="0"/>
            </a:br>
            <a:r>
              <a:rPr lang="vi-VN" dirty="0" smtClean="0"/>
              <a:t/>
            </a:r>
            <a:br>
              <a:rPr lang="vi-VN" dirty="0" smtClean="0"/>
            </a:br>
            <a:endParaRPr lang="en-US" dirty="0"/>
          </a:p>
        </p:txBody>
      </p:sp>
      <p:sp>
        <p:nvSpPr>
          <p:cNvPr id="4" name="TextBox 3">
            <a:extLst>
              <a:ext uri="{FF2B5EF4-FFF2-40B4-BE49-F238E27FC236}">
                <a16:creationId xmlns:a16="http://schemas.microsoft.com/office/drawing/2014/main" id="{F46ABDBB-AE42-4F56-9235-F5E6E0F9E09D}"/>
              </a:ext>
            </a:extLst>
          </p:cNvPr>
          <p:cNvSpPr txBox="1"/>
          <p:nvPr/>
        </p:nvSpPr>
        <p:spPr>
          <a:xfrm>
            <a:off x="928741" y="1287402"/>
            <a:ext cx="7307643" cy="1274195"/>
          </a:xfrm>
          <a:prstGeom prst="rect">
            <a:avLst/>
          </a:prstGeom>
          <a:noFill/>
        </p:spPr>
        <p:txBody>
          <a:bodyPr wrap="square" rtlCol="0">
            <a:spAutoFit/>
          </a:bodyPr>
          <a:lstStyle/>
          <a:p>
            <a:pPr>
              <a:lnSpc>
                <a:spcPct val="120000"/>
              </a:lnSpc>
            </a:pPr>
            <a:r>
              <a:rPr lang="vi-VN" sz="3200" dirty="0" smtClean="0">
                <a:latin typeface="#9Slide07 IcielBaliho Script" pitchFamily="2" charset="0"/>
                <a:cs typeface="#9Slide03 Arima Madurai Black" panose="00000A00000000000000" pitchFamily="2" charset="0"/>
              </a:rPr>
              <a:t>Tốc độ là đại lượng vật lý đặc trưng cho sự nhanh, chậm của chuyển động.</a:t>
            </a:r>
            <a:endParaRPr lang="en-US" sz="3200" dirty="0">
              <a:latin typeface="#9Slide07 IcielBaliho Script" pitchFamily="2" charset="0"/>
              <a:cs typeface="#9Slide03 Arima Madurai Black" panose="00000A00000000000000" pitchFamily="2" charset="0"/>
            </a:endParaRPr>
          </a:p>
        </p:txBody>
      </p:sp>
      <p:grpSp>
        <p:nvGrpSpPr>
          <p:cNvPr id="10" name="Group 9">
            <a:extLst>
              <a:ext uri="{FF2B5EF4-FFF2-40B4-BE49-F238E27FC236}">
                <a16:creationId xmlns:a16="http://schemas.microsoft.com/office/drawing/2014/main" id="{2A29DC00-34D6-471D-8096-24E030D33CAC}"/>
              </a:ext>
            </a:extLst>
          </p:cNvPr>
          <p:cNvGrpSpPr/>
          <p:nvPr/>
        </p:nvGrpSpPr>
        <p:grpSpPr>
          <a:xfrm>
            <a:off x="3241092" y="3418728"/>
            <a:ext cx="982974" cy="888132"/>
            <a:chOff x="3242925" y="1844610"/>
            <a:chExt cx="982974" cy="888132"/>
          </a:xfrm>
        </p:grpSpPr>
        <p:sp>
          <p:nvSpPr>
            <p:cNvPr id="11" name="Rectangle: Rounded Corners 547">
              <a:extLst>
                <a:ext uri="{FF2B5EF4-FFF2-40B4-BE49-F238E27FC236}">
                  <a16:creationId xmlns:a16="http://schemas.microsoft.com/office/drawing/2014/main" id="{A4EEB855-8012-43BC-9056-CD11AC6A93DC}"/>
                </a:ext>
              </a:extLst>
            </p:cNvPr>
            <p:cNvSpPr/>
            <p:nvPr/>
          </p:nvSpPr>
          <p:spPr>
            <a:xfrm>
              <a:off x="3242925" y="1951015"/>
              <a:ext cx="982974" cy="781727"/>
            </a:xfrm>
            <a:prstGeom prst="roundRect">
              <a:avLst/>
            </a:prstGeom>
            <a:solidFill>
              <a:srgbClr val="45665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200" b="0" i="0" u="none" strike="noStrike" kern="0" cap="none" spc="0" normalizeH="0" baseline="0" noProof="0">
                <a:ln>
                  <a:noFill/>
                </a:ln>
                <a:solidFill>
                  <a:srgbClr val="FDF2E9"/>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8477AC2-708F-457D-9815-3DC173A3DF1D}"/>
                    </a:ext>
                  </a:extLst>
                </p:cNvPr>
                <p:cNvSpPr txBox="1"/>
                <p:nvPr/>
              </p:nvSpPr>
              <p:spPr>
                <a:xfrm>
                  <a:off x="3336631" y="1844610"/>
                  <a:ext cx="880344" cy="781432"/>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200" b="0" i="0" u="none" strike="noStrike" kern="0" cap="none" spc="0" normalizeH="0" baseline="0" noProof="0" dirty="0">
                      <a:ln>
                        <a:noFill/>
                      </a:ln>
                      <a:solidFill>
                        <a:schemeClr val="bg1"/>
                      </a:solidFill>
                      <a:effectLst/>
                      <a:uLnTx/>
                      <a:uFillTx/>
                      <a:latin typeface="#9Slide03 Arima Madurai Black" panose="00000A00000000000000" pitchFamily="2" charset="-93"/>
                      <a:cs typeface="#9Slide03 Arima Madurai Black" panose="00000A00000000000000" pitchFamily="2" charset="-93"/>
                      <a:sym typeface="Arial"/>
                    </a:rPr>
                    <a:t>v = </a:t>
                  </a:r>
                  <a14:m>
                    <m:oMath xmlns:m="http://schemas.openxmlformats.org/officeDocument/2006/math">
                      <m:f>
                        <m:fPr>
                          <m:ctrlPr>
                            <a:rPr kumimoji="0" lang="en-US" sz="2200" b="0" i="1" u="none" strike="noStrike" kern="0" cap="none" spc="0" normalizeH="0" baseline="0" noProof="0" smtClean="0">
                              <a:ln>
                                <a:noFill/>
                              </a:ln>
                              <a:solidFill>
                                <a:schemeClr val="bg1"/>
                              </a:solidFill>
                              <a:effectLst/>
                              <a:uLnTx/>
                              <a:uFillTx/>
                              <a:latin typeface="Cambria Math" panose="02040503050406030204" pitchFamily="18" charset="0"/>
                              <a:cs typeface="#9Slide03 Arima Madurai Black" panose="00000A00000000000000" pitchFamily="2" charset="-93"/>
                              <a:sym typeface="Arial"/>
                            </a:rPr>
                          </m:ctrlPr>
                        </m:fPr>
                        <m:num>
                          <m:r>
                            <m:rPr>
                              <m:nor/>
                            </m:rPr>
                            <a:rPr kumimoji="0" lang="en-US" sz="2200" b="0" i="0" u="none" strike="noStrike" kern="0" cap="none" spc="0" normalizeH="0" baseline="0" noProof="0" dirty="0">
                              <a:ln>
                                <a:noFill/>
                              </a:ln>
                              <a:solidFill>
                                <a:schemeClr val="bg1"/>
                              </a:solidFill>
                              <a:effectLst/>
                              <a:uLnTx/>
                              <a:uFillTx/>
                              <a:latin typeface="#9Slide03 Arima Madurai Black" panose="00000A00000000000000" pitchFamily="2" charset="-93"/>
                              <a:cs typeface="#9Slide03 Arima Madurai Black" panose="00000A00000000000000" pitchFamily="2" charset="-93"/>
                              <a:sym typeface="Arial"/>
                            </a:rPr>
                            <m:t>s</m:t>
                          </m:r>
                        </m:num>
                        <m:den>
                          <m:r>
                            <m:rPr>
                              <m:nor/>
                            </m:rPr>
                            <a:rPr kumimoji="0" lang="en-US" sz="2200" b="0" i="0" u="none" strike="noStrike" kern="0" cap="none" spc="0" normalizeH="0" baseline="0" noProof="0" dirty="0">
                              <a:ln>
                                <a:noFill/>
                              </a:ln>
                              <a:solidFill>
                                <a:schemeClr val="bg1"/>
                              </a:solidFill>
                              <a:effectLst/>
                              <a:uLnTx/>
                              <a:uFillTx/>
                              <a:latin typeface="#9Slide03 Arima Madurai Black" panose="00000A00000000000000" pitchFamily="2" charset="-93"/>
                              <a:cs typeface="#9Slide03 Arima Madurai Black" panose="00000A00000000000000" pitchFamily="2" charset="-93"/>
                              <a:sym typeface="Arial"/>
                            </a:rPr>
                            <m:t>t</m:t>
                          </m:r>
                        </m:den>
                      </m:f>
                    </m:oMath>
                  </a14:m>
                  <a:endParaRPr kumimoji="0" lang="en-US" sz="2200" b="0" i="0" u="none" strike="noStrike" kern="0" cap="none" spc="0" normalizeH="0" baseline="0" noProof="0" dirty="0">
                    <a:ln>
                      <a:noFill/>
                    </a:ln>
                    <a:solidFill>
                      <a:schemeClr val="bg1"/>
                    </a:solidFill>
                    <a:effectLst/>
                    <a:uLnTx/>
                    <a:uFillTx/>
                    <a:latin typeface="#9Slide03 Arima Madurai Black" panose="00000A00000000000000" pitchFamily="2" charset="-93"/>
                    <a:cs typeface="#9Slide03 Arima Madurai Black" panose="00000A00000000000000" pitchFamily="2" charset="-93"/>
                    <a:sym typeface="Arial"/>
                  </a:endParaRPr>
                </a:p>
              </p:txBody>
            </p:sp>
          </mc:Choice>
          <mc:Fallback xmlns="">
            <p:sp>
              <p:nvSpPr>
                <p:cNvPr id="549" name="TextBox 548">
                  <a:extLst>
                    <a:ext uri="{FF2B5EF4-FFF2-40B4-BE49-F238E27FC236}">
                      <a16:creationId xmlns:a16="http://schemas.microsoft.com/office/drawing/2014/main" id="{68477AC2-708F-457D-9815-3DC173A3DF1D}"/>
                    </a:ext>
                  </a:extLst>
                </p:cNvPr>
                <p:cNvSpPr txBox="1">
                  <a:spLocks noRot="1" noChangeAspect="1" noMove="1" noResize="1" noEditPoints="1" noAdjustHandles="1" noChangeArrowheads="1" noChangeShapeType="1" noTextEdit="1"/>
                </p:cNvSpPr>
                <p:nvPr/>
              </p:nvSpPr>
              <p:spPr>
                <a:xfrm>
                  <a:off x="3336631" y="1844610"/>
                  <a:ext cx="880344" cy="781432"/>
                </a:xfrm>
                <a:prstGeom prst="rect">
                  <a:avLst/>
                </a:prstGeom>
                <a:blipFill>
                  <a:blip r:embed="rId3"/>
                  <a:stretch>
                    <a:fillRect l="-9028" b="-10938"/>
                  </a:stretch>
                </a:blipFill>
              </p:spPr>
              <p:txBody>
                <a:bodyPr/>
                <a:lstStyle/>
                <a:p>
                  <a:r>
                    <a:rPr lang="en-US">
                      <a:noFill/>
                    </a:rPr>
                    <a:t> </a:t>
                  </a:r>
                </a:p>
              </p:txBody>
            </p:sp>
          </mc:Fallback>
        </mc:AlternateContent>
      </p:grpSp>
      <p:sp>
        <p:nvSpPr>
          <p:cNvPr id="14" name="TextBox 13">
            <a:extLst>
              <a:ext uri="{FF2B5EF4-FFF2-40B4-BE49-F238E27FC236}">
                <a16:creationId xmlns:a16="http://schemas.microsoft.com/office/drawing/2014/main" id="{F46ABDBB-AE42-4F56-9235-F5E6E0F9E09D}"/>
              </a:ext>
            </a:extLst>
          </p:cNvPr>
          <p:cNvSpPr txBox="1"/>
          <p:nvPr/>
        </p:nvSpPr>
        <p:spPr>
          <a:xfrm>
            <a:off x="4363310" y="3192292"/>
            <a:ext cx="4780690" cy="1865126"/>
          </a:xfrm>
          <a:prstGeom prst="rect">
            <a:avLst/>
          </a:prstGeom>
          <a:noFill/>
        </p:spPr>
        <p:txBody>
          <a:bodyPr wrap="square" rtlCol="0">
            <a:spAutoFit/>
          </a:bodyPr>
          <a:lstStyle/>
          <a:p>
            <a:pPr>
              <a:lnSpc>
                <a:spcPct val="120000"/>
              </a:lnSpc>
            </a:pPr>
            <a:r>
              <a:rPr lang="vi-VN" sz="3200" dirty="0" smtClean="0">
                <a:latin typeface="#9Slide07 IcielBaliho Script" pitchFamily="2" charset="0"/>
                <a:cs typeface="#9Slide03 Arima Madurai Black" panose="00000A00000000000000" pitchFamily="2" charset="0"/>
              </a:rPr>
              <a:t>V: Tốc độ </a:t>
            </a:r>
          </a:p>
          <a:p>
            <a:pPr>
              <a:lnSpc>
                <a:spcPct val="120000"/>
              </a:lnSpc>
            </a:pPr>
            <a:r>
              <a:rPr lang="vi-VN" sz="3200" dirty="0" smtClean="0">
                <a:latin typeface="#9Slide07 IcielBaliho Script" pitchFamily="2" charset="0"/>
                <a:cs typeface="#9Slide03 Arima Madurai Black" panose="00000A00000000000000" pitchFamily="2" charset="0"/>
              </a:rPr>
              <a:t>S: Quãng đường đi đựơc</a:t>
            </a:r>
          </a:p>
          <a:p>
            <a:pPr>
              <a:lnSpc>
                <a:spcPct val="120000"/>
              </a:lnSpc>
            </a:pPr>
            <a:r>
              <a:rPr lang="vi-VN" sz="3200" dirty="0" smtClean="0">
                <a:latin typeface="#9Slide07 IcielBaliho Script" pitchFamily="2" charset="0"/>
                <a:cs typeface="#9Slide03 Arima Madurai Black" panose="00000A00000000000000" pitchFamily="2" charset="0"/>
              </a:rPr>
              <a:t>t: Thời gian đi hết quãng đường</a:t>
            </a:r>
            <a:endParaRPr lang="en-US" sz="3200" dirty="0">
              <a:latin typeface="#9Slide07 IcielBaliho Script" pitchFamily="2" charset="0"/>
              <a:cs typeface="#9Slide03 Arima Madurai Black" panose="00000A00000000000000" pitchFamily="2" charset="0"/>
            </a:endParaRPr>
          </a:p>
        </p:txBody>
      </p:sp>
    </p:spTree>
    <p:extLst>
      <p:ext uri="{BB962C8B-B14F-4D97-AF65-F5344CB8AC3E}">
        <p14:creationId xmlns:p14="http://schemas.microsoft.com/office/powerpoint/2010/main" val="39479136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ircle(in)">
                                      <p:cBhvr>
                                        <p:cTn id="19"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Walk by Johnye on Dribbble">
            <a:extLst>
              <a:ext uri="{FF2B5EF4-FFF2-40B4-BE49-F238E27FC236}">
                <a16:creationId xmlns:a16="http://schemas.microsoft.com/office/drawing/2014/main" id="{E2E9A473-714B-4195-BD32-D8595566E60A}"/>
              </a:ext>
            </a:extLst>
          </p:cNvPr>
          <p:cNvPicPr>
            <a:picLocks noChangeAspect="1" noChangeArrowheads="1"/>
          </p:cNvPicPr>
          <p:nvPr/>
        </p:nvPicPr>
        <p:blipFill>
          <a:blip r:embed="rId2">
            <a:clrChange>
              <a:clrFrom>
                <a:srgbClr val="EDEDED"/>
              </a:clrFrom>
              <a:clrTo>
                <a:srgbClr val="EDEDED">
                  <a:alpha val="0"/>
                </a:srgbClr>
              </a:clrTo>
            </a:clrChange>
            <a:extLst>
              <a:ext uri="{28A0092B-C50C-407E-A947-70E740481C1C}">
                <a14:useLocalDpi xmlns:a14="http://schemas.microsoft.com/office/drawing/2010/main" val="0"/>
              </a:ext>
            </a:extLst>
          </a:blip>
          <a:srcRect/>
          <a:stretch>
            <a:fillRect/>
          </a:stretch>
        </p:blipFill>
        <p:spPr bwMode="auto">
          <a:xfrm>
            <a:off x="1137166" y="2138209"/>
            <a:ext cx="2202994" cy="1652246"/>
          </a:xfrm>
          <a:prstGeom prst="rect">
            <a:avLst/>
          </a:prstGeom>
          <a:noFill/>
          <a:extLst>
            <a:ext uri="{909E8E84-426E-40DD-AFC4-6F175D3DCCD1}">
              <a14:hiddenFill xmlns:a14="http://schemas.microsoft.com/office/drawing/2010/main">
                <a:solidFill>
                  <a:srgbClr val="FFFFFF"/>
                </a:solidFill>
              </a14:hiddenFill>
            </a:ext>
          </a:extLst>
        </p:spPr>
      </p:pic>
      <p:sp>
        <p:nvSpPr>
          <p:cNvPr id="66" name="Rectangle: Rounded Corners 65">
            <a:extLst>
              <a:ext uri="{FF2B5EF4-FFF2-40B4-BE49-F238E27FC236}">
                <a16:creationId xmlns:a16="http://schemas.microsoft.com/office/drawing/2014/main" id="{F2E41B50-C6E0-4046-AEED-F1A0D02507DB}"/>
              </a:ext>
            </a:extLst>
          </p:cNvPr>
          <p:cNvSpPr/>
          <p:nvPr/>
        </p:nvSpPr>
        <p:spPr>
          <a:xfrm>
            <a:off x="378609" y="1008454"/>
            <a:ext cx="8567428" cy="4040828"/>
          </a:xfrm>
          <a:prstGeom prst="roundRect">
            <a:avLst/>
          </a:prstGeom>
          <a:noFill/>
          <a:ln w="19050">
            <a:solidFill>
              <a:srgbClr val="16433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uman walk cycle | Walking animation, Walking cartoon, Motion design  animation">
            <a:extLst>
              <a:ext uri="{FF2B5EF4-FFF2-40B4-BE49-F238E27FC236}">
                <a16:creationId xmlns:a16="http://schemas.microsoft.com/office/drawing/2014/main" id="{D95864E3-DCA5-4A3F-8BCF-2B91CB9C03EA}"/>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8655" y="3463296"/>
            <a:ext cx="2256727" cy="1692545"/>
          </a:xfrm>
          <a:prstGeom prst="rect">
            <a:avLst/>
          </a:prstGeom>
          <a:extLst>
            <a:ext uri="{909E8E84-426E-40DD-AFC4-6F175D3DCCD1}">
              <a14:hiddenFill xmlns:a14="http://schemas.microsoft.com/office/drawing/2010/main">
                <a:solidFill>
                  <a:srgbClr val="FFFFFF"/>
                </a:solidFill>
              </a14:hiddenFill>
            </a:ext>
          </a:extLst>
        </p:spPr>
      </p:pic>
      <p:pic>
        <p:nvPicPr>
          <p:cNvPr id="1030" name="Picture 6" descr="Animated GIF 14 – Alarm Clock – Bootgum">
            <a:extLst>
              <a:ext uri="{FF2B5EF4-FFF2-40B4-BE49-F238E27FC236}">
                <a16:creationId xmlns:a16="http://schemas.microsoft.com/office/drawing/2014/main" id="{952069F6-91E3-4FD4-AAE8-59B4E906F429}"/>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0259" y="2964332"/>
            <a:ext cx="769803" cy="757183"/>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B581F315-BA51-4C93-BD17-B029296AD117}"/>
              </a:ext>
            </a:extLst>
          </p:cNvPr>
          <p:cNvSpPr txBox="1"/>
          <p:nvPr/>
        </p:nvSpPr>
        <p:spPr>
          <a:xfrm>
            <a:off x="2187018" y="1226367"/>
            <a:ext cx="4084227" cy="498598"/>
          </a:xfrm>
          <a:prstGeom prst="rect">
            <a:avLst/>
          </a:prstGeom>
          <a:noFill/>
        </p:spPr>
        <p:txBody>
          <a:bodyPr wrap="square" rtlCol="0">
            <a:spAutoFit/>
          </a:bodyPr>
          <a:lstStyle>
            <a:defPPr marR="0" lvl="0" algn="l" rtl="0">
              <a:lnSpc>
                <a:spcPct val="100000"/>
              </a:lnSpc>
              <a:spcBef>
                <a:spcPts val="0"/>
              </a:spcBef>
              <a:spcAft>
                <a:spcPts val="0"/>
              </a:spcAft>
            </a:defPPr>
            <a:lvl1pPr>
              <a:lnSpc>
                <a:spcPct val="120000"/>
              </a:lnSpc>
              <a:defRPr sz="2200">
                <a:latin typeface="#9Slide03 Arima Madurai Black" panose="00000A00000000000000" pitchFamily="2" charset="0"/>
                <a:cs typeface="#9Slide03 Arima Madurai Black" panose="00000A00000000000000" pitchFamily="2" charset="0"/>
              </a:defRPr>
            </a:lvl1pPr>
          </a:lstStyle>
          <a:p>
            <a:r>
              <a:rPr lang="en-US" dirty="0" err="1"/>
              <a:t>Cách</a:t>
            </a:r>
            <a:r>
              <a:rPr lang="en-US" dirty="0"/>
              <a:t> 2: </a:t>
            </a:r>
            <a:r>
              <a:rPr lang="en-US" dirty="0" err="1"/>
              <a:t>Chọn</a:t>
            </a:r>
            <a:r>
              <a:rPr lang="en-US" dirty="0"/>
              <a:t> t </a:t>
            </a:r>
            <a:r>
              <a:rPr lang="en-US" dirty="0" err="1"/>
              <a:t>trước</a:t>
            </a:r>
            <a:r>
              <a:rPr lang="en-US" dirty="0"/>
              <a:t>, </a:t>
            </a:r>
            <a:r>
              <a:rPr lang="en-US" dirty="0" err="1"/>
              <a:t>đo</a:t>
            </a:r>
            <a:r>
              <a:rPr lang="en-US" dirty="0"/>
              <a:t> s </a:t>
            </a:r>
            <a:r>
              <a:rPr lang="en-US" dirty="0" err="1"/>
              <a:t>sau</a:t>
            </a:r>
            <a:endParaRPr lang="en-US" dirty="0"/>
          </a:p>
        </p:txBody>
      </p:sp>
    </p:spTree>
    <p:extLst>
      <p:ext uri="{BB962C8B-B14F-4D97-AF65-F5344CB8AC3E}">
        <p14:creationId xmlns:p14="http://schemas.microsoft.com/office/powerpoint/2010/main" val="216520187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5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par>
                                <p:cTn id="8" presetID="53" presetClass="entr" presetSubtype="16" fill="hold" nodeType="withEffect">
                                  <p:stCondLst>
                                    <p:cond delay="0"/>
                                  </p:stCondLst>
                                  <p:childTnLst>
                                    <p:set>
                                      <p:cBhvr>
                                        <p:cTn id="9" dur="1" fill="hold">
                                          <p:stCondLst>
                                            <p:cond delay="0"/>
                                          </p:stCondLst>
                                        </p:cTn>
                                        <p:tgtEl>
                                          <p:spTgt spid="1030"/>
                                        </p:tgtEl>
                                        <p:attrNameLst>
                                          <p:attrName>style.visibility</p:attrName>
                                        </p:attrNameLst>
                                      </p:cBhvr>
                                      <p:to>
                                        <p:strVal val="visible"/>
                                      </p:to>
                                    </p:set>
                                    <p:anim calcmode="lin" valueType="num">
                                      <p:cBhvr>
                                        <p:cTn id="10" dur="500" fill="hold"/>
                                        <p:tgtEl>
                                          <p:spTgt spid="1030"/>
                                        </p:tgtEl>
                                        <p:attrNameLst>
                                          <p:attrName>ppt_w</p:attrName>
                                        </p:attrNameLst>
                                      </p:cBhvr>
                                      <p:tavLst>
                                        <p:tav tm="0">
                                          <p:val>
                                            <p:fltVal val="0"/>
                                          </p:val>
                                        </p:tav>
                                        <p:tav tm="100000">
                                          <p:val>
                                            <p:strVal val="#ppt_w"/>
                                          </p:val>
                                        </p:tav>
                                      </p:tavLst>
                                    </p:anim>
                                    <p:anim calcmode="lin" valueType="num">
                                      <p:cBhvr>
                                        <p:cTn id="11" dur="500" fill="hold"/>
                                        <p:tgtEl>
                                          <p:spTgt spid="1030"/>
                                        </p:tgtEl>
                                        <p:attrNameLst>
                                          <p:attrName>ppt_h</p:attrName>
                                        </p:attrNameLst>
                                      </p:cBhvr>
                                      <p:tavLst>
                                        <p:tav tm="0">
                                          <p:val>
                                            <p:fltVal val="0"/>
                                          </p:val>
                                        </p:tav>
                                        <p:tav tm="100000">
                                          <p:val>
                                            <p:strVal val="#ppt_h"/>
                                          </p:val>
                                        </p:tav>
                                      </p:tavLst>
                                    </p:anim>
                                    <p:animEffect transition="in" filter="fade">
                                      <p:cBhvr>
                                        <p:cTn id="12" dur="500"/>
                                        <p:tgtEl>
                                          <p:spTgt spid="1030"/>
                                        </p:tgtEl>
                                      </p:cBhvr>
                                    </p:animEffect>
                                  </p:childTnLst>
                                </p:cTn>
                              </p:par>
                              <p:par>
                                <p:cTn id="13" presetID="53" presetClass="entr" presetSubtype="16" fill="hold" nodeType="withEffect">
                                  <p:stCondLst>
                                    <p:cond delay="750"/>
                                  </p:stCondLst>
                                  <p:childTnLst>
                                    <p:set>
                                      <p:cBhvr>
                                        <p:cTn id="14" dur="1" fill="hold">
                                          <p:stCondLst>
                                            <p:cond delay="0"/>
                                          </p:stCondLst>
                                        </p:cTn>
                                        <p:tgtEl>
                                          <p:spTgt spid="1028"/>
                                        </p:tgtEl>
                                        <p:attrNameLst>
                                          <p:attrName>style.visibility</p:attrName>
                                        </p:attrNameLst>
                                      </p:cBhvr>
                                      <p:to>
                                        <p:strVal val="visible"/>
                                      </p:to>
                                    </p:set>
                                    <p:anim calcmode="lin" valueType="num">
                                      <p:cBhvr>
                                        <p:cTn id="15" dur="500" fill="hold"/>
                                        <p:tgtEl>
                                          <p:spTgt spid="1028"/>
                                        </p:tgtEl>
                                        <p:attrNameLst>
                                          <p:attrName>ppt_w</p:attrName>
                                        </p:attrNameLst>
                                      </p:cBhvr>
                                      <p:tavLst>
                                        <p:tav tm="0">
                                          <p:val>
                                            <p:fltVal val="0"/>
                                          </p:val>
                                        </p:tav>
                                        <p:tav tm="100000">
                                          <p:val>
                                            <p:strVal val="#ppt_w"/>
                                          </p:val>
                                        </p:tav>
                                      </p:tavLst>
                                    </p:anim>
                                    <p:anim calcmode="lin" valueType="num">
                                      <p:cBhvr>
                                        <p:cTn id="16" dur="500" fill="hold"/>
                                        <p:tgtEl>
                                          <p:spTgt spid="1028"/>
                                        </p:tgtEl>
                                        <p:attrNameLst>
                                          <p:attrName>ppt_h</p:attrName>
                                        </p:attrNameLst>
                                      </p:cBhvr>
                                      <p:tavLst>
                                        <p:tav tm="0">
                                          <p:val>
                                            <p:fltVal val="0"/>
                                          </p:val>
                                        </p:tav>
                                        <p:tav tm="100000">
                                          <p:val>
                                            <p:strVal val="#ppt_h"/>
                                          </p:val>
                                        </p:tav>
                                      </p:tavLst>
                                    </p:anim>
                                    <p:animEffect transition="in" filter="fade">
                                      <p:cBhvr>
                                        <p:cTn id="17" dur="500"/>
                                        <p:tgtEl>
                                          <p:spTgt spid="1028"/>
                                        </p:tgtEl>
                                      </p:cBhvr>
                                    </p:animEffect>
                                  </p:childTnLst>
                                </p:cTn>
                              </p:par>
                              <p:par>
                                <p:cTn id="18" presetID="53" presetClass="entr" presetSubtype="16" fill="hold" nodeType="withEffect">
                                  <p:stCondLst>
                                    <p:cond delay="750"/>
                                  </p:stCondLst>
                                  <p:childTnLst>
                                    <p:set>
                                      <p:cBhvr>
                                        <p:cTn id="19" dur="1" fill="hold">
                                          <p:stCondLst>
                                            <p:cond delay="0"/>
                                          </p:stCondLst>
                                        </p:cTn>
                                        <p:tgtEl>
                                          <p:spTgt spid="1026"/>
                                        </p:tgtEl>
                                        <p:attrNameLst>
                                          <p:attrName>style.visibility</p:attrName>
                                        </p:attrNameLst>
                                      </p:cBhvr>
                                      <p:to>
                                        <p:strVal val="visible"/>
                                      </p:to>
                                    </p:set>
                                    <p:anim calcmode="lin" valueType="num">
                                      <p:cBhvr>
                                        <p:cTn id="20" dur="500" fill="hold"/>
                                        <p:tgtEl>
                                          <p:spTgt spid="1026"/>
                                        </p:tgtEl>
                                        <p:attrNameLst>
                                          <p:attrName>ppt_w</p:attrName>
                                        </p:attrNameLst>
                                      </p:cBhvr>
                                      <p:tavLst>
                                        <p:tav tm="0">
                                          <p:val>
                                            <p:fltVal val="0"/>
                                          </p:val>
                                        </p:tav>
                                        <p:tav tm="100000">
                                          <p:val>
                                            <p:strVal val="#ppt_w"/>
                                          </p:val>
                                        </p:tav>
                                      </p:tavLst>
                                    </p:anim>
                                    <p:anim calcmode="lin" valueType="num">
                                      <p:cBhvr>
                                        <p:cTn id="21" dur="500" fill="hold"/>
                                        <p:tgtEl>
                                          <p:spTgt spid="1026"/>
                                        </p:tgtEl>
                                        <p:attrNameLst>
                                          <p:attrName>ppt_h</p:attrName>
                                        </p:attrNameLst>
                                      </p:cBhvr>
                                      <p:tavLst>
                                        <p:tav tm="0">
                                          <p:val>
                                            <p:fltVal val="0"/>
                                          </p:val>
                                        </p:tav>
                                        <p:tav tm="100000">
                                          <p:val>
                                            <p:strVal val="#ppt_h"/>
                                          </p:val>
                                        </p:tav>
                                      </p:tavLst>
                                    </p:anim>
                                    <p:animEffect transition="in" filter="fade">
                                      <p:cBhvr>
                                        <p:cTn id="22" dur="500"/>
                                        <p:tgtEl>
                                          <p:spTgt spid="1026"/>
                                        </p:tgtEl>
                                      </p:cBhvr>
                                    </p:animEffect>
                                  </p:childTnLst>
                                </p:cTn>
                              </p:par>
                            </p:childTnLst>
                          </p:cTn>
                        </p:par>
                      </p:childTnLst>
                    </p:cTn>
                  </p:par>
                  <p:par>
                    <p:cTn id="23" fill="hold">
                      <p:stCondLst>
                        <p:cond delay="indefinite"/>
                      </p:stCondLst>
                      <p:childTnLst>
                        <p:par>
                          <p:cTn id="24" fill="hold">
                            <p:stCondLst>
                              <p:cond delay="0"/>
                            </p:stCondLst>
                            <p:childTnLst>
                              <p:par>
                                <p:cTn id="25" presetID="63" presetClass="path" presetSubtype="0" accel="50000" decel="50000" fill="hold" nodeType="clickEffect">
                                  <p:stCondLst>
                                    <p:cond delay="0"/>
                                  </p:stCondLst>
                                  <p:childTnLst>
                                    <p:animMotion origin="layout" path="M -1.66667E-6 -4.5679E-6 L 0.5434 -4.5679E-6 " pathEditMode="relative" rAng="0" ptsTypes="AA">
                                      <p:cBhvr>
                                        <p:cTn id="26" dur="4000" fill="hold"/>
                                        <p:tgtEl>
                                          <p:spTgt spid="1028"/>
                                        </p:tgtEl>
                                        <p:attrNameLst>
                                          <p:attrName>ppt_x</p:attrName>
                                          <p:attrName>ppt_y</p:attrName>
                                        </p:attrNameLst>
                                      </p:cBhvr>
                                      <p:rCtr x="27170" y="0"/>
                                    </p:animMotion>
                                  </p:childTnLst>
                                </p:cTn>
                              </p:par>
                              <p:par>
                                <p:cTn id="27" presetID="63" presetClass="path" presetSubtype="0" accel="50000" decel="50000" fill="hold" nodeType="withEffect">
                                  <p:stCondLst>
                                    <p:cond delay="0"/>
                                  </p:stCondLst>
                                  <p:childTnLst>
                                    <p:animMotion origin="layout" path="M -2.5E-6 -2.96296E-6 L 0.42275 -2.96296E-6 " pathEditMode="relative" rAng="0" ptsTypes="AA">
                                      <p:cBhvr>
                                        <p:cTn id="28" dur="4000" fill="hold"/>
                                        <p:tgtEl>
                                          <p:spTgt spid="1026"/>
                                        </p:tgtEl>
                                        <p:attrNameLst>
                                          <p:attrName>ppt_x</p:attrName>
                                          <p:attrName>ppt_y</p:attrName>
                                        </p:attrNameLst>
                                      </p:cBhvr>
                                      <p:rCtr x="21128" y="0"/>
                                    </p:animMotion>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iterate type="lt">
                                    <p:tmPct val="6000"/>
                                  </p:iterate>
                                  <p:childTnLst>
                                    <p:set>
                                      <p:cBhvr>
                                        <p:cTn id="32" dur="1" fill="hold">
                                          <p:stCondLst>
                                            <p:cond delay="0"/>
                                          </p:stCondLst>
                                        </p:cTn>
                                        <p:tgtEl>
                                          <p:spTgt spid="18"/>
                                        </p:tgtEl>
                                        <p:attrNameLst>
                                          <p:attrName>style.visibility</p:attrName>
                                        </p:attrNameLst>
                                      </p:cBhvr>
                                      <p:to>
                                        <p:strVal val="visible"/>
                                      </p:to>
                                    </p:set>
                                    <p:animEffect transition="in" filter="wipe(left)">
                                      <p:cBhvr>
                                        <p:cTn id="3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CB27AAFA-31A2-4DAA-8004-0BA503F9D9D8}"/>
              </a:ext>
            </a:extLst>
          </p:cNvPr>
          <p:cNvSpPr/>
          <p:nvPr/>
        </p:nvSpPr>
        <p:spPr>
          <a:xfrm>
            <a:off x="439527" y="1627478"/>
            <a:ext cx="7195269" cy="2800984"/>
          </a:xfrm>
          <a:prstGeom prst="roundRect">
            <a:avLst/>
          </a:prstGeom>
          <a:noFill/>
          <a:ln>
            <a:solidFill>
              <a:srgbClr val="456655"/>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421E652-98C9-4AEB-9F68-5A1C3BC26463}"/>
              </a:ext>
            </a:extLst>
          </p:cNvPr>
          <p:cNvGrpSpPr/>
          <p:nvPr/>
        </p:nvGrpSpPr>
        <p:grpSpPr>
          <a:xfrm>
            <a:off x="321682" y="1383440"/>
            <a:ext cx="2183220" cy="479169"/>
            <a:chOff x="814235" y="3068672"/>
            <a:chExt cx="2183220" cy="602255"/>
          </a:xfrm>
        </p:grpSpPr>
        <p:sp>
          <p:nvSpPr>
            <p:cNvPr id="20" name="Google Shape;2346;p40">
              <a:extLst>
                <a:ext uri="{FF2B5EF4-FFF2-40B4-BE49-F238E27FC236}">
                  <a16:creationId xmlns:a16="http://schemas.microsoft.com/office/drawing/2014/main" id="{240FF209-CCC4-4E81-B9A7-E8217245304B}"/>
                </a:ext>
              </a:extLst>
            </p:cNvPr>
            <p:cNvSpPr/>
            <p:nvPr/>
          </p:nvSpPr>
          <p:spPr>
            <a:xfrm>
              <a:off x="814235" y="3125026"/>
              <a:ext cx="2183220" cy="545901"/>
            </a:xfrm>
            <a:prstGeom prst="roundRect">
              <a:avLst>
                <a:gd name="adj" fmla="val 50000"/>
              </a:avLst>
            </a:prstGeom>
            <a:solidFill>
              <a:srgbClr val="4566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TextBox 20">
              <a:extLst>
                <a:ext uri="{FF2B5EF4-FFF2-40B4-BE49-F238E27FC236}">
                  <a16:creationId xmlns:a16="http://schemas.microsoft.com/office/drawing/2014/main" id="{8612561F-6F07-4F50-BAE0-9BEE8B1E5E64}"/>
                </a:ext>
              </a:extLst>
            </p:cNvPr>
            <p:cNvSpPr txBox="1"/>
            <p:nvPr/>
          </p:nvSpPr>
          <p:spPr>
            <a:xfrm>
              <a:off x="1079842" y="3068672"/>
              <a:ext cx="1695671" cy="580253"/>
            </a:xfrm>
            <a:prstGeom prst="rect">
              <a:avLst/>
            </a:prstGeom>
            <a:noFill/>
          </p:spPr>
          <p:txBody>
            <a:bodyPr wrap="square" rtlCol="0">
              <a:spAutoFit/>
            </a:bodyPr>
            <a:lstStyle/>
            <a:p>
              <a:r>
                <a:rPr lang="en-US" sz="2400" dirty="0">
                  <a:solidFill>
                    <a:srgbClr val="FBF9F6"/>
                  </a:solidFill>
                  <a:latin typeface="#9Slide07 IcielBaliho Script" pitchFamily="2" charset="0"/>
                  <a:cs typeface="#9Slide03 Arima Madurai Black" panose="00000A00000000000000" pitchFamily="2" charset="0"/>
                </a:rPr>
                <a:t>2. </a:t>
              </a:r>
              <a:r>
                <a:rPr lang="en-US" sz="2400" dirty="0" err="1">
                  <a:solidFill>
                    <a:srgbClr val="FBF9F6"/>
                  </a:solidFill>
                  <a:latin typeface="#9Slide07 IcielBaliho Script" pitchFamily="2" charset="0"/>
                  <a:cs typeface="#9Slide03 Arima Madurai Black" panose="00000A00000000000000" pitchFamily="2" charset="0"/>
                </a:rPr>
                <a:t>Cách</a:t>
              </a:r>
              <a:r>
                <a:rPr lang="en-US" sz="2400" dirty="0">
                  <a:solidFill>
                    <a:srgbClr val="FBF9F6"/>
                  </a:solidFill>
                  <a:latin typeface="#9Slide07 IcielBaliho Script" pitchFamily="2" charset="0"/>
                  <a:cs typeface="#9Slide03 Arima Madurai Black" panose="00000A00000000000000" pitchFamily="2" charset="0"/>
                </a:rPr>
                <a:t> </a:t>
              </a:r>
              <a:r>
                <a:rPr lang="en-US" sz="2400" dirty="0" err="1">
                  <a:solidFill>
                    <a:srgbClr val="FBF9F6"/>
                  </a:solidFill>
                  <a:latin typeface="#9Slide07 IcielBaliho Script" pitchFamily="2" charset="0"/>
                  <a:cs typeface="#9Slide03 Arima Madurai Black" panose="00000A00000000000000" pitchFamily="2" charset="0"/>
                </a:rPr>
                <a:t>đo</a:t>
              </a:r>
              <a:endParaRPr lang="en-US" sz="2400" dirty="0">
                <a:solidFill>
                  <a:srgbClr val="FBF9F6"/>
                </a:solidFill>
                <a:latin typeface="#9Slide07 IcielBaliho Script" pitchFamily="2" charset="0"/>
                <a:cs typeface="#9Slide03 Arima Madurai Black" panose="00000A00000000000000" pitchFamily="2" charset="0"/>
              </a:endParaRPr>
            </a:p>
          </p:txBody>
        </p:sp>
      </p:grpSp>
      <p:pic>
        <p:nvPicPr>
          <p:cNvPr id="6" name="Graphic 5">
            <a:extLst>
              <a:ext uri="{FF2B5EF4-FFF2-40B4-BE49-F238E27FC236}">
                <a16:creationId xmlns:a16="http://schemas.microsoft.com/office/drawing/2014/main" id="{A23AC17C-4A8B-453E-920F-12107B38D79F}"/>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5601810" y="1614272"/>
            <a:ext cx="3731741" cy="3731741"/>
          </a:xfrm>
          <a:prstGeom prst="rect">
            <a:avLst/>
          </a:prstGeom>
        </p:spPr>
      </p:pic>
      <p:sp>
        <p:nvSpPr>
          <p:cNvPr id="7" name="TextBox 6">
            <a:extLst>
              <a:ext uri="{FF2B5EF4-FFF2-40B4-BE49-F238E27FC236}">
                <a16:creationId xmlns:a16="http://schemas.microsoft.com/office/drawing/2014/main" id="{D2478F97-99E3-4C6A-9E32-05DEC31A8BEB}"/>
              </a:ext>
            </a:extLst>
          </p:cNvPr>
          <p:cNvSpPr txBox="1"/>
          <p:nvPr/>
        </p:nvSpPr>
        <p:spPr>
          <a:xfrm>
            <a:off x="755400" y="2099838"/>
            <a:ext cx="4084227" cy="498598"/>
          </a:xfrm>
          <a:prstGeom prst="rect">
            <a:avLst/>
          </a:prstGeom>
          <a:noFill/>
        </p:spPr>
        <p:txBody>
          <a:bodyPr wrap="square" rtlCol="0">
            <a:spAutoFit/>
          </a:bodyPr>
          <a:lstStyle>
            <a:defPPr marR="0" lvl="0" algn="l" rtl="0">
              <a:lnSpc>
                <a:spcPct val="100000"/>
              </a:lnSpc>
              <a:spcBef>
                <a:spcPts val="0"/>
              </a:spcBef>
              <a:spcAft>
                <a:spcPts val="0"/>
              </a:spcAft>
            </a:defPPr>
            <a:lvl1pPr>
              <a:lnSpc>
                <a:spcPct val="120000"/>
              </a:lnSpc>
              <a:defRPr sz="2200">
                <a:latin typeface="#9Slide03 Arima Madurai Black" panose="00000A00000000000000" pitchFamily="2" charset="0"/>
                <a:cs typeface="#9Slide03 Arima Madurai Black" panose="00000A00000000000000" pitchFamily="2" charset="0"/>
              </a:defRPr>
            </a:lvl1pPr>
          </a:lstStyle>
          <a:p>
            <a:r>
              <a:rPr lang="en-US" dirty="0" err="1"/>
              <a:t>Cách</a:t>
            </a:r>
            <a:r>
              <a:rPr lang="en-US" dirty="0"/>
              <a:t> 1: </a:t>
            </a:r>
            <a:r>
              <a:rPr lang="en-US" dirty="0" err="1"/>
              <a:t>Chọn</a:t>
            </a:r>
            <a:r>
              <a:rPr lang="en-US" dirty="0"/>
              <a:t> s </a:t>
            </a:r>
            <a:r>
              <a:rPr lang="en-US" dirty="0" err="1"/>
              <a:t>trước</a:t>
            </a:r>
            <a:r>
              <a:rPr lang="en-US" dirty="0"/>
              <a:t>, </a:t>
            </a:r>
            <a:r>
              <a:rPr lang="en-US" dirty="0" err="1"/>
              <a:t>đo</a:t>
            </a:r>
            <a:r>
              <a:rPr lang="en-US" dirty="0"/>
              <a:t> t </a:t>
            </a:r>
            <a:r>
              <a:rPr lang="en-US" dirty="0" err="1"/>
              <a:t>sau</a:t>
            </a:r>
            <a:endParaRPr lang="en-US" dirty="0"/>
          </a:p>
        </p:txBody>
      </p:sp>
      <p:grpSp>
        <p:nvGrpSpPr>
          <p:cNvPr id="9" name="Group 8">
            <a:extLst>
              <a:ext uri="{FF2B5EF4-FFF2-40B4-BE49-F238E27FC236}">
                <a16:creationId xmlns:a16="http://schemas.microsoft.com/office/drawing/2014/main" id="{D4739C4F-83A0-43BA-B52A-C84BEC010834}"/>
              </a:ext>
            </a:extLst>
          </p:cNvPr>
          <p:cNvGrpSpPr/>
          <p:nvPr/>
        </p:nvGrpSpPr>
        <p:grpSpPr>
          <a:xfrm>
            <a:off x="2797514" y="575765"/>
            <a:ext cx="4495099" cy="479169"/>
            <a:chOff x="814234" y="3068672"/>
            <a:chExt cx="4495099" cy="602255"/>
          </a:xfrm>
        </p:grpSpPr>
        <p:sp>
          <p:nvSpPr>
            <p:cNvPr id="10" name="Google Shape;2346;p40">
              <a:extLst>
                <a:ext uri="{FF2B5EF4-FFF2-40B4-BE49-F238E27FC236}">
                  <a16:creationId xmlns:a16="http://schemas.microsoft.com/office/drawing/2014/main" id="{81A0E17C-6C23-41E3-B3F9-201B25DA413A}"/>
                </a:ext>
              </a:extLst>
            </p:cNvPr>
            <p:cNvSpPr/>
            <p:nvPr/>
          </p:nvSpPr>
          <p:spPr>
            <a:xfrm>
              <a:off x="814234" y="3125026"/>
              <a:ext cx="4495099" cy="545901"/>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TextBox 10">
              <a:extLst>
                <a:ext uri="{FF2B5EF4-FFF2-40B4-BE49-F238E27FC236}">
                  <a16:creationId xmlns:a16="http://schemas.microsoft.com/office/drawing/2014/main" id="{E5CD526A-D6B6-476B-942C-FCE676F6CED0}"/>
                </a:ext>
              </a:extLst>
            </p:cNvPr>
            <p:cNvSpPr txBox="1"/>
            <p:nvPr/>
          </p:nvSpPr>
          <p:spPr>
            <a:xfrm>
              <a:off x="1079842" y="3068672"/>
              <a:ext cx="4229491" cy="580254"/>
            </a:xfrm>
            <a:prstGeom prst="rect">
              <a:avLst/>
            </a:prstGeom>
            <a:noFill/>
          </p:spPr>
          <p:txBody>
            <a:bodyPr wrap="square" rtlCol="0">
              <a:spAutoFit/>
            </a:bodyPr>
            <a:lstStyle/>
            <a:p>
              <a:r>
                <a:rPr lang="en-US" sz="2400" dirty="0" err="1">
                  <a:solidFill>
                    <a:srgbClr val="FBF9F6"/>
                  </a:solidFill>
                  <a:latin typeface="#9Slide07 IcielBaliho Script" pitchFamily="2" charset="0"/>
                  <a:cs typeface="#9Slide03 Arima Madurai Black" panose="00000A00000000000000" pitchFamily="2" charset="0"/>
                </a:rPr>
                <a:t>Đo</a:t>
              </a:r>
              <a:r>
                <a:rPr lang="en-US" sz="2400" dirty="0">
                  <a:solidFill>
                    <a:srgbClr val="FBF9F6"/>
                  </a:solidFill>
                  <a:latin typeface="#9Slide07 IcielBaliho Script" pitchFamily="2" charset="0"/>
                  <a:cs typeface="#9Slide03 Arima Madurai Black" panose="00000A00000000000000" pitchFamily="2" charset="0"/>
                </a:rPr>
                <a:t> </a:t>
              </a:r>
              <a:r>
                <a:rPr lang="en-US" sz="2400" dirty="0" err="1">
                  <a:solidFill>
                    <a:srgbClr val="FBF9F6"/>
                  </a:solidFill>
                  <a:latin typeface="#9Slide07 IcielBaliho Script" pitchFamily="2" charset="0"/>
                  <a:cs typeface="#9Slide03 Arima Madurai Black" panose="00000A00000000000000" pitchFamily="2" charset="0"/>
                </a:rPr>
                <a:t>Tốc</a:t>
              </a:r>
              <a:r>
                <a:rPr lang="en-US" sz="2400" dirty="0">
                  <a:solidFill>
                    <a:srgbClr val="FBF9F6"/>
                  </a:solidFill>
                  <a:latin typeface="#9Slide07 IcielBaliho Script" pitchFamily="2" charset="0"/>
                  <a:cs typeface="#9Slide03 Arima Madurai Black" panose="00000A00000000000000" pitchFamily="2" charset="0"/>
                </a:rPr>
                <a:t> </a:t>
              </a:r>
              <a:r>
                <a:rPr lang="en-US" sz="2400" dirty="0" err="1">
                  <a:solidFill>
                    <a:srgbClr val="FBF9F6"/>
                  </a:solidFill>
                  <a:latin typeface="#9Slide07 IcielBaliho Script" pitchFamily="2" charset="0"/>
                  <a:cs typeface="#9Slide03 Arima Madurai Black" panose="00000A00000000000000" pitchFamily="2" charset="0"/>
                </a:rPr>
                <a:t>Độ</a:t>
              </a:r>
              <a:r>
                <a:rPr lang="en-US" sz="2400" dirty="0">
                  <a:solidFill>
                    <a:srgbClr val="FBF9F6"/>
                  </a:solidFill>
                  <a:latin typeface="#9Slide07 IcielBaliho Script" pitchFamily="2" charset="0"/>
                  <a:cs typeface="#9Slide03 Arima Madurai Black" panose="00000A00000000000000" pitchFamily="2" charset="0"/>
                </a:rPr>
                <a:t> </a:t>
              </a:r>
              <a:r>
                <a:rPr lang="en-US" sz="2400" dirty="0" err="1">
                  <a:solidFill>
                    <a:srgbClr val="FBF9F6"/>
                  </a:solidFill>
                  <a:latin typeface="#9Slide07 IcielBaliho Script" pitchFamily="2" charset="0"/>
                  <a:cs typeface="#9Slide03 Arima Madurai Black" panose="00000A00000000000000" pitchFamily="2" charset="0"/>
                </a:rPr>
                <a:t>Dùng</a:t>
              </a:r>
              <a:r>
                <a:rPr lang="en-US" sz="2400" dirty="0">
                  <a:solidFill>
                    <a:srgbClr val="FBF9F6"/>
                  </a:solidFill>
                  <a:latin typeface="#9Slide07 IcielBaliho Script" pitchFamily="2" charset="0"/>
                  <a:cs typeface="#9Slide03 Arima Madurai Black" panose="00000A00000000000000" pitchFamily="2" charset="0"/>
                </a:rPr>
                <a:t> </a:t>
              </a:r>
              <a:r>
                <a:rPr lang="en-US" sz="2400" dirty="0" err="1">
                  <a:solidFill>
                    <a:srgbClr val="FBF9F6"/>
                  </a:solidFill>
                  <a:latin typeface="#9Slide07 IcielBaliho Script" pitchFamily="2" charset="0"/>
                  <a:cs typeface="#9Slide03 Arima Madurai Black" panose="00000A00000000000000" pitchFamily="2" charset="0"/>
                </a:rPr>
                <a:t>Đồng</a:t>
              </a:r>
              <a:r>
                <a:rPr lang="en-US" sz="2400" dirty="0">
                  <a:solidFill>
                    <a:srgbClr val="FBF9F6"/>
                  </a:solidFill>
                  <a:latin typeface="#9Slide07 IcielBaliho Script" pitchFamily="2" charset="0"/>
                  <a:cs typeface="#9Slide03 Arima Madurai Black" panose="00000A00000000000000" pitchFamily="2" charset="0"/>
                </a:rPr>
                <a:t> </a:t>
              </a:r>
              <a:r>
                <a:rPr lang="en-US" sz="2400" dirty="0" err="1">
                  <a:solidFill>
                    <a:srgbClr val="FBF9F6"/>
                  </a:solidFill>
                  <a:latin typeface="#9Slide07 IcielBaliho Script" pitchFamily="2" charset="0"/>
                  <a:cs typeface="#9Slide03 Arima Madurai Black" panose="00000A00000000000000" pitchFamily="2" charset="0"/>
                </a:rPr>
                <a:t>Hồ</a:t>
              </a:r>
              <a:r>
                <a:rPr lang="en-US" sz="2400" dirty="0">
                  <a:solidFill>
                    <a:srgbClr val="FBF9F6"/>
                  </a:solidFill>
                  <a:latin typeface="#9Slide07 IcielBaliho Script" pitchFamily="2" charset="0"/>
                  <a:cs typeface="#9Slide03 Arima Madurai Black" panose="00000A00000000000000" pitchFamily="2" charset="0"/>
                </a:rPr>
                <a:t> </a:t>
              </a:r>
              <a:r>
                <a:rPr lang="en-US" sz="2400" dirty="0" err="1">
                  <a:solidFill>
                    <a:srgbClr val="FBF9F6"/>
                  </a:solidFill>
                  <a:latin typeface="#9Slide07 IcielBaliho Script" pitchFamily="2" charset="0"/>
                  <a:cs typeface="#9Slide03 Arima Madurai Black" panose="00000A00000000000000" pitchFamily="2" charset="0"/>
                </a:rPr>
                <a:t>Bấm</a:t>
              </a:r>
              <a:r>
                <a:rPr lang="en-US" sz="2400" dirty="0">
                  <a:solidFill>
                    <a:srgbClr val="FBF9F6"/>
                  </a:solidFill>
                  <a:latin typeface="#9Slide07 IcielBaliho Script" pitchFamily="2" charset="0"/>
                  <a:cs typeface="#9Slide03 Arima Madurai Black" panose="00000A00000000000000" pitchFamily="2" charset="0"/>
                </a:rPr>
                <a:t> </a:t>
              </a:r>
              <a:r>
                <a:rPr lang="en-US" sz="2400" dirty="0" err="1">
                  <a:solidFill>
                    <a:srgbClr val="FBF9F6"/>
                  </a:solidFill>
                  <a:latin typeface="#9Slide07 IcielBaliho Script" pitchFamily="2" charset="0"/>
                  <a:cs typeface="#9Slide03 Arima Madurai Black" panose="00000A00000000000000" pitchFamily="2" charset="0"/>
                </a:rPr>
                <a:t>Giây</a:t>
              </a:r>
              <a:endParaRPr lang="en-US" sz="2400" dirty="0">
                <a:solidFill>
                  <a:srgbClr val="FBF9F6"/>
                </a:solidFill>
                <a:latin typeface="#9Slide07 IcielBaliho Script" pitchFamily="2" charset="0"/>
                <a:cs typeface="#9Slide03 Arima Madurai Black" panose="00000A00000000000000" pitchFamily="2" charset="0"/>
              </a:endParaRPr>
            </a:p>
          </p:txBody>
        </p:sp>
      </p:grpSp>
      <p:sp>
        <p:nvSpPr>
          <p:cNvPr id="12" name="Google Shape;2357;p40">
            <a:extLst>
              <a:ext uri="{FF2B5EF4-FFF2-40B4-BE49-F238E27FC236}">
                <a16:creationId xmlns:a16="http://schemas.microsoft.com/office/drawing/2014/main" id="{A659AD3C-053A-401F-8AD6-2D5CD08B973C}"/>
              </a:ext>
            </a:extLst>
          </p:cNvPr>
          <p:cNvSpPr/>
          <p:nvPr/>
        </p:nvSpPr>
        <p:spPr>
          <a:xfrm rot="10800000">
            <a:off x="2338105" y="451931"/>
            <a:ext cx="746628" cy="739117"/>
          </a:xfrm>
          <a:custGeom>
            <a:avLst/>
            <a:gdLst/>
            <a:ahLst/>
            <a:cxnLst/>
            <a:rect l="l" t="t" r="r" b="b"/>
            <a:pathLst>
              <a:path w="24264" h="24017" extrusionOk="0">
                <a:moveTo>
                  <a:pt x="12348" y="0"/>
                </a:moveTo>
                <a:cubicBezTo>
                  <a:pt x="8348" y="0"/>
                  <a:pt x="4664" y="2910"/>
                  <a:pt x="2420" y="6821"/>
                </a:cubicBezTo>
                <a:cubicBezTo>
                  <a:pt x="434" y="10290"/>
                  <a:pt x="1" y="14764"/>
                  <a:pt x="1713" y="18393"/>
                </a:cubicBezTo>
                <a:cubicBezTo>
                  <a:pt x="3572" y="22362"/>
                  <a:pt x="6777" y="24017"/>
                  <a:pt x="10150" y="24017"/>
                </a:cubicBezTo>
                <a:cubicBezTo>
                  <a:pt x="15098" y="24017"/>
                  <a:pt x="20405" y="20453"/>
                  <a:pt x="22347" y="15403"/>
                </a:cubicBezTo>
                <a:cubicBezTo>
                  <a:pt x="24264" y="10404"/>
                  <a:pt x="21708" y="4378"/>
                  <a:pt x="17348" y="1548"/>
                </a:cubicBezTo>
                <a:cubicBezTo>
                  <a:pt x="15956" y="658"/>
                  <a:pt x="14540" y="179"/>
                  <a:pt x="13171" y="42"/>
                </a:cubicBezTo>
                <a:cubicBezTo>
                  <a:pt x="12895" y="14"/>
                  <a:pt x="12621" y="0"/>
                  <a:pt x="123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raphic 8">
            <a:extLst>
              <a:ext uri="{FF2B5EF4-FFF2-40B4-BE49-F238E27FC236}">
                <a16:creationId xmlns:a16="http://schemas.microsoft.com/office/drawing/2014/main" id="{071C8D3B-843B-4156-AAEB-272F85B6AA69}"/>
              </a:ext>
            </a:extLst>
          </p:cNvPr>
          <p:cNvGrpSpPr/>
          <p:nvPr/>
        </p:nvGrpSpPr>
        <p:grpSpPr>
          <a:xfrm>
            <a:off x="2502368" y="617919"/>
            <a:ext cx="396490" cy="376058"/>
            <a:chOff x="4790189" y="653113"/>
            <a:chExt cx="1354514" cy="1284713"/>
          </a:xfrm>
          <a:solidFill>
            <a:srgbClr val="FFFFFF"/>
          </a:solidFill>
        </p:grpSpPr>
        <p:sp>
          <p:nvSpPr>
            <p:cNvPr id="14" name="Freeform: Shape 13">
              <a:extLst>
                <a:ext uri="{FF2B5EF4-FFF2-40B4-BE49-F238E27FC236}">
                  <a16:creationId xmlns:a16="http://schemas.microsoft.com/office/drawing/2014/main" id="{940C619D-E17E-4594-A487-8F9276467338}"/>
                </a:ext>
              </a:extLst>
            </p:cNvPr>
            <p:cNvSpPr/>
            <p:nvPr/>
          </p:nvSpPr>
          <p:spPr>
            <a:xfrm flipV="1">
              <a:off x="4790189" y="653113"/>
              <a:ext cx="1354514" cy="1284713"/>
            </a:xfrm>
            <a:custGeom>
              <a:avLst/>
              <a:gdLst>
                <a:gd name="connsiteX0" fmla="*/ 654342 w 1354514"/>
                <a:gd name="connsiteY0" fmla="*/ 1279972 h 1284713"/>
                <a:gd name="connsiteX1" fmla="*/ 617827 w 1354514"/>
                <a:gd name="connsiteY1" fmla="*/ 1250866 h 1284713"/>
                <a:gd name="connsiteX2" fmla="*/ 612271 w 1354514"/>
                <a:gd name="connsiteY2" fmla="*/ 1197682 h 1284713"/>
                <a:gd name="connsiteX3" fmla="*/ 620209 w 1354514"/>
                <a:gd name="connsiteY3" fmla="*/ 1145557 h 1284713"/>
                <a:gd name="connsiteX4" fmla="*/ 640054 w 1354514"/>
                <a:gd name="connsiteY4" fmla="*/ 1127299 h 1284713"/>
                <a:gd name="connsiteX5" fmla="*/ 695884 w 1354514"/>
                <a:gd name="connsiteY5" fmla="*/ 1119097 h 1284713"/>
                <a:gd name="connsiteX6" fmla="*/ 739013 w 1354514"/>
                <a:gd name="connsiteY6" fmla="*/ 1118038 h 1284713"/>
                <a:gd name="connsiteX7" fmla="*/ 738219 w 1354514"/>
                <a:gd name="connsiteY7" fmla="*/ 1088668 h 1284713"/>
                <a:gd name="connsiteX8" fmla="*/ 737425 w 1354514"/>
                <a:gd name="connsiteY8" fmla="*/ 1059298 h 1284713"/>
                <a:gd name="connsiteX9" fmla="*/ 705409 w 1354514"/>
                <a:gd name="connsiteY9" fmla="*/ 1052154 h 1284713"/>
                <a:gd name="connsiteX10" fmla="*/ 648521 w 1354514"/>
                <a:gd name="connsiteY10" fmla="*/ 1036542 h 1284713"/>
                <a:gd name="connsiteX11" fmla="*/ 541888 w 1354514"/>
                <a:gd name="connsiteY11" fmla="*/ 987063 h 1284713"/>
                <a:gd name="connsiteX12" fmla="*/ 528923 w 1354514"/>
                <a:gd name="connsiteY12" fmla="*/ 978860 h 1284713"/>
                <a:gd name="connsiteX13" fmla="*/ 513047 w 1354514"/>
                <a:gd name="connsiteY13" fmla="*/ 997382 h 1284713"/>
                <a:gd name="connsiteX14" fmla="*/ 497436 w 1354514"/>
                <a:gd name="connsiteY14" fmla="*/ 1015639 h 1284713"/>
                <a:gd name="connsiteX15" fmla="*/ 513576 w 1354514"/>
                <a:gd name="connsiteY15" fmla="*/ 1030192 h 1284713"/>
                <a:gd name="connsiteX16" fmla="*/ 513311 w 1354514"/>
                <a:gd name="connsiteY16" fmla="*/ 1082053 h 1284713"/>
                <a:gd name="connsiteX17" fmla="*/ 452719 w 1354514"/>
                <a:gd name="connsiteY17" fmla="*/ 1116716 h 1284713"/>
                <a:gd name="connsiteX18" fmla="*/ 303221 w 1354514"/>
                <a:gd name="connsiteY18" fmla="*/ 984152 h 1284713"/>
                <a:gd name="connsiteX19" fmla="*/ 302427 w 1354514"/>
                <a:gd name="connsiteY19" fmla="*/ 970922 h 1284713"/>
                <a:gd name="connsiteX20" fmla="*/ 359051 w 1354514"/>
                <a:gd name="connsiteY20" fmla="*/ 907948 h 1284713"/>
                <a:gd name="connsiteX21" fmla="*/ 390538 w 1354514"/>
                <a:gd name="connsiteY21" fmla="*/ 923824 h 1284713"/>
                <a:gd name="connsiteX22" fmla="*/ 403239 w 1354514"/>
                <a:gd name="connsiteY22" fmla="*/ 934672 h 1284713"/>
                <a:gd name="connsiteX23" fmla="*/ 418585 w 1354514"/>
                <a:gd name="connsiteY23" fmla="*/ 917738 h 1284713"/>
                <a:gd name="connsiteX24" fmla="*/ 433932 w 1354514"/>
                <a:gd name="connsiteY24" fmla="*/ 900804 h 1284713"/>
                <a:gd name="connsiteX25" fmla="*/ 416204 w 1354514"/>
                <a:gd name="connsiteY25" fmla="*/ 880430 h 1284713"/>
                <a:gd name="connsiteX26" fmla="*/ 380483 w 1354514"/>
                <a:gd name="connsiteY26" fmla="*/ 834655 h 1284713"/>
                <a:gd name="connsiteX27" fmla="*/ 362491 w 1354514"/>
                <a:gd name="connsiteY27" fmla="*/ 808989 h 1284713"/>
                <a:gd name="connsiteX28" fmla="*/ 294489 w 1354514"/>
                <a:gd name="connsiteY28" fmla="*/ 808989 h 1284713"/>
                <a:gd name="connsiteX29" fmla="*/ 221990 w 1354514"/>
                <a:gd name="connsiteY29" fmla="*/ 804226 h 1284713"/>
                <a:gd name="connsiteX30" fmla="*/ 223048 w 1354514"/>
                <a:gd name="connsiteY30" fmla="*/ 775649 h 1284713"/>
                <a:gd name="connsiteX31" fmla="*/ 285228 w 1354514"/>
                <a:gd name="connsiteY31" fmla="*/ 769828 h 1284713"/>
                <a:gd name="connsiteX32" fmla="*/ 341852 w 1354514"/>
                <a:gd name="connsiteY32" fmla="*/ 769034 h 1284713"/>
                <a:gd name="connsiteX33" fmla="*/ 335502 w 1354514"/>
                <a:gd name="connsiteY33" fmla="*/ 756598 h 1284713"/>
                <a:gd name="connsiteX34" fmla="*/ 322007 w 1354514"/>
                <a:gd name="connsiteY34" fmla="*/ 725111 h 1284713"/>
                <a:gd name="connsiteX35" fmla="*/ 314599 w 1354514"/>
                <a:gd name="connsiteY35" fmla="*/ 705796 h 1284713"/>
                <a:gd name="connsiteX36" fmla="*/ 210347 w 1354514"/>
                <a:gd name="connsiteY36" fmla="*/ 705796 h 1284713"/>
                <a:gd name="connsiteX37" fmla="*/ 106096 w 1354514"/>
                <a:gd name="connsiteY37" fmla="*/ 705796 h 1284713"/>
                <a:gd name="connsiteX38" fmla="*/ 99746 w 1354514"/>
                <a:gd name="connsiteY38" fmla="*/ 699181 h 1284713"/>
                <a:gd name="connsiteX39" fmla="*/ 99216 w 1354514"/>
                <a:gd name="connsiteY39" fmla="*/ 671927 h 1284713"/>
                <a:gd name="connsiteX40" fmla="*/ 203732 w 1354514"/>
                <a:gd name="connsiteY40" fmla="*/ 666106 h 1284713"/>
                <a:gd name="connsiteX41" fmla="*/ 302163 w 1354514"/>
                <a:gd name="connsiteY41" fmla="*/ 665048 h 1284713"/>
                <a:gd name="connsiteX42" fmla="*/ 297929 w 1354514"/>
                <a:gd name="connsiteY42" fmla="*/ 645732 h 1284713"/>
                <a:gd name="connsiteX43" fmla="*/ 290520 w 1354514"/>
                <a:gd name="connsiteY43" fmla="*/ 603926 h 1284713"/>
                <a:gd name="connsiteX44" fmla="*/ 287345 w 1354514"/>
                <a:gd name="connsiteY44" fmla="*/ 580112 h 1284713"/>
                <a:gd name="connsiteX45" fmla="*/ 148696 w 1354514"/>
                <a:gd name="connsiteY45" fmla="*/ 579318 h 1284713"/>
                <a:gd name="connsiteX46" fmla="*/ 3961 w 1354514"/>
                <a:gd name="connsiteY46" fmla="*/ 572968 h 1284713"/>
                <a:gd name="connsiteX47" fmla="*/ 8724 w 1354514"/>
                <a:gd name="connsiteY47" fmla="*/ 543068 h 1284713"/>
                <a:gd name="connsiteX48" fmla="*/ 150813 w 1354514"/>
                <a:gd name="connsiteY48" fmla="*/ 539099 h 1284713"/>
                <a:gd name="connsiteX49" fmla="*/ 285493 w 1354514"/>
                <a:gd name="connsiteY49" fmla="*/ 539099 h 1284713"/>
                <a:gd name="connsiteX50" fmla="*/ 287081 w 1354514"/>
                <a:gd name="connsiteY50" fmla="*/ 501262 h 1284713"/>
                <a:gd name="connsiteX51" fmla="*/ 290256 w 1354514"/>
                <a:gd name="connsiteY51" fmla="*/ 458926 h 1284713"/>
                <a:gd name="connsiteX52" fmla="*/ 190238 w 1354514"/>
                <a:gd name="connsiteY52" fmla="*/ 454428 h 1284713"/>
                <a:gd name="connsiteX53" fmla="*/ 81488 w 1354514"/>
                <a:gd name="connsiteY53" fmla="*/ 448871 h 1284713"/>
                <a:gd name="connsiteX54" fmla="*/ 81488 w 1354514"/>
                <a:gd name="connsiteY54" fmla="*/ 420295 h 1284713"/>
                <a:gd name="connsiteX55" fmla="*/ 193678 w 1354514"/>
                <a:gd name="connsiteY55" fmla="*/ 414738 h 1284713"/>
                <a:gd name="connsiteX56" fmla="*/ 298723 w 1354514"/>
                <a:gd name="connsiteY56" fmla="*/ 414738 h 1284713"/>
                <a:gd name="connsiteX57" fmla="*/ 301898 w 1354514"/>
                <a:gd name="connsiteY57" fmla="*/ 399921 h 1284713"/>
                <a:gd name="connsiteX58" fmla="*/ 310365 w 1354514"/>
                <a:gd name="connsiteY58" fmla="*/ 370286 h 1284713"/>
                <a:gd name="connsiteX59" fmla="*/ 315392 w 1354514"/>
                <a:gd name="connsiteY59" fmla="*/ 352029 h 1284713"/>
                <a:gd name="connsiteX60" fmla="*/ 261679 w 1354514"/>
                <a:gd name="connsiteY60" fmla="*/ 348589 h 1284713"/>
                <a:gd name="connsiteX61" fmla="*/ 203203 w 1354514"/>
                <a:gd name="connsiteY61" fmla="*/ 343562 h 1284713"/>
                <a:gd name="connsiteX62" fmla="*/ 203997 w 1354514"/>
                <a:gd name="connsiteY62" fmla="*/ 316044 h 1284713"/>
                <a:gd name="connsiteX63" fmla="*/ 271734 w 1354514"/>
                <a:gd name="connsiteY63" fmla="*/ 309429 h 1284713"/>
                <a:gd name="connsiteX64" fmla="*/ 333914 w 1354514"/>
                <a:gd name="connsiteY64" fmla="*/ 308635 h 1284713"/>
                <a:gd name="connsiteX65" fmla="*/ 343440 w 1354514"/>
                <a:gd name="connsiteY65" fmla="*/ 289584 h 1284713"/>
                <a:gd name="connsiteX66" fmla="*/ 435520 w 1354514"/>
                <a:gd name="connsiteY66" fmla="*/ 161254 h 1284713"/>
                <a:gd name="connsiteX67" fmla="*/ 986412 w 1354514"/>
                <a:gd name="connsiteY67" fmla="*/ 24457 h 1284713"/>
                <a:gd name="connsiteX68" fmla="*/ 1132999 w 1354514"/>
                <a:gd name="connsiteY68" fmla="*/ 101720 h 1284713"/>
                <a:gd name="connsiteX69" fmla="*/ 1133263 w 1354514"/>
                <a:gd name="connsiteY69" fmla="*/ 126592 h 1284713"/>
                <a:gd name="connsiteX70" fmla="*/ 1086165 w 1354514"/>
                <a:gd name="connsiteY70" fmla="*/ 116537 h 1284713"/>
                <a:gd name="connsiteX71" fmla="*/ 670218 w 1354514"/>
                <a:gd name="connsiteY71" fmla="*/ 60707 h 1284713"/>
                <a:gd name="connsiteX72" fmla="*/ 377573 w 1354514"/>
                <a:gd name="connsiteY72" fmla="*/ 311810 h 1284713"/>
                <a:gd name="connsiteX73" fmla="*/ 377573 w 1354514"/>
                <a:gd name="connsiteY73" fmla="*/ 750513 h 1284713"/>
                <a:gd name="connsiteX74" fmla="*/ 757006 w 1354514"/>
                <a:gd name="connsiteY74" fmla="*/ 1020667 h 1284713"/>
                <a:gd name="connsiteX75" fmla="*/ 890098 w 1354514"/>
                <a:gd name="connsiteY75" fmla="*/ 1019608 h 1284713"/>
                <a:gd name="connsiteX76" fmla="*/ 1103893 w 1354514"/>
                <a:gd name="connsiteY76" fmla="*/ 934143 h 1284713"/>
                <a:gd name="connsiteX77" fmla="*/ 1227460 w 1354514"/>
                <a:gd name="connsiteY77" fmla="*/ 807136 h 1284713"/>
                <a:gd name="connsiteX78" fmla="*/ 1308956 w 1354514"/>
                <a:gd name="connsiteY78" fmla="*/ 586727 h 1284713"/>
                <a:gd name="connsiteX79" fmla="*/ 1287259 w 1354514"/>
                <a:gd name="connsiteY79" fmla="*/ 375049 h 1284713"/>
                <a:gd name="connsiteX80" fmla="*/ 1178774 w 1354514"/>
                <a:gd name="connsiteY80" fmla="*/ 192741 h 1284713"/>
                <a:gd name="connsiteX81" fmla="*/ 1168719 w 1354514"/>
                <a:gd name="connsiteY81" fmla="*/ 154110 h 1284713"/>
                <a:gd name="connsiteX82" fmla="*/ 1227460 w 1354514"/>
                <a:gd name="connsiteY82" fmla="*/ 188243 h 1284713"/>
                <a:gd name="connsiteX83" fmla="*/ 1325890 w 1354514"/>
                <a:gd name="connsiteY83" fmla="*/ 696270 h 1284713"/>
                <a:gd name="connsiteX84" fmla="*/ 1214230 w 1354514"/>
                <a:gd name="connsiteY84" fmla="*/ 889426 h 1284713"/>
                <a:gd name="connsiteX85" fmla="*/ 1201265 w 1354514"/>
                <a:gd name="connsiteY85" fmla="*/ 903979 h 1284713"/>
                <a:gd name="connsiteX86" fmla="*/ 1214230 w 1354514"/>
                <a:gd name="connsiteY86" fmla="*/ 918797 h 1284713"/>
                <a:gd name="connsiteX87" fmla="*/ 1229048 w 1354514"/>
                <a:gd name="connsiteY87" fmla="*/ 933349 h 1284713"/>
                <a:gd name="connsiteX88" fmla="*/ 1244923 w 1354514"/>
                <a:gd name="connsiteY88" fmla="*/ 921443 h 1284713"/>
                <a:gd name="connsiteX89" fmla="*/ 1275087 w 1354514"/>
                <a:gd name="connsiteY89" fmla="*/ 908742 h 1284713"/>
                <a:gd name="connsiteX90" fmla="*/ 1329330 w 1354514"/>
                <a:gd name="connsiteY90" fmla="*/ 969599 h 1284713"/>
                <a:gd name="connsiteX91" fmla="*/ 1250215 w 1354514"/>
                <a:gd name="connsiteY91" fmla="*/ 1056387 h 1284713"/>
                <a:gd name="connsiteX92" fmla="*/ 1152050 w 1354514"/>
                <a:gd name="connsiteY92" fmla="*/ 1119361 h 1284713"/>
                <a:gd name="connsiteX93" fmla="*/ 1103364 w 1354514"/>
                <a:gd name="connsiteY93" fmla="*/ 1061415 h 1284713"/>
                <a:gd name="connsiteX94" fmla="*/ 1118446 w 1354514"/>
                <a:gd name="connsiteY94" fmla="*/ 1030192 h 1284713"/>
                <a:gd name="connsiteX95" fmla="*/ 1132999 w 1354514"/>
                <a:gd name="connsiteY95" fmla="*/ 1015375 h 1284713"/>
                <a:gd name="connsiteX96" fmla="*/ 1119504 w 1354514"/>
                <a:gd name="connsiteY96" fmla="*/ 997117 h 1284713"/>
                <a:gd name="connsiteX97" fmla="*/ 1105745 w 1354514"/>
                <a:gd name="connsiteY97" fmla="*/ 980977 h 1284713"/>
                <a:gd name="connsiteX98" fmla="*/ 1094897 w 1354514"/>
                <a:gd name="connsiteY98" fmla="*/ 987857 h 1284713"/>
                <a:gd name="connsiteX99" fmla="*/ 924496 w 1354514"/>
                <a:gd name="connsiteY99" fmla="*/ 1054006 h 1284713"/>
                <a:gd name="connsiteX100" fmla="*/ 900153 w 1354514"/>
                <a:gd name="connsiteY100" fmla="*/ 1058769 h 1284713"/>
                <a:gd name="connsiteX101" fmla="*/ 900153 w 1354514"/>
                <a:gd name="connsiteY101" fmla="*/ 1088668 h 1284713"/>
                <a:gd name="connsiteX102" fmla="*/ 900153 w 1354514"/>
                <a:gd name="connsiteY102" fmla="*/ 1118568 h 1284713"/>
                <a:gd name="connsiteX103" fmla="*/ 937990 w 1354514"/>
                <a:gd name="connsiteY103" fmla="*/ 1118568 h 1284713"/>
                <a:gd name="connsiteX104" fmla="*/ 1006521 w 1354514"/>
                <a:gd name="connsiteY104" fmla="*/ 1133914 h 1284713"/>
                <a:gd name="connsiteX105" fmla="*/ 1027160 w 1354514"/>
                <a:gd name="connsiteY105" fmla="*/ 1200064 h 1284713"/>
                <a:gd name="connsiteX106" fmla="*/ 1009167 w 1354514"/>
                <a:gd name="connsiteY106" fmla="*/ 1264890 h 1284713"/>
                <a:gd name="connsiteX107" fmla="*/ 818392 w 1354514"/>
                <a:gd name="connsiteY107" fmla="*/ 1282354 h 1284713"/>
                <a:gd name="connsiteX108" fmla="*/ 654342 w 1354514"/>
                <a:gd name="connsiteY108" fmla="*/ 1279972 h 1284713"/>
                <a:gd name="connsiteX109" fmla="*/ 691121 w 1354514"/>
                <a:gd name="connsiteY109" fmla="*/ 1200593 h 1284713"/>
                <a:gd name="connsiteX110" fmla="*/ 691121 w 1354514"/>
                <a:gd name="connsiteY110" fmla="*/ 1158257 h 1284713"/>
                <a:gd name="connsiteX111" fmla="*/ 678156 w 1354514"/>
                <a:gd name="connsiteY111" fmla="*/ 1158257 h 1284713"/>
                <a:gd name="connsiteX112" fmla="*/ 658311 w 1354514"/>
                <a:gd name="connsiteY112" fmla="*/ 1163814 h 1284713"/>
                <a:gd name="connsiteX113" fmla="*/ 651431 w 1354514"/>
                <a:gd name="connsiteY113" fmla="*/ 1200328 h 1284713"/>
                <a:gd name="connsiteX114" fmla="*/ 656194 w 1354514"/>
                <a:gd name="connsiteY114" fmla="*/ 1235520 h 1284713"/>
                <a:gd name="connsiteX115" fmla="*/ 680008 w 1354514"/>
                <a:gd name="connsiteY115" fmla="*/ 1242664 h 1284713"/>
                <a:gd name="connsiteX116" fmla="*/ 691121 w 1354514"/>
                <a:gd name="connsiteY116" fmla="*/ 1242928 h 1284713"/>
                <a:gd name="connsiteX117" fmla="*/ 691121 w 1354514"/>
                <a:gd name="connsiteY117" fmla="*/ 1200593 h 1284713"/>
                <a:gd name="connsiteX118" fmla="*/ 762562 w 1354514"/>
                <a:gd name="connsiteY118" fmla="*/ 1200593 h 1284713"/>
                <a:gd name="connsiteX119" fmla="*/ 762562 w 1354514"/>
                <a:gd name="connsiteY119" fmla="*/ 1158257 h 1284713"/>
                <a:gd name="connsiteX120" fmla="*/ 746686 w 1354514"/>
                <a:gd name="connsiteY120" fmla="*/ 1158257 h 1284713"/>
                <a:gd name="connsiteX121" fmla="*/ 730810 w 1354514"/>
                <a:gd name="connsiteY121" fmla="*/ 1158257 h 1284713"/>
                <a:gd name="connsiteX122" fmla="*/ 730810 w 1354514"/>
                <a:gd name="connsiteY122" fmla="*/ 1200593 h 1284713"/>
                <a:gd name="connsiteX123" fmla="*/ 730810 w 1354514"/>
                <a:gd name="connsiteY123" fmla="*/ 1242928 h 1284713"/>
                <a:gd name="connsiteX124" fmla="*/ 746686 w 1354514"/>
                <a:gd name="connsiteY124" fmla="*/ 1242928 h 1284713"/>
                <a:gd name="connsiteX125" fmla="*/ 762562 w 1354514"/>
                <a:gd name="connsiteY125" fmla="*/ 1242928 h 1284713"/>
                <a:gd name="connsiteX126" fmla="*/ 762562 w 1354514"/>
                <a:gd name="connsiteY126" fmla="*/ 1200593 h 1284713"/>
                <a:gd name="connsiteX127" fmla="*/ 834003 w 1354514"/>
                <a:gd name="connsiteY127" fmla="*/ 1200593 h 1284713"/>
                <a:gd name="connsiteX128" fmla="*/ 834003 w 1354514"/>
                <a:gd name="connsiteY128" fmla="*/ 1158257 h 1284713"/>
                <a:gd name="connsiteX129" fmla="*/ 818128 w 1354514"/>
                <a:gd name="connsiteY129" fmla="*/ 1158257 h 1284713"/>
                <a:gd name="connsiteX130" fmla="*/ 802252 w 1354514"/>
                <a:gd name="connsiteY130" fmla="*/ 1158257 h 1284713"/>
                <a:gd name="connsiteX131" fmla="*/ 802252 w 1354514"/>
                <a:gd name="connsiteY131" fmla="*/ 1198741 h 1284713"/>
                <a:gd name="connsiteX132" fmla="*/ 804104 w 1354514"/>
                <a:gd name="connsiteY132" fmla="*/ 1241076 h 1284713"/>
                <a:gd name="connsiteX133" fmla="*/ 819980 w 1354514"/>
                <a:gd name="connsiteY133" fmla="*/ 1242928 h 1284713"/>
                <a:gd name="connsiteX134" fmla="*/ 834003 w 1354514"/>
                <a:gd name="connsiteY134" fmla="*/ 1242928 h 1284713"/>
                <a:gd name="connsiteX135" fmla="*/ 834003 w 1354514"/>
                <a:gd name="connsiteY135" fmla="*/ 1200593 h 1284713"/>
                <a:gd name="connsiteX136" fmla="*/ 907562 w 1354514"/>
                <a:gd name="connsiteY136" fmla="*/ 1200064 h 1284713"/>
                <a:gd name="connsiteX137" fmla="*/ 908355 w 1354514"/>
                <a:gd name="connsiteY137" fmla="*/ 1158257 h 1284713"/>
                <a:gd name="connsiteX138" fmla="*/ 892215 w 1354514"/>
                <a:gd name="connsiteY138" fmla="*/ 1158257 h 1284713"/>
                <a:gd name="connsiteX139" fmla="*/ 876339 w 1354514"/>
                <a:gd name="connsiteY139" fmla="*/ 1158257 h 1284713"/>
                <a:gd name="connsiteX140" fmla="*/ 876339 w 1354514"/>
                <a:gd name="connsiteY140" fmla="*/ 1200593 h 1284713"/>
                <a:gd name="connsiteX141" fmla="*/ 876339 w 1354514"/>
                <a:gd name="connsiteY141" fmla="*/ 1243193 h 1284713"/>
                <a:gd name="connsiteX142" fmla="*/ 891686 w 1354514"/>
                <a:gd name="connsiteY142" fmla="*/ 1242399 h 1284713"/>
                <a:gd name="connsiteX143" fmla="*/ 906768 w 1354514"/>
                <a:gd name="connsiteY143" fmla="*/ 1241606 h 1284713"/>
                <a:gd name="connsiteX144" fmla="*/ 907562 w 1354514"/>
                <a:gd name="connsiteY144" fmla="*/ 1200064 h 1284713"/>
                <a:gd name="connsiteX145" fmla="*/ 982707 w 1354514"/>
                <a:gd name="connsiteY145" fmla="*/ 1234991 h 1284713"/>
                <a:gd name="connsiteX146" fmla="*/ 987470 w 1354514"/>
                <a:gd name="connsiteY146" fmla="*/ 1200064 h 1284713"/>
                <a:gd name="connsiteX147" fmla="*/ 980855 w 1354514"/>
                <a:gd name="connsiteY147" fmla="*/ 1164872 h 1284713"/>
                <a:gd name="connsiteX148" fmla="*/ 961010 w 1354514"/>
                <a:gd name="connsiteY148" fmla="*/ 1158257 h 1284713"/>
                <a:gd name="connsiteX149" fmla="*/ 947780 w 1354514"/>
                <a:gd name="connsiteY149" fmla="*/ 1158257 h 1284713"/>
                <a:gd name="connsiteX150" fmla="*/ 947780 w 1354514"/>
                <a:gd name="connsiteY150" fmla="*/ 1200857 h 1284713"/>
                <a:gd name="connsiteX151" fmla="*/ 947780 w 1354514"/>
                <a:gd name="connsiteY151" fmla="*/ 1243458 h 1284713"/>
                <a:gd name="connsiteX152" fmla="*/ 962862 w 1354514"/>
                <a:gd name="connsiteY152" fmla="*/ 1242399 h 1284713"/>
                <a:gd name="connsiteX153" fmla="*/ 982707 w 1354514"/>
                <a:gd name="connsiteY153" fmla="*/ 1234991 h 1284713"/>
                <a:gd name="connsiteX154" fmla="*/ 860463 w 1354514"/>
                <a:gd name="connsiteY154" fmla="*/ 1091314 h 1284713"/>
                <a:gd name="connsiteX155" fmla="*/ 860463 w 1354514"/>
                <a:gd name="connsiteY155" fmla="*/ 1064325 h 1284713"/>
                <a:gd name="connsiteX156" fmla="*/ 819451 w 1354514"/>
                <a:gd name="connsiteY156" fmla="*/ 1064325 h 1284713"/>
                <a:gd name="connsiteX157" fmla="*/ 778438 w 1354514"/>
                <a:gd name="connsiteY157" fmla="*/ 1064325 h 1284713"/>
                <a:gd name="connsiteX158" fmla="*/ 778438 w 1354514"/>
                <a:gd name="connsiteY158" fmla="*/ 1091314 h 1284713"/>
                <a:gd name="connsiteX159" fmla="*/ 778438 w 1354514"/>
                <a:gd name="connsiteY159" fmla="*/ 1118568 h 1284713"/>
                <a:gd name="connsiteX160" fmla="*/ 819451 w 1354514"/>
                <a:gd name="connsiteY160" fmla="*/ 1118568 h 1284713"/>
                <a:gd name="connsiteX161" fmla="*/ 860463 w 1354514"/>
                <a:gd name="connsiteY161" fmla="*/ 1118568 h 1284713"/>
                <a:gd name="connsiteX162" fmla="*/ 860463 w 1354514"/>
                <a:gd name="connsiteY162" fmla="*/ 1091314 h 1284713"/>
                <a:gd name="connsiteX163" fmla="*/ 1230371 w 1354514"/>
                <a:gd name="connsiteY163" fmla="*/ 1020931 h 1284713"/>
                <a:gd name="connsiteX164" fmla="*/ 1284084 w 1354514"/>
                <a:gd name="connsiteY164" fmla="*/ 974627 h 1284713"/>
                <a:gd name="connsiteX165" fmla="*/ 1274823 w 1354514"/>
                <a:gd name="connsiteY165" fmla="*/ 965630 h 1284713"/>
                <a:gd name="connsiteX166" fmla="*/ 1265827 w 1354514"/>
                <a:gd name="connsiteY166" fmla="*/ 956369 h 1284713"/>
                <a:gd name="connsiteX167" fmla="*/ 1207615 w 1354514"/>
                <a:gd name="connsiteY167" fmla="*/ 1006378 h 1284713"/>
                <a:gd name="connsiteX168" fmla="*/ 1149668 w 1354514"/>
                <a:gd name="connsiteY168" fmla="*/ 1056387 h 1284713"/>
                <a:gd name="connsiteX169" fmla="*/ 1157871 w 1354514"/>
                <a:gd name="connsiteY169" fmla="*/ 1065913 h 1284713"/>
                <a:gd name="connsiteX170" fmla="*/ 1171365 w 1354514"/>
                <a:gd name="connsiteY170" fmla="*/ 1071469 h 1284713"/>
                <a:gd name="connsiteX171" fmla="*/ 1230371 w 1354514"/>
                <a:gd name="connsiteY171" fmla="*/ 1020931 h 1284713"/>
                <a:gd name="connsiteX172" fmla="*/ 475474 w 1354514"/>
                <a:gd name="connsiteY172" fmla="*/ 1065119 h 1284713"/>
                <a:gd name="connsiteX173" fmla="*/ 482353 w 1354514"/>
                <a:gd name="connsiteY173" fmla="*/ 1056916 h 1284713"/>
                <a:gd name="connsiteX174" fmla="*/ 476268 w 1354514"/>
                <a:gd name="connsiteY174" fmla="*/ 1050831 h 1284713"/>
                <a:gd name="connsiteX175" fmla="*/ 365401 w 1354514"/>
                <a:gd name="connsiteY175" fmla="*/ 957163 h 1284713"/>
                <a:gd name="connsiteX176" fmla="*/ 356140 w 1354514"/>
                <a:gd name="connsiteY176" fmla="*/ 966424 h 1284713"/>
                <a:gd name="connsiteX177" fmla="*/ 349261 w 1354514"/>
                <a:gd name="connsiteY177" fmla="*/ 975685 h 1284713"/>
                <a:gd name="connsiteX178" fmla="*/ 356670 w 1354514"/>
                <a:gd name="connsiteY178" fmla="*/ 982035 h 1284713"/>
                <a:gd name="connsiteX179" fmla="*/ 413294 w 1354514"/>
                <a:gd name="connsiteY179" fmla="*/ 1030721 h 1284713"/>
                <a:gd name="connsiteX180" fmla="*/ 465419 w 1354514"/>
                <a:gd name="connsiteY180" fmla="*/ 1073322 h 1284713"/>
                <a:gd name="connsiteX181" fmla="*/ 475474 w 1354514"/>
                <a:gd name="connsiteY181" fmla="*/ 1065119 h 1284713"/>
                <a:gd name="connsiteX182" fmla="*/ 481824 w 1354514"/>
                <a:gd name="connsiteY182" fmla="*/ 972510 h 1284713"/>
                <a:gd name="connsiteX183" fmla="*/ 495848 w 1354514"/>
                <a:gd name="connsiteY183" fmla="*/ 956105 h 1284713"/>
                <a:gd name="connsiteX184" fmla="*/ 485793 w 1354514"/>
                <a:gd name="connsiteY184" fmla="*/ 947109 h 1284713"/>
                <a:gd name="connsiteX185" fmla="*/ 468594 w 1354514"/>
                <a:gd name="connsiteY185" fmla="*/ 933349 h 1284713"/>
                <a:gd name="connsiteX186" fmla="*/ 461715 w 1354514"/>
                <a:gd name="connsiteY186" fmla="*/ 928322 h 1284713"/>
                <a:gd name="connsiteX187" fmla="*/ 447956 w 1354514"/>
                <a:gd name="connsiteY187" fmla="*/ 944727 h 1284713"/>
                <a:gd name="connsiteX188" fmla="*/ 434197 w 1354514"/>
                <a:gd name="connsiteY188" fmla="*/ 961132 h 1284713"/>
                <a:gd name="connsiteX189" fmla="*/ 449543 w 1354514"/>
                <a:gd name="connsiteY189" fmla="*/ 974891 h 1284713"/>
                <a:gd name="connsiteX190" fmla="*/ 466478 w 1354514"/>
                <a:gd name="connsiteY190" fmla="*/ 988915 h 1284713"/>
                <a:gd name="connsiteX191" fmla="*/ 481824 w 1354514"/>
                <a:gd name="connsiteY191" fmla="*/ 972510 h 1284713"/>
                <a:gd name="connsiteX192" fmla="*/ 1185389 w 1354514"/>
                <a:gd name="connsiteY192" fmla="*/ 972774 h 1284713"/>
                <a:gd name="connsiteX193" fmla="*/ 1196502 w 1354514"/>
                <a:gd name="connsiteY193" fmla="*/ 961397 h 1284713"/>
                <a:gd name="connsiteX194" fmla="*/ 1184331 w 1354514"/>
                <a:gd name="connsiteY194" fmla="*/ 944992 h 1284713"/>
                <a:gd name="connsiteX195" fmla="*/ 1172159 w 1354514"/>
                <a:gd name="connsiteY195" fmla="*/ 930968 h 1284713"/>
                <a:gd name="connsiteX196" fmla="*/ 1157342 w 1354514"/>
                <a:gd name="connsiteY196" fmla="*/ 943404 h 1284713"/>
                <a:gd name="connsiteX197" fmla="*/ 1141201 w 1354514"/>
                <a:gd name="connsiteY197" fmla="*/ 957957 h 1284713"/>
                <a:gd name="connsiteX198" fmla="*/ 1152843 w 1354514"/>
                <a:gd name="connsiteY198" fmla="*/ 974627 h 1284713"/>
                <a:gd name="connsiteX199" fmla="*/ 1185389 w 1354514"/>
                <a:gd name="connsiteY199" fmla="*/ 972774 h 1284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1354514" h="1284713">
                  <a:moveTo>
                    <a:pt x="654342" y="1279972"/>
                  </a:moveTo>
                  <a:cubicBezTo>
                    <a:pt x="640583" y="1276797"/>
                    <a:pt x="624707" y="1264096"/>
                    <a:pt x="617827" y="1250866"/>
                  </a:cubicBezTo>
                  <a:cubicBezTo>
                    <a:pt x="611742" y="1239489"/>
                    <a:pt x="611477" y="1236843"/>
                    <a:pt x="612271" y="1197682"/>
                  </a:cubicBezTo>
                  <a:cubicBezTo>
                    <a:pt x="613065" y="1157993"/>
                    <a:pt x="613329" y="1156141"/>
                    <a:pt x="620209" y="1145557"/>
                  </a:cubicBezTo>
                  <a:cubicBezTo>
                    <a:pt x="624178" y="1139735"/>
                    <a:pt x="633174" y="1131268"/>
                    <a:pt x="640054" y="1127299"/>
                  </a:cubicBezTo>
                  <a:cubicBezTo>
                    <a:pt x="652225" y="1120155"/>
                    <a:pt x="654077" y="1119891"/>
                    <a:pt x="695884" y="1119097"/>
                  </a:cubicBezTo>
                  <a:lnTo>
                    <a:pt x="739013" y="1118038"/>
                  </a:lnTo>
                  <a:lnTo>
                    <a:pt x="738219" y="1088668"/>
                  </a:lnTo>
                  <a:lnTo>
                    <a:pt x="737425" y="1059298"/>
                  </a:lnTo>
                  <a:lnTo>
                    <a:pt x="705409" y="1052154"/>
                  </a:lnTo>
                  <a:cubicBezTo>
                    <a:pt x="687681" y="1048185"/>
                    <a:pt x="662280" y="1041305"/>
                    <a:pt x="648521" y="1036542"/>
                  </a:cubicBezTo>
                  <a:cubicBezTo>
                    <a:pt x="622061" y="1027546"/>
                    <a:pt x="563320" y="1000293"/>
                    <a:pt x="541888" y="987063"/>
                  </a:cubicBezTo>
                  <a:lnTo>
                    <a:pt x="528923" y="978860"/>
                  </a:lnTo>
                  <a:lnTo>
                    <a:pt x="513047" y="997382"/>
                  </a:lnTo>
                  <a:lnTo>
                    <a:pt x="497436" y="1015639"/>
                  </a:lnTo>
                  <a:lnTo>
                    <a:pt x="513576" y="1030192"/>
                  </a:lnTo>
                  <a:cubicBezTo>
                    <a:pt x="535538" y="1050302"/>
                    <a:pt x="535538" y="1055858"/>
                    <a:pt x="513311" y="1082053"/>
                  </a:cubicBezTo>
                  <a:cubicBezTo>
                    <a:pt x="474945" y="1127564"/>
                    <a:pt x="469388" y="1130739"/>
                    <a:pt x="452719" y="1116716"/>
                  </a:cubicBezTo>
                  <a:cubicBezTo>
                    <a:pt x="386834" y="1061944"/>
                    <a:pt x="305602" y="989709"/>
                    <a:pt x="303221" y="984152"/>
                  </a:cubicBezTo>
                  <a:cubicBezTo>
                    <a:pt x="301104" y="979654"/>
                    <a:pt x="300840" y="974891"/>
                    <a:pt x="302427" y="970922"/>
                  </a:cubicBezTo>
                  <a:cubicBezTo>
                    <a:pt x="306396" y="960868"/>
                    <a:pt x="352172" y="909800"/>
                    <a:pt x="359051" y="907948"/>
                  </a:cubicBezTo>
                  <a:cubicBezTo>
                    <a:pt x="366460" y="906096"/>
                    <a:pt x="373604" y="909800"/>
                    <a:pt x="390538" y="923824"/>
                  </a:cubicBezTo>
                  <a:lnTo>
                    <a:pt x="403239" y="934672"/>
                  </a:lnTo>
                  <a:lnTo>
                    <a:pt x="418585" y="917738"/>
                  </a:lnTo>
                  <a:lnTo>
                    <a:pt x="433932" y="900804"/>
                  </a:lnTo>
                  <a:lnTo>
                    <a:pt x="416204" y="880430"/>
                  </a:lnTo>
                  <a:cubicBezTo>
                    <a:pt x="406679" y="869317"/>
                    <a:pt x="390538" y="848678"/>
                    <a:pt x="380483" y="834655"/>
                  </a:cubicBezTo>
                  <a:lnTo>
                    <a:pt x="362491" y="808989"/>
                  </a:lnTo>
                  <a:lnTo>
                    <a:pt x="294489" y="808989"/>
                  </a:lnTo>
                  <a:cubicBezTo>
                    <a:pt x="231780" y="808989"/>
                    <a:pt x="225959" y="808724"/>
                    <a:pt x="221990" y="804226"/>
                  </a:cubicBezTo>
                  <a:cubicBezTo>
                    <a:pt x="215639" y="797082"/>
                    <a:pt x="216168" y="781735"/>
                    <a:pt x="223048" y="775649"/>
                  </a:cubicBezTo>
                  <a:cubicBezTo>
                    <a:pt x="228075" y="771151"/>
                    <a:pt x="233896" y="770622"/>
                    <a:pt x="285228" y="769828"/>
                  </a:cubicBezTo>
                  <a:lnTo>
                    <a:pt x="341852" y="769034"/>
                  </a:lnTo>
                  <a:lnTo>
                    <a:pt x="335502" y="756598"/>
                  </a:lnTo>
                  <a:cubicBezTo>
                    <a:pt x="332327" y="749719"/>
                    <a:pt x="325976" y="735431"/>
                    <a:pt x="322007" y="725111"/>
                  </a:cubicBezTo>
                  <a:lnTo>
                    <a:pt x="314599" y="705796"/>
                  </a:lnTo>
                  <a:lnTo>
                    <a:pt x="210347" y="705796"/>
                  </a:lnTo>
                  <a:lnTo>
                    <a:pt x="106096" y="705796"/>
                  </a:lnTo>
                  <a:lnTo>
                    <a:pt x="99746" y="699181"/>
                  </a:lnTo>
                  <a:cubicBezTo>
                    <a:pt x="91278" y="690978"/>
                    <a:pt x="91014" y="679600"/>
                    <a:pt x="99216" y="671927"/>
                  </a:cubicBezTo>
                  <a:cubicBezTo>
                    <a:pt x="105302" y="666106"/>
                    <a:pt x="106360" y="666106"/>
                    <a:pt x="203732" y="666106"/>
                  </a:cubicBezTo>
                  <a:cubicBezTo>
                    <a:pt x="257975" y="666106"/>
                    <a:pt x="302163" y="665577"/>
                    <a:pt x="302163" y="665048"/>
                  </a:cubicBezTo>
                  <a:cubicBezTo>
                    <a:pt x="302163" y="664254"/>
                    <a:pt x="300310" y="655787"/>
                    <a:pt x="297929" y="645732"/>
                  </a:cubicBezTo>
                  <a:cubicBezTo>
                    <a:pt x="295812" y="635942"/>
                    <a:pt x="292372" y="617155"/>
                    <a:pt x="290520" y="603926"/>
                  </a:cubicBezTo>
                  <a:lnTo>
                    <a:pt x="287345" y="580112"/>
                  </a:lnTo>
                  <a:lnTo>
                    <a:pt x="148696" y="579318"/>
                  </a:lnTo>
                  <a:cubicBezTo>
                    <a:pt x="10576" y="578789"/>
                    <a:pt x="10047" y="578789"/>
                    <a:pt x="3961" y="572968"/>
                  </a:cubicBezTo>
                  <a:cubicBezTo>
                    <a:pt x="-6093" y="563707"/>
                    <a:pt x="-3712" y="549419"/>
                    <a:pt x="8724" y="543068"/>
                  </a:cubicBezTo>
                  <a:cubicBezTo>
                    <a:pt x="14810" y="539628"/>
                    <a:pt x="37830" y="539099"/>
                    <a:pt x="150813" y="539099"/>
                  </a:cubicBezTo>
                  <a:lnTo>
                    <a:pt x="285493" y="539099"/>
                  </a:lnTo>
                  <a:lnTo>
                    <a:pt x="287081" y="501262"/>
                  </a:lnTo>
                  <a:cubicBezTo>
                    <a:pt x="287874" y="480623"/>
                    <a:pt x="289462" y="461572"/>
                    <a:pt x="290256" y="458926"/>
                  </a:cubicBezTo>
                  <a:cubicBezTo>
                    <a:pt x="292108" y="454693"/>
                    <a:pt x="286287" y="454428"/>
                    <a:pt x="190238" y="454428"/>
                  </a:cubicBezTo>
                  <a:cubicBezTo>
                    <a:pt x="91278" y="454428"/>
                    <a:pt x="88368" y="454163"/>
                    <a:pt x="81488" y="448871"/>
                  </a:cubicBezTo>
                  <a:cubicBezTo>
                    <a:pt x="71963" y="441463"/>
                    <a:pt x="71963" y="427704"/>
                    <a:pt x="81488" y="420295"/>
                  </a:cubicBezTo>
                  <a:cubicBezTo>
                    <a:pt x="88368" y="415003"/>
                    <a:pt x="91278" y="414738"/>
                    <a:pt x="193678" y="414738"/>
                  </a:cubicBezTo>
                  <a:lnTo>
                    <a:pt x="298723" y="414738"/>
                  </a:lnTo>
                  <a:lnTo>
                    <a:pt x="301898" y="399921"/>
                  </a:lnTo>
                  <a:cubicBezTo>
                    <a:pt x="303750" y="391454"/>
                    <a:pt x="307719" y="378224"/>
                    <a:pt x="310365" y="370286"/>
                  </a:cubicBezTo>
                  <a:cubicBezTo>
                    <a:pt x="313011" y="362348"/>
                    <a:pt x="315392" y="354146"/>
                    <a:pt x="315392" y="352029"/>
                  </a:cubicBezTo>
                  <a:cubicBezTo>
                    <a:pt x="315392" y="349383"/>
                    <a:pt x="304809" y="348589"/>
                    <a:pt x="261679" y="348589"/>
                  </a:cubicBezTo>
                  <a:cubicBezTo>
                    <a:pt x="211935" y="348589"/>
                    <a:pt x="207437" y="348060"/>
                    <a:pt x="203203" y="343562"/>
                  </a:cubicBezTo>
                  <a:cubicBezTo>
                    <a:pt x="196588" y="336418"/>
                    <a:pt x="196853" y="322923"/>
                    <a:pt x="203997" y="316044"/>
                  </a:cubicBezTo>
                  <a:cubicBezTo>
                    <a:pt x="209553" y="310487"/>
                    <a:pt x="211935" y="310222"/>
                    <a:pt x="271734" y="309429"/>
                  </a:cubicBezTo>
                  <a:lnTo>
                    <a:pt x="333914" y="308635"/>
                  </a:lnTo>
                  <a:lnTo>
                    <a:pt x="343440" y="289584"/>
                  </a:lnTo>
                  <a:cubicBezTo>
                    <a:pt x="366724" y="243279"/>
                    <a:pt x="396624" y="201737"/>
                    <a:pt x="435520" y="161254"/>
                  </a:cubicBezTo>
                  <a:cubicBezTo>
                    <a:pt x="577873" y="13344"/>
                    <a:pt x="790610" y="-39575"/>
                    <a:pt x="986412" y="24457"/>
                  </a:cubicBezTo>
                  <a:cubicBezTo>
                    <a:pt x="1036950" y="40862"/>
                    <a:pt x="1119240" y="84521"/>
                    <a:pt x="1132999" y="101720"/>
                  </a:cubicBezTo>
                  <a:cubicBezTo>
                    <a:pt x="1139614" y="110187"/>
                    <a:pt x="1139614" y="118654"/>
                    <a:pt x="1133263" y="126592"/>
                  </a:cubicBezTo>
                  <a:cubicBezTo>
                    <a:pt x="1124796" y="137176"/>
                    <a:pt x="1113683" y="134794"/>
                    <a:pt x="1086165" y="116537"/>
                  </a:cubicBezTo>
                  <a:cubicBezTo>
                    <a:pt x="966831" y="37687"/>
                    <a:pt x="808073" y="16519"/>
                    <a:pt x="670218" y="60707"/>
                  </a:cubicBezTo>
                  <a:cubicBezTo>
                    <a:pt x="541888" y="101720"/>
                    <a:pt x="438430" y="190624"/>
                    <a:pt x="377573" y="311810"/>
                  </a:cubicBezTo>
                  <a:cubicBezTo>
                    <a:pt x="308513" y="448871"/>
                    <a:pt x="308513" y="613451"/>
                    <a:pt x="377573" y="750513"/>
                  </a:cubicBezTo>
                  <a:cubicBezTo>
                    <a:pt x="452454" y="899481"/>
                    <a:pt x="591103" y="998176"/>
                    <a:pt x="757006" y="1020667"/>
                  </a:cubicBezTo>
                  <a:cubicBezTo>
                    <a:pt x="787699" y="1024900"/>
                    <a:pt x="859405" y="1024106"/>
                    <a:pt x="890098" y="1019608"/>
                  </a:cubicBezTo>
                  <a:cubicBezTo>
                    <a:pt x="966831" y="1007701"/>
                    <a:pt x="1041448" y="977802"/>
                    <a:pt x="1103893" y="934143"/>
                  </a:cubicBezTo>
                  <a:cubicBezTo>
                    <a:pt x="1143053" y="906625"/>
                    <a:pt x="1201000" y="846826"/>
                    <a:pt x="1227460" y="807136"/>
                  </a:cubicBezTo>
                  <a:cubicBezTo>
                    <a:pt x="1273500" y="737547"/>
                    <a:pt x="1299430" y="667694"/>
                    <a:pt x="1308956" y="586727"/>
                  </a:cubicBezTo>
                  <a:cubicBezTo>
                    <a:pt x="1317423" y="515021"/>
                    <a:pt x="1310279" y="443844"/>
                    <a:pt x="1287259" y="375049"/>
                  </a:cubicBezTo>
                  <a:cubicBezTo>
                    <a:pt x="1265033" y="308106"/>
                    <a:pt x="1233810" y="255980"/>
                    <a:pt x="1178774" y="192741"/>
                  </a:cubicBezTo>
                  <a:cubicBezTo>
                    <a:pt x="1160252" y="171573"/>
                    <a:pt x="1158400" y="164429"/>
                    <a:pt x="1168719" y="154110"/>
                  </a:cubicBezTo>
                  <a:cubicBezTo>
                    <a:pt x="1182214" y="140615"/>
                    <a:pt x="1192533" y="146701"/>
                    <a:pt x="1227460" y="188243"/>
                  </a:cubicBezTo>
                  <a:cubicBezTo>
                    <a:pt x="1345735" y="329273"/>
                    <a:pt x="1383043" y="521900"/>
                    <a:pt x="1325890" y="696270"/>
                  </a:cubicBezTo>
                  <a:cubicBezTo>
                    <a:pt x="1303135" y="765859"/>
                    <a:pt x="1265827" y="830156"/>
                    <a:pt x="1214230" y="889426"/>
                  </a:cubicBezTo>
                  <a:lnTo>
                    <a:pt x="1201265" y="903979"/>
                  </a:lnTo>
                  <a:lnTo>
                    <a:pt x="1214230" y="918797"/>
                  </a:lnTo>
                  <a:cubicBezTo>
                    <a:pt x="1221110" y="926734"/>
                    <a:pt x="1227989" y="933349"/>
                    <a:pt x="1229048" y="933349"/>
                  </a:cubicBezTo>
                  <a:cubicBezTo>
                    <a:pt x="1230371" y="933349"/>
                    <a:pt x="1237515" y="928057"/>
                    <a:pt x="1244923" y="921443"/>
                  </a:cubicBezTo>
                  <a:cubicBezTo>
                    <a:pt x="1260005" y="908213"/>
                    <a:pt x="1266356" y="905567"/>
                    <a:pt x="1275087" y="908742"/>
                  </a:cubicBezTo>
                  <a:cubicBezTo>
                    <a:pt x="1281173" y="911123"/>
                    <a:pt x="1324832" y="959809"/>
                    <a:pt x="1329330" y="969599"/>
                  </a:cubicBezTo>
                  <a:cubicBezTo>
                    <a:pt x="1335151" y="982035"/>
                    <a:pt x="1330388" y="987327"/>
                    <a:pt x="1250215" y="1056387"/>
                  </a:cubicBezTo>
                  <a:cubicBezTo>
                    <a:pt x="1167661" y="1127564"/>
                    <a:pt x="1164221" y="1129681"/>
                    <a:pt x="1152050" y="1119361"/>
                  </a:cubicBezTo>
                  <a:cubicBezTo>
                    <a:pt x="1143053" y="1111424"/>
                    <a:pt x="1106010" y="1067765"/>
                    <a:pt x="1103364" y="1061415"/>
                  </a:cubicBezTo>
                  <a:cubicBezTo>
                    <a:pt x="1098866" y="1051625"/>
                    <a:pt x="1102835" y="1043157"/>
                    <a:pt x="1118446" y="1030192"/>
                  </a:cubicBezTo>
                  <a:cubicBezTo>
                    <a:pt x="1126384" y="1023313"/>
                    <a:pt x="1132999" y="1016698"/>
                    <a:pt x="1132999" y="1015375"/>
                  </a:cubicBezTo>
                  <a:cubicBezTo>
                    <a:pt x="1132999" y="1014316"/>
                    <a:pt x="1126913" y="1006114"/>
                    <a:pt x="1119504" y="997117"/>
                  </a:cubicBezTo>
                  <a:lnTo>
                    <a:pt x="1105745" y="980977"/>
                  </a:lnTo>
                  <a:lnTo>
                    <a:pt x="1094897" y="987857"/>
                  </a:lnTo>
                  <a:cubicBezTo>
                    <a:pt x="1053355" y="1013787"/>
                    <a:pt x="973976" y="1044480"/>
                    <a:pt x="924496" y="1054006"/>
                  </a:cubicBezTo>
                  <a:lnTo>
                    <a:pt x="900153" y="1058769"/>
                  </a:lnTo>
                  <a:lnTo>
                    <a:pt x="900153" y="1088668"/>
                  </a:lnTo>
                  <a:lnTo>
                    <a:pt x="900153" y="1118568"/>
                  </a:lnTo>
                  <a:lnTo>
                    <a:pt x="937990" y="1118568"/>
                  </a:lnTo>
                  <a:cubicBezTo>
                    <a:pt x="982178" y="1118568"/>
                    <a:pt x="991968" y="1120949"/>
                    <a:pt x="1006521" y="1133914"/>
                  </a:cubicBezTo>
                  <a:cubicBezTo>
                    <a:pt x="1023984" y="1149790"/>
                    <a:pt x="1027160" y="1159316"/>
                    <a:pt x="1027160" y="1200064"/>
                  </a:cubicBezTo>
                  <a:cubicBezTo>
                    <a:pt x="1027160" y="1240018"/>
                    <a:pt x="1024778" y="1249014"/>
                    <a:pt x="1009167" y="1264890"/>
                  </a:cubicBezTo>
                  <a:cubicBezTo>
                    <a:pt x="991704" y="1282618"/>
                    <a:pt x="992233" y="1282618"/>
                    <a:pt x="818392" y="1282354"/>
                  </a:cubicBezTo>
                  <a:cubicBezTo>
                    <a:pt x="733192" y="1282089"/>
                    <a:pt x="659369" y="1281031"/>
                    <a:pt x="654342" y="1279972"/>
                  </a:cubicBezTo>
                  <a:close/>
                  <a:moveTo>
                    <a:pt x="691121" y="1200593"/>
                  </a:moveTo>
                  <a:lnTo>
                    <a:pt x="691121" y="1158257"/>
                  </a:lnTo>
                  <a:lnTo>
                    <a:pt x="678156" y="1158257"/>
                  </a:lnTo>
                  <a:cubicBezTo>
                    <a:pt x="669159" y="1158257"/>
                    <a:pt x="663338" y="1159845"/>
                    <a:pt x="658311" y="1163814"/>
                  </a:cubicBezTo>
                  <a:cubicBezTo>
                    <a:pt x="651696" y="1169106"/>
                    <a:pt x="651431" y="1169900"/>
                    <a:pt x="651431" y="1200328"/>
                  </a:cubicBezTo>
                  <a:cubicBezTo>
                    <a:pt x="651431" y="1226788"/>
                    <a:pt x="652225" y="1232080"/>
                    <a:pt x="656194" y="1235520"/>
                  </a:cubicBezTo>
                  <a:cubicBezTo>
                    <a:pt x="662544" y="1241076"/>
                    <a:pt x="666778" y="1242399"/>
                    <a:pt x="680008" y="1242664"/>
                  </a:cubicBezTo>
                  <a:lnTo>
                    <a:pt x="691121" y="1242928"/>
                  </a:lnTo>
                  <a:lnTo>
                    <a:pt x="691121" y="1200593"/>
                  </a:lnTo>
                  <a:close/>
                  <a:moveTo>
                    <a:pt x="762562" y="1200593"/>
                  </a:moveTo>
                  <a:lnTo>
                    <a:pt x="762562" y="1158257"/>
                  </a:lnTo>
                  <a:lnTo>
                    <a:pt x="746686" y="1158257"/>
                  </a:lnTo>
                  <a:lnTo>
                    <a:pt x="730810" y="1158257"/>
                  </a:lnTo>
                  <a:lnTo>
                    <a:pt x="730810" y="1200593"/>
                  </a:lnTo>
                  <a:lnTo>
                    <a:pt x="730810" y="1242928"/>
                  </a:lnTo>
                  <a:lnTo>
                    <a:pt x="746686" y="1242928"/>
                  </a:lnTo>
                  <a:lnTo>
                    <a:pt x="762562" y="1242928"/>
                  </a:lnTo>
                  <a:lnTo>
                    <a:pt x="762562" y="1200593"/>
                  </a:lnTo>
                  <a:close/>
                  <a:moveTo>
                    <a:pt x="834003" y="1200593"/>
                  </a:moveTo>
                  <a:lnTo>
                    <a:pt x="834003" y="1158257"/>
                  </a:lnTo>
                  <a:lnTo>
                    <a:pt x="818128" y="1158257"/>
                  </a:lnTo>
                  <a:lnTo>
                    <a:pt x="802252" y="1158257"/>
                  </a:lnTo>
                  <a:lnTo>
                    <a:pt x="802252" y="1198741"/>
                  </a:lnTo>
                  <a:cubicBezTo>
                    <a:pt x="802252" y="1221232"/>
                    <a:pt x="803046" y="1240283"/>
                    <a:pt x="804104" y="1241076"/>
                  </a:cubicBezTo>
                  <a:cubicBezTo>
                    <a:pt x="804898" y="1242135"/>
                    <a:pt x="812042" y="1242928"/>
                    <a:pt x="819980" y="1242928"/>
                  </a:cubicBezTo>
                  <a:lnTo>
                    <a:pt x="834003" y="1242928"/>
                  </a:lnTo>
                  <a:lnTo>
                    <a:pt x="834003" y="1200593"/>
                  </a:lnTo>
                  <a:close/>
                  <a:moveTo>
                    <a:pt x="907562" y="1200064"/>
                  </a:moveTo>
                  <a:lnTo>
                    <a:pt x="908355" y="1158257"/>
                  </a:lnTo>
                  <a:lnTo>
                    <a:pt x="892215" y="1158257"/>
                  </a:lnTo>
                  <a:lnTo>
                    <a:pt x="876339" y="1158257"/>
                  </a:lnTo>
                  <a:lnTo>
                    <a:pt x="876339" y="1200593"/>
                  </a:lnTo>
                  <a:lnTo>
                    <a:pt x="876339" y="1243193"/>
                  </a:lnTo>
                  <a:lnTo>
                    <a:pt x="891686" y="1242399"/>
                  </a:lnTo>
                  <a:lnTo>
                    <a:pt x="906768" y="1241606"/>
                  </a:lnTo>
                  <a:lnTo>
                    <a:pt x="907562" y="1200064"/>
                  </a:lnTo>
                  <a:close/>
                  <a:moveTo>
                    <a:pt x="982707" y="1234991"/>
                  </a:moveTo>
                  <a:cubicBezTo>
                    <a:pt x="986676" y="1230228"/>
                    <a:pt x="987470" y="1224407"/>
                    <a:pt x="987470" y="1200064"/>
                  </a:cubicBezTo>
                  <a:cubicBezTo>
                    <a:pt x="987470" y="1173075"/>
                    <a:pt x="987205" y="1170958"/>
                    <a:pt x="980855" y="1164872"/>
                  </a:cubicBezTo>
                  <a:cubicBezTo>
                    <a:pt x="975828" y="1159580"/>
                    <a:pt x="971859" y="1158257"/>
                    <a:pt x="961010" y="1158257"/>
                  </a:cubicBezTo>
                  <a:lnTo>
                    <a:pt x="947780" y="1158257"/>
                  </a:lnTo>
                  <a:lnTo>
                    <a:pt x="947780" y="1200857"/>
                  </a:lnTo>
                  <a:lnTo>
                    <a:pt x="947780" y="1243458"/>
                  </a:lnTo>
                  <a:lnTo>
                    <a:pt x="962862" y="1242399"/>
                  </a:lnTo>
                  <a:cubicBezTo>
                    <a:pt x="974240" y="1241341"/>
                    <a:pt x="979003" y="1239753"/>
                    <a:pt x="982707" y="1234991"/>
                  </a:cubicBezTo>
                  <a:close/>
                  <a:moveTo>
                    <a:pt x="860463" y="1091314"/>
                  </a:moveTo>
                  <a:lnTo>
                    <a:pt x="860463" y="1064325"/>
                  </a:lnTo>
                  <a:lnTo>
                    <a:pt x="819451" y="1064325"/>
                  </a:lnTo>
                  <a:lnTo>
                    <a:pt x="778438" y="1064325"/>
                  </a:lnTo>
                  <a:lnTo>
                    <a:pt x="778438" y="1091314"/>
                  </a:lnTo>
                  <a:lnTo>
                    <a:pt x="778438" y="1118568"/>
                  </a:lnTo>
                  <a:lnTo>
                    <a:pt x="819451" y="1118568"/>
                  </a:lnTo>
                  <a:lnTo>
                    <a:pt x="860463" y="1118568"/>
                  </a:lnTo>
                  <a:lnTo>
                    <a:pt x="860463" y="1091314"/>
                  </a:lnTo>
                  <a:close/>
                  <a:moveTo>
                    <a:pt x="1230371" y="1020931"/>
                  </a:moveTo>
                  <a:lnTo>
                    <a:pt x="1284084" y="974627"/>
                  </a:lnTo>
                  <a:lnTo>
                    <a:pt x="1274823" y="965630"/>
                  </a:lnTo>
                  <a:lnTo>
                    <a:pt x="1265827" y="956369"/>
                  </a:lnTo>
                  <a:lnTo>
                    <a:pt x="1207615" y="1006378"/>
                  </a:lnTo>
                  <a:lnTo>
                    <a:pt x="1149668" y="1056387"/>
                  </a:lnTo>
                  <a:lnTo>
                    <a:pt x="1157871" y="1065913"/>
                  </a:lnTo>
                  <a:cubicBezTo>
                    <a:pt x="1165544" y="1075174"/>
                    <a:pt x="1166073" y="1075438"/>
                    <a:pt x="1171365" y="1071469"/>
                  </a:cubicBezTo>
                  <a:cubicBezTo>
                    <a:pt x="1174276" y="1068823"/>
                    <a:pt x="1201000" y="1046333"/>
                    <a:pt x="1230371" y="1020931"/>
                  </a:cubicBezTo>
                  <a:close/>
                  <a:moveTo>
                    <a:pt x="475474" y="1065119"/>
                  </a:moveTo>
                  <a:lnTo>
                    <a:pt x="482353" y="1056916"/>
                  </a:lnTo>
                  <a:lnTo>
                    <a:pt x="476268" y="1050831"/>
                  </a:lnTo>
                  <a:cubicBezTo>
                    <a:pt x="463302" y="1038130"/>
                    <a:pt x="367254" y="957163"/>
                    <a:pt x="365401" y="957163"/>
                  </a:cubicBezTo>
                  <a:cubicBezTo>
                    <a:pt x="364343" y="957163"/>
                    <a:pt x="360109" y="961397"/>
                    <a:pt x="356140" y="966424"/>
                  </a:cubicBezTo>
                  <a:lnTo>
                    <a:pt x="349261" y="975685"/>
                  </a:lnTo>
                  <a:lnTo>
                    <a:pt x="356670" y="982035"/>
                  </a:lnTo>
                  <a:cubicBezTo>
                    <a:pt x="360903" y="985475"/>
                    <a:pt x="386305" y="1007437"/>
                    <a:pt x="413294" y="1030721"/>
                  </a:cubicBezTo>
                  <a:cubicBezTo>
                    <a:pt x="440282" y="1054006"/>
                    <a:pt x="463567" y="1073322"/>
                    <a:pt x="465419" y="1073322"/>
                  </a:cubicBezTo>
                  <a:cubicBezTo>
                    <a:pt x="467007" y="1073586"/>
                    <a:pt x="471505" y="1069882"/>
                    <a:pt x="475474" y="1065119"/>
                  </a:cubicBezTo>
                  <a:close/>
                  <a:moveTo>
                    <a:pt x="481824" y="972510"/>
                  </a:moveTo>
                  <a:lnTo>
                    <a:pt x="495848" y="956105"/>
                  </a:lnTo>
                  <a:lnTo>
                    <a:pt x="485793" y="947109"/>
                  </a:lnTo>
                  <a:cubicBezTo>
                    <a:pt x="479972" y="942346"/>
                    <a:pt x="472299" y="936260"/>
                    <a:pt x="468594" y="933349"/>
                  </a:cubicBezTo>
                  <a:lnTo>
                    <a:pt x="461715" y="928322"/>
                  </a:lnTo>
                  <a:lnTo>
                    <a:pt x="447956" y="944727"/>
                  </a:lnTo>
                  <a:lnTo>
                    <a:pt x="434197" y="961132"/>
                  </a:lnTo>
                  <a:lnTo>
                    <a:pt x="449543" y="974891"/>
                  </a:lnTo>
                  <a:cubicBezTo>
                    <a:pt x="458010" y="982565"/>
                    <a:pt x="465684" y="988915"/>
                    <a:pt x="466478" y="988915"/>
                  </a:cubicBezTo>
                  <a:cubicBezTo>
                    <a:pt x="467271" y="988915"/>
                    <a:pt x="474416" y="981506"/>
                    <a:pt x="481824" y="972510"/>
                  </a:cubicBezTo>
                  <a:close/>
                  <a:moveTo>
                    <a:pt x="1185389" y="972774"/>
                  </a:moveTo>
                  <a:cubicBezTo>
                    <a:pt x="1191475" y="967483"/>
                    <a:pt x="1196502" y="962455"/>
                    <a:pt x="1196502" y="961397"/>
                  </a:cubicBezTo>
                  <a:cubicBezTo>
                    <a:pt x="1196502" y="960338"/>
                    <a:pt x="1190945" y="952930"/>
                    <a:pt x="1184331" y="944992"/>
                  </a:cubicBezTo>
                  <a:lnTo>
                    <a:pt x="1172159" y="930968"/>
                  </a:lnTo>
                  <a:lnTo>
                    <a:pt x="1157342" y="943404"/>
                  </a:lnTo>
                  <a:cubicBezTo>
                    <a:pt x="1148875" y="950284"/>
                    <a:pt x="1141730" y="956899"/>
                    <a:pt x="1141201" y="957957"/>
                  </a:cubicBezTo>
                  <a:cubicBezTo>
                    <a:pt x="1140672" y="959280"/>
                    <a:pt x="1145964" y="966689"/>
                    <a:pt x="1152843" y="974627"/>
                  </a:cubicBezTo>
                  <a:cubicBezTo>
                    <a:pt x="1166603" y="990502"/>
                    <a:pt x="1164750" y="990767"/>
                    <a:pt x="1185389" y="972774"/>
                  </a:cubicBezTo>
                  <a:close/>
                </a:path>
              </a:pathLst>
            </a:custGeom>
            <a:grpFill/>
            <a:ln w="264" cap="flat">
              <a:solidFill>
                <a:srgbClr val="FFFFFF"/>
              </a:solid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3ACF9288-43BD-4D84-85C4-2D5CE9881DBF}"/>
                </a:ext>
              </a:extLst>
            </p:cNvPr>
            <p:cNvSpPr/>
            <p:nvPr/>
          </p:nvSpPr>
          <p:spPr>
            <a:xfrm flipV="1">
              <a:off x="5192777" y="984896"/>
              <a:ext cx="838149" cy="838586"/>
            </a:xfrm>
            <a:custGeom>
              <a:avLst/>
              <a:gdLst>
                <a:gd name="connsiteX0" fmla="*/ 374036 w 838149"/>
                <a:gd name="connsiteY0" fmla="*/ 835333 h 838586"/>
                <a:gd name="connsiteX1" fmla="*/ 304447 w 838149"/>
                <a:gd name="connsiteY1" fmla="*/ 820515 h 838586"/>
                <a:gd name="connsiteX2" fmla="*/ 305241 w 838149"/>
                <a:gd name="connsiteY2" fmla="*/ 787176 h 838586"/>
                <a:gd name="connsiteX3" fmla="*/ 336463 w 838149"/>
                <a:gd name="connsiteY3" fmla="*/ 788764 h 838586"/>
                <a:gd name="connsiteX4" fmla="*/ 378534 w 838149"/>
                <a:gd name="connsiteY4" fmla="*/ 794849 h 838586"/>
                <a:gd name="connsiteX5" fmla="*/ 396527 w 838149"/>
                <a:gd name="connsiteY5" fmla="*/ 796437 h 838586"/>
                <a:gd name="connsiteX6" fmla="*/ 396527 w 838149"/>
                <a:gd name="connsiteY6" fmla="*/ 765744 h 838586"/>
                <a:gd name="connsiteX7" fmla="*/ 403407 w 838149"/>
                <a:gd name="connsiteY7" fmla="*/ 729758 h 838586"/>
                <a:gd name="connsiteX8" fmla="*/ 429602 w 838149"/>
                <a:gd name="connsiteY8" fmla="*/ 730817 h 838586"/>
                <a:gd name="connsiteX9" fmla="*/ 436217 w 838149"/>
                <a:gd name="connsiteY9" fmla="*/ 766802 h 838586"/>
                <a:gd name="connsiteX10" fmla="*/ 436217 w 838149"/>
                <a:gd name="connsiteY10" fmla="*/ 796437 h 838586"/>
                <a:gd name="connsiteX11" fmla="*/ 457384 w 838149"/>
                <a:gd name="connsiteY11" fmla="*/ 794585 h 838586"/>
                <a:gd name="connsiteX12" fmla="*/ 610586 w 838149"/>
                <a:gd name="connsiteY12" fmla="*/ 743517 h 838586"/>
                <a:gd name="connsiteX13" fmla="*/ 669062 w 838149"/>
                <a:gd name="connsiteY13" fmla="*/ 699065 h 838586"/>
                <a:gd name="connsiteX14" fmla="*/ 649218 w 838149"/>
                <a:gd name="connsiteY14" fmla="*/ 676574 h 838586"/>
                <a:gd name="connsiteX15" fmla="*/ 629373 w 838149"/>
                <a:gd name="connsiteY15" fmla="*/ 648262 h 838586"/>
                <a:gd name="connsiteX16" fmla="*/ 636252 w 838149"/>
                <a:gd name="connsiteY16" fmla="*/ 634503 h 838586"/>
                <a:gd name="connsiteX17" fmla="*/ 677530 w 838149"/>
                <a:gd name="connsiteY17" fmla="*/ 649585 h 838586"/>
                <a:gd name="connsiteX18" fmla="*/ 698697 w 838149"/>
                <a:gd name="connsiteY18" fmla="*/ 669959 h 838586"/>
                <a:gd name="connsiteX19" fmla="*/ 709281 w 838149"/>
                <a:gd name="connsiteY19" fmla="*/ 658052 h 838586"/>
                <a:gd name="connsiteX20" fmla="*/ 776224 w 838149"/>
                <a:gd name="connsiteY20" fmla="*/ 538190 h 838586"/>
                <a:gd name="connsiteX21" fmla="*/ 794746 w 838149"/>
                <a:gd name="connsiteY21" fmla="*/ 452460 h 838586"/>
                <a:gd name="connsiteX22" fmla="*/ 796334 w 838149"/>
                <a:gd name="connsiteY22" fmla="*/ 435791 h 838586"/>
                <a:gd name="connsiteX23" fmla="*/ 766963 w 838149"/>
                <a:gd name="connsiteY23" fmla="*/ 435791 h 838586"/>
                <a:gd name="connsiteX24" fmla="*/ 732566 w 838149"/>
                <a:gd name="connsiteY24" fmla="*/ 430499 h 838586"/>
                <a:gd name="connsiteX25" fmla="*/ 734153 w 838149"/>
                <a:gd name="connsiteY25" fmla="*/ 401657 h 838586"/>
                <a:gd name="connsiteX26" fmla="*/ 768551 w 838149"/>
                <a:gd name="connsiteY26" fmla="*/ 396101 h 838586"/>
                <a:gd name="connsiteX27" fmla="*/ 795805 w 838149"/>
                <a:gd name="connsiteY27" fmla="*/ 396101 h 838586"/>
                <a:gd name="connsiteX28" fmla="*/ 794482 w 838149"/>
                <a:gd name="connsiteY28" fmla="*/ 382342 h 838586"/>
                <a:gd name="connsiteX29" fmla="*/ 775960 w 838149"/>
                <a:gd name="connsiteY29" fmla="*/ 295554 h 838586"/>
                <a:gd name="connsiteX30" fmla="*/ 709281 w 838149"/>
                <a:gd name="connsiteY30" fmla="*/ 176485 h 838586"/>
                <a:gd name="connsiteX31" fmla="*/ 698697 w 838149"/>
                <a:gd name="connsiteY31" fmla="*/ 164578 h 838586"/>
                <a:gd name="connsiteX32" fmla="*/ 678853 w 838149"/>
                <a:gd name="connsiteY32" fmla="*/ 183894 h 838586"/>
                <a:gd name="connsiteX33" fmla="*/ 651070 w 838149"/>
                <a:gd name="connsiteY33" fmla="*/ 202945 h 838586"/>
                <a:gd name="connsiteX34" fmla="*/ 631490 w 838149"/>
                <a:gd name="connsiteY34" fmla="*/ 184952 h 838586"/>
                <a:gd name="connsiteX35" fmla="*/ 650805 w 838149"/>
                <a:gd name="connsiteY35" fmla="*/ 156376 h 838586"/>
                <a:gd name="connsiteX36" fmla="*/ 670121 w 838149"/>
                <a:gd name="connsiteY36" fmla="*/ 136795 h 838586"/>
                <a:gd name="connsiteX37" fmla="*/ 662447 w 838149"/>
                <a:gd name="connsiteY37" fmla="*/ 128857 h 838586"/>
                <a:gd name="connsiteX38" fmla="*/ 524857 w 838149"/>
                <a:gd name="connsiteY38" fmla="*/ 53447 h 838586"/>
                <a:gd name="connsiteX39" fmla="*/ 447859 w 838149"/>
                <a:gd name="connsiteY39" fmla="*/ 38894 h 838586"/>
                <a:gd name="connsiteX40" fmla="*/ 438863 w 838149"/>
                <a:gd name="connsiteY40" fmla="*/ 38894 h 838586"/>
                <a:gd name="connsiteX41" fmla="*/ 438863 w 838149"/>
                <a:gd name="connsiteY41" fmla="*/ 65089 h 838586"/>
                <a:gd name="connsiteX42" fmla="*/ 432777 w 838149"/>
                <a:gd name="connsiteY42" fmla="*/ 98693 h 838586"/>
                <a:gd name="connsiteX43" fmla="*/ 403936 w 838149"/>
                <a:gd name="connsiteY43" fmla="*/ 100016 h 838586"/>
                <a:gd name="connsiteX44" fmla="*/ 399173 w 838149"/>
                <a:gd name="connsiteY44" fmla="*/ 66412 h 838586"/>
                <a:gd name="connsiteX45" fmla="*/ 399173 w 838149"/>
                <a:gd name="connsiteY45" fmla="*/ 38894 h 838586"/>
                <a:gd name="connsiteX46" fmla="*/ 386737 w 838149"/>
                <a:gd name="connsiteY46" fmla="*/ 38894 h 838586"/>
                <a:gd name="connsiteX47" fmla="*/ 301272 w 838149"/>
                <a:gd name="connsiteY47" fmla="*/ 55299 h 838586"/>
                <a:gd name="connsiteX48" fmla="*/ 178763 w 838149"/>
                <a:gd name="connsiteY48" fmla="*/ 120390 h 838586"/>
                <a:gd name="connsiteX49" fmla="*/ 163681 w 838149"/>
                <a:gd name="connsiteY49" fmla="*/ 132297 h 838586"/>
                <a:gd name="connsiteX50" fmla="*/ 184849 w 838149"/>
                <a:gd name="connsiteY50" fmla="*/ 153994 h 838586"/>
                <a:gd name="connsiteX51" fmla="*/ 206017 w 838149"/>
                <a:gd name="connsiteY51" fmla="*/ 179925 h 838586"/>
                <a:gd name="connsiteX52" fmla="*/ 181145 w 838149"/>
                <a:gd name="connsiteY52" fmla="*/ 201357 h 838586"/>
                <a:gd name="connsiteX53" fmla="*/ 155479 w 838149"/>
                <a:gd name="connsiteY53" fmla="*/ 179925 h 838586"/>
                <a:gd name="connsiteX54" fmla="*/ 135105 w 838149"/>
                <a:gd name="connsiteY54" fmla="*/ 160080 h 838586"/>
                <a:gd name="connsiteX55" fmla="*/ 114995 w 838149"/>
                <a:gd name="connsiteY55" fmla="*/ 186010 h 838586"/>
                <a:gd name="connsiteX56" fmla="*/ 37733 w 838149"/>
                <a:gd name="connsiteY56" fmla="*/ 378108 h 838586"/>
                <a:gd name="connsiteX57" fmla="*/ 36145 w 838149"/>
                <a:gd name="connsiteY57" fmla="*/ 392926 h 838586"/>
                <a:gd name="connsiteX58" fmla="*/ 67103 w 838149"/>
                <a:gd name="connsiteY58" fmla="*/ 393984 h 838586"/>
                <a:gd name="connsiteX59" fmla="*/ 103088 w 838149"/>
                <a:gd name="connsiteY59" fmla="*/ 401128 h 838586"/>
                <a:gd name="connsiteX60" fmla="*/ 102030 w 838149"/>
                <a:gd name="connsiteY60" fmla="*/ 427323 h 838586"/>
                <a:gd name="connsiteX61" fmla="*/ 65780 w 838149"/>
                <a:gd name="connsiteY61" fmla="*/ 433145 h 838586"/>
                <a:gd name="connsiteX62" fmla="*/ 35881 w 838149"/>
                <a:gd name="connsiteY62" fmla="*/ 433145 h 838586"/>
                <a:gd name="connsiteX63" fmla="*/ 37733 w 838149"/>
                <a:gd name="connsiteY63" fmla="*/ 453783 h 838586"/>
                <a:gd name="connsiteX64" fmla="*/ 75570 w 838149"/>
                <a:gd name="connsiteY64" fmla="*/ 585288 h 838586"/>
                <a:gd name="connsiteX65" fmla="*/ 123992 w 838149"/>
                <a:gd name="connsiteY65" fmla="*/ 660698 h 838586"/>
                <a:gd name="connsiteX66" fmla="*/ 131930 w 838149"/>
                <a:gd name="connsiteY66" fmla="*/ 669695 h 838586"/>
                <a:gd name="connsiteX67" fmla="*/ 151245 w 838149"/>
                <a:gd name="connsiteY67" fmla="*/ 650908 h 838586"/>
                <a:gd name="connsiteX68" fmla="*/ 176117 w 838149"/>
                <a:gd name="connsiteY68" fmla="*/ 629211 h 838586"/>
                <a:gd name="connsiteX69" fmla="*/ 203371 w 838149"/>
                <a:gd name="connsiteY69" fmla="*/ 647998 h 838586"/>
                <a:gd name="connsiteX70" fmla="*/ 182203 w 838149"/>
                <a:gd name="connsiteY70" fmla="*/ 677633 h 838586"/>
                <a:gd name="connsiteX71" fmla="*/ 161035 w 838149"/>
                <a:gd name="connsiteY71" fmla="*/ 699594 h 838586"/>
                <a:gd name="connsiteX72" fmla="*/ 181145 w 838149"/>
                <a:gd name="connsiteY72" fmla="*/ 715735 h 838586"/>
                <a:gd name="connsiteX73" fmla="*/ 223216 w 838149"/>
                <a:gd name="connsiteY73" fmla="*/ 744311 h 838586"/>
                <a:gd name="connsiteX74" fmla="*/ 250998 w 838149"/>
                <a:gd name="connsiteY74" fmla="*/ 773946 h 838586"/>
                <a:gd name="connsiteX75" fmla="*/ 237239 w 838149"/>
                <a:gd name="connsiteY75" fmla="*/ 790087 h 838586"/>
                <a:gd name="connsiteX76" fmla="*/ 180086 w 838149"/>
                <a:gd name="connsiteY76" fmla="*/ 764156 h 838586"/>
                <a:gd name="connsiteX77" fmla="*/ 4658 w 838149"/>
                <a:gd name="connsiteY77" fmla="*/ 501411 h 838586"/>
                <a:gd name="connsiteX78" fmla="*/ -2221 w 838149"/>
                <a:gd name="connsiteY78" fmla="*/ 429176 h 838586"/>
                <a:gd name="connsiteX79" fmla="*/ 2012 w 838149"/>
                <a:gd name="connsiteY79" fmla="*/ 348738 h 838586"/>
                <a:gd name="connsiteX80" fmla="*/ 290159 w 838149"/>
                <a:gd name="connsiteY80" fmla="*/ 16668 h 838586"/>
                <a:gd name="connsiteX81" fmla="*/ 415049 w 838149"/>
                <a:gd name="connsiteY81" fmla="*/ -1854 h 838586"/>
                <a:gd name="connsiteX82" fmla="*/ 579628 w 838149"/>
                <a:gd name="connsiteY82" fmla="*/ 30956 h 838586"/>
                <a:gd name="connsiteX83" fmla="*/ 834965 w 838149"/>
                <a:gd name="connsiteY83" fmla="*/ 400070 h 838586"/>
                <a:gd name="connsiteX84" fmla="*/ 492047 w 838149"/>
                <a:gd name="connsiteY84" fmla="*/ 829776 h 838586"/>
                <a:gd name="connsiteX85" fmla="*/ 374036 w 838149"/>
                <a:gd name="connsiteY85" fmla="*/ 835333 h 838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838149" h="838586">
                  <a:moveTo>
                    <a:pt x="374036" y="835333"/>
                  </a:moveTo>
                  <a:cubicBezTo>
                    <a:pt x="343343" y="831893"/>
                    <a:pt x="311591" y="825013"/>
                    <a:pt x="304447" y="820515"/>
                  </a:cubicBezTo>
                  <a:cubicBezTo>
                    <a:pt x="291482" y="812048"/>
                    <a:pt x="291746" y="793262"/>
                    <a:pt x="305241" y="787176"/>
                  </a:cubicBezTo>
                  <a:cubicBezTo>
                    <a:pt x="310797" y="784795"/>
                    <a:pt x="317148" y="785059"/>
                    <a:pt x="336463" y="788764"/>
                  </a:cubicBezTo>
                  <a:cubicBezTo>
                    <a:pt x="349958" y="791410"/>
                    <a:pt x="368744" y="794055"/>
                    <a:pt x="378534" y="794849"/>
                  </a:cubicBezTo>
                  <a:lnTo>
                    <a:pt x="396527" y="796437"/>
                  </a:lnTo>
                  <a:lnTo>
                    <a:pt x="396527" y="765744"/>
                  </a:lnTo>
                  <a:cubicBezTo>
                    <a:pt x="396527" y="735844"/>
                    <a:pt x="396792" y="735050"/>
                    <a:pt x="403407" y="729758"/>
                  </a:cubicBezTo>
                  <a:cubicBezTo>
                    <a:pt x="412667" y="722350"/>
                    <a:pt x="421664" y="722879"/>
                    <a:pt x="429602" y="730817"/>
                  </a:cubicBezTo>
                  <a:cubicBezTo>
                    <a:pt x="435952" y="736902"/>
                    <a:pt x="436217" y="739019"/>
                    <a:pt x="436217" y="766802"/>
                  </a:cubicBezTo>
                  <a:lnTo>
                    <a:pt x="436217" y="796437"/>
                  </a:lnTo>
                  <a:lnTo>
                    <a:pt x="457384" y="794585"/>
                  </a:lnTo>
                  <a:cubicBezTo>
                    <a:pt x="503689" y="790880"/>
                    <a:pt x="566134" y="769977"/>
                    <a:pt x="610586" y="743517"/>
                  </a:cubicBezTo>
                  <a:cubicBezTo>
                    <a:pt x="634665" y="728965"/>
                    <a:pt x="668798" y="703034"/>
                    <a:pt x="669062" y="699065"/>
                  </a:cubicBezTo>
                  <a:cubicBezTo>
                    <a:pt x="669062" y="697477"/>
                    <a:pt x="660066" y="687423"/>
                    <a:pt x="649218" y="676574"/>
                  </a:cubicBezTo>
                  <a:cubicBezTo>
                    <a:pt x="632813" y="660169"/>
                    <a:pt x="629373" y="655406"/>
                    <a:pt x="629373" y="648262"/>
                  </a:cubicBezTo>
                  <a:cubicBezTo>
                    <a:pt x="629373" y="642441"/>
                    <a:pt x="631490" y="638208"/>
                    <a:pt x="636252" y="634503"/>
                  </a:cubicBezTo>
                  <a:cubicBezTo>
                    <a:pt x="648424" y="624978"/>
                    <a:pt x="654510" y="627094"/>
                    <a:pt x="677530" y="649585"/>
                  </a:cubicBezTo>
                  <a:lnTo>
                    <a:pt x="698697" y="669959"/>
                  </a:lnTo>
                  <a:lnTo>
                    <a:pt x="709281" y="658052"/>
                  </a:lnTo>
                  <a:cubicBezTo>
                    <a:pt x="733889" y="630534"/>
                    <a:pt x="762730" y="578938"/>
                    <a:pt x="776224" y="538190"/>
                  </a:cubicBezTo>
                  <a:cubicBezTo>
                    <a:pt x="783898" y="514905"/>
                    <a:pt x="792100" y="477068"/>
                    <a:pt x="794746" y="452460"/>
                  </a:cubicBezTo>
                  <a:lnTo>
                    <a:pt x="796334" y="435791"/>
                  </a:lnTo>
                  <a:lnTo>
                    <a:pt x="766963" y="435791"/>
                  </a:lnTo>
                  <a:cubicBezTo>
                    <a:pt x="741298" y="435791"/>
                    <a:pt x="737329" y="435261"/>
                    <a:pt x="732566" y="430499"/>
                  </a:cubicBezTo>
                  <a:cubicBezTo>
                    <a:pt x="724628" y="422561"/>
                    <a:pt x="725422" y="408537"/>
                    <a:pt x="734153" y="401657"/>
                  </a:cubicBezTo>
                  <a:cubicBezTo>
                    <a:pt x="740239" y="396895"/>
                    <a:pt x="745002" y="396101"/>
                    <a:pt x="768551" y="396101"/>
                  </a:cubicBezTo>
                  <a:lnTo>
                    <a:pt x="795805" y="396101"/>
                  </a:lnTo>
                  <a:lnTo>
                    <a:pt x="794482" y="382342"/>
                  </a:lnTo>
                  <a:cubicBezTo>
                    <a:pt x="791836" y="358793"/>
                    <a:pt x="782839" y="316457"/>
                    <a:pt x="775960" y="295554"/>
                  </a:cubicBezTo>
                  <a:cubicBezTo>
                    <a:pt x="762201" y="254806"/>
                    <a:pt x="733624" y="204003"/>
                    <a:pt x="709281" y="176485"/>
                  </a:cubicBezTo>
                  <a:lnTo>
                    <a:pt x="698697" y="164578"/>
                  </a:lnTo>
                  <a:lnTo>
                    <a:pt x="678853" y="183894"/>
                  </a:lnTo>
                  <a:cubicBezTo>
                    <a:pt x="663241" y="198976"/>
                    <a:pt x="657420" y="202945"/>
                    <a:pt x="651070" y="202945"/>
                  </a:cubicBezTo>
                  <a:cubicBezTo>
                    <a:pt x="639957" y="202945"/>
                    <a:pt x="631754" y="195536"/>
                    <a:pt x="631490" y="184952"/>
                  </a:cubicBezTo>
                  <a:cubicBezTo>
                    <a:pt x="631225" y="177279"/>
                    <a:pt x="634136" y="173310"/>
                    <a:pt x="650805" y="156376"/>
                  </a:cubicBezTo>
                  <a:lnTo>
                    <a:pt x="670121" y="136795"/>
                  </a:lnTo>
                  <a:lnTo>
                    <a:pt x="662447" y="128857"/>
                  </a:lnTo>
                  <a:cubicBezTo>
                    <a:pt x="639163" y="104514"/>
                    <a:pt x="569045" y="66148"/>
                    <a:pt x="524857" y="53447"/>
                  </a:cubicBezTo>
                  <a:cubicBezTo>
                    <a:pt x="498662" y="45774"/>
                    <a:pt x="461618" y="38894"/>
                    <a:pt x="447859" y="38894"/>
                  </a:cubicBezTo>
                  <a:lnTo>
                    <a:pt x="438863" y="38894"/>
                  </a:lnTo>
                  <a:lnTo>
                    <a:pt x="438863" y="65089"/>
                  </a:lnTo>
                  <a:cubicBezTo>
                    <a:pt x="438863" y="88903"/>
                    <a:pt x="438333" y="92343"/>
                    <a:pt x="432777" y="98693"/>
                  </a:cubicBezTo>
                  <a:cubicBezTo>
                    <a:pt x="424574" y="107954"/>
                    <a:pt x="411080" y="108748"/>
                    <a:pt x="403936" y="100016"/>
                  </a:cubicBezTo>
                  <a:cubicBezTo>
                    <a:pt x="399967" y="94989"/>
                    <a:pt x="399173" y="89168"/>
                    <a:pt x="399173" y="66412"/>
                  </a:cubicBezTo>
                  <a:lnTo>
                    <a:pt x="399173" y="38894"/>
                  </a:lnTo>
                  <a:lnTo>
                    <a:pt x="386737" y="38894"/>
                  </a:lnTo>
                  <a:cubicBezTo>
                    <a:pt x="367686" y="38894"/>
                    <a:pt x="329848" y="46303"/>
                    <a:pt x="301272" y="55299"/>
                  </a:cubicBezTo>
                  <a:cubicBezTo>
                    <a:pt x="255761" y="69852"/>
                    <a:pt x="216865" y="90491"/>
                    <a:pt x="178763" y="120390"/>
                  </a:cubicBezTo>
                  <a:lnTo>
                    <a:pt x="163681" y="132297"/>
                  </a:lnTo>
                  <a:lnTo>
                    <a:pt x="184849" y="153994"/>
                  </a:lnTo>
                  <a:cubicBezTo>
                    <a:pt x="196491" y="166166"/>
                    <a:pt x="206017" y="177808"/>
                    <a:pt x="206017" y="179925"/>
                  </a:cubicBezTo>
                  <a:cubicBezTo>
                    <a:pt x="206017" y="193155"/>
                    <a:pt x="192522" y="204797"/>
                    <a:pt x="181145" y="201357"/>
                  </a:cubicBezTo>
                  <a:cubicBezTo>
                    <a:pt x="178234" y="200563"/>
                    <a:pt x="166592" y="190773"/>
                    <a:pt x="155479" y="179925"/>
                  </a:cubicBezTo>
                  <a:lnTo>
                    <a:pt x="135105" y="160080"/>
                  </a:lnTo>
                  <a:lnTo>
                    <a:pt x="114995" y="186010"/>
                  </a:lnTo>
                  <a:cubicBezTo>
                    <a:pt x="73453" y="240253"/>
                    <a:pt x="45671" y="308784"/>
                    <a:pt x="37733" y="378108"/>
                  </a:cubicBezTo>
                  <a:lnTo>
                    <a:pt x="36145" y="392926"/>
                  </a:lnTo>
                  <a:lnTo>
                    <a:pt x="67103" y="393984"/>
                  </a:lnTo>
                  <a:cubicBezTo>
                    <a:pt x="95944" y="394778"/>
                    <a:pt x="98326" y="395307"/>
                    <a:pt x="103088" y="401128"/>
                  </a:cubicBezTo>
                  <a:cubicBezTo>
                    <a:pt x="109968" y="409595"/>
                    <a:pt x="109439" y="420444"/>
                    <a:pt x="102030" y="427323"/>
                  </a:cubicBezTo>
                  <a:cubicBezTo>
                    <a:pt x="96473" y="432615"/>
                    <a:pt x="93034" y="433145"/>
                    <a:pt x="65780" y="433145"/>
                  </a:cubicBezTo>
                  <a:lnTo>
                    <a:pt x="35881" y="433145"/>
                  </a:lnTo>
                  <a:lnTo>
                    <a:pt x="37733" y="453783"/>
                  </a:lnTo>
                  <a:cubicBezTo>
                    <a:pt x="41702" y="497442"/>
                    <a:pt x="55196" y="544011"/>
                    <a:pt x="75570" y="585288"/>
                  </a:cubicBezTo>
                  <a:cubicBezTo>
                    <a:pt x="87742" y="609631"/>
                    <a:pt x="109968" y="644293"/>
                    <a:pt x="123992" y="660698"/>
                  </a:cubicBezTo>
                  <a:lnTo>
                    <a:pt x="131930" y="669695"/>
                  </a:lnTo>
                  <a:lnTo>
                    <a:pt x="151245" y="650908"/>
                  </a:lnTo>
                  <a:cubicBezTo>
                    <a:pt x="161564" y="640589"/>
                    <a:pt x="172942" y="630799"/>
                    <a:pt x="176117" y="629211"/>
                  </a:cubicBezTo>
                  <a:cubicBezTo>
                    <a:pt x="188818" y="622861"/>
                    <a:pt x="203371" y="632916"/>
                    <a:pt x="203371" y="647998"/>
                  </a:cubicBezTo>
                  <a:cubicBezTo>
                    <a:pt x="203371" y="653819"/>
                    <a:pt x="198343" y="660698"/>
                    <a:pt x="182203" y="677633"/>
                  </a:cubicBezTo>
                  <a:lnTo>
                    <a:pt x="161035" y="699594"/>
                  </a:lnTo>
                  <a:lnTo>
                    <a:pt x="181145" y="715735"/>
                  </a:lnTo>
                  <a:cubicBezTo>
                    <a:pt x="192258" y="724466"/>
                    <a:pt x="211309" y="737432"/>
                    <a:pt x="223216" y="744311"/>
                  </a:cubicBezTo>
                  <a:cubicBezTo>
                    <a:pt x="244383" y="756747"/>
                    <a:pt x="250998" y="763891"/>
                    <a:pt x="250998" y="773946"/>
                  </a:cubicBezTo>
                  <a:cubicBezTo>
                    <a:pt x="250734" y="780296"/>
                    <a:pt x="245177" y="787176"/>
                    <a:pt x="237239" y="790087"/>
                  </a:cubicBezTo>
                  <a:cubicBezTo>
                    <a:pt x="228508" y="793262"/>
                    <a:pt x="211573" y="785588"/>
                    <a:pt x="180086" y="764156"/>
                  </a:cubicBezTo>
                  <a:cubicBezTo>
                    <a:pt x="89594" y="701976"/>
                    <a:pt x="27943" y="609631"/>
                    <a:pt x="4658" y="501411"/>
                  </a:cubicBezTo>
                  <a:cubicBezTo>
                    <a:pt x="954" y="484212"/>
                    <a:pt x="-1163" y="462250"/>
                    <a:pt x="-2221" y="429176"/>
                  </a:cubicBezTo>
                  <a:cubicBezTo>
                    <a:pt x="-3544" y="388428"/>
                    <a:pt x="-2751" y="376785"/>
                    <a:pt x="2012" y="348738"/>
                  </a:cubicBezTo>
                  <a:cubicBezTo>
                    <a:pt x="28737" y="191832"/>
                    <a:pt x="139603" y="64296"/>
                    <a:pt x="290159" y="16668"/>
                  </a:cubicBezTo>
                  <a:cubicBezTo>
                    <a:pt x="331701" y="3703"/>
                    <a:pt x="367686" y="-1589"/>
                    <a:pt x="415049" y="-1854"/>
                  </a:cubicBezTo>
                  <a:cubicBezTo>
                    <a:pt x="477494" y="-1854"/>
                    <a:pt x="526444" y="7936"/>
                    <a:pt x="579628" y="30956"/>
                  </a:cubicBezTo>
                  <a:cubicBezTo>
                    <a:pt x="729920" y="95783"/>
                    <a:pt x="827821" y="237342"/>
                    <a:pt x="834965" y="400070"/>
                  </a:cubicBezTo>
                  <a:cubicBezTo>
                    <a:pt x="843961" y="607779"/>
                    <a:pt x="696316" y="792997"/>
                    <a:pt x="492047" y="829776"/>
                  </a:cubicBezTo>
                  <a:cubicBezTo>
                    <a:pt x="457384" y="836126"/>
                    <a:pt x="403407" y="838508"/>
                    <a:pt x="374036" y="835333"/>
                  </a:cubicBezTo>
                  <a:close/>
                </a:path>
              </a:pathLst>
            </a:custGeom>
            <a:grpFill/>
            <a:ln w="264" cap="flat">
              <a:solidFill>
                <a:srgbClr val="FFFFFF"/>
              </a:solid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BE50448D-6FA5-4967-BC36-79DCF312FBDC}"/>
                </a:ext>
              </a:extLst>
            </p:cNvPr>
            <p:cNvSpPr/>
            <p:nvPr/>
          </p:nvSpPr>
          <p:spPr>
            <a:xfrm flipV="1">
              <a:off x="5562789" y="1221883"/>
              <a:ext cx="235694" cy="365048"/>
            </a:xfrm>
            <a:custGeom>
              <a:avLst/>
              <a:gdLst>
                <a:gd name="connsiteX0" fmla="*/ 32101 w 235694"/>
                <a:gd name="connsiteY0" fmla="*/ 357206 h 365048"/>
                <a:gd name="connsiteX1" fmla="*/ 26280 w 235694"/>
                <a:gd name="connsiteY1" fmla="*/ 289204 h 365048"/>
                <a:gd name="connsiteX2" fmla="*/ 26280 w 235694"/>
                <a:gd name="connsiteY2" fmla="*/ 227553 h 365048"/>
                <a:gd name="connsiteX3" fmla="*/ 15961 w 235694"/>
                <a:gd name="connsiteY3" fmla="*/ 218821 h 365048"/>
                <a:gd name="connsiteX4" fmla="*/ 9875 w 235694"/>
                <a:gd name="connsiteY4" fmla="*/ 148174 h 365048"/>
                <a:gd name="connsiteX5" fmla="*/ 59355 w 235694"/>
                <a:gd name="connsiteY5" fmla="*/ 134150 h 365048"/>
                <a:gd name="connsiteX6" fmla="*/ 136088 w 235694"/>
                <a:gd name="connsiteY6" fmla="*/ 66943 h 365048"/>
                <a:gd name="connsiteX7" fmla="*/ 213351 w 235694"/>
                <a:gd name="connsiteY7" fmla="*/ -1853 h 365048"/>
                <a:gd name="connsiteX8" fmla="*/ 232666 w 235694"/>
                <a:gd name="connsiteY8" fmla="*/ 17198 h 365048"/>
                <a:gd name="connsiteX9" fmla="*/ 163342 w 235694"/>
                <a:gd name="connsiteY9" fmla="*/ 95254 h 365048"/>
                <a:gd name="connsiteX10" fmla="*/ 94017 w 235694"/>
                <a:gd name="connsiteY10" fmla="*/ 164579 h 365048"/>
                <a:gd name="connsiteX11" fmla="*/ 93753 w 235694"/>
                <a:gd name="connsiteY11" fmla="*/ 180455 h 365048"/>
                <a:gd name="connsiteX12" fmla="*/ 86344 w 235694"/>
                <a:gd name="connsiteY12" fmla="*/ 206915 h 365048"/>
                <a:gd name="connsiteX13" fmla="*/ 72585 w 235694"/>
                <a:gd name="connsiteY13" fmla="*/ 220938 h 365048"/>
                <a:gd name="connsiteX14" fmla="*/ 65970 w 235694"/>
                <a:gd name="connsiteY14" fmla="*/ 223849 h 365048"/>
                <a:gd name="connsiteX15" fmla="*/ 65970 w 235694"/>
                <a:gd name="connsiteY15" fmla="*/ 287088 h 365048"/>
                <a:gd name="connsiteX16" fmla="*/ 65970 w 235694"/>
                <a:gd name="connsiteY16" fmla="*/ 350326 h 365048"/>
                <a:gd name="connsiteX17" fmla="*/ 59355 w 235694"/>
                <a:gd name="connsiteY17" fmla="*/ 356677 h 365048"/>
                <a:gd name="connsiteX18" fmla="*/ 32101 w 235694"/>
                <a:gd name="connsiteY18" fmla="*/ 357206 h 365048"/>
                <a:gd name="connsiteX19" fmla="*/ 52475 w 235694"/>
                <a:gd name="connsiteY19" fmla="*/ 184953 h 365048"/>
                <a:gd name="connsiteX20" fmla="*/ 45860 w 235694"/>
                <a:gd name="connsiteY20" fmla="*/ 172782 h 365048"/>
                <a:gd name="connsiteX21" fmla="*/ 37923 w 235694"/>
                <a:gd name="connsiteY21" fmla="*/ 184688 h 365048"/>
                <a:gd name="connsiteX22" fmla="*/ 52475 w 235694"/>
                <a:gd name="connsiteY22" fmla="*/ 184953 h 365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35694" h="365048">
                  <a:moveTo>
                    <a:pt x="32101" y="357206"/>
                  </a:moveTo>
                  <a:cubicBezTo>
                    <a:pt x="26545" y="351120"/>
                    <a:pt x="26280" y="349003"/>
                    <a:pt x="26280" y="289204"/>
                  </a:cubicBezTo>
                  <a:lnTo>
                    <a:pt x="26280" y="227553"/>
                  </a:lnTo>
                  <a:lnTo>
                    <a:pt x="15961" y="218821"/>
                  </a:lnTo>
                  <a:cubicBezTo>
                    <a:pt x="-6794" y="199241"/>
                    <a:pt x="-9440" y="168548"/>
                    <a:pt x="9875" y="148174"/>
                  </a:cubicBezTo>
                  <a:cubicBezTo>
                    <a:pt x="23105" y="134150"/>
                    <a:pt x="39246" y="129652"/>
                    <a:pt x="59355" y="134150"/>
                  </a:cubicBezTo>
                  <a:cubicBezTo>
                    <a:pt x="67028" y="135738"/>
                    <a:pt x="70468" y="132563"/>
                    <a:pt x="136088" y="66943"/>
                  </a:cubicBezTo>
                  <a:cubicBezTo>
                    <a:pt x="197739" y="5027"/>
                    <a:pt x="205677" y="-1853"/>
                    <a:pt x="213351" y="-1853"/>
                  </a:cubicBezTo>
                  <a:cubicBezTo>
                    <a:pt x="224728" y="-1853"/>
                    <a:pt x="232666" y="6085"/>
                    <a:pt x="232666" y="17198"/>
                  </a:cubicBezTo>
                  <a:cubicBezTo>
                    <a:pt x="232666" y="25136"/>
                    <a:pt x="225522" y="33074"/>
                    <a:pt x="163342" y="95254"/>
                  </a:cubicBezTo>
                  <a:lnTo>
                    <a:pt x="94017" y="164579"/>
                  </a:lnTo>
                  <a:lnTo>
                    <a:pt x="93753" y="180455"/>
                  </a:lnTo>
                  <a:cubicBezTo>
                    <a:pt x="93488" y="192626"/>
                    <a:pt x="92165" y="198183"/>
                    <a:pt x="86344" y="206915"/>
                  </a:cubicBezTo>
                  <a:cubicBezTo>
                    <a:pt x="82375" y="213000"/>
                    <a:pt x="76025" y="219351"/>
                    <a:pt x="72585" y="220938"/>
                  </a:cubicBezTo>
                  <a:lnTo>
                    <a:pt x="65970" y="223849"/>
                  </a:lnTo>
                  <a:lnTo>
                    <a:pt x="65970" y="287088"/>
                  </a:lnTo>
                  <a:lnTo>
                    <a:pt x="65970" y="350326"/>
                  </a:lnTo>
                  <a:lnTo>
                    <a:pt x="59355" y="356677"/>
                  </a:lnTo>
                  <a:cubicBezTo>
                    <a:pt x="51152" y="365144"/>
                    <a:pt x="39775" y="365408"/>
                    <a:pt x="32101" y="357206"/>
                  </a:cubicBezTo>
                  <a:close/>
                  <a:moveTo>
                    <a:pt x="52475" y="184953"/>
                  </a:moveTo>
                  <a:cubicBezTo>
                    <a:pt x="56974" y="179661"/>
                    <a:pt x="53005" y="172782"/>
                    <a:pt x="45860" y="172782"/>
                  </a:cubicBezTo>
                  <a:cubicBezTo>
                    <a:pt x="38981" y="172782"/>
                    <a:pt x="35277" y="178073"/>
                    <a:pt x="37923" y="184688"/>
                  </a:cubicBezTo>
                  <a:cubicBezTo>
                    <a:pt x="39775" y="189716"/>
                    <a:pt x="48506" y="189980"/>
                    <a:pt x="52475" y="184953"/>
                  </a:cubicBezTo>
                  <a:close/>
                </a:path>
              </a:pathLst>
            </a:custGeom>
            <a:grpFill/>
            <a:ln w="264" cap="flat">
              <a:solidFill>
                <a:srgbClr val="FFFFFF"/>
              </a:solidFill>
              <a:prstDash val="solid"/>
              <a:miter/>
            </a:ln>
          </p:spPr>
          <p:txBody>
            <a:bodyPr rtlCol="0" anchor="ctr"/>
            <a:lstStyle/>
            <a:p>
              <a:endParaRPr lang="en-US"/>
            </a:p>
          </p:txBody>
        </p:sp>
      </p:grpSp>
      <p:sp>
        <p:nvSpPr>
          <p:cNvPr id="17" name="TextBox 16">
            <a:extLst>
              <a:ext uri="{FF2B5EF4-FFF2-40B4-BE49-F238E27FC236}">
                <a16:creationId xmlns:a16="http://schemas.microsoft.com/office/drawing/2014/main" id="{B581F315-BA51-4C93-BD17-B029296AD117}"/>
              </a:ext>
            </a:extLst>
          </p:cNvPr>
          <p:cNvSpPr txBox="1"/>
          <p:nvPr/>
        </p:nvSpPr>
        <p:spPr>
          <a:xfrm>
            <a:off x="755400" y="2664837"/>
            <a:ext cx="4084227" cy="498598"/>
          </a:xfrm>
          <a:prstGeom prst="rect">
            <a:avLst/>
          </a:prstGeom>
          <a:noFill/>
        </p:spPr>
        <p:txBody>
          <a:bodyPr wrap="square" rtlCol="0">
            <a:spAutoFit/>
          </a:bodyPr>
          <a:lstStyle>
            <a:defPPr marR="0" lvl="0" algn="l" rtl="0">
              <a:lnSpc>
                <a:spcPct val="100000"/>
              </a:lnSpc>
              <a:spcBef>
                <a:spcPts val="0"/>
              </a:spcBef>
              <a:spcAft>
                <a:spcPts val="0"/>
              </a:spcAft>
            </a:defPPr>
            <a:lvl1pPr>
              <a:lnSpc>
                <a:spcPct val="120000"/>
              </a:lnSpc>
              <a:defRPr sz="2200">
                <a:latin typeface="#9Slide03 Arima Madurai Black" panose="00000A00000000000000" pitchFamily="2" charset="0"/>
                <a:cs typeface="#9Slide03 Arima Madurai Black" panose="00000A00000000000000" pitchFamily="2" charset="0"/>
              </a:defRPr>
            </a:lvl1pPr>
          </a:lstStyle>
          <a:p>
            <a:r>
              <a:rPr lang="en-US" dirty="0" err="1"/>
              <a:t>Cách</a:t>
            </a:r>
            <a:r>
              <a:rPr lang="en-US" dirty="0"/>
              <a:t> 2: </a:t>
            </a:r>
            <a:r>
              <a:rPr lang="en-US" dirty="0" err="1"/>
              <a:t>Chọn</a:t>
            </a:r>
            <a:r>
              <a:rPr lang="en-US" dirty="0"/>
              <a:t> t </a:t>
            </a:r>
            <a:r>
              <a:rPr lang="en-US" dirty="0" err="1"/>
              <a:t>trước</a:t>
            </a:r>
            <a:r>
              <a:rPr lang="en-US" dirty="0"/>
              <a:t>, </a:t>
            </a:r>
            <a:r>
              <a:rPr lang="en-US" dirty="0" err="1"/>
              <a:t>đo</a:t>
            </a:r>
            <a:r>
              <a:rPr lang="en-US" dirty="0"/>
              <a:t> s </a:t>
            </a:r>
            <a:r>
              <a:rPr lang="en-US" dirty="0" err="1"/>
              <a:t>sau</a:t>
            </a:r>
            <a:endParaRPr lang="en-US" dirty="0"/>
          </a:p>
        </p:txBody>
      </p:sp>
      <p:sp>
        <p:nvSpPr>
          <p:cNvPr id="22" name="TextBox 21">
            <a:extLst>
              <a:ext uri="{FF2B5EF4-FFF2-40B4-BE49-F238E27FC236}">
                <a16:creationId xmlns:a16="http://schemas.microsoft.com/office/drawing/2014/main" id="{DF17664B-F65C-469B-B6E3-0FD8B8179B46}"/>
              </a:ext>
            </a:extLst>
          </p:cNvPr>
          <p:cNvSpPr txBox="1"/>
          <p:nvPr/>
        </p:nvSpPr>
        <p:spPr>
          <a:xfrm>
            <a:off x="755400" y="3229836"/>
            <a:ext cx="4846410" cy="904863"/>
          </a:xfrm>
          <a:prstGeom prst="rect">
            <a:avLst/>
          </a:prstGeom>
          <a:noFill/>
        </p:spPr>
        <p:txBody>
          <a:bodyPr wrap="square" rtlCol="0">
            <a:spAutoFit/>
          </a:bodyPr>
          <a:lstStyle>
            <a:defPPr marR="0" lvl="0" algn="l" rtl="0">
              <a:lnSpc>
                <a:spcPct val="100000"/>
              </a:lnSpc>
              <a:spcBef>
                <a:spcPts val="0"/>
              </a:spcBef>
              <a:spcAft>
                <a:spcPts val="0"/>
              </a:spcAft>
            </a:defPPr>
            <a:lvl1pPr>
              <a:lnSpc>
                <a:spcPct val="120000"/>
              </a:lnSpc>
              <a:defRPr sz="2200">
                <a:latin typeface="#9Slide03 Arima Madurai Black" panose="00000A00000000000000" pitchFamily="2" charset="0"/>
                <a:cs typeface="#9Slide03 Arima Madurai Black" panose="00000A00000000000000" pitchFamily="2" charset="0"/>
              </a:defRPr>
            </a:lvl1pPr>
          </a:lstStyle>
          <a:p>
            <a:r>
              <a:rPr lang="en-US" dirty="0" err="1"/>
              <a:t>Trong</a:t>
            </a:r>
            <a:r>
              <a:rPr lang="en-US" dirty="0"/>
              <a:t> </a:t>
            </a:r>
            <a:r>
              <a:rPr lang="en-US" dirty="0" err="1"/>
              <a:t>phòng</a:t>
            </a:r>
            <a:r>
              <a:rPr lang="en-US" dirty="0"/>
              <a:t> </a:t>
            </a:r>
            <a:r>
              <a:rPr lang="en-US" dirty="0" err="1"/>
              <a:t>thực</a:t>
            </a:r>
            <a:r>
              <a:rPr lang="en-US" dirty="0"/>
              <a:t> </a:t>
            </a:r>
            <a:r>
              <a:rPr lang="en-US" dirty="0" err="1"/>
              <a:t>hành</a:t>
            </a:r>
            <a:r>
              <a:rPr lang="en-US" dirty="0"/>
              <a:t> thường </a:t>
            </a:r>
            <a:r>
              <a:rPr lang="en-US" dirty="0" err="1"/>
              <a:t>chọn</a:t>
            </a:r>
            <a:r>
              <a:rPr lang="en-US" dirty="0"/>
              <a:t> </a:t>
            </a:r>
            <a:r>
              <a:rPr lang="en-US" dirty="0" err="1"/>
              <a:t>cách</a:t>
            </a:r>
            <a:r>
              <a:rPr lang="en-US" dirty="0"/>
              <a:t> 1</a:t>
            </a:r>
          </a:p>
        </p:txBody>
      </p:sp>
    </p:spTree>
    <p:extLst>
      <p:ext uri="{BB962C8B-B14F-4D97-AF65-F5344CB8AC3E}">
        <p14:creationId xmlns:p14="http://schemas.microsoft.com/office/powerpoint/2010/main" val="138744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6000"/>
                                  </p:iterate>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6000"/>
                                  </p:iterate>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lt">
                                    <p:tmPct val="6000"/>
                                  </p:iterate>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77"/>
        <p:cNvGrpSpPr/>
        <p:nvPr/>
      </p:nvGrpSpPr>
      <p:grpSpPr>
        <a:xfrm>
          <a:off x="0" y="0"/>
          <a:ext cx="0" cy="0"/>
          <a:chOff x="0" y="0"/>
          <a:chExt cx="0" cy="0"/>
        </a:xfrm>
      </p:grpSpPr>
      <p:sp>
        <p:nvSpPr>
          <p:cNvPr id="1480" name="Google Shape;1480;p36"/>
          <p:cNvSpPr txBox="1">
            <a:spLocks noGrp="1"/>
          </p:cNvSpPr>
          <p:nvPr>
            <p:ph type="subTitle" idx="2"/>
          </p:nvPr>
        </p:nvSpPr>
        <p:spPr>
          <a:xfrm>
            <a:off x="726000" y="3850725"/>
            <a:ext cx="7698000" cy="441000"/>
          </a:xfrm>
          <a:prstGeom prst="rect">
            <a:avLst/>
          </a:prstGeom>
        </p:spPr>
        <p:txBody>
          <a:bodyPr spcFirstLastPara="1" wrap="square" lIns="91425" tIns="91425" rIns="91425" bIns="91425" anchor="ctr" anchorCtr="0">
            <a:noAutofit/>
          </a:bodyPr>
          <a:lstStyle/>
          <a:p>
            <a:pPr marL="0" lvl="0" indent="0" algn="ctr" rtl="0">
              <a:spcBef>
                <a:spcPts val="0"/>
              </a:spcBef>
              <a:spcAft>
                <a:spcPts val="1200"/>
              </a:spcAft>
              <a:buNone/>
            </a:pPr>
            <a:r>
              <a:rPr lang="en">
                <a:solidFill>
                  <a:schemeClr val="lt1"/>
                </a:solidFill>
              </a:rPr>
              <a:t>—Someone famous</a:t>
            </a:r>
            <a:endParaRPr>
              <a:solidFill>
                <a:schemeClr val="lt1"/>
              </a:solidFill>
            </a:endParaRPr>
          </a:p>
        </p:txBody>
      </p:sp>
      <p:pic>
        <p:nvPicPr>
          <p:cNvPr id="12" name="Graphic 11">
            <a:extLst>
              <a:ext uri="{FF2B5EF4-FFF2-40B4-BE49-F238E27FC236}">
                <a16:creationId xmlns:a16="http://schemas.microsoft.com/office/drawing/2014/main" id="{1A430139-DF0F-440D-BF58-C48D406E5D17}"/>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4813107" y="659851"/>
            <a:ext cx="3961403" cy="3961403"/>
          </a:xfrm>
          <a:prstGeom prst="rect">
            <a:avLst/>
          </a:prstGeom>
        </p:spPr>
      </p:pic>
      <p:sp>
        <p:nvSpPr>
          <p:cNvPr id="13" name="TextBox 12">
            <a:extLst>
              <a:ext uri="{FF2B5EF4-FFF2-40B4-BE49-F238E27FC236}">
                <a16:creationId xmlns:a16="http://schemas.microsoft.com/office/drawing/2014/main" id="{C79EA4C3-520C-4B93-85F3-DBC2BC8A8318}"/>
              </a:ext>
            </a:extLst>
          </p:cNvPr>
          <p:cNvSpPr txBox="1"/>
          <p:nvPr/>
        </p:nvSpPr>
        <p:spPr>
          <a:xfrm>
            <a:off x="260957" y="1815647"/>
            <a:ext cx="4920693" cy="1865126"/>
          </a:xfrm>
          <a:prstGeom prst="rect">
            <a:avLst/>
          </a:prstGeom>
          <a:noFill/>
        </p:spPr>
        <p:txBody>
          <a:bodyPr wrap="square" rtlCol="0">
            <a:spAutoFit/>
          </a:bodyPr>
          <a:lstStyle>
            <a:defPPr marR="0" lvl="0" algn="l" rtl="0">
              <a:lnSpc>
                <a:spcPct val="100000"/>
              </a:lnSpc>
              <a:spcBef>
                <a:spcPts val="0"/>
              </a:spcBef>
              <a:spcAft>
                <a:spcPts val="0"/>
              </a:spcAft>
            </a:defPPr>
            <a:lvl1pPr>
              <a:lnSpc>
                <a:spcPct val="120000"/>
              </a:lnSpc>
              <a:defRPr sz="2200">
                <a:latin typeface="#9Slide03 Arima Madurai Black" panose="00000A00000000000000" pitchFamily="2" charset="0"/>
                <a:cs typeface="#9Slide03 Arima Madurai Black" panose="00000A00000000000000" pitchFamily="2" charset="0"/>
              </a:defRPr>
            </a:lvl1pPr>
          </a:lstStyle>
          <a:p>
            <a:pPr algn="ctr"/>
            <a:r>
              <a:rPr lang="en-US" sz="3200" dirty="0" err="1"/>
              <a:t>Để</a:t>
            </a:r>
            <a:r>
              <a:rPr lang="en-US" sz="3200" dirty="0"/>
              <a:t> </a:t>
            </a:r>
            <a:r>
              <a:rPr lang="en-US" sz="3200" dirty="0" err="1"/>
              <a:t>đo</a:t>
            </a:r>
            <a:r>
              <a:rPr lang="en-US" sz="3200" dirty="0"/>
              <a:t> </a:t>
            </a:r>
            <a:r>
              <a:rPr lang="en-US" sz="3200" dirty="0" err="1"/>
              <a:t>tốc</a:t>
            </a:r>
            <a:r>
              <a:rPr lang="en-US" sz="3200" dirty="0"/>
              <a:t> </a:t>
            </a:r>
            <a:r>
              <a:rPr lang="en-US" sz="3200" dirty="0" err="1"/>
              <a:t>độ</a:t>
            </a:r>
            <a:r>
              <a:rPr lang="en-US" sz="3200" dirty="0"/>
              <a:t> </a:t>
            </a:r>
            <a:r>
              <a:rPr lang="en-US" sz="3200" dirty="0" err="1"/>
              <a:t>dùng</a:t>
            </a:r>
            <a:r>
              <a:rPr lang="en-US" sz="3200" dirty="0"/>
              <a:t> </a:t>
            </a:r>
            <a:r>
              <a:rPr lang="en-US" sz="3200" dirty="0" err="1"/>
              <a:t>đồng</a:t>
            </a:r>
            <a:r>
              <a:rPr lang="en-US" sz="3200" dirty="0"/>
              <a:t> </a:t>
            </a:r>
            <a:r>
              <a:rPr lang="en-US" sz="3200" dirty="0" err="1"/>
              <a:t>hồ</a:t>
            </a:r>
            <a:r>
              <a:rPr lang="en-US" sz="3200" dirty="0"/>
              <a:t> </a:t>
            </a:r>
            <a:r>
              <a:rPr lang="en-US" sz="3200" dirty="0" err="1"/>
              <a:t>bấm</a:t>
            </a:r>
            <a:r>
              <a:rPr lang="en-US" sz="3200" dirty="0"/>
              <a:t> </a:t>
            </a:r>
            <a:r>
              <a:rPr lang="en-US" sz="3200" dirty="0" err="1"/>
              <a:t>giây</a:t>
            </a:r>
            <a:r>
              <a:rPr lang="en-US" sz="3200" dirty="0"/>
              <a:t> </a:t>
            </a:r>
            <a:r>
              <a:rPr lang="en-US" sz="3200" dirty="0" err="1"/>
              <a:t>cần</a:t>
            </a:r>
            <a:r>
              <a:rPr lang="en-US" sz="3200" dirty="0"/>
              <a:t> </a:t>
            </a:r>
            <a:r>
              <a:rPr lang="en-US" sz="3200" dirty="0" err="1"/>
              <a:t>thực</a:t>
            </a:r>
            <a:r>
              <a:rPr lang="en-US" sz="3200" dirty="0"/>
              <a:t> </a:t>
            </a:r>
            <a:r>
              <a:rPr lang="en-US" sz="3200" dirty="0" err="1"/>
              <a:t>hiện</a:t>
            </a:r>
            <a:r>
              <a:rPr lang="en-US" sz="3200" dirty="0"/>
              <a:t> </a:t>
            </a:r>
            <a:r>
              <a:rPr lang="en-US" sz="3200" dirty="0" err="1"/>
              <a:t>các</a:t>
            </a:r>
            <a:r>
              <a:rPr lang="en-US" sz="3200" dirty="0"/>
              <a:t> </a:t>
            </a:r>
            <a:r>
              <a:rPr lang="en-US" sz="3200" dirty="0" err="1"/>
              <a:t>bước</a:t>
            </a:r>
            <a:r>
              <a:rPr lang="en-US" sz="3200" dirty="0"/>
              <a:t> nào?</a:t>
            </a:r>
          </a:p>
        </p:txBody>
      </p:sp>
      <p:grpSp>
        <p:nvGrpSpPr>
          <p:cNvPr id="14" name="Group 13">
            <a:extLst>
              <a:ext uri="{FF2B5EF4-FFF2-40B4-BE49-F238E27FC236}">
                <a16:creationId xmlns:a16="http://schemas.microsoft.com/office/drawing/2014/main" id="{049A3BCA-ED91-4F27-AFA8-8E4AA0FB37C0}"/>
              </a:ext>
            </a:extLst>
          </p:cNvPr>
          <p:cNvGrpSpPr/>
          <p:nvPr/>
        </p:nvGrpSpPr>
        <p:grpSpPr>
          <a:xfrm>
            <a:off x="2619960" y="275109"/>
            <a:ext cx="4495099" cy="479169"/>
            <a:chOff x="814234" y="3068672"/>
            <a:chExt cx="4495099" cy="602255"/>
          </a:xfrm>
        </p:grpSpPr>
        <p:sp>
          <p:nvSpPr>
            <p:cNvPr id="15" name="Google Shape;2346;p40">
              <a:extLst>
                <a:ext uri="{FF2B5EF4-FFF2-40B4-BE49-F238E27FC236}">
                  <a16:creationId xmlns:a16="http://schemas.microsoft.com/office/drawing/2014/main" id="{31C67624-1401-49AF-BB3F-CC52CBB5F39E}"/>
                </a:ext>
              </a:extLst>
            </p:cNvPr>
            <p:cNvSpPr/>
            <p:nvPr/>
          </p:nvSpPr>
          <p:spPr>
            <a:xfrm>
              <a:off x="814234" y="3125026"/>
              <a:ext cx="4495099" cy="545901"/>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TextBox 15">
              <a:extLst>
                <a:ext uri="{FF2B5EF4-FFF2-40B4-BE49-F238E27FC236}">
                  <a16:creationId xmlns:a16="http://schemas.microsoft.com/office/drawing/2014/main" id="{AAC44C48-7DF5-44B7-87DC-EE9D4B9AA64F}"/>
                </a:ext>
              </a:extLst>
            </p:cNvPr>
            <p:cNvSpPr txBox="1"/>
            <p:nvPr/>
          </p:nvSpPr>
          <p:spPr>
            <a:xfrm>
              <a:off x="1079842" y="3068672"/>
              <a:ext cx="4229491" cy="580254"/>
            </a:xfrm>
            <a:prstGeom prst="rect">
              <a:avLst/>
            </a:prstGeom>
            <a:noFill/>
          </p:spPr>
          <p:txBody>
            <a:bodyPr wrap="square" rtlCol="0">
              <a:spAutoFit/>
            </a:bodyPr>
            <a:lstStyle/>
            <a:p>
              <a:r>
                <a:rPr lang="en-US" sz="2400" dirty="0" err="1">
                  <a:solidFill>
                    <a:srgbClr val="FBF9F6"/>
                  </a:solidFill>
                  <a:latin typeface="#9Slide07 IcielBaliho Script" pitchFamily="2" charset="0"/>
                  <a:cs typeface="#9Slide03 Arima Madurai Black" panose="00000A00000000000000" pitchFamily="2" charset="0"/>
                </a:rPr>
                <a:t>Đo</a:t>
              </a:r>
              <a:r>
                <a:rPr lang="en-US" sz="2400" dirty="0">
                  <a:solidFill>
                    <a:srgbClr val="FBF9F6"/>
                  </a:solidFill>
                  <a:latin typeface="#9Slide07 IcielBaliho Script" pitchFamily="2" charset="0"/>
                  <a:cs typeface="#9Slide03 Arima Madurai Black" panose="00000A00000000000000" pitchFamily="2" charset="0"/>
                </a:rPr>
                <a:t> </a:t>
              </a:r>
              <a:r>
                <a:rPr lang="en-US" sz="2400" dirty="0" err="1">
                  <a:solidFill>
                    <a:srgbClr val="FBF9F6"/>
                  </a:solidFill>
                  <a:latin typeface="#9Slide07 IcielBaliho Script" pitchFamily="2" charset="0"/>
                  <a:cs typeface="#9Slide03 Arima Madurai Black" panose="00000A00000000000000" pitchFamily="2" charset="0"/>
                </a:rPr>
                <a:t>Tốc</a:t>
              </a:r>
              <a:r>
                <a:rPr lang="en-US" sz="2400" dirty="0">
                  <a:solidFill>
                    <a:srgbClr val="FBF9F6"/>
                  </a:solidFill>
                  <a:latin typeface="#9Slide07 IcielBaliho Script" pitchFamily="2" charset="0"/>
                  <a:cs typeface="#9Slide03 Arima Madurai Black" panose="00000A00000000000000" pitchFamily="2" charset="0"/>
                </a:rPr>
                <a:t> </a:t>
              </a:r>
              <a:r>
                <a:rPr lang="en-US" sz="2400" dirty="0" err="1">
                  <a:solidFill>
                    <a:srgbClr val="FBF9F6"/>
                  </a:solidFill>
                  <a:latin typeface="#9Slide07 IcielBaliho Script" pitchFamily="2" charset="0"/>
                  <a:cs typeface="#9Slide03 Arima Madurai Black" panose="00000A00000000000000" pitchFamily="2" charset="0"/>
                </a:rPr>
                <a:t>Độ</a:t>
              </a:r>
              <a:r>
                <a:rPr lang="en-US" sz="2400" dirty="0">
                  <a:solidFill>
                    <a:srgbClr val="FBF9F6"/>
                  </a:solidFill>
                  <a:latin typeface="#9Slide07 IcielBaliho Script" pitchFamily="2" charset="0"/>
                  <a:cs typeface="#9Slide03 Arima Madurai Black" panose="00000A00000000000000" pitchFamily="2" charset="0"/>
                </a:rPr>
                <a:t> </a:t>
              </a:r>
              <a:r>
                <a:rPr lang="en-US" sz="2400" dirty="0" err="1">
                  <a:solidFill>
                    <a:srgbClr val="FBF9F6"/>
                  </a:solidFill>
                  <a:latin typeface="#9Slide07 IcielBaliho Script" pitchFamily="2" charset="0"/>
                  <a:cs typeface="#9Slide03 Arima Madurai Black" panose="00000A00000000000000" pitchFamily="2" charset="0"/>
                </a:rPr>
                <a:t>Dùng</a:t>
              </a:r>
              <a:r>
                <a:rPr lang="en-US" sz="2400" dirty="0">
                  <a:solidFill>
                    <a:srgbClr val="FBF9F6"/>
                  </a:solidFill>
                  <a:latin typeface="#9Slide07 IcielBaliho Script" pitchFamily="2" charset="0"/>
                  <a:cs typeface="#9Slide03 Arima Madurai Black" panose="00000A00000000000000" pitchFamily="2" charset="0"/>
                </a:rPr>
                <a:t> </a:t>
              </a:r>
              <a:r>
                <a:rPr lang="en-US" sz="2400" dirty="0" err="1">
                  <a:solidFill>
                    <a:srgbClr val="FBF9F6"/>
                  </a:solidFill>
                  <a:latin typeface="#9Slide07 IcielBaliho Script" pitchFamily="2" charset="0"/>
                  <a:cs typeface="#9Slide03 Arima Madurai Black" panose="00000A00000000000000" pitchFamily="2" charset="0"/>
                </a:rPr>
                <a:t>Đồng</a:t>
              </a:r>
              <a:r>
                <a:rPr lang="en-US" sz="2400" dirty="0">
                  <a:solidFill>
                    <a:srgbClr val="FBF9F6"/>
                  </a:solidFill>
                  <a:latin typeface="#9Slide07 IcielBaliho Script" pitchFamily="2" charset="0"/>
                  <a:cs typeface="#9Slide03 Arima Madurai Black" panose="00000A00000000000000" pitchFamily="2" charset="0"/>
                </a:rPr>
                <a:t> </a:t>
              </a:r>
              <a:r>
                <a:rPr lang="en-US" sz="2400" dirty="0" err="1">
                  <a:solidFill>
                    <a:srgbClr val="FBF9F6"/>
                  </a:solidFill>
                  <a:latin typeface="#9Slide07 IcielBaliho Script" pitchFamily="2" charset="0"/>
                  <a:cs typeface="#9Slide03 Arima Madurai Black" panose="00000A00000000000000" pitchFamily="2" charset="0"/>
                </a:rPr>
                <a:t>Hồ</a:t>
              </a:r>
              <a:r>
                <a:rPr lang="en-US" sz="2400" dirty="0">
                  <a:solidFill>
                    <a:srgbClr val="FBF9F6"/>
                  </a:solidFill>
                  <a:latin typeface="#9Slide07 IcielBaliho Script" pitchFamily="2" charset="0"/>
                  <a:cs typeface="#9Slide03 Arima Madurai Black" panose="00000A00000000000000" pitchFamily="2" charset="0"/>
                </a:rPr>
                <a:t> </a:t>
              </a:r>
              <a:r>
                <a:rPr lang="en-US" sz="2400" dirty="0" err="1">
                  <a:solidFill>
                    <a:srgbClr val="FBF9F6"/>
                  </a:solidFill>
                  <a:latin typeface="#9Slide07 IcielBaliho Script" pitchFamily="2" charset="0"/>
                  <a:cs typeface="#9Slide03 Arima Madurai Black" panose="00000A00000000000000" pitchFamily="2" charset="0"/>
                </a:rPr>
                <a:t>Bấm</a:t>
              </a:r>
              <a:r>
                <a:rPr lang="en-US" sz="2400" dirty="0">
                  <a:solidFill>
                    <a:srgbClr val="FBF9F6"/>
                  </a:solidFill>
                  <a:latin typeface="#9Slide07 IcielBaliho Script" pitchFamily="2" charset="0"/>
                  <a:cs typeface="#9Slide03 Arima Madurai Black" panose="00000A00000000000000" pitchFamily="2" charset="0"/>
                </a:rPr>
                <a:t> </a:t>
              </a:r>
              <a:r>
                <a:rPr lang="en-US" sz="2400" dirty="0" err="1">
                  <a:solidFill>
                    <a:srgbClr val="FBF9F6"/>
                  </a:solidFill>
                  <a:latin typeface="#9Slide07 IcielBaliho Script" pitchFamily="2" charset="0"/>
                  <a:cs typeface="#9Slide03 Arima Madurai Black" panose="00000A00000000000000" pitchFamily="2" charset="0"/>
                </a:rPr>
                <a:t>Giây</a:t>
              </a:r>
              <a:endParaRPr lang="en-US" sz="2400" dirty="0">
                <a:solidFill>
                  <a:srgbClr val="FBF9F6"/>
                </a:solidFill>
                <a:latin typeface="#9Slide07 IcielBaliho Script" pitchFamily="2" charset="0"/>
                <a:cs typeface="#9Slide03 Arima Madurai Black" panose="00000A00000000000000" pitchFamily="2" charset="0"/>
              </a:endParaRPr>
            </a:p>
          </p:txBody>
        </p:sp>
      </p:grpSp>
      <p:sp>
        <p:nvSpPr>
          <p:cNvPr id="17" name="Google Shape;2357;p40">
            <a:extLst>
              <a:ext uri="{FF2B5EF4-FFF2-40B4-BE49-F238E27FC236}">
                <a16:creationId xmlns:a16="http://schemas.microsoft.com/office/drawing/2014/main" id="{B54FE931-31F7-452F-BE9D-826F54C50A94}"/>
              </a:ext>
            </a:extLst>
          </p:cNvPr>
          <p:cNvSpPr/>
          <p:nvPr/>
        </p:nvSpPr>
        <p:spPr>
          <a:xfrm rot="10800000">
            <a:off x="2160551" y="151275"/>
            <a:ext cx="746628" cy="739117"/>
          </a:xfrm>
          <a:custGeom>
            <a:avLst/>
            <a:gdLst/>
            <a:ahLst/>
            <a:cxnLst/>
            <a:rect l="l" t="t" r="r" b="b"/>
            <a:pathLst>
              <a:path w="24264" h="24017" extrusionOk="0">
                <a:moveTo>
                  <a:pt x="12348" y="0"/>
                </a:moveTo>
                <a:cubicBezTo>
                  <a:pt x="8348" y="0"/>
                  <a:pt x="4664" y="2910"/>
                  <a:pt x="2420" y="6821"/>
                </a:cubicBezTo>
                <a:cubicBezTo>
                  <a:pt x="434" y="10290"/>
                  <a:pt x="1" y="14764"/>
                  <a:pt x="1713" y="18393"/>
                </a:cubicBezTo>
                <a:cubicBezTo>
                  <a:pt x="3572" y="22362"/>
                  <a:pt x="6777" y="24017"/>
                  <a:pt x="10150" y="24017"/>
                </a:cubicBezTo>
                <a:cubicBezTo>
                  <a:pt x="15098" y="24017"/>
                  <a:pt x="20405" y="20453"/>
                  <a:pt x="22347" y="15403"/>
                </a:cubicBezTo>
                <a:cubicBezTo>
                  <a:pt x="24264" y="10404"/>
                  <a:pt x="21708" y="4378"/>
                  <a:pt x="17348" y="1548"/>
                </a:cubicBezTo>
                <a:cubicBezTo>
                  <a:pt x="15956" y="658"/>
                  <a:pt x="14540" y="179"/>
                  <a:pt x="13171" y="42"/>
                </a:cubicBezTo>
                <a:cubicBezTo>
                  <a:pt x="12895" y="14"/>
                  <a:pt x="12621" y="0"/>
                  <a:pt x="123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raphic 8">
            <a:extLst>
              <a:ext uri="{FF2B5EF4-FFF2-40B4-BE49-F238E27FC236}">
                <a16:creationId xmlns:a16="http://schemas.microsoft.com/office/drawing/2014/main" id="{D6886A73-AE40-45D7-88FE-8931BCBE25A6}"/>
              </a:ext>
            </a:extLst>
          </p:cNvPr>
          <p:cNvGrpSpPr/>
          <p:nvPr/>
        </p:nvGrpSpPr>
        <p:grpSpPr>
          <a:xfrm>
            <a:off x="2324814" y="317263"/>
            <a:ext cx="396490" cy="376058"/>
            <a:chOff x="4790189" y="653113"/>
            <a:chExt cx="1354514" cy="1284713"/>
          </a:xfrm>
          <a:solidFill>
            <a:srgbClr val="FFFFFF"/>
          </a:solidFill>
        </p:grpSpPr>
        <p:sp>
          <p:nvSpPr>
            <p:cNvPr id="19" name="Freeform: Shape 18">
              <a:extLst>
                <a:ext uri="{FF2B5EF4-FFF2-40B4-BE49-F238E27FC236}">
                  <a16:creationId xmlns:a16="http://schemas.microsoft.com/office/drawing/2014/main" id="{E35AF91F-EDC4-4365-B793-CCE1804716F9}"/>
                </a:ext>
              </a:extLst>
            </p:cNvPr>
            <p:cNvSpPr/>
            <p:nvPr/>
          </p:nvSpPr>
          <p:spPr>
            <a:xfrm flipV="1">
              <a:off x="4790189" y="653113"/>
              <a:ext cx="1354514" cy="1284713"/>
            </a:xfrm>
            <a:custGeom>
              <a:avLst/>
              <a:gdLst>
                <a:gd name="connsiteX0" fmla="*/ 654342 w 1354514"/>
                <a:gd name="connsiteY0" fmla="*/ 1279972 h 1284713"/>
                <a:gd name="connsiteX1" fmla="*/ 617827 w 1354514"/>
                <a:gd name="connsiteY1" fmla="*/ 1250866 h 1284713"/>
                <a:gd name="connsiteX2" fmla="*/ 612271 w 1354514"/>
                <a:gd name="connsiteY2" fmla="*/ 1197682 h 1284713"/>
                <a:gd name="connsiteX3" fmla="*/ 620209 w 1354514"/>
                <a:gd name="connsiteY3" fmla="*/ 1145557 h 1284713"/>
                <a:gd name="connsiteX4" fmla="*/ 640054 w 1354514"/>
                <a:gd name="connsiteY4" fmla="*/ 1127299 h 1284713"/>
                <a:gd name="connsiteX5" fmla="*/ 695884 w 1354514"/>
                <a:gd name="connsiteY5" fmla="*/ 1119097 h 1284713"/>
                <a:gd name="connsiteX6" fmla="*/ 739013 w 1354514"/>
                <a:gd name="connsiteY6" fmla="*/ 1118038 h 1284713"/>
                <a:gd name="connsiteX7" fmla="*/ 738219 w 1354514"/>
                <a:gd name="connsiteY7" fmla="*/ 1088668 h 1284713"/>
                <a:gd name="connsiteX8" fmla="*/ 737425 w 1354514"/>
                <a:gd name="connsiteY8" fmla="*/ 1059298 h 1284713"/>
                <a:gd name="connsiteX9" fmla="*/ 705409 w 1354514"/>
                <a:gd name="connsiteY9" fmla="*/ 1052154 h 1284713"/>
                <a:gd name="connsiteX10" fmla="*/ 648521 w 1354514"/>
                <a:gd name="connsiteY10" fmla="*/ 1036542 h 1284713"/>
                <a:gd name="connsiteX11" fmla="*/ 541888 w 1354514"/>
                <a:gd name="connsiteY11" fmla="*/ 987063 h 1284713"/>
                <a:gd name="connsiteX12" fmla="*/ 528923 w 1354514"/>
                <a:gd name="connsiteY12" fmla="*/ 978860 h 1284713"/>
                <a:gd name="connsiteX13" fmla="*/ 513047 w 1354514"/>
                <a:gd name="connsiteY13" fmla="*/ 997382 h 1284713"/>
                <a:gd name="connsiteX14" fmla="*/ 497436 w 1354514"/>
                <a:gd name="connsiteY14" fmla="*/ 1015639 h 1284713"/>
                <a:gd name="connsiteX15" fmla="*/ 513576 w 1354514"/>
                <a:gd name="connsiteY15" fmla="*/ 1030192 h 1284713"/>
                <a:gd name="connsiteX16" fmla="*/ 513311 w 1354514"/>
                <a:gd name="connsiteY16" fmla="*/ 1082053 h 1284713"/>
                <a:gd name="connsiteX17" fmla="*/ 452719 w 1354514"/>
                <a:gd name="connsiteY17" fmla="*/ 1116716 h 1284713"/>
                <a:gd name="connsiteX18" fmla="*/ 303221 w 1354514"/>
                <a:gd name="connsiteY18" fmla="*/ 984152 h 1284713"/>
                <a:gd name="connsiteX19" fmla="*/ 302427 w 1354514"/>
                <a:gd name="connsiteY19" fmla="*/ 970922 h 1284713"/>
                <a:gd name="connsiteX20" fmla="*/ 359051 w 1354514"/>
                <a:gd name="connsiteY20" fmla="*/ 907948 h 1284713"/>
                <a:gd name="connsiteX21" fmla="*/ 390538 w 1354514"/>
                <a:gd name="connsiteY21" fmla="*/ 923824 h 1284713"/>
                <a:gd name="connsiteX22" fmla="*/ 403239 w 1354514"/>
                <a:gd name="connsiteY22" fmla="*/ 934672 h 1284713"/>
                <a:gd name="connsiteX23" fmla="*/ 418585 w 1354514"/>
                <a:gd name="connsiteY23" fmla="*/ 917738 h 1284713"/>
                <a:gd name="connsiteX24" fmla="*/ 433932 w 1354514"/>
                <a:gd name="connsiteY24" fmla="*/ 900804 h 1284713"/>
                <a:gd name="connsiteX25" fmla="*/ 416204 w 1354514"/>
                <a:gd name="connsiteY25" fmla="*/ 880430 h 1284713"/>
                <a:gd name="connsiteX26" fmla="*/ 380483 w 1354514"/>
                <a:gd name="connsiteY26" fmla="*/ 834655 h 1284713"/>
                <a:gd name="connsiteX27" fmla="*/ 362491 w 1354514"/>
                <a:gd name="connsiteY27" fmla="*/ 808989 h 1284713"/>
                <a:gd name="connsiteX28" fmla="*/ 294489 w 1354514"/>
                <a:gd name="connsiteY28" fmla="*/ 808989 h 1284713"/>
                <a:gd name="connsiteX29" fmla="*/ 221990 w 1354514"/>
                <a:gd name="connsiteY29" fmla="*/ 804226 h 1284713"/>
                <a:gd name="connsiteX30" fmla="*/ 223048 w 1354514"/>
                <a:gd name="connsiteY30" fmla="*/ 775649 h 1284713"/>
                <a:gd name="connsiteX31" fmla="*/ 285228 w 1354514"/>
                <a:gd name="connsiteY31" fmla="*/ 769828 h 1284713"/>
                <a:gd name="connsiteX32" fmla="*/ 341852 w 1354514"/>
                <a:gd name="connsiteY32" fmla="*/ 769034 h 1284713"/>
                <a:gd name="connsiteX33" fmla="*/ 335502 w 1354514"/>
                <a:gd name="connsiteY33" fmla="*/ 756598 h 1284713"/>
                <a:gd name="connsiteX34" fmla="*/ 322007 w 1354514"/>
                <a:gd name="connsiteY34" fmla="*/ 725111 h 1284713"/>
                <a:gd name="connsiteX35" fmla="*/ 314599 w 1354514"/>
                <a:gd name="connsiteY35" fmla="*/ 705796 h 1284713"/>
                <a:gd name="connsiteX36" fmla="*/ 210347 w 1354514"/>
                <a:gd name="connsiteY36" fmla="*/ 705796 h 1284713"/>
                <a:gd name="connsiteX37" fmla="*/ 106096 w 1354514"/>
                <a:gd name="connsiteY37" fmla="*/ 705796 h 1284713"/>
                <a:gd name="connsiteX38" fmla="*/ 99746 w 1354514"/>
                <a:gd name="connsiteY38" fmla="*/ 699181 h 1284713"/>
                <a:gd name="connsiteX39" fmla="*/ 99216 w 1354514"/>
                <a:gd name="connsiteY39" fmla="*/ 671927 h 1284713"/>
                <a:gd name="connsiteX40" fmla="*/ 203732 w 1354514"/>
                <a:gd name="connsiteY40" fmla="*/ 666106 h 1284713"/>
                <a:gd name="connsiteX41" fmla="*/ 302163 w 1354514"/>
                <a:gd name="connsiteY41" fmla="*/ 665048 h 1284713"/>
                <a:gd name="connsiteX42" fmla="*/ 297929 w 1354514"/>
                <a:gd name="connsiteY42" fmla="*/ 645732 h 1284713"/>
                <a:gd name="connsiteX43" fmla="*/ 290520 w 1354514"/>
                <a:gd name="connsiteY43" fmla="*/ 603926 h 1284713"/>
                <a:gd name="connsiteX44" fmla="*/ 287345 w 1354514"/>
                <a:gd name="connsiteY44" fmla="*/ 580112 h 1284713"/>
                <a:gd name="connsiteX45" fmla="*/ 148696 w 1354514"/>
                <a:gd name="connsiteY45" fmla="*/ 579318 h 1284713"/>
                <a:gd name="connsiteX46" fmla="*/ 3961 w 1354514"/>
                <a:gd name="connsiteY46" fmla="*/ 572968 h 1284713"/>
                <a:gd name="connsiteX47" fmla="*/ 8724 w 1354514"/>
                <a:gd name="connsiteY47" fmla="*/ 543068 h 1284713"/>
                <a:gd name="connsiteX48" fmla="*/ 150813 w 1354514"/>
                <a:gd name="connsiteY48" fmla="*/ 539099 h 1284713"/>
                <a:gd name="connsiteX49" fmla="*/ 285493 w 1354514"/>
                <a:gd name="connsiteY49" fmla="*/ 539099 h 1284713"/>
                <a:gd name="connsiteX50" fmla="*/ 287081 w 1354514"/>
                <a:gd name="connsiteY50" fmla="*/ 501262 h 1284713"/>
                <a:gd name="connsiteX51" fmla="*/ 290256 w 1354514"/>
                <a:gd name="connsiteY51" fmla="*/ 458926 h 1284713"/>
                <a:gd name="connsiteX52" fmla="*/ 190238 w 1354514"/>
                <a:gd name="connsiteY52" fmla="*/ 454428 h 1284713"/>
                <a:gd name="connsiteX53" fmla="*/ 81488 w 1354514"/>
                <a:gd name="connsiteY53" fmla="*/ 448871 h 1284713"/>
                <a:gd name="connsiteX54" fmla="*/ 81488 w 1354514"/>
                <a:gd name="connsiteY54" fmla="*/ 420295 h 1284713"/>
                <a:gd name="connsiteX55" fmla="*/ 193678 w 1354514"/>
                <a:gd name="connsiteY55" fmla="*/ 414738 h 1284713"/>
                <a:gd name="connsiteX56" fmla="*/ 298723 w 1354514"/>
                <a:gd name="connsiteY56" fmla="*/ 414738 h 1284713"/>
                <a:gd name="connsiteX57" fmla="*/ 301898 w 1354514"/>
                <a:gd name="connsiteY57" fmla="*/ 399921 h 1284713"/>
                <a:gd name="connsiteX58" fmla="*/ 310365 w 1354514"/>
                <a:gd name="connsiteY58" fmla="*/ 370286 h 1284713"/>
                <a:gd name="connsiteX59" fmla="*/ 315392 w 1354514"/>
                <a:gd name="connsiteY59" fmla="*/ 352029 h 1284713"/>
                <a:gd name="connsiteX60" fmla="*/ 261679 w 1354514"/>
                <a:gd name="connsiteY60" fmla="*/ 348589 h 1284713"/>
                <a:gd name="connsiteX61" fmla="*/ 203203 w 1354514"/>
                <a:gd name="connsiteY61" fmla="*/ 343562 h 1284713"/>
                <a:gd name="connsiteX62" fmla="*/ 203997 w 1354514"/>
                <a:gd name="connsiteY62" fmla="*/ 316044 h 1284713"/>
                <a:gd name="connsiteX63" fmla="*/ 271734 w 1354514"/>
                <a:gd name="connsiteY63" fmla="*/ 309429 h 1284713"/>
                <a:gd name="connsiteX64" fmla="*/ 333914 w 1354514"/>
                <a:gd name="connsiteY64" fmla="*/ 308635 h 1284713"/>
                <a:gd name="connsiteX65" fmla="*/ 343440 w 1354514"/>
                <a:gd name="connsiteY65" fmla="*/ 289584 h 1284713"/>
                <a:gd name="connsiteX66" fmla="*/ 435520 w 1354514"/>
                <a:gd name="connsiteY66" fmla="*/ 161254 h 1284713"/>
                <a:gd name="connsiteX67" fmla="*/ 986412 w 1354514"/>
                <a:gd name="connsiteY67" fmla="*/ 24457 h 1284713"/>
                <a:gd name="connsiteX68" fmla="*/ 1132999 w 1354514"/>
                <a:gd name="connsiteY68" fmla="*/ 101720 h 1284713"/>
                <a:gd name="connsiteX69" fmla="*/ 1133263 w 1354514"/>
                <a:gd name="connsiteY69" fmla="*/ 126592 h 1284713"/>
                <a:gd name="connsiteX70" fmla="*/ 1086165 w 1354514"/>
                <a:gd name="connsiteY70" fmla="*/ 116537 h 1284713"/>
                <a:gd name="connsiteX71" fmla="*/ 670218 w 1354514"/>
                <a:gd name="connsiteY71" fmla="*/ 60707 h 1284713"/>
                <a:gd name="connsiteX72" fmla="*/ 377573 w 1354514"/>
                <a:gd name="connsiteY72" fmla="*/ 311810 h 1284713"/>
                <a:gd name="connsiteX73" fmla="*/ 377573 w 1354514"/>
                <a:gd name="connsiteY73" fmla="*/ 750513 h 1284713"/>
                <a:gd name="connsiteX74" fmla="*/ 757006 w 1354514"/>
                <a:gd name="connsiteY74" fmla="*/ 1020667 h 1284713"/>
                <a:gd name="connsiteX75" fmla="*/ 890098 w 1354514"/>
                <a:gd name="connsiteY75" fmla="*/ 1019608 h 1284713"/>
                <a:gd name="connsiteX76" fmla="*/ 1103893 w 1354514"/>
                <a:gd name="connsiteY76" fmla="*/ 934143 h 1284713"/>
                <a:gd name="connsiteX77" fmla="*/ 1227460 w 1354514"/>
                <a:gd name="connsiteY77" fmla="*/ 807136 h 1284713"/>
                <a:gd name="connsiteX78" fmla="*/ 1308956 w 1354514"/>
                <a:gd name="connsiteY78" fmla="*/ 586727 h 1284713"/>
                <a:gd name="connsiteX79" fmla="*/ 1287259 w 1354514"/>
                <a:gd name="connsiteY79" fmla="*/ 375049 h 1284713"/>
                <a:gd name="connsiteX80" fmla="*/ 1178774 w 1354514"/>
                <a:gd name="connsiteY80" fmla="*/ 192741 h 1284713"/>
                <a:gd name="connsiteX81" fmla="*/ 1168719 w 1354514"/>
                <a:gd name="connsiteY81" fmla="*/ 154110 h 1284713"/>
                <a:gd name="connsiteX82" fmla="*/ 1227460 w 1354514"/>
                <a:gd name="connsiteY82" fmla="*/ 188243 h 1284713"/>
                <a:gd name="connsiteX83" fmla="*/ 1325890 w 1354514"/>
                <a:gd name="connsiteY83" fmla="*/ 696270 h 1284713"/>
                <a:gd name="connsiteX84" fmla="*/ 1214230 w 1354514"/>
                <a:gd name="connsiteY84" fmla="*/ 889426 h 1284713"/>
                <a:gd name="connsiteX85" fmla="*/ 1201265 w 1354514"/>
                <a:gd name="connsiteY85" fmla="*/ 903979 h 1284713"/>
                <a:gd name="connsiteX86" fmla="*/ 1214230 w 1354514"/>
                <a:gd name="connsiteY86" fmla="*/ 918797 h 1284713"/>
                <a:gd name="connsiteX87" fmla="*/ 1229048 w 1354514"/>
                <a:gd name="connsiteY87" fmla="*/ 933349 h 1284713"/>
                <a:gd name="connsiteX88" fmla="*/ 1244923 w 1354514"/>
                <a:gd name="connsiteY88" fmla="*/ 921443 h 1284713"/>
                <a:gd name="connsiteX89" fmla="*/ 1275087 w 1354514"/>
                <a:gd name="connsiteY89" fmla="*/ 908742 h 1284713"/>
                <a:gd name="connsiteX90" fmla="*/ 1329330 w 1354514"/>
                <a:gd name="connsiteY90" fmla="*/ 969599 h 1284713"/>
                <a:gd name="connsiteX91" fmla="*/ 1250215 w 1354514"/>
                <a:gd name="connsiteY91" fmla="*/ 1056387 h 1284713"/>
                <a:gd name="connsiteX92" fmla="*/ 1152050 w 1354514"/>
                <a:gd name="connsiteY92" fmla="*/ 1119361 h 1284713"/>
                <a:gd name="connsiteX93" fmla="*/ 1103364 w 1354514"/>
                <a:gd name="connsiteY93" fmla="*/ 1061415 h 1284713"/>
                <a:gd name="connsiteX94" fmla="*/ 1118446 w 1354514"/>
                <a:gd name="connsiteY94" fmla="*/ 1030192 h 1284713"/>
                <a:gd name="connsiteX95" fmla="*/ 1132999 w 1354514"/>
                <a:gd name="connsiteY95" fmla="*/ 1015375 h 1284713"/>
                <a:gd name="connsiteX96" fmla="*/ 1119504 w 1354514"/>
                <a:gd name="connsiteY96" fmla="*/ 997117 h 1284713"/>
                <a:gd name="connsiteX97" fmla="*/ 1105745 w 1354514"/>
                <a:gd name="connsiteY97" fmla="*/ 980977 h 1284713"/>
                <a:gd name="connsiteX98" fmla="*/ 1094897 w 1354514"/>
                <a:gd name="connsiteY98" fmla="*/ 987857 h 1284713"/>
                <a:gd name="connsiteX99" fmla="*/ 924496 w 1354514"/>
                <a:gd name="connsiteY99" fmla="*/ 1054006 h 1284713"/>
                <a:gd name="connsiteX100" fmla="*/ 900153 w 1354514"/>
                <a:gd name="connsiteY100" fmla="*/ 1058769 h 1284713"/>
                <a:gd name="connsiteX101" fmla="*/ 900153 w 1354514"/>
                <a:gd name="connsiteY101" fmla="*/ 1088668 h 1284713"/>
                <a:gd name="connsiteX102" fmla="*/ 900153 w 1354514"/>
                <a:gd name="connsiteY102" fmla="*/ 1118568 h 1284713"/>
                <a:gd name="connsiteX103" fmla="*/ 937990 w 1354514"/>
                <a:gd name="connsiteY103" fmla="*/ 1118568 h 1284713"/>
                <a:gd name="connsiteX104" fmla="*/ 1006521 w 1354514"/>
                <a:gd name="connsiteY104" fmla="*/ 1133914 h 1284713"/>
                <a:gd name="connsiteX105" fmla="*/ 1027160 w 1354514"/>
                <a:gd name="connsiteY105" fmla="*/ 1200064 h 1284713"/>
                <a:gd name="connsiteX106" fmla="*/ 1009167 w 1354514"/>
                <a:gd name="connsiteY106" fmla="*/ 1264890 h 1284713"/>
                <a:gd name="connsiteX107" fmla="*/ 818392 w 1354514"/>
                <a:gd name="connsiteY107" fmla="*/ 1282354 h 1284713"/>
                <a:gd name="connsiteX108" fmla="*/ 654342 w 1354514"/>
                <a:gd name="connsiteY108" fmla="*/ 1279972 h 1284713"/>
                <a:gd name="connsiteX109" fmla="*/ 691121 w 1354514"/>
                <a:gd name="connsiteY109" fmla="*/ 1200593 h 1284713"/>
                <a:gd name="connsiteX110" fmla="*/ 691121 w 1354514"/>
                <a:gd name="connsiteY110" fmla="*/ 1158257 h 1284713"/>
                <a:gd name="connsiteX111" fmla="*/ 678156 w 1354514"/>
                <a:gd name="connsiteY111" fmla="*/ 1158257 h 1284713"/>
                <a:gd name="connsiteX112" fmla="*/ 658311 w 1354514"/>
                <a:gd name="connsiteY112" fmla="*/ 1163814 h 1284713"/>
                <a:gd name="connsiteX113" fmla="*/ 651431 w 1354514"/>
                <a:gd name="connsiteY113" fmla="*/ 1200328 h 1284713"/>
                <a:gd name="connsiteX114" fmla="*/ 656194 w 1354514"/>
                <a:gd name="connsiteY114" fmla="*/ 1235520 h 1284713"/>
                <a:gd name="connsiteX115" fmla="*/ 680008 w 1354514"/>
                <a:gd name="connsiteY115" fmla="*/ 1242664 h 1284713"/>
                <a:gd name="connsiteX116" fmla="*/ 691121 w 1354514"/>
                <a:gd name="connsiteY116" fmla="*/ 1242928 h 1284713"/>
                <a:gd name="connsiteX117" fmla="*/ 691121 w 1354514"/>
                <a:gd name="connsiteY117" fmla="*/ 1200593 h 1284713"/>
                <a:gd name="connsiteX118" fmla="*/ 762562 w 1354514"/>
                <a:gd name="connsiteY118" fmla="*/ 1200593 h 1284713"/>
                <a:gd name="connsiteX119" fmla="*/ 762562 w 1354514"/>
                <a:gd name="connsiteY119" fmla="*/ 1158257 h 1284713"/>
                <a:gd name="connsiteX120" fmla="*/ 746686 w 1354514"/>
                <a:gd name="connsiteY120" fmla="*/ 1158257 h 1284713"/>
                <a:gd name="connsiteX121" fmla="*/ 730810 w 1354514"/>
                <a:gd name="connsiteY121" fmla="*/ 1158257 h 1284713"/>
                <a:gd name="connsiteX122" fmla="*/ 730810 w 1354514"/>
                <a:gd name="connsiteY122" fmla="*/ 1200593 h 1284713"/>
                <a:gd name="connsiteX123" fmla="*/ 730810 w 1354514"/>
                <a:gd name="connsiteY123" fmla="*/ 1242928 h 1284713"/>
                <a:gd name="connsiteX124" fmla="*/ 746686 w 1354514"/>
                <a:gd name="connsiteY124" fmla="*/ 1242928 h 1284713"/>
                <a:gd name="connsiteX125" fmla="*/ 762562 w 1354514"/>
                <a:gd name="connsiteY125" fmla="*/ 1242928 h 1284713"/>
                <a:gd name="connsiteX126" fmla="*/ 762562 w 1354514"/>
                <a:gd name="connsiteY126" fmla="*/ 1200593 h 1284713"/>
                <a:gd name="connsiteX127" fmla="*/ 834003 w 1354514"/>
                <a:gd name="connsiteY127" fmla="*/ 1200593 h 1284713"/>
                <a:gd name="connsiteX128" fmla="*/ 834003 w 1354514"/>
                <a:gd name="connsiteY128" fmla="*/ 1158257 h 1284713"/>
                <a:gd name="connsiteX129" fmla="*/ 818128 w 1354514"/>
                <a:gd name="connsiteY129" fmla="*/ 1158257 h 1284713"/>
                <a:gd name="connsiteX130" fmla="*/ 802252 w 1354514"/>
                <a:gd name="connsiteY130" fmla="*/ 1158257 h 1284713"/>
                <a:gd name="connsiteX131" fmla="*/ 802252 w 1354514"/>
                <a:gd name="connsiteY131" fmla="*/ 1198741 h 1284713"/>
                <a:gd name="connsiteX132" fmla="*/ 804104 w 1354514"/>
                <a:gd name="connsiteY132" fmla="*/ 1241076 h 1284713"/>
                <a:gd name="connsiteX133" fmla="*/ 819980 w 1354514"/>
                <a:gd name="connsiteY133" fmla="*/ 1242928 h 1284713"/>
                <a:gd name="connsiteX134" fmla="*/ 834003 w 1354514"/>
                <a:gd name="connsiteY134" fmla="*/ 1242928 h 1284713"/>
                <a:gd name="connsiteX135" fmla="*/ 834003 w 1354514"/>
                <a:gd name="connsiteY135" fmla="*/ 1200593 h 1284713"/>
                <a:gd name="connsiteX136" fmla="*/ 907562 w 1354514"/>
                <a:gd name="connsiteY136" fmla="*/ 1200064 h 1284713"/>
                <a:gd name="connsiteX137" fmla="*/ 908355 w 1354514"/>
                <a:gd name="connsiteY137" fmla="*/ 1158257 h 1284713"/>
                <a:gd name="connsiteX138" fmla="*/ 892215 w 1354514"/>
                <a:gd name="connsiteY138" fmla="*/ 1158257 h 1284713"/>
                <a:gd name="connsiteX139" fmla="*/ 876339 w 1354514"/>
                <a:gd name="connsiteY139" fmla="*/ 1158257 h 1284713"/>
                <a:gd name="connsiteX140" fmla="*/ 876339 w 1354514"/>
                <a:gd name="connsiteY140" fmla="*/ 1200593 h 1284713"/>
                <a:gd name="connsiteX141" fmla="*/ 876339 w 1354514"/>
                <a:gd name="connsiteY141" fmla="*/ 1243193 h 1284713"/>
                <a:gd name="connsiteX142" fmla="*/ 891686 w 1354514"/>
                <a:gd name="connsiteY142" fmla="*/ 1242399 h 1284713"/>
                <a:gd name="connsiteX143" fmla="*/ 906768 w 1354514"/>
                <a:gd name="connsiteY143" fmla="*/ 1241606 h 1284713"/>
                <a:gd name="connsiteX144" fmla="*/ 907562 w 1354514"/>
                <a:gd name="connsiteY144" fmla="*/ 1200064 h 1284713"/>
                <a:gd name="connsiteX145" fmla="*/ 982707 w 1354514"/>
                <a:gd name="connsiteY145" fmla="*/ 1234991 h 1284713"/>
                <a:gd name="connsiteX146" fmla="*/ 987470 w 1354514"/>
                <a:gd name="connsiteY146" fmla="*/ 1200064 h 1284713"/>
                <a:gd name="connsiteX147" fmla="*/ 980855 w 1354514"/>
                <a:gd name="connsiteY147" fmla="*/ 1164872 h 1284713"/>
                <a:gd name="connsiteX148" fmla="*/ 961010 w 1354514"/>
                <a:gd name="connsiteY148" fmla="*/ 1158257 h 1284713"/>
                <a:gd name="connsiteX149" fmla="*/ 947780 w 1354514"/>
                <a:gd name="connsiteY149" fmla="*/ 1158257 h 1284713"/>
                <a:gd name="connsiteX150" fmla="*/ 947780 w 1354514"/>
                <a:gd name="connsiteY150" fmla="*/ 1200857 h 1284713"/>
                <a:gd name="connsiteX151" fmla="*/ 947780 w 1354514"/>
                <a:gd name="connsiteY151" fmla="*/ 1243458 h 1284713"/>
                <a:gd name="connsiteX152" fmla="*/ 962862 w 1354514"/>
                <a:gd name="connsiteY152" fmla="*/ 1242399 h 1284713"/>
                <a:gd name="connsiteX153" fmla="*/ 982707 w 1354514"/>
                <a:gd name="connsiteY153" fmla="*/ 1234991 h 1284713"/>
                <a:gd name="connsiteX154" fmla="*/ 860463 w 1354514"/>
                <a:gd name="connsiteY154" fmla="*/ 1091314 h 1284713"/>
                <a:gd name="connsiteX155" fmla="*/ 860463 w 1354514"/>
                <a:gd name="connsiteY155" fmla="*/ 1064325 h 1284713"/>
                <a:gd name="connsiteX156" fmla="*/ 819451 w 1354514"/>
                <a:gd name="connsiteY156" fmla="*/ 1064325 h 1284713"/>
                <a:gd name="connsiteX157" fmla="*/ 778438 w 1354514"/>
                <a:gd name="connsiteY157" fmla="*/ 1064325 h 1284713"/>
                <a:gd name="connsiteX158" fmla="*/ 778438 w 1354514"/>
                <a:gd name="connsiteY158" fmla="*/ 1091314 h 1284713"/>
                <a:gd name="connsiteX159" fmla="*/ 778438 w 1354514"/>
                <a:gd name="connsiteY159" fmla="*/ 1118568 h 1284713"/>
                <a:gd name="connsiteX160" fmla="*/ 819451 w 1354514"/>
                <a:gd name="connsiteY160" fmla="*/ 1118568 h 1284713"/>
                <a:gd name="connsiteX161" fmla="*/ 860463 w 1354514"/>
                <a:gd name="connsiteY161" fmla="*/ 1118568 h 1284713"/>
                <a:gd name="connsiteX162" fmla="*/ 860463 w 1354514"/>
                <a:gd name="connsiteY162" fmla="*/ 1091314 h 1284713"/>
                <a:gd name="connsiteX163" fmla="*/ 1230371 w 1354514"/>
                <a:gd name="connsiteY163" fmla="*/ 1020931 h 1284713"/>
                <a:gd name="connsiteX164" fmla="*/ 1284084 w 1354514"/>
                <a:gd name="connsiteY164" fmla="*/ 974627 h 1284713"/>
                <a:gd name="connsiteX165" fmla="*/ 1274823 w 1354514"/>
                <a:gd name="connsiteY165" fmla="*/ 965630 h 1284713"/>
                <a:gd name="connsiteX166" fmla="*/ 1265827 w 1354514"/>
                <a:gd name="connsiteY166" fmla="*/ 956369 h 1284713"/>
                <a:gd name="connsiteX167" fmla="*/ 1207615 w 1354514"/>
                <a:gd name="connsiteY167" fmla="*/ 1006378 h 1284713"/>
                <a:gd name="connsiteX168" fmla="*/ 1149668 w 1354514"/>
                <a:gd name="connsiteY168" fmla="*/ 1056387 h 1284713"/>
                <a:gd name="connsiteX169" fmla="*/ 1157871 w 1354514"/>
                <a:gd name="connsiteY169" fmla="*/ 1065913 h 1284713"/>
                <a:gd name="connsiteX170" fmla="*/ 1171365 w 1354514"/>
                <a:gd name="connsiteY170" fmla="*/ 1071469 h 1284713"/>
                <a:gd name="connsiteX171" fmla="*/ 1230371 w 1354514"/>
                <a:gd name="connsiteY171" fmla="*/ 1020931 h 1284713"/>
                <a:gd name="connsiteX172" fmla="*/ 475474 w 1354514"/>
                <a:gd name="connsiteY172" fmla="*/ 1065119 h 1284713"/>
                <a:gd name="connsiteX173" fmla="*/ 482353 w 1354514"/>
                <a:gd name="connsiteY173" fmla="*/ 1056916 h 1284713"/>
                <a:gd name="connsiteX174" fmla="*/ 476268 w 1354514"/>
                <a:gd name="connsiteY174" fmla="*/ 1050831 h 1284713"/>
                <a:gd name="connsiteX175" fmla="*/ 365401 w 1354514"/>
                <a:gd name="connsiteY175" fmla="*/ 957163 h 1284713"/>
                <a:gd name="connsiteX176" fmla="*/ 356140 w 1354514"/>
                <a:gd name="connsiteY176" fmla="*/ 966424 h 1284713"/>
                <a:gd name="connsiteX177" fmla="*/ 349261 w 1354514"/>
                <a:gd name="connsiteY177" fmla="*/ 975685 h 1284713"/>
                <a:gd name="connsiteX178" fmla="*/ 356670 w 1354514"/>
                <a:gd name="connsiteY178" fmla="*/ 982035 h 1284713"/>
                <a:gd name="connsiteX179" fmla="*/ 413294 w 1354514"/>
                <a:gd name="connsiteY179" fmla="*/ 1030721 h 1284713"/>
                <a:gd name="connsiteX180" fmla="*/ 465419 w 1354514"/>
                <a:gd name="connsiteY180" fmla="*/ 1073322 h 1284713"/>
                <a:gd name="connsiteX181" fmla="*/ 475474 w 1354514"/>
                <a:gd name="connsiteY181" fmla="*/ 1065119 h 1284713"/>
                <a:gd name="connsiteX182" fmla="*/ 481824 w 1354514"/>
                <a:gd name="connsiteY182" fmla="*/ 972510 h 1284713"/>
                <a:gd name="connsiteX183" fmla="*/ 495848 w 1354514"/>
                <a:gd name="connsiteY183" fmla="*/ 956105 h 1284713"/>
                <a:gd name="connsiteX184" fmla="*/ 485793 w 1354514"/>
                <a:gd name="connsiteY184" fmla="*/ 947109 h 1284713"/>
                <a:gd name="connsiteX185" fmla="*/ 468594 w 1354514"/>
                <a:gd name="connsiteY185" fmla="*/ 933349 h 1284713"/>
                <a:gd name="connsiteX186" fmla="*/ 461715 w 1354514"/>
                <a:gd name="connsiteY186" fmla="*/ 928322 h 1284713"/>
                <a:gd name="connsiteX187" fmla="*/ 447956 w 1354514"/>
                <a:gd name="connsiteY187" fmla="*/ 944727 h 1284713"/>
                <a:gd name="connsiteX188" fmla="*/ 434197 w 1354514"/>
                <a:gd name="connsiteY188" fmla="*/ 961132 h 1284713"/>
                <a:gd name="connsiteX189" fmla="*/ 449543 w 1354514"/>
                <a:gd name="connsiteY189" fmla="*/ 974891 h 1284713"/>
                <a:gd name="connsiteX190" fmla="*/ 466478 w 1354514"/>
                <a:gd name="connsiteY190" fmla="*/ 988915 h 1284713"/>
                <a:gd name="connsiteX191" fmla="*/ 481824 w 1354514"/>
                <a:gd name="connsiteY191" fmla="*/ 972510 h 1284713"/>
                <a:gd name="connsiteX192" fmla="*/ 1185389 w 1354514"/>
                <a:gd name="connsiteY192" fmla="*/ 972774 h 1284713"/>
                <a:gd name="connsiteX193" fmla="*/ 1196502 w 1354514"/>
                <a:gd name="connsiteY193" fmla="*/ 961397 h 1284713"/>
                <a:gd name="connsiteX194" fmla="*/ 1184331 w 1354514"/>
                <a:gd name="connsiteY194" fmla="*/ 944992 h 1284713"/>
                <a:gd name="connsiteX195" fmla="*/ 1172159 w 1354514"/>
                <a:gd name="connsiteY195" fmla="*/ 930968 h 1284713"/>
                <a:gd name="connsiteX196" fmla="*/ 1157342 w 1354514"/>
                <a:gd name="connsiteY196" fmla="*/ 943404 h 1284713"/>
                <a:gd name="connsiteX197" fmla="*/ 1141201 w 1354514"/>
                <a:gd name="connsiteY197" fmla="*/ 957957 h 1284713"/>
                <a:gd name="connsiteX198" fmla="*/ 1152843 w 1354514"/>
                <a:gd name="connsiteY198" fmla="*/ 974627 h 1284713"/>
                <a:gd name="connsiteX199" fmla="*/ 1185389 w 1354514"/>
                <a:gd name="connsiteY199" fmla="*/ 972774 h 1284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1354514" h="1284713">
                  <a:moveTo>
                    <a:pt x="654342" y="1279972"/>
                  </a:moveTo>
                  <a:cubicBezTo>
                    <a:pt x="640583" y="1276797"/>
                    <a:pt x="624707" y="1264096"/>
                    <a:pt x="617827" y="1250866"/>
                  </a:cubicBezTo>
                  <a:cubicBezTo>
                    <a:pt x="611742" y="1239489"/>
                    <a:pt x="611477" y="1236843"/>
                    <a:pt x="612271" y="1197682"/>
                  </a:cubicBezTo>
                  <a:cubicBezTo>
                    <a:pt x="613065" y="1157993"/>
                    <a:pt x="613329" y="1156141"/>
                    <a:pt x="620209" y="1145557"/>
                  </a:cubicBezTo>
                  <a:cubicBezTo>
                    <a:pt x="624178" y="1139735"/>
                    <a:pt x="633174" y="1131268"/>
                    <a:pt x="640054" y="1127299"/>
                  </a:cubicBezTo>
                  <a:cubicBezTo>
                    <a:pt x="652225" y="1120155"/>
                    <a:pt x="654077" y="1119891"/>
                    <a:pt x="695884" y="1119097"/>
                  </a:cubicBezTo>
                  <a:lnTo>
                    <a:pt x="739013" y="1118038"/>
                  </a:lnTo>
                  <a:lnTo>
                    <a:pt x="738219" y="1088668"/>
                  </a:lnTo>
                  <a:lnTo>
                    <a:pt x="737425" y="1059298"/>
                  </a:lnTo>
                  <a:lnTo>
                    <a:pt x="705409" y="1052154"/>
                  </a:lnTo>
                  <a:cubicBezTo>
                    <a:pt x="687681" y="1048185"/>
                    <a:pt x="662280" y="1041305"/>
                    <a:pt x="648521" y="1036542"/>
                  </a:cubicBezTo>
                  <a:cubicBezTo>
                    <a:pt x="622061" y="1027546"/>
                    <a:pt x="563320" y="1000293"/>
                    <a:pt x="541888" y="987063"/>
                  </a:cubicBezTo>
                  <a:lnTo>
                    <a:pt x="528923" y="978860"/>
                  </a:lnTo>
                  <a:lnTo>
                    <a:pt x="513047" y="997382"/>
                  </a:lnTo>
                  <a:lnTo>
                    <a:pt x="497436" y="1015639"/>
                  </a:lnTo>
                  <a:lnTo>
                    <a:pt x="513576" y="1030192"/>
                  </a:lnTo>
                  <a:cubicBezTo>
                    <a:pt x="535538" y="1050302"/>
                    <a:pt x="535538" y="1055858"/>
                    <a:pt x="513311" y="1082053"/>
                  </a:cubicBezTo>
                  <a:cubicBezTo>
                    <a:pt x="474945" y="1127564"/>
                    <a:pt x="469388" y="1130739"/>
                    <a:pt x="452719" y="1116716"/>
                  </a:cubicBezTo>
                  <a:cubicBezTo>
                    <a:pt x="386834" y="1061944"/>
                    <a:pt x="305602" y="989709"/>
                    <a:pt x="303221" y="984152"/>
                  </a:cubicBezTo>
                  <a:cubicBezTo>
                    <a:pt x="301104" y="979654"/>
                    <a:pt x="300840" y="974891"/>
                    <a:pt x="302427" y="970922"/>
                  </a:cubicBezTo>
                  <a:cubicBezTo>
                    <a:pt x="306396" y="960868"/>
                    <a:pt x="352172" y="909800"/>
                    <a:pt x="359051" y="907948"/>
                  </a:cubicBezTo>
                  <a:cubicBezTo>
                    <a:pt x="366460" y="906096"/>
                    <a:pt x="373604" y="909800"/>
                    <a:pt x="390538" y="923824"/>
                  </a:cubicBezTo>
                  <a:lnTo>
                    <a:pt x="403239" y="934672"/>
                  </a:lnTo>
                  <a:lnTo>
                    <a:pt x="418585" y="917738"/>
                  </a:lnTo>
                  <a:lnTo>
                    <a:pt x="433932" y="900804"/>
                  </a:lnTo>
                  <a:lnTo>
                    <a:pt x="416204" y="880430"/>
                  </a:lnTo>
                  <a:cubicBezTo>
                    <a:pt x="406679" y="869317"/>
                    <a:pt x="390538" y="848678"/>
                    <a:pt x="380483" y="834655"/>
                  </a:cubicBezTo>
                  <a:lnTo>
                    <a:pt x="362491" y="808989"/>
                  </a:lnTo>
                  <a:lnTo>
                    <a:pt x="294489" y="808989"/>
                  </a:lnTo>
                  <a:cubicBezTo>
                    <a:pt x="231780" y="808989"/>
                    <a:pt x="225959" y="808724"/>
                    <a:pt x="221990" y="804226"/>
                  </a:cubicBezTo>
                  <a:cubicBezTo>
                    <a:pt x="215639" y="797082"/>
                    <a:pt x="216168" y="781735"/>
                    <a:pt x="223048" y="775649"/>
                  </a:cubicBezTo>
                  <a:cubicBezTo>
                    <a:pt x="228075" y="771151"/>
                    <a:pt x="233896" y="770622"/>
                    <a:pt x="285228" y="769828"/>
                  </a:cubicBezTo>
                  <a:lnTo>
                    <a:pt x="341852" y="769034"/>
                  </a:lnTo>
                  <a:lnTo>
                    <a:pt x="335502" y="756598"/>
                  </a:lnTo>
                  <a:cubicBezTo>
                    <a:pt x="332327" y="749719"/>
                    <a:pt x="325976" y="735431"/>
                    <a:pt x="322007" y="725111"/>
                  </a:cubicBezTo>
                  <a:lnTo>
                    <a:pt x="314599" y="705796"/>
                  </a:lnTo>
                  <a:lnTo>
                    <a:pt x="210347" y="705796"/>
                  </a:lnTo>
                  <a:lnTo>
                    <a:pt x="106096" y="705796"/>
                  </a:lnTo>
                  <a:lnTo>
                    <a:pt x="99746" y="699181"/>
                  </a:lnTo>
                  <a:cubicBezTo>
                    <a:pt x="91278" y="690978"/>
                    <a:pt x="91014" y="679600"/>
                    <a:pt x="99216" y="671927"/>
                  </a:cubicBezTo>
                  <a:cubicBezTo>
                    <a:pt x="105302" y="666106"/>
                    <a:pt x="106360" y="666106"/>
                    <a:pt x="203732" y="666106"/>
                  </a:cubicBezTo>
                  <a:cubicBezTo>
                    <a:pt x="257975" y="666106"/>
                    <a:pt x="302163" y="665577"/>
                    <a:pt x="302163" y="665048"/>
                  </a:cubicBezTo>
                  <a:cubicBezTo>
                    <a:pt x="302163" y="664254"/>
                    <a:pt x="300310" y="655787"/>
                    <a:pt x="297929" y="645732"/>
                  </a:cubicBezTo>
                  <a:cubicBezTo>
                    <a:pt x="295812" y="635942"/>
                    <a:pt x="292372" y="617155"/>
                    <a:pt x="290520" y="603926"/>
                  </a:cubicBezTo>
                  <a:lnTo>
                    <a:pt x="287345" y="580112"/>
                  </a:lnTo>
                  <a:lnTo>
                    <a:pt x="148696" y="579318"/>
                  </a:lnTo>
                  <a:cubicBezTo>
                    <a:pt x="10576" y="578789"/>
                    <a:pt x="10047" y="578789"/>
                    <a:pt x="3961" y="572968"/>
                  </a:cubicBezTo>
                  <a:cubicBezTo>
                    <a:pt x="-6093" y="563707"/>
                    <a:pt x="-3712" y="549419"/>
                    <a:pt x="8724" y="543068"/>
                  </a:cubicBezTo>
                  <a:cubicBezTo>
                    <a:pt x="14810" y="539628"/>
                    <a:pt x="37830" y="539099"/>
                    <a:pt x="150813" y="539099"/>
                  </a:cubicBezTo>
                  <a:lnTo>
                    <a:pt x="285493" y="539099"/>
                  </a:lnTo>
                  <a:lnTo>
                    <a:pt x="287081" y="501262"/>
                  </a:lnTo>
                  <a:cubicBezTo>
                    <a:pt x="287874" y="480623"/>
                    <a:pt x="289462" y="461572"/>
                    <a:pt x="290256" y="458926"/>
                  </a:cubicBezTo>
                  <a:cubicBezTo>
                    <a:pt x="292108" y="454693"/>
                    <a:pt x="286287" y="454428"/>
                    <a:pt x="190238" y="454428"/>
                  </a:cubicBezTo>
                  <a:cubicBezTo>
                    <a:pt x="91278" y="454428"/>
                    <a:pt x="88368" y="454163"/>
                    <a:pt x="81488" y="448871"/>
                  </a:cubicBezTo>
                  <a:cubicBezTo>
                    <a:pt x="71963" y="441463"/>
                    <a:pt x="71963" y="427704"/>
                    <a:pt x="81488" y="420295"/>
                  </a:cubicBezTo>
                  <a:cubicBezTo>
                    <a:pt x="88368" y="415003"/>
                    <a:pt x="91278" y="414738"/>
                    <a:pt x="193678" y="414738"/>
                  </a:cubicBezTo>
                  <a:lnTo>
                    <a:pt x="298723" y="414738"/>
                  </a:lnTo>
                  <a:lnTo>
                    <a:pt x="301898" y="399921"/>
                  </a:lnTo>
                  <a:cubicBezTo>
                    <a:pt x="303750" y="391454"/>
                    <a:pt x="307719" y="378224"/>
                    <a:pt x="310365" y="370286"/>
                  </a:cubicBezTo>
                  <a:cubicBezTo>
                    <a:pt x="313011" y="362348"/>
                    <a:pt x="315392" y="354146"/>
                    <a:pt x="315392" y="352029"/>
                  </a:cubicBezTo>
                  <a:cubicBezTo>
                    <a:pt x="315392" y="349383"/>
                    <a:pt x="304809" y="348589"/>
                    <a:pt x="261679" y="348589"/>
                  </a:cubicBezTo>
                  <a:cubicBezTo>
                    <a:pt x="211935" y="348589"/>
                    <a:pt x="207437" y="348060"/>
                    <a:pt x="203203" y="343562"/>
                  </a:cubicBezTo>
                  <a:cubicBezTo>
                    <a:pt x="196588" y="336418"/>
                    <a:pt x="196853" y="322923"/>
                    <a:pt x="203997" y="316044"/>
                  </a:cubicBezTo>
                  <a:cubicBezTo>
                    <a:pt x="209553" y="310487"/>
                    <a:pt x="211935" y="310222"/>
                    <a:pt x="271734" y="309429"/>
                  </a:cubicBezTo>
                  <a:lnTo>
                    <a:pt x="333914" y="308635"/>
                  </a:lnTo>
                  <a:lnTo>
                    <a:pt x="343440" y="289584"/>
                  </a:lnTo>
                  <a:cubicBezTo>
                    <a:pt x="366724" y="243279"/>
                    <a:pt x="396624" y="201737"/>
                    <a:pt x="435520" y="161254"/>
                  </a:cubicBezTo>
                  <a:cubicBezTo>
                    <a:pt x="577873" y="13344"/>
                    <a:pt x="790610" y="-39575"/>
                    <a:pt x="986412" y="24457"/>
                  </a:cubicBezTo>
                  <a:cubicBezTo>
                    <a:pt x="1036950" y="40862"/>
                    <a:pt x="1119240" y="84521"/>
                    <a:pt x="1132999" y="101720"/>
                  </a:cubicBezTo>
                  <a:cubicBezTo>
                    <a:pt x="1139614" y="110187"/>
                    <a:pt x="1139614" y="118654"/>
                    <a:pt x="1133263" y="126592"/>
                  </a:cubicBezTo>
                  <a:cubicBezTo>
                    <a:pt x="1124796" y="137176"/>
                    <a:pt x="1113683" y="134794"/>
                    <a:pt x="1086165" y="116537"/>
                  </a:cubicBezTo>
                  <a:cubicBezTo>
                    <a:pt x="966831" y="37687"/>
                    <a:pt x="808073" y="16519"/>
                    <a:pt x="670218" y="60707"/>
                  </a:cubicBezTo>
                  <a:cubicBezTo>
                    <a:pt x="541888" y="101720"/>
                    <a:pt x="438430" y="190624"/>
                    <a:pt x="377573" y="311810"/>
                  </a:cubicBezTo>
                  <a:cubicBezTo>
                    <a:pt x="308513" y="448871"/>
                    <a:pt x="308513" y="613451"/>
                    <a:pt x="377573" y="750513"/>
                  </a:cubicBezTo>
                  <a:cubicBezTo>
                    <a:pt x="452454" y="899481"/>
                    <a:pt x="591103" y="998176"/>
                    <a:pt x="757006" y="1020667"/>
                  </a:cubicBezTo>
                  <a:cubicBezTo>
                    <a:pt x="787699" y="1024900"/>
                    <a:pt x="859405" y="1024106"/>
                    <a:pt x="890098" y="1019608"/>
                  </a:cubicBezTo>
                  <a:cubicBezTo>
                    <a:pt x="966831" y="1007701"/>
                    <a:pt x="1041448" y="977802"/>
                    <a:pt x="1103893" y="934143"/>
                  </a:cubicBezTo>
                  <a:cubicBezTo>
                    <a:pt x="1143053" y="906625"/>
                    <a:pt x="1201000" y="846826"/>
                    <a:pt x="1227460" y="807136"/>
                  </a:cubicBezTo>
                  <a:cubicBezTo>
                    <a:pt x="1273500" y="737547"/>
                    <a:pt x="1299430" y="667694"/>
                    <a:pt x="1308956" y="586727"/>
                  </a:cubicBezTo>
                  <a:cubicBezTo>
                    <a:pt x="1317423" y="515021"/>
                    <a:pt x="1310279" y="443844"/>
                    <a:pt x="1287259" y="375049"/>
                  </a:cubicBezTo>
                  <a:cubicBezTo>
                    <a:pt x="1265033" y="308106"/>
                    <a:pt x="1233810" y="255980"/>
                    <a:pt x="1178774" y="192741"/>
                  </a:cubicBezTo>
                  <a:cubicBezTo>
                    <a:pt x="1160252" y="171573"/>
                    <a:pt x="1158400" y="164429"/>
                    <a:pt x="1168719" y="154110"/>
                  </a:cubicBezTo>
                  <a:cubicBezTo>
                    <a:pt x="1182214" y="140615"/>
                    <a:pt x="1192533" y="146701"/>
                    <a:pt x="1227460" y="188243"/>
                  </a:cubicBezTo>
                  <a:cubicBezTo>
                    <a:pt x="1345735" y="329273"/>
                    <a:pt x="1383043" y="521900"/>
                    <a:pt x="1325890" y="696270"/>
                  </a:cubicBezTo>
                  <a:cubicBezTo>
                    <a:pt x="1303135" y="765859"/>
                    <a:pt x="1265827" y="830156"/>
                    <a:pt x="1214230" y="889426"/>
                  </a:cubicBezTo>
                  <a:lnTo>
                    <a:pt x="1201265" y="903979"/>
                  </a:lnTo>
                  <a:lnTo>
                    <a:pt x="1214230" y="918797"/>
                  </a:lnTo>
                  <a:cubicBezTo>
                    <a:pt x="1221110" y="926734"/>
                    <a:pt x="1227989" y="933349"/>
                    <a:pt x="1229048" y="933349"/>
                  </a:cubicBezTo>
                  <a:cubicBezTo>
                    <a:pt x="1230371" y="933349"/>
                    <a:pt x="1237515" y="928057"/>
                    <a:pt x="1244923" y="921443"/>
                  </a:cubicBezTo>
                  <a:cubicBezTo>
                    <a:pt x="1260005" y="908213"/>
                    <a:pt x="1266356" y="905567"/>
                    <a:pt x="1275087" y="908742"/>
                  </a:cubicBezTo>
                  <a:cubicBezTo>
                    <a:pt x="1281173" y="911123"/>
                    <a:pt x="1324832" y="959809"/>
                    <a:pt x="1329330" y="969599"/>
                  </a:cubicBezTo>
                  <a:cubicBezTo>
                    <a:pt x="1335151" y="982035"/>
                    <a:pt x="1330388" y="987327"/>
                    <a:pt x="1250215" y="1056387"/>
                  </a:cubicBezTo>
                  <a:cubicBezTo>
                    <a:pt x="1167661" y="1127564"/>
                    <a:pt x="1164221" y="1129681"/>
                    <a:pt x="1152050" y="1119361"/>
                  </a:cubicBezTo>
                  <a:cubicBezTo>
                    <a:pt x="1143053" y="1111424"/>
                    <a:pt x="1106010" y="1067765"/>
                    <a:pt x="1103364" y="1061415"/>
                  </a:cubicBezTo>
                  <a:cubicBezTo>
                    <a:pt x="1098866" y="1051625"/>
                    <a:pt x="1102835" y="1043157"/>
                    <a:pt x="1118446" y="1030192"/>
                  </a:cubicBezTo>
                  <a:cubicBezTo>
                    <a:pt x="1126384" y="1023313"/>
                    <a:pt x="1132999" y="1016698"/>
                    <a:pt x="1132999" y="1015375"/>
                  </a:cubicBezTo>
                  <a:cubicBezTo>
                    <a:pt x="1132999" y="1014316"/>
                    <a:pt x="1126913" y="1006114"/>
                    <a:pt x="1119504" y="997117"/>
                  </a:cubicBezTo>
                  <a:lnTo>
                    <a:pt x="1105745" y="980977"/>
                  </a:lnTo>
                  <a:lnTo>
                    <a:pt x="1094897" y="987857"/>
                  </a:lnTo>
                  <a:cubicBezTo>
                    <a:pt x="1053355" y="1013787"/>
                    <a:pt x="973976" y="1044480"/>
                    <a:pt x="924496" y="1054006"/>
                  </a:cubicBezTo>
                  <a:lnTo>
                    <a:pt x="900153" y="1058769"/>
                  </a:lnTo>
                  <a:lnTo>
                    <a:pt x="900153" y="1088668"/>
                  </a:lnTo>
                  <a:lnTo>
                    <a:pt x="900153" y="1118568"/>
                  </a:lnTo>
                  <a:lnTo>
                    <a:pt x="937990" y="1118568"/>
                  </a:lnTo>
                  <a:cubicBezTo>
                    <a:pt x="982178" y="1118568"/>
                    <a:pt x="991968" y="1120949"/>
                    <a:pt x="1006521" y="1133914"/>
                  </a:cubicBezTo>
                  <a:cubicBezTo>
                    <a:pt x="1023984" y="1149790"/>
                    <a:pt x="1027160" y="1159316"/>
                    <a:pt x="1027160" y="1200064"/>
                  </a:cubicBezTo>
                  <a:cubicBezTo>
                    <a:pt x="1027160" y="1240018"/>
                    <a:pt x="1024778" y="1249014"/>
                    <a:pt x="1009167" y="1264890"/>
                  </a:cubicBezTo>
                  <a:cubicBezTo>
                    <a:pt x="991704" y="1282618"/>
                    <a:pt x="992233" y="1282618"/>
                    <a:pt x="818392" y="1282354"/>
                  </a:cubicBezTo>
                  <a:cubicBezTo>
                    <a:pt x="733192" y="1282089"/>
                    <a:pt x="659369" y="1281031"/>
                    <a:pt x="654342" y="1279972"/>
                  </a:cubicBezTo>
                  <a:close/>
                  <a:moveTo>
                    <a:pt x="691121" y="1200593"/>
                  </a:moveTo>
                  <a:lnTo>
                    <a:pt x="691121" y="1158257"/>
                  </a:lnTo>
                  <a:lnTo>
                    <a:pt x="678156" y="1158257"/>
                  </a:lnTo>
                  <a:cubicBezTo>
                    <a:pt x="669159" y="1158257"/>
                    <a:pt x="663338" y="1159845"/>
                    <a:pt x="658311" y="1163814"/>
                  </a:cubicBezTo>
                  <a:cubicBezTo>
                    <a:pt x="651696" y="1169106"/>
                    <a:pt x="651431" y="1169900"/>
                    <a:pt x="651431" y="1200328"/>
                  </a:cubicBezTo>
                  <a:cubicBezTo>
                    <a:pt x="651431" y="1226788"/>
                    <a:pt x="652225" y="1232080"/>
                    <a:pt x="656194" y="1235520"/>
                  </a:cubicBezTo>
                  <a:cubicBezTo>
                    <a:pt x="662544" y="1241076"/>
                    <a:pt x="666778" y="1242399"/>
                    <a:pt x="680008" y="1242664"/>
                  </a:cubicBezTo>
                  <a:lnTo>
                    <a:pt x="691121" y="1242928"/>
                  </a:lnTo>
                  <a:lnTo>
                    <a:pt x="691121" y="1200593"/>
                  </a:lnTo>
                  <a:close/>
                  <a:moveTo>
                    <a:pt x="762562" y="1200593"/>
                  </a:moveTo>
                  <a:lnTo>
                    <a:pt x="762562" y="1158257"/>
                  </a:lnTo>
                  <a:lnTo>
                    <a:pt x="746686" y="1158257"/>
                  </a:lnTo>
                  <a:lnTo>
                    <a:pt x="730810" y="1158257"/>
                  </a:lnTo>
                  <a:lnTo>
                    <a:pt x="730810" y="1200593"/>
                  </a:lnTo>
                  <a:lnTo>
                    <a:pt x="730810" y="1242928"/>
                  </a:lnTo>
                  <a:lnTo>
                    <a:pt x="746686" y="1242928"/>
                  </a:lnTo>
                  <a:lnTo>
                    <a:pt x="762562" y="1242928"/>
                  </a:lnTo>
                  <a:lnTo>
                    <a:pt x="762562" y="1200593"/>
                  </a:lnTo>
                  <a:close/>
                  <a:moveTo>
                    <a:pt x="834003" y="1200593"/>
                  </a:moveTo>
                  <a:lnTo>
                    <a:pt x="834003" y="1158257"/>
                  </a:lnTo>
                  <a:lnTo>
                    <a:pt x="818128" y="1158257"/>
                  </a:lnTo>
                  <a:lnTo>
                    <a:pt x="802252" y="1158257"/>
                  </a:lnTo>
                  <a:lnTo>
                    <a:pt x="802252" y="1198741"/>
                  </a:lnTo>
                  <a:cubicBezTo>
                    <a:pt x="802252" y="1221232"/>
                    <a:pt x="803046" y="1240283"/>
                    <a:pt x="804104" y="1241076"/>
                  </a:cubicBezTo>
                  <a:cubicBezTo>
                    <a:pt x="804898" y="1242135"/>
                    <a:pt x="812042" y="1242928"/>
                    <a:pt x="819980" y="1242928"/>
                  </a:cubicBezTo>
                  <a:lnTo>
                    <a:pt x="834003" y="1242928"/>
                  </a:lnTo>
                  <a:lnTo>
                    <a:pt x="834003" y="1200593"/>
                  </a:lnTo>
                  <a:close/>
                  <a:moveTo>
                    <a:pt x="907562" y="1200064"/>
                  </a:moveTo>
                  <a:lnTo>
                    <a:pt x="908355" y="1158257"/>
                  </a:lnTo>
                  <a:lnTo>
                    <a:pt x="892215" y="1158257"/>
                  </a:lnTo>
                  <a:lnTo>
                    <a:pt x="876339" y="1158257"/>
                  </a:lnTo>
                  <a:lnTo>
                    <a:pt x="876339" y="1200593"/>
                  </a:lnTo>
                  <a:lnTo>
                    <a:pt x="876339" y="1243193"/>
                  </a:lnTo>
                  <a:lnTo>
                    <a:pt x="891686" y="1242399"/>
                  </a:lnTo>
                  <a:lnTo>
                    <a:pt x="906768" y="1241606"/>
                  </a:lnTo>
                  <a:lnTo>
                    <a:pt x="907562" y="1200064"/>
                  </a:lnTo>
                  <a:close/>
                  <a:moveTo>
                    <a:pt x="982707" y="1234991"/>
                  </a:moveTo>
                  <a:cubicBezTo>
                    <a:pt x="986676" y="1230228"/>
                    <a:pt x="987470" y="1224407"/>
                    <a:pt x="987470" y="1200064"/>
                  </a:cubicBezTo>
                  <a:cubicBezTo>
                    <a:pt x="987470" y="1173075"/>
                    <a:pt x="987205" y="1170958"/>
                    <a:pt x="980855" y="1164872"/>
                  </a:cubicBezTo>
                  <a:cubicBezTo>
                    <a:pt x="975828" y="1159580"/>
                    <a:pt x="971859" y="1158257"/>
                    <a:pt x="961010" y="1158257"/>
                  </a:cubicBezTo>
                  <a:lnTo>
                    <a:pt x="947780" y="1158257"/>
                  </a:lnTo>
                  <a:lnTo>
                    <a:pt x="947780" y="1200857"/>
                  </a:lnTo>
                  <a:lnTo>
                    <a:pt x="947780" y="1243458"/>
                  </a:lnTo>
                  <a:lnTo>
                    <a:pt x="962862" y="1242399"/>
                  </a:lnTo>
                  <a:cubicBezTo>
                    <a:pt x="974240" y="1241341"/>
                    <a:pt x="979003" y="1239753"/>
                    <a:pt x="982707" y="1234991"/>
                  </a:cubicBezTo>
                  <a:close/>
                  <a:moveTo>
                    <a:pt x="860463" y="1091314"/>
                  </a:moveTo>
                  <a:lnTo>
                    <a:pt x="860463" y="1064325"/>
                  </a:lnTo>
                  <a:lnTo>
                    <a:pt x="819451" y="1064325"/>
                  </a:lnTo>
                  <a:lnTo>
                    <a:pt x="778438" y="1064325"/>
                  </a:lnTo>
                  <a:lnTo>
                    <a:pt x="778438" y="1091314"/>
                  </a:lnTo>
                  <a:lnTo>
                    <a:pt x="778438" y="1118568"/>
                  </a:lnTo>
                  <a:lnTo>
                    <a:pt x="819451" y="1118568"/>
                  </a:lnTo>
                  <a:lnTo>
                    <a:pt x="860463" y="1118568"/>
                  </a:lnTo>
                  <a:lnTo>
                    <a:pt x="860463" y="1091314"/>
                  </a:lnTo>
                  <a:close/>
                  <a:moveTo>
                    <a:pt x="1230371" y="1020931"/>
                  </a:moveTo>
                  <a:lnTo>
                    <a:pt x="1284084" y="974627"/>
                  </a:lnTo>
                  <a:lnTo>
                    <a:pt x="1274823" y="965630"/>
                  </a:lnTo>
                  <a:lnTo>
                    <a:pt x="1265827" y="956369"/>
                  </a:lnTo>
                  <a:lnTo>
                    <a:pt x="1207615" y="1006378"/>
                  </a:lnTo>
                  <a:lnTo>
                    <a:pt x="1149668" y="1056387"/>
                  </a:lnTo>
                  <a:lnTo>
                    <a:pt x="1157871" y="1065913"/>
                  </a:lnTo>
                  <a:cubicBezTo>
                    <a:pt x="1165544" y="1075174"/>
                    <a:pt x="1166073" y="1075438"/>
                    <a:pt x="1171365" y="1071469"/>
                  </a:cubicBezTo>
                  <a:cubicBezTo>
                    <a:pt x="1174276" y="1068823"/>
                    <a:pt x="1201000" y="1046333"/>
                    <a:pt x="1230371" y="1020931"/>
                  </a:cubicBezTo>
                  <a:close/>
                  <a:moveTo>
                    <a:pt x="475474" y="1065119"/>
                  </a:moveTo>
                  <a:lnTo>
                    <a:pt x="482353" y="1056916"/>
                  </a:lnTo>
                  <a:lnTo>
                    <a:pt x="476268" y="1050831"/>
                  </a:lnTo>
                  <a:cubicBezTo>
                    <a:pt x="463302" y="1038130"/>
                    <a:pt x="367254" y="957163"/>
                    <a:pt x="365401" y="957163"/>
                  </a:cubicBezTo>
                  <a:cubicBezTo>
                    <a:pt x="364343" y="957163"/>
                    <a:pt x="360109" y="961397"/>
                    <a:pt x="356140" y="966424"/>
                  </a:cubicBezTo>
                  <a:lnTo>
                    <a:pt x="349261" y="975685"/>
                  </a:lnTo>
                  <a:lnTo>
                    <a:pt x="356670" y="982035"/>
                  </a:lnTo>
                  <a:cubicBezTo>
                    <a:pt x="360903" y="985475"/>
                    <a:pt x="386305" y="1007437"/>
                    <a:pt x="413294" y="1030721"/>
                  </a:cubicBezTo>
                  <a:cubicBezTo>
                    <a:pt x="440282" y="1054006"/>
                    <a:pt x="463567" y="1073322"/>
                    <a:pt x="465419" y="1073322"/>
                  </a:cubicBezTo>
                  <a:cubicBezTo>
                    <a:pt x="467007" y="1073586"/>
                    <a:pt x="471505" y="1069882"/>
                    <a:pt x="475474" y="1065119"/>
                  </a:cubicBezTo>
                  <a:close/>
                  <a:moveTo>
                    <a:pt x="481824" y="972510"/>
                  </a:moveTo>
                  <a:lnTo>
                    <a:pt x="495848" y="956105"/>
                  </a:lnTo>
                  <a:lnTo>
                    <a:pt x="485793" y="947109"/>
                  </a:lnTo>
                  <a:cubicBezTo>
                    <a:pt x="479972" y="942346"/>
                    <a:pt x="472299" y="936260"/>
                    <a:pt x="468594" y="933349"/>
                  </a:cubicBezTo>
                  <a:lnTo>
                    <a:pt x="461715" y="928322"/>
                  </a:lnTo>
                  <a:lnTo>
                    <a:pt x="447956" y="944727"/>
                  </a:lnTo>
                  <a:lnTo>
                    <a:pt x="434197" y="961132"/>
                  </a:lnTo>
                  <a:lnTo>
                    <a:pt x="449543" y="974891"/>
                  </a:lnTo>
                  <a:cubicBezTo>
                    <a:pt x="458010" y="982565"/>
                    <a:pt x="465684" y="988915"/>
                    <a:pt x="466478" y="988915"/>
                  </a:cubicBezTo>
                  <a:cubicBezTo>
                    <a:pt x="467271" y="988915"/>
                    <a:pt x="474416" y="981506"/>
                    <a:pt x="481824" y="972510"/>
                  </a:cubicBezTo>
                  <a:close/>
                  <a:moveTo>
                    <a:pt x="1185389" y="972774"/>
                  </a:moveTo>
                  <a:cubicBezTo>
                    <a:pt x="1191475" y="967483"/>
                    <a:pt x="1196502" y="962455"/>
                    <a:pt x="1196502" y="961397"/>
                  </a:cubicBezTo>
                  <a:cubicBezTo>
                    <a:pt x="1196502" y="960338"/>
                    <a:pt x="1190945" y="952930"/>
                    <a:pt x="1184331" y="944992"/>
                  </a:cubicBezTo>
                  <a:lnTo>
                    <a:pt x="1172159" y="930968"/>
                  </a:lnTo>
                  <a:lnTo>
                    <a:pt x="1157342" y="943404"/>
                  </a:lnTo>
                  <a:cubicBezTo>
                    <a:pt x="1148875" y="950284"/>
                    <a:pt x="1141730" y="956899"/>
                    <a:pt x="1141201" y="957957"/>
                  </a:cubicBezTo>
                  <a:cubicBezTo>
                    <a:pt x="1140672" y="959280"/>
                    <a:pt x="1145964" y="966689"/>
                    <a:pt x="1152843" y="974627"/>
                  </a:cubicBezTo>
                  <a:cubicBezTo>
                    <a:pt x="1166603" y="990502"/>
                    <a:pt x="1164750" y="990767"/>
                    <a:pt x="1185389" y="972774"/>
                  </a:cubicBezTo>
                  <a:close/>
                </a:path>
              </a:pathLst>
            </a:custGeom>
            <a:grpFill/>
            <a:ln w="264" cap="flat">
              <a:solidFill>
                <a:srgbClr val="FFFFFF"/>
              </a:solid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78DA6CBD-345A-440A-8252-15AA236722B8}"/>
                </a:ext>
              </a:extLst>
            </p:cNvPr>
            <p:cNvSpPr/>
            <p:nvPr/>
          </p:nvSpPr>
          <p:spPr>
            <a:xfrm flipV="1">
              <a:off x="5192777" y="984896"/>
              <a:ext cx="838149" cy="838586"/>
            </a:xfrm>
            <a:custGeom>
              <a:avLst/>
              <a:gdLst>
                <a:gd name="connsiteX0" fmla="*/ 374036 w 838149"/>
                <a:gd name="connsiteY0" fmla="*/ 835333 h 838586"/>
                <a:gd name="connsiteX1" fmla="*/ 304447 w 838149"/>
                <a:gd name="connsiteY1" fmla="*/ 820515 h 838586"/>
                <a:gd name="connsiteX2" fmla="*/ 305241 w 838149"/>
                <a:gd name="connsiteY2" fmla="*/ 787176 h 838586"/>
                <a:gd name="connsiteX3" fmla="*/ 336463 w 838149"/>
                <a:gd name="connsiteY3" fmla="*/ 788764 h 838586"/>
                <a:gd name="connsiteX4" fmla="*/ 378534 w 838149"/>
                <a:gd name="connsiteY4" fmla="*/ 794849 h 838586"/>
                <a:gd name="connsiteX5" fmla="*/ 396527 w 838149"/>
                <a:gd name="connsiteY5" fmla="*/ 796437 h 838586"/>
                <a:gd name="connsiteX6" fmla="*/ 396527 w 838149"/>
                <a:gd name="connsiteY6" fmla="*/ 765744 h 838586"/>
                <a:gd name="connsiteX7" fmla="*/ 403407 w 838149"/>
                <a:gd name="connsiteY7" fmla="*/ 729758 h 838586"/>
                <a:gd name="connsiteX8" fmla="*/ 429602 w 838149"/>
                <a:gd name="connsiteY8" fmla="*/ 730817 h 838586"/>
                <a:gd name="connsiteX9" fmla="*/ 436217 w 838149"/>
                <a:gd name="connsiteY9" fmla="*/ 766802 h 838586"/>
                <a:gd name="connsiteX10" fmla="*/ 436217 w 838149"/>
                <a:gd name="connsiteY10" fmla="*/ 796437 h 838586"/>
                <a:gd name="connsiteX11" fmla="*/ 457384 w 838149"/>
                <a:gd name="connsiteY11" fmla="*/ 794585 h 838586"/>
                <a:gd name="connsiteX12" fmla="*/ 610586 w 838149"/>
                <a:gd name="connsiteY12" fmla="*/ 743517 h 838586"/>
                <a:gd name="connsiteX13" fmla="*/ 669062 w 838149"/>
                <a:gd name="connsiteY13" fmla="*/ 699065 h 838586"/>
                <a:gd name="connsiteX14" fmla="*/ 649218 w 838149"/>
                <a:gd name="connsiteY14" fmla="*/ 676574 h 838586"/>
                <a:gd name="connsiteX15" fmla="*/ 629373 w 838149"/>
                <a:gd name="connsiteY15" fmla="*/ 648262 h 838586"/>
                <a:gd name="connsiteX16" fmla="*/ 636252 w 838149"/>
                <a:gd name="connsiteY16" fmla="*/ 634503 h 838586"/>
                <a:gd name="connsiteX17" fmla="*/ 677530 w 838149"/>
                <a:gd name="connsiteY17" fmla="*/ 649585 h 838586"/>
                <a:gd name="connsiteX18" fmla="*/ 698697 w 838149"/>
                <a:gd name="connsiteY18" fmla="*/ 669959 h 838586"/>
                <a:gd name="connsiteX19" fmla="*/ 709281 w 838149"/>
                <a:gd name="connsiteY19" fmla="*/ 658052 h 838586"/>
                <a:gd name="connsiteX20" fmla="*/ 776224 w 838149"/>
                <a:gd name="connsiteY20" fmla="*/ 538190 h 838586"/>
                <a:gd name="connsiteX21" fmla="*/ 794746 w 838149"/>
                <a:gd name="connsiteY21" fmla="*/ 452460 h 838586"/>
                <a:gd name="connsiteX22" fmla="*/ 796334 w 838149"/>
                <a:gd name="connsiteY22" fmla="*/ 435791 h 838586"/>
                <a:gd name="connsiteX23" fmla="*/ 766963 w 838149"/>
                <a:gd name="connsiteY23" fmla="*/ 435791 h 838586"/>
                <a:gd name="connsiteX24" fmla="*/ 732566 w 838149"/>
                <a:gd name="connsiteY24" fmla="*/ 430499 h 838586"/>
                <a:gd name="connsiteX25" fmla="*/ 734153 w 838149"/>
                <a:gd name="connsiteY25" fmla="*/ 401657 h 838586"/>
                <a:gd name="connsiteX26" fmla="*/ 768551 w 838149"/>
                <a:gd name="connsiteY26" fmla="*/ 396101 h 838586"/>
                <a:gd name="connsiteX27" fmla="*/ 795805 w 838149"/>
                <a:gd name="connsiteY27" fmla="*/ 396101 h 838586"/>
                <a:gd name="connsiteX28" fmla="*/ 794482 w 838149"/>
                <a:gd name="connsiteY28" fmla="*/ 382342 h 838586"/>
                <a:gd name="connsiteX29" fmla="*/ 775960 w 838149"/>
                <a:gd name="connsiteY29" fmla="*/ 295554 h 838586"/>
                <a:gd name="connsiteX30" fmla="*/ 709281 w 838149"/>
                <a:gd name="connsiteY30" fmla="*/ 176485 h 838586"/>
                <a:gd name="connsiteX31" fmla="*/ 698697 w 838149"/>
                <a:gd name="connsiteY31" fmla="*/ 164578 h 838586"/>
                <a:gd name="connsiteX32" fmla="*/ 678853 w 838149"/>
                <a:gd name="connsiteY32" fmla="*/ 183894 h 838586"/>
                <a:gd name="connsiteX33" fmla="*/ 651070 w 838149"/>
                <a:gd name="connsiteY33" fmla="*/ 202945 h 838586"/>
                <a:gd name="connsiteX34" fmla="*/ 631490 w 838149"/>
                <a:gd name="connsiteY34" fmla="*/ 184952 h 838586"/>
                <a:gd name="connsiteX35" fmla="*/ 650805 w 838149"/>
                <a:gd name="connsiteY35" fmla="*/ 156376 h 838586"/>
                <a:gd name="connsiteX36" fmla="*/ 670121 w 838149"/>
                <a:gd name="connsiteY36" fmla="*/ 136795 h 838586"/>
                <a:gd name="connsiteX37" fmla="*/ 662447 w 838149"/>
                <a:gd name="connsiteY37" fmla="*/ 128857 h 838586"/>
                <a:gd name="connsiteX38" fmla="*/ 524857 w 838149"/>
                <a:gd name="connsiteY38" fmla="*/ 53447 h 838586"/>
                <a:gd name="connsiteX39" fmla="*/ 447859 w 838149"/>
                <a:gd name="connsiteY39" fmla="*/ 38894 h 838586"/>
                <a:gd name="connsiteX40" fmla="*/ 438863 w 838149"/>
                <a:gd name="connsiteY40" fmla="*/ 38894 h 838586"/>
                <a:gd name="connsiteX41" fmla="*/ 438863 w 838149"/>
                <a:gd name="connsiteY41" fmla="*/ 65089 h 838586"/>
                <a:gd name="connsiteX42" fmla="*/ 432777 w 838149"/>
                <a:gd name="connsiteY42" fmla="*/ 98693 h 838586"/>
                <a:gd name="connsiteX43" fmla="*/ 403936 w 838149"/>
                <a:gd name="connsiteY43" fmla="*/ 100016 h 838586"/>
                <a:gd name="connsiteX44" fmla="*/ 399173 w 838149"/>
                <a:gd name="connsiteY44" fmla="*/ 66412 h 838586"/>
                <a:gd name="connsiteX45" fmla="*/ 399173 w 838149"/>
                <a:gd name="connsiteY45" fmla="*/ 38894 h 838586"/>
                <a:gd name="connsiteX46" fmla="*/ 386737 w 838149"/>
                <a:gd name="connsiteY46" fmla="*/ 38894 h 838586"/>
                <a:gd name="connsiteX47" fmla="*/ 301272 w 838149"/>
                <a:gd name="connsiteY47" fmla="*/ 55299 h 838586"/>
                <a:gd name="connsiteX48" fmla="*/ 178763 w 838149"/>
                <a:gd name="connsiteY48" fmla="*/ 120390 h 838586"/>
                <a:gd name="connsiteX49" fmla="*/ 163681 w 838149"/>
                <a:gd name="connsiteY49" fmla="*/ 132297 h 838586"/>
                <a:gd name="connsiteX50" fmla="*/ 184849 w 838149"/>
                <a:gd name="connsiteY50" fmla="*/ 153994 h 838586"/>
                <a:gd name="connsiteX51" fmla="*/ 206017 w 838149"/>
                <a:gd name="connsiteY51" fmla="*/ 179925 h 838586"/>
                <a:gd name="connsiteX52" fmla="*/ 181145 w 838149"/>
                <a:gd name="connsiteY52" fmla="*/ 201357 h 838586"/>
                <a:gd name="connsiteX53" fmla="*/ 155479 w 838149"/>
                <a:gd name="connsiteY53" fmla="*/ 179925 h 838586"/>
                <a:gd name="connsiteX54" fmla="*/ 135105 w 838149"/>
                <a:gd name="connsiteY54" fmla="*/ 160080 h 838586"/>
                <a:gd name="connsiteX55" fmla="*/ 114995 w 838149"/>
                <a:gd name="connsiteY55" fmla="*/ 186010 h 838586"/>
                <a:gd name="connsiteX56" fmla="*/ 37733 w 838149"/>
                <a:gd name="connsiteY56" fmla="*/ 378108 h 838586"/>
                <a:gd name="connsiteX57" fmla="*/ 36145 w 838149"/>
                <a:gd name="connsiteY57" fmla="*/ 392926 h 838586"/>
                <a:gd name="connsiteX58" fmla="*/ 67103 w 838149"/>
                <a:gd name="connsiteY58" fmla="*/ 393984 h 838586"/>
                <a:gd name="connsiteX59" fmla="*/ 103088 w 838149"/>
                <a:gd name="connsiteY59" fmla="*/ 401128 h 838586"/>
                <a:gd name="connsiteX60" fmla="*/ 102030 w 838149"/>
                <a:gd name="connsiteY60" fmla="*/ 427323 h 838586"/>
                <a:gd name="connsiteX61" fmla="*/ 65780 w 838149"/>
                <a:gd name="connsiteY61" fmla="*/ 433145 h 838586"/>
                <a:gd name="connsiteX62" fmla="*/ 35881 w 838149"/>
                <a:gd name="connsiteY62" fmla="*/ 433145 h 838586"/>
                <a:gd name="connsiteX63" fmla="*/ 37733 w 838149"/>
                <a:gd name="connsiteY63" fmla="*/ 453783 h 838586"/>
                <a:gd name="connsiteX64" fmla="*/ 75570 w 838149"/>
                <a:gd name="connsiteY64" fmla="*/ 585288 h 838586"/>
                <a:gd name="connsiteX65" fmla="*/ 123992 w 838149"/>
                <a:gd name="connsiteY65" fmla="*/ 660698 h 838586"/>
                <a:gd name="connsiteX66" fmla="*/ 131930 w 838149"/>
                <a:gd name="connsiteY66" fmla="*/ 669695 h 838586"/>
                <a:gd name="connsiteX67" fmla="*/ 151245 w 838149"/>
                <a:gd name="connsiteY67" fmla="*/ 650908 h 838586"/>
                <a:gd name="connsiteX68" fmla="*/ 176117 w 838149"/>
                <a:gd name="connsiteY68" fmla="*/ 629211 h 838586"/>
                <a:gd name="connsiteX69" fmla="*/ 203371 w 838149"/>
                <a:gd name="connsiteY69" fmla="*/ 647998 h 838586"/>
                <a:gd name="connsiteX70" fmla="*/ 182203 w 838149"/>
                <a:gd name="connsiteY70" fmla="*/ 677633 h 838586"/>
                <a:gd name="connsiteX71" fmla="*/ 161035 w 838149"/>
                <a:gd name="connsiteY71" fmla="*/ 699594 h 838586"/>
                <a:gd name="connsiteX72" fmla="*/ 181145 w 838149"/>
                <a:gd name="connsiteY72" fmla="*/ 715735 h 838586"/>
                <a:gd name="connsiteX73" fmla="*/ 223216 w 838149"/>
                <a:gd name="connsiteY73" fmla="*/ 744311 h 838586"/>
                <a:gd name="connsiteX74" fmla="*/ 250998 w 838149"/>
                <a:gd name="connsiteY74" fmla="*/ 773946 h 838586"/>
                <a:gd name="connsiteX75" fmla="*/ 237239 w 838149"/>
                <a:gd name="connsiteY75" fmla="*/ 790087 h 838586"/>
                <a:gd name="connsiteX76" fmla="*/ 180086 w 838149"/>
                <a:gd name="connsiteY76" fmla="*/ 764156 h 838586"/>
                <a:gd name="connsiteX77" fmla="*/ 4658 w 838149"/>
                <a:gd name="connsiteY77" fmla="*/ 501411 h 838586"/>
                <a:gd name="connsiteX78" fmla="*/ -2221 w 838149"/>
                <a:gd name="connsiteY78" fmla="*/ 429176 h 838586"/>
                <a:gd name="connsiteX79" fmla="*/ 2012 w 838149"/>
                <a:gd name="connsiteY79" fmla="*/ 348738 h 838586"/>
                <a:gd name="connsiteX80" fmla="*/ 290159 w 838149"/>
                <a:gd name="connsiteY80" fmla="*/ 16668 h 838586"/>
                <a:gd name="connsiteX81" fmla="*/ 415049 w 838149"/>
                <a:gd name="connsiteY81" fmla="*/ -1854 h 838586"/>
                <a:gd name="connsiteX82" fmla="*/ 579628 w 838149"/>
                <a:gd name="connsiteY82" fmla="*/ 30956 h 838586"/>
                <a:gd name="connsiteX83" fmla="*/ 834965 w 838149"/>
                <a:gd name="connsiteY83" fmla="*/ 400070 h 838586"/>
                <a:gd name="connsiteX84" fmla="*/ 492047 w 838149"/>
                <a:gd name="connsiteY84" fmla="*/ 829776 h 838586"/>
                <a:gd name="connsiteX85" fmla="*/ 374036 w 838149"/>
                <a:gd name="connsiteY85" fmla="*/ 835333 h 838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838149" h="838586">
                  <a:moveTo>
                    <a:pt x="374036" y="835333"/>
                  </a:moveTo>
                  <a:cubicBezTo>
                    <a:pt x="343343" y="831893"/>
                    <a:pt x="311591" y="825013"/>
                    <a:pt x="304447" y="820515"/>
                  </a:cubicBezTo>
                  <a:cubicBezTo>
                    <a:pt x="291482" y="812048"/>
                    <a:pt x="291746" y="793262"/>
                    <a:pt x="305241" y="787176"/>
                  </a:cubicBezTo>
                  <a:cubicBezTo>
                    <a:pt x="310797" y="784795"/>
                    <a:pt x="317148" y="785059"/>
                    <a:pt x="336463" y="788764"/>
                  </a:cubicBezTo>
                  <a:cubicBezTo>
                    <a:pt x="349958" y="791410"/>
                    <a:pt x="368744" y="794055"/>
                    <a:pt x="378534" y="794849"/>
                  </a:cubicBezTo>
                  <a:lnTo>
                    <a:pt x="396527" y="796437"/>
                  </a:lnTo>
                  <a:lnTo>
                    <a:pt x="396527" y="765744"/>
                  </a:lnTo>
                  <a:cubicBezTo>
                    <a:pt x="396527" y="735844"/>
                    <a:pt x="396792" y="735050"/>
                    <a:pt x="403407" y="729758"/>
                  </a:cubicBezTo>
                  <a:cubicBezTo>
                    <a:pt x="412667" y="722350"/>
                    <a:pt x="421664" y="722879"/>
                    <a:pt x="429602" y="730817"/>
                  </a:cubicBezTo>
                  <a:cubicBezTo>
                    <a:pt x="435952" y="736902"/>
                    <a:pt x="436217" y="739019"/>
                    <a:pt x="436217" y="766802"/>
                  </a:cubicBezTo>
                  <a:lnTo>
                    <a:pt x="436217" y="796437"/>
                  </a:lnTo>
                  <a:lnTo>
                    <a:pt x="457384" y="794585"/>
                  </a:lnTo>
                  <a:cubicBezTo>
                    <a:pt x="503689" y="790880"/>
                    <a:pt x="566134" y="769977"/>
                    <a:pt x="610586" y="743517"/>
                  </a:cubicBezTo>
                  <a:cubicBezTo>
                    <a:pt x="634665" y="728965"/>
                    <a:pt x="668798" y="703034"/>
                    <a:pt x="669062" y="699065"/>
                  </a:cubicBezTo>
                  <a:cubicBezTo>
                    <a:pt x="669062" y="697477"/>
                    <a:pt x="660066" y="687423"/>
                    <a:pt x="649218" y="676574"/>
                  </a:cubicBezTo>
                  <a:cubicBezTo>
                    <a:pt x="632813" y="660169"/>
                    <a:pt x="629373" y="655406"/>
                    <a:pt x="629373" y="648262"/>
                  </a:cubicBezTo>
                  <a:cubicBezTo>
                    <a:pt x="629373" y="642441"/>
                    <a:pt x="631490" y="638208"/>
                    <a:pt x="636252" y="634503"/>
                  </a:cubicBezTo>
                  <a:cubicBezTo>
                    <a:pt x="648424" y="624978"/>
                    <a:pt x="654510" y="627094"/>
                    <a:pt x="677530" y="649585"/>
                  </a:cubicBezTo>
                  <a:lnTo>
                    <a:pt x="698697" y="669959"/>
                  </a:lnTo>
                  <a:lnTo>
                    <a:pt x="709281" y="658052"/>
                  </a:lnTo>
                  <a:cubicBezTo>
                    <a:pt x="733889" y="630534"/>
                    <a:pt x="762730" y="578938"/>
                    <a:pt x="776224" y="538190"/>
                  </a:cubicBezTo>
                  <a:cubicBezTo>
                    <a:pt x="783898" y="514905"/>
                    <a:pt x="792100" y="477068"/>
                    <a:pt x="794746" y="452460"/>
                  </a:cubicBezTo>
                  <a:lnTo>
                    <a:pt x="796334" y="435791"/>
                  </a:lnTo>
                  <a:lnTo>
                    <a:pt x="766963" y="435791"/>
                  </a:lnTo>
                  <a:cubicBezTo>
                    <a:pt x="741298" y="435791"/>
                    <a:pt x="737329" y="435261"/>
                    <a:pt x="732566" y="430499"/>
                  </a:cubicBezTo>
                  <a:cubicBezTo>
                    <a:pt x="724628" y="422561"/>
                    <a:pt x="725422" y="408537"/>
                    <a:pt x="734153" y="401657"/>
                  </a:cubicBezTo>
                  <a:cubicBezTo>
                    <a:pt x="740239" y="396895"/>
                    <a:pt x="745002" y="396101"/>
                    <a:pt x="768551" y="396101"/>
                  </a:cubicBezTo>
                  <a:lnTo>
                    <a:pt x="795805" y="396101"/>
                  </a:lnTo>
                  <a:lnTo>
                    <a:pt x="794482" y="382342"/>
                  </a:lnTo>
                  <a:cubicBezTo>
                    <a:pt x="791836" y="358793"/>
                    <a:pt x="782839" y="316457"/>
                    <a:pt x="775960" y="295554"/>
                  </a:cubicBezTo>
                  <a:cubicBezTo>
                    <a:pt x="762201" y="254806"/>
                    <a:pt x="733624" y="204003"/>
                    <a:pt x="709281" y="176485"/>
                  </a:cubicBezTo>
                  <a:lnTo>
                    <a:pt x="698697" y="164578"/>
                  </a:lnTo>
                  <a:lnTo>
                    <a:pt x="678853" y="183894"/>
                  </a:lnTo>
                  <a:cubicBezTo>
                    <a:pt x="663241" y="198976"/>
                    <a:pt x="657420" y="202945"/>
                    <a:pt x="651070" y="202945"/>
                  </a:cubicBezTo>
                  <a:cubicBezTo>
                    <a:pt x="639957" y="202945"/>
                    <a:pt x="631754" y="195536"/>
                    <a:pt x="631490" y="184952"/>
                  </a:cubicBezTo>
                  <a:cubicBezTo>
                    <a:pt x="631225" y="177279"/>
                    <a:pt x="634136" y="173310"/>
                    <a:pt x="650805" y="156376"/>
                  </a:cubicBezTo>
                  <a:lnTo>
                    <a:pt x="670121" y="136795"/>
                  </a:lnTo>
                  <a:lnTo>
                    <a:pt x="662447" y="128857"/>
                  </a:lnTo>
                  <a:cubicBezTo>
                    <a:pt x="639163" y="104514"/>
                    <a:pt x="569045" y="66148"/>
                    <a:pt x="524857" y="53447"/>
                  </a:cubicBezTo>
                  <a:cubicBezTo>
                    <a:pt x="498662" y="45774"/>
                    <a:pt x="461618" y="38894"/>
                    <a:pt x="447859" y="38894"/>
                  </a:cubicBezTo>
                  <a:lnTo>
                    <a:pt x="438863" y="38894"/>
                  </a:lnTo>
                  <a:lnTo>
                    <a:pt x="438863" y="65089"/>
                  </a:lnTo>
                  <a:cubicBezTo>
                    <a:pt x="438863" y="88903"/>
                    <a:pt x="438333" y="92343"/>
                    <a:pt x="432777" y="98693"/>
                  </a:cubicBezTo>
                  <a:cubicBezTo>
                    <a:pt x="424574" y="107954"/>
                    <a:pt x="411080" y="108748"/>
                    <a:pt x="403936" y="100016"/>
                  </a:cubicBezTo>
                  <a:cubicBezTo>
                    <a:pt x="399967" y="94989"/>
                    <a:pt x="399173" y="89168"/>
                    <a:pt x="399173" y="66412"/>
                  </a:cubicBezTo>
                  <a:lnTo>
                    <a:pt x="399173" y="38894"/>
                  </a:lnTo>
                  <a:lnTo>
                    <a:pt x="386737" y="38894"/>
                  </a:lnTo>
                  <a:cubicBezTo>
                    <a:pt x="367686" y="38894"/>
                    <a:pt x="329848" y="46303"/>
                    <a:pt x="301272" y="55299"/>
                  </a:cubicBezTo>
                  <a:cubicBezTo>
                    <a:pt x="255761" y="69852"/>
                    <a:pt x="216865" y="90491"/>
                    <a:pt x="178763" y="120390"/>
                  </a:cubicBezTo>
                  <a:lnTo>
                    <a:pt x="163681" y="132297"/>
                  </a:lnTo>
                  <a:lnTo>
                    <a:pt x="184849" y="153994"/>
                  </a:lnTo>
                  <a:cubicBezTo>
                    <a:pt x="196491" y="166166"/>
                    <a:pt x="206017" y="177808"/>
                    <a:pt x="206017" y="179925"/>
                  </a:cubicBezTo>
                  <a:cubicBezTo>
                    <a:pt x="206017" y="193155"/>
                    <a:pt x="192522" y="204797"/>
                    <a:pt x="181145" y="201357"/>
                  </a:cubicBezTo>
                  <a:cubicBezTo>
                    <a:pt x="178234" y="200563"/>
                    <a:pt x="166592" y="190773"/>
                    <a:pt x="155479" y="179925"/>
                  </a:cubicBezTo>
                  <a:lnTo>
                    <a:pt x="135105" y="160080"/>
                  </a:lnTo>
                  <a:lnTo>
                    <a:pt x="114995" y="186010"/>
                  </a:lnTo>
                  <a:cubicBezTo>
                    <a:pt x="73453" y="240253"/>
                    <a:pt x="45671" y="308784"/>
                    <a:pt x="37733" y="378108"/>
                  </a:cubicBezTo>
                  <a:lnTo>
                    <a:pt x="36145" y="392926"/>
                  </a:lnTo>
                  <a:lnTo>
                    <a:pt x="67103" y="393984"/>
                  </a:lnTo>
                  <a:cubicBezTo>
                    <a:pt x="95944" y="394778"/>
                    <a:pt x="98326" y="395307"/>
                    <a:pt x="103088" y="401128"/>
                  </a:cubicBezTo>
                  <a:cubicBezTo>
                    <a:pt x="109968" y="409595"/>
                    <a:pt x="109439" y="420444"/>
                    <a:pt x="102030" y="427323"/>
                  </a:cubicBezTo>
                  <a:cubicBezTo>
                    <a:pt x="96473" y="432615"/>
                    <a:pt x="93034" y="433145"/>
                    <a:pt x="65780" y="433145"/>
                  </a:cubicBezTo>
                  <a:lnTo>
                    <a:pt x="35881" y="433145"/>
                  </a:lnTo>
                  <a:lnTo>
                    <a:pt x="37733" y="453783"/>
                  </a:lnTo>
                  <a:cubicBezTo>
                    <a:pt x="41702" y="497442"/>
                    <a:pt x="55196" y="544011"/>
                    <a:pt x="75570" y="585288"/>
                  </a:cubicBezTo>
                  <a:cubicBezTo>
                    <a:pt x="87742" y="609631"/>
                    <a:pt x="109968" y="644293"/>
                    <a:pt x="123992" y="660698"/>
                  </a:cubicBezTo>
                  <a:lnTo>
                    <a:pt x="131930" y="669695"/>
                  </a:lnTo>
                  <a:lnTo>
                    <a:pt x="151245" y="650908"/>
                  </a:lnTo>
                  <a:cubicBezTo>
                    <a:pt x="161564" y="640589"/>
                    <a:pt x="172942" y="630799"/>
                    <a:pt x="176117" y="629211"/>
                  </a:cubicBezTo>
                  <a:cubicBezTo>
                    <a:pt x="188818" y="622861"/>
                    <a:pt x="203371" y="632916"/>
                    <a:pt x="203371" y="647998"/>
                  </a:cubicBezTo>
                  <a:cubicBezTo>
                    <a:pt x="203371" y="653819"/>
                    <a:pt x="198343" y="660698"/>
                    <a:pt x="182203" y="677633"/>
                  </a:cubicBezTo>
                  <a:lnTo>
                    <a:pt x="161035" y="699594"/>
                  </a:lnTo>
                  <a:lnTo>
                    <a:pt x="181145" y="715735"/>
                  </a:lnTo>
                  <a:cubicBezTo>
                    <a:pt x="192258" y="724466"/>
                    <a:pt x="211309" y="737432"/>
                    <a:pt x="223216" y="744311"/>
                  </a:cubicBezTo>
                  <a:cubicBezTo>
                    <a:pt x="244383" y="756747"/>
                    <a:pt x="250998" y="763891"/>
                    <a:pt x="250998" y="773946"/>
                  </a:cubicBezTo>
                  <a:cubicBezTo>
                    <a:pt x="250734" y="780296"/>
                    <a:pt x="245177" y="787176"/>
                    <a:pt x="237239" y="790087"/>
                  </a:cubicBezTo>
                  <a:cubicBezTo>
                    <a:pt x="228508" y="793262"/>
                    <a:pt x="211573" y="785588"/>
                    <a:pt x="180086" y="764156"/>
                  </a:cubicBezTo>
                  <a:cubicBezTo>
                    <a:pt x="89594" y="701976"/>
                    <a:pt x="27943" y="609631"/>
                    <a:pt x="4658" y="501411"/>
                  </a:cubicBezTo>
                  <a:cubicBezTo>
                    <a:pt x="954" y="484212"/>
                    <a:pt x="-1163" y="462250"/>
                    <a:pt x="-2221" y="429176"/>
                  </a:cubicBezTo>
                  <a:cubicBezTo>
                    <a:pt x="-3544" y="388428"/>
                    <a:pt x="-2751" y="376785"/>
                    <a:pt x="2012" y="348738"/>
                  </a:cubicBezTo>
                  <a:cubicBezTo>
                    <a:pt x="28737" y="191832"/>
                    <a:pt x="139603" y="64296"/>
                    <a:pt x="290159" y="16668"/>
                  </a:cubicBezTo>
                  <a:cubicBezTo>
                    <a:pt x="331701" y="3703"/>
                    <a:pt x="367686" y="-1589"/>
                    <a:pt x="415049" y="-1854"/>
                  </a:cubicBezTo>
                  <a:cubicBezTo>
                    <a:pt x="477494" y="-1854"/>
                    <a:pt x="526444" y="7936"/>
                    <a:pt x="579628" y="30956"/>
                  </a:cubicBezTo>
                  <a:cubicBezTo>
                    <a:pt x="729920" y="95783"/>
                    <a:pt x="827821" y="237342"/>
                    <a:pt x="834965" y="400070"/>
                  </a:cubicBezTo>
                  <a:cubicBezTo>
                    <a:pt x="843961" y="607779"/>
                    <a:pt x="696316" y="792997"/>
                    <a:pt x="492047" y="829776"/>
                  </a:cubicBezTo>
                  <a:cubicBezTo>
                    <a:pt x="457384" y="836126"/>
                    <a:pt x="403407" y="838508"/>
                    <a:pt x="374036" y="835333"/>
                  </a:cubicBezTo>
                  <a:close/>
                </a:path>
              </a:pathLst>
            </a:custGeom>
            <a:grpFill/>
            <a:ln w="264" cap="flat">
              <a:solidFill>
                <a:srgbClr val="FFFFFF"/>
              </a:solid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4E8A860C-35D4-4CA3-9B6E-92104A6FE2F4}"/>
                </a:ext>
              </a:extLst>
            </p:cNvPr>
            <p:cNvSpPr/>
            <p:nvPr/>
          </p:nvSpPr>
          <p:spPr>
            <a:xfrm flipV="1">
              <a:off x="5562789" y="1221883"/>
              <a:ext cx="235694" cy="365048"/>
            </a:xfrm>
            <a:custGeom>
              <a:avLst/>
              <a:gdLst>
                <a:gd name="connsiteX0" fmla="*/ 32101 w 235694"/>
                <a:gd name="connsiteY0" fmla="*/ 357206 h 365048"/>
                <a:gd name="connsiteX1" fmla="*/ 26280 w 235694"/>
                <a:gd name="connsiteY1" fmla="*/ 289204 h 365048"/>
                <a:gd name="connsiteX2" fmla="*/ 26280 w 235694"/>
                <a:gd name="connsiteY2" fmla="*/ 227553 h 365048"/>
                <a:gd name="connsiteX3" fmla="*/ 15961 w 235694"/>
                <a:gd name="connsiteY3" fmla="*/ 218821 h 365048"/>
                <a:gd name="connsiteX4" fmla="*/ 9875 w 235694"/>
                <a:gd name="connsiteY4" fmla="*/ 148174 h 365048"/>
                <a:gd name="connsiteX5" fmla="*/ 59355 w 235694"/>
                <a:gd name="connsiteY5" fmla="*/ 134150 h 365048"/>
                <a:gd name="connsiteX6" fmla="*/ 136088 w 235694"/>
                <a:gd name="connsiteY6" fmla="*/ 66943 h 365048"/>
                <a:gd name="connsiteX7" fmla="*/ 213351 w 235694"/>
                <a:gd name="connsiteY7" fmla="*/ -1853 h 365048"/>
                <a:gd name="connsiteX8" fmla="*/ 232666 w 235694"/>
                <a:gd name="connsiteY8" fmla="*/ 17198 h 365048"/>
                <a:gd name="connsiteX9" fmla="*/ 163342 w 235694"/>
                <a:gd name="connsiteY9" fmla="*/ 95254 h 365048"/>
                <a:gd name="connsiteX10" fmla="*/ 94017 w 235694"/>
                <a:gd name="connsiteY10" fmla="*/ 164579 h 365048"/>
                <a:gd name="connsiteX11" fmla="*/ 93753 w 235694"/>
                <a:gd name="connsiteY11" fmla="*/ 180455 h 365048"/>
                <a:gd name="connsiteX12" fmla="*/ 86344 w 235694"/>
                <a:gd name="connsiteY12" fmla="*/ 206915 h 365048"/>
                <a:gd name="connsiteX13" fmla="*/ 72585 w 235694"/>
                <a:gd name="connsiteY13" fmla="*/ 220938 h 365048"/>
                <a:gd name="connsiteX14" fmla="*/ 65970 w 235694"/>
                <a:gd name="connsiteY14" fmla="*/ 223849 h 365048"/>
                <a:gd name="connsiteX15" fmla="*/ 65970 w 235694"/>
                <a:gd name="connsiteY15" fmla="*/ 287088 h 365048"/>
                <a:gd name="connsiteX16" fmla="*/ 65970 w 235694"/>
                <a:gd name="connsiteY16" fmla="*/ 350326 h 365048"/>
                <a:gd name="connsiteX17" fmla="*/ 59355 w 235694"/>
                <a:gd name="connsiteY17" fmla="*/ 356677 h 365048"/>
                <a:gd name="connsiteX18" fmla="*/ 32101 w 235694"/>
                <a:gd name="connsiteY18" fmla="*/ 357206 h 365048"/>
                <a:gd name="connsiteX19" fmla="*/ 52475 w 235694"/>
                <a:gd name="connsiteY19" fmla="*/ 184953 h 365048"/>
                <a:gd name="connsiteX20" fmla="*/ 45860 w 235694"/>
                <a:gd name="connsiteY20" fmla="*/ 172782 h 365048"/>
                <a:gd name="connsiteX21" fmla="*/ 37923 w 235694"/>
                <a:gd name="connsiteY21" fmla="*/ 184688 h 365048"/>
                <a:gd name="connsiteX22" fmla="*/ 52475 w 235694"/>
                <a:gd name="connsiteY22" fmla="*/ 184953 h 365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35694" h="365048">
                  <a:moveTo>
                    <a:pt x="32101" y="357206"/>
                  </a:moveTo>
                  <a:cubicBezTo>
                    <a:pt x="26545" y="351120"/>
                    <a:pt x="26280" y="349003"/>
                    <a:pt x="26280" y="289204"/>
                  </a:cubicBezTo>
                  <a:lnTo>
                    <a:pt x="26280" y="227553"/>
                  </a:lnTo>
                  <a:lnTo>
                    <a:pt x="15961" y="218821"/>
                  </a:lnTo>
                  <a:cubicBezTo>
                    <a:pt x="-6794" y="199241"/>
                    <a:pt x="-9440" y="168548"/>
                    <a:pt x="9875" y="148174"/>
                  </a:cubicBezTo>
                  <a:cubicBezTo>
                    <a:pt x="23105" y="134150"/>
                    <a:pt x="39246" y="129652"/>
                    <a:pt x="59355" y="134150"/>
                  </a:cubicBezTo>
                  <a:cubicBezTo>
                    <a:pt x="67028" y="135738"/>
                    <a:pt x="70468" y="132563"/>
                    <a:pt x="136088" y="66943"/>
                  </a:cubicBezTo>
                  <a:cubicBezTo>
                    <a:pt x="197739" y="5027"/>
                    <a:pt x="205677" y="-1853"/>
                    <a:pt x="213351" y="-1853"/>
                  </a:cubicBezTo>
                  <a:cubicBezTo>
                    <a:pt x="224728" y="-1853"/>
                    <a:pt x="232666" y="6085"/>
                    <a:pt x="232666" y="17198"/>
                  </a:cubicBezTo>
                  <a:cubicBezTo>
                    <a:pt x="232666" y="25136"/>
                    <a:pt x="225522" y="33074"/>
                    <a:pt x="163342" y="95254"/>
                  </a:cubicBezTo>
                  <a:lnTo>
                    <a:pt x="94017" y="164579"/>
                  </a:lnTo>
                  <a:lnTo>
                    <a:pt x="93753" y="180455"/>
                  </a:lnTo>
                  <a:cubicBezTo>
                    <a:pt x="93488" y="192626"/>
                    <a:pt x="92165" y="198183"/>
                    <a:pt x="86344" y="206915"/>
                  </a:cubicBezTo>
                  <a:cubicBezTo>
                    <a:pt x="82375" y="213000"/>
                    <a:pt x="76025" y="219351"/>
                    <a:pt x="72585" y="220938"/>
                  </a:cubicBezTo>
                  <a:lnTo>
                    <a:pt x="65970" y="223849"/>
                  </a:lnTo>
                  <a:lnTo>
                    <a:pt x="65970" y="287088"/>
                  </a:lnTo>
                  <a:lnTo>
                    <a:pt x="65970" y="350326"/>
                  </a:lnTo>
                  <a:lnTo>
                    <a:pt x="59355" y="356677"/>
                  </a:lnTo>
                  <a:cubicBezTo>
                    <a:pt x="51152" y="365144"/>
                    <a:pt x="39775" y="365408"/>
                    <a:pt x="32101" y="357206"/>
                  </a:cubicBezTo>
                  <a:close/>
                  <a:moveTo>
                    <a:pt x="52475" y="184953"/>
                  </a:moveTo>
                  <a:cubicBezTo>
                    <a:pt x="56974" y="179661"/>
                    <a:pt x="53005" y="172782"/>
                    <a:pt x="45860" y="172782"/>
                  </a:cubicBezTo>
                  <a:cubicBezTo>
                    <a:pt x="38981" y="172782"/>
                    <a:pt x="35277" y="178073"/>
                    <a:pt x="37923" y="184688"/>
                  </a:cubicBezTo>
                  <a:cubicBezTo>
                    <a:pt x="39775" y="189716"/>
                    <a:pt x="48506" y="189980"/>
                    <a:pt x="52475" y="184953"/>
                  </a:cubicBezTo>
                  <a:close/>
                </a:path>
              </a:pathLst>
            </a:custGeom>
            <a:grpFill/>
            <a:ln w="264" cap="flat">
              <a:solidFill>
                <a:srgbClr val="FFFFFF"/>
              </a:solidFill>
              <a:prstDash val="solid"/>
              <a:miter/>
            </a:ln>
          </p:spPr>
          <p:txBody>
            <a:bodyPr rtlCol="0" anchor="ctr"/>
            <a:lstStyle/>
            <a:p>
              <a:endParaRPr lang="en-US"/>
            </a:p>
          </p:txBody>
        </p:sp>
      </p:grpSp>
    </p:spTree>
    <p:extLst>
      <p:ext uri="{BB962C8B-B14F-4D97-AF65-F5344CB8AC3E}">
        <p14:creationId xmlns:p14="http://schemas.microsoft.com/office/powerpoint/2010/main" val="204736413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6000"/>
                                  </p:iterate>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681BEC0F-29FA-4037-87A3-7481051187BC}"/>
              </a:ext>
            </a:extLst>
          </p:cNvPr>
          <p:cNvSpPr/>
          <p:nvPr/>
        </p:nvSpPr>
        <p:spPr>
          <a:xfrm>
            <a:off x="409987" y="1212319"/>
            <a:ext cx="8624707" cy="3678398"/>
          </a:xfrm>
          <a:prstGeom prst="roundRect">
            <a:avLst/>
          </a:prstGeom>
          <a:noFill/>
          <a:ln>
            <a:solidFill>
              <a:srgbClr val="456655"/>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3C668747-47C4-4005-8DB4-5D625AC98650}"/>
              </a:ext>
            </a:extLst>
          </p:cNvPr>
          <p:cNvGrpSpPr/>
          <p:nvPr/>
        </p:nvGrpSpPr>
        <p:grpSpPr>
          <a:xfrm>
            <a:off x="409988" y="918990"/>
            <a:ext cx="2183220" cy="479169"/>
            <a:chOff x="814235" y="3068672"/>
            <a:chExt cx="2183220" cy="602255"/>
          </a:xfrm>
        </p:grpSpPr>
        <p:sp>
          <p:nvSpPr>
            <p:cNvPr id="17" name="Google Shape;2346;p40">
              <a:extLst>
                <a:ext uri="{FF2B5EF4-FFF2-40B4-BE49-F238E27FC236}">
                  <a16:creationId xmlns:a16="http://schemas.microsoft.com/office/drawing/2014/main" id="{302F0957-019D-4DBE-B0A5-DE32363E68C4}"/>
                </a:ext>
              </a:extLst>
            </p:cNvPr>
            <p:cNvSpPr/>
            <p:nvPr/>
          </p:nvSpPr>
          <p:spPr>
            <a:xfrm>
              <a:off x="814235" y="3125026"/>
              <a:ext cx="2183220" cy="545901"/>
            </a:xfrm>
            <a:prstGeom prst="roundRect">
              <a:avLst>
                <a:gd name="adj" fmla="val 50000"/>
              </a:avLst>
            </a:prstGeom>
            <a:solidFill>
              <a:srgbClr val="4566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TextBox 17">
              <a:extLst>
                <a:ext uri="{FF2B5EF4-FFF2-40B4-BE49-F238E27FC236}">
                  <a16:creationId xmlns:a16="http://schemas.microsoft.com/office/drawing/2014/main" id="{C0D69A55-9F55-4D90-8B70-D2F04FCCF7C1}"/>
                </a:ext>
              </a:extLst>
            </p:cNvPr>
            <p:cNvSpPr txBox="1"/>
            <p:nvPr/>
          </p:nvSpPr>
          <p:spPr>
            <a:xfrm>
              <a:off x="1079842" y="3068672"/>
              <a:ext cx="1695671" cy="580253"/>
            </a:xfrm>
            <a:prstGeom prst="rect">
              <a:avLst/>
            </a:prstGeom>
            <a:noFill/>
          </p:spPr>
          <p:txBody>
            <a:bodyPr wrap="square" rtlCol="0">
              <a:spAutoFit/>
            </a:bodyPr>
            <a:lstStyle/>
            <a:p>
              <a:r>
                <a:rPr lang="en-US" sz="2400" dirty="0">
                  <a:solidFill>
                    <a:srgbClr val="FBF9F6"/>
                  </a:solidFill>
                  <a:latin typeface="#9Slide07 IcielBaliho Script" pitchFamily="2" charset="0"/>
                  <a:cs typeface="#9Slide03 Arima Madurai Black" panose="00000A00000000000000" pitchFamily="2" charset="0"/>
                </a:rPr>
                <a:t>2. </a:t>
              </a:r>
              <a:r>
                <a:rPr lang="en-US" sz="2400" dirty="0" err="1">
                  <a:solidFill>
                    <a:srgbClr val="FBF9F6"/>
                  </a:solidFill>
                  <a:latin typeface="#9Slide07 IcielBaliho Script" pitchFamily="2" charset="0"/>
                  <a:cs typeface="#9Slide03 Arima Madurai Black" panose="00000A00000000000000" pitchFamily="2" charset="0"/>
                </a:rPr>
                <a:t>Cách</a:t>
              </a:r>
              <a:r>
                <a:rPr lang="en-US" sz="2400" dirty="0">
                  <a:solidFill>
                    <a:srgbClr val="FBF9F6"/>
                  </a:solidFill>
                  <a:latin typeface="#9Slide07 IcielBaliho Script" pitchFamily="2" charset="0"/>
                  <a:cs typeface="#9Slide03 Arima Madurai Black" panose="00000A00000000000000" pitchFamily="2" charset="0"/>
                </a:rPr>
                <a:t> </a:t>
              </a:r>
              <a:r>
                <a:rPr lang="en-US" sz="2400" dirty="0" err="1">
                  <a:solidFill>
                    <a:srgbClr val="FBF9F6"/>
                  </a:solidFill>
                  <a:latin typeface="#9Slide07 IcielBaliho Script" pitchFamily="2" charset="0"/>
                  <a:cs typeface="#9Slide03 Arima Madurai Black" panose="00000A00000000000000" pitchFamily="2" charset="0"/>
                </a:rPr>
                <a:t>đo</a:t>
              </a:r>
              <a:endParaRPr lang="en-US" sz="2400" dirty="0">
                <a:solidFill>
                  <a:srgbClr val="FBF9F6"/>
                </a:solidFill>
                <a:latin typeface="#9Slide07 IcielBaliho Script" pitchFamily="2" charset="0"/>
                <a:cs typeface="#9Slide03 Arima Madurai Black" panose="00000A00000000000000" pitchFamily="2" charset="0"/>
              </a:endParaRPr>
            </a:p>
          </p:txBody>
        </p:sp>
      </p:grpSp>
      <p:sp>
        <p:nvSpPr>
          <p:cNvPr id="19" name="TextBox 18">
            <a:extLst>
              <a:ext uri="{FF2B5EF4-FFF2-40B4-BE49-F238E27FC236}">
                <a16:creationId xmlns:a16="http://schemas.microsoft.com/office/drawing/2014/main" id="{FADD6777-8493-4A69-AD9C-14B82DF966CC}"/>
              </a:ext>
            </a:extLst>
          </p:cNvPr>
          <p:cNvSpPr txBox="1"/>
          <p:nvPr/>
        </p:nvSpPr>
        <p:spPr>
          <a:xfrm>
            <a:off x="1159944" y="1619050"/>
            <a:ext cx="7516948" cy="498598"/>
          </a:xfrm>
          <a:prstGeom prst="rect">
            <a:avLst/>
          </a:prstGeom>
          <a:noFill/>
        </p:spPr>
        <p:txBody>
          <a:bodyPr wrap="square" rtlCol="0">
            <a:spAutoFit/>
          </a:bodyPr>
          <a:lstStyle>
            <a:defPPr marR="0" lvl="0" algn="l" rtl="0">
              <a:lnSpc>
                <a:spcPct val="100000"/>
              </a:lnSpc>
              <a:spcBef>
                <a:spcPts val="0"/>
              </a:spcBef>
              <a:spcAft>
                <a:spcPts val="0"/>
              </a:spcAft>
            </a:defPPr>
            <a:lvl1pPr>
              <a:lnSpc>
                <a:spcPct val="120000"/>
              </a:lnSpc>
              <a:defRPr sz="2200">
                <a:latin typeface="#9Slide03 Arima Madurai Black" panose="00000A00000000000000" pitchFamily="2" charset="0"/>
                <a:cs typeface="#9Slide03 Arima Madurai Black" panose="00000A00000000000000" pitchFamily="2" charset="0"/>
              </a:defRPr>
            </a:lvl1pPr>
          </a:lstStyle>
          <a:p>
            <a:r>
              <a:rPr lang="en-US" dirty="0" err="1"/>
              <a:t>Xác</a:t>
            </a:r>
            <a:r>
              <a:rPr lang="en-US" dirty="0"/>
              <a:t> </a:t>
            </a:r>
            <a:r>
              <a:rPr lang="en-US" dirty="0" err="1"/>
              <a:t>định</a:t>
            </a:r>
            <a:r>
              <a:rPr lang="en-US" dirty="0"/>
              <a:t> </a:t>
            </a:r>
            <a:r>
              <a:rPr lang="en-US" dirty="0" err="1"/>
              <a:t>vạch</a:t>
            </a:r>
            <a:r>
              <a:rPr lang="en-US" dirty="0"/>
              <a:t> </a:t>
            </a:r>
            <a:r>
              <a:rPr lang="en-US" dirty="0" err="1"/>
              <a:t>xuất</a:t>
            </a:r>
            <a:r>
              <a:rPr lang="en-US" dirty="0"/>
              <a:t> </a:t>
            </a:r>
            <a:r>
              <a:rPr lang="en-US" dirty="0" err="1"/>
              <a:t>phát</a:t>
            </a:r>
            <a:r>
              <a:rPr lang="en-US" dirty="0"/>
              <a:t> </a:t>
            </a:r>
            <a:r>
              <a:rPr lang="en-US" dirty="0" err="1"/>
              <a:t>và</a:t>
            </a:r>
            <a:r>
              <a:rPr lang="en-US" dirty="0"/>
              <a:t> </a:t>
            </a:r>
            <a:r>
              <a:rPr lang="en-US" dirty="0" err="1"/>
              <a:t>vạch</a:t>
            </a:r>
            <a:r>
              <a:rPr lang="en-US" dirty="0"/>
              <a:t> </a:t>
            </a:r>
            <a:r>
              <a:rPr lang="en-US" dirty="0" err="1"/>
              <a:t>đích</a:t>
            </a:r>
            <a:r>
              <a:rPr lang="en-US" dirty="0"/>
              <a:t> → </a:t>
            </a:r>
            <a:r>
              <a:rPr lang="en-US" dirty="0" err="1"/>
              <a:t>Dùng</a:t>
            </a:r>
            <a:r>
              <a:rPr lang="en-US" dirty="0"/>
              <a:t> </a:t>
            </a:r>
            <a:r>
              <a:rPr lang="en-US" dirty="0" err="1"/>
              <a:t>thước</a:t>
            </a:r>
            <a:r>
              <a:rPr lang="en-US" dirty="0"/>
              <a:t> </a:t>
            </a:r>
            <a:r>
              <a:rPr lang="en-US" dirty="0" err="1"/>
              <a:t>đo</a:t>
            </a:r>
            <a:r>
              <a:rPr lang="en-US" dirty="0"/>
              <a:t> s. </a:t>
            </a:r>
          </a:p>
        </p:txBody>
      </p:sp>
      <p:grpSp>
        <p:nvGrpSpPr>
          <p:cNvPr id="20" name="Group 19">
            <a:extLst>
              <a:ext uri="{FF2B5EF4-FFF2-40B4-BE49-F238E27FC236}">
                <a16:creationId xmlns:a16="http://schemas.microsoft.com/office/drawing/2014/main" id="{ABC0FF16-ECF3-4CD8-997D-F08032D57CDA}"/>
              </a:ext>
            </a:extLst>
          </p:cNvPr>
          <p:cNvGrpSpPr/>
          <p:nvPr/>
        </p:nvGrpSpPr>
        <p:grpSpPr>
          <a:xfrm>
            <a:off x="705134" y="252783"/>
            <a:ext cx="4495099" cy="479169"/>
            <a:chOff x="814234" y="3068672"/>
            <a:chExt cx="4495099" cy="602255"/>
          </a:xfrm>
        </p:grpSpPr>
        <p:sp>
          <p:nvSpPr>
            <p:cNvPr id="21" name="Google Shape;2346;p40">
              <a:extLst>
                <a:ext uri="{FF2B5EF4-FFF2-40B4-BE49-F238E27FC236}">
                  <a16:creationId xmlns:a16="http://schemas.microsoft.com/office/drawing/2014/main" id="{5295210F-02FE-4866-B431-65FD07DA58A0}"/>
                </a:ext>
              </a:extLst>
            </p:cNvPr>
            <p:cNvSpPr/>
            <p:nvPr/>
          </p:nvSpPr>
          <p:spPr>
            <a:xfrm>
              <a:off x="814234" y="3125026"/>
              <a:ext cx="4495099" cy="545901"/>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TextBox 21">
              <a:extLst>
                <a:ext uri="{FF2B5EF4-FFF2-40B4-BE49-F238E27FC236}">
                  <a16:creationId xmlns:a16="http://schemas.microsoft.com/office/drawing/2014/main" id="{58458689-20AC-4830-BE8D-848AE9748818}"/>
                </a:ext>
              </a:extLst>
            </p:cNvPr>
            <p:cNvSpPr txBox="1"/>
            <p:nvPr/>
          </p:nvSpPr>
          <p:spPr>
            <a:xfrm>
              <a:off x="1079842" y="3068672"/>
              <a:ext cx="4229491" cy="580254"/>
            </a:xfrm>
            <a:prstGeom prst="rect">
              <a:avLst/>
            </a:prstGeom>
            <a:noFill/>
          </p:spPr>
          <p:txBody>
            <a:bodyPr wrap="square" rtlCol="0">
              <a:spAutoFit/>
            </a:bodyPr>
            <a:lstStyle/>
            <a:p>
              <a:r>
                <a:rPr lang="en-US" sz="2400" dirty="0" err="1">
                  <a:solidFill>
                    <a:srgbClr val="FBF9F6"/>
                  </a:solidFill>
                  <a:latin typeface="#9Slide07 IcielBaliho Script" pitchFamily="2" charset="0"/>
                  <a:cs typeface="#9Slide03 Arima Madurai Black" panose="00000A00000000000000" pitchFamily="2" charset="0"/>
                </a:rPr>
                <a:t>Đo</a:t>
              </a:r>
              <a:r>
                <a:rPr lang="en-US" sz="2400" dirty="0">
                  <a:solidFill>
                    <a:srgbClr val="FBF9F6"/>
                  </a:solidFill>
                  <a:latin typeface="#9Slide07 IcielBaliho Script" pitchFamily="2" charset="0"/>
                  <a:cs typeface="#9Slide03 Arima Madurai Black" panose="00000A00000000000000" pitchFamily="2" charset="0"/>
                </a:rPr>
                <a:t> </a:t>
              </a:r>
              <a:r>
                <a:rPr lang="en-US" sz="2400" dirty="0" err="1">
                  <a:solidFill>
                    <a:srgbClr val="FBF9F6"/>
                  </a:solidFill>
                  <a:latin typeface="#9Slide07 IcielBaliho Script" pitchFamily="2" charset="0"/>
                  <a:cs typeface="#9Slide03 Arima Madurai Black" panose="00000A00000000000000" pitchFamily="2" charset="0"/>
                </a:rPr>
                <a:t>Tốc</a:t>
              </a:r>
              <a:r>
                <a:rPr lang="en-US" sz="2400" dirty="0">
                  <a:solidFill>
                    <a:srgbClr val="FBF9F6"/>
                  </a:solidFill>
                  <a:latin typeface="#9Slide07 IcielBaliho Script" pitchFamily="2" charset="0"/>
                  <a:cs typeface="#9Slide03 Arima Madurai Black" panose="00000A00000000000000" pitchFamily="2" charset="0"/>
                </a:rPr>
                <a:t> </a:t>
              </a:r>
              <a:r>
                <a:rPr lang="en-US" sz="2400" dirty="0" err="1">
                  <a:solidFill>
                    <a:srgbClr val="FBF9F6"/>
                  </a:solidFill>
                  <a:latin typeface="#9Slide07 IcielBaliho Script" pitchFamily="2" charset="0"/>
                  <a:cs typeface="#9Slide03 Arima Madurai Black" panose="00000A00000000000000" pitchFamily="2" charset="0"/>
                </a:rPr>
                <a:t>Độ</a:t>
              </a:r>
              <a:r>
                <a:rPr lang="en-US" sz="2400" dirty="0">
                  <a:solidFill>
                    <a:srgbClr val="FBF9F6"/>
                  </a:solidFill>
                  <a:latin typeface="#9Slide07 IcielBaliho Script" pitchFamily="2" charset="0"/>
                  <a:cs typeface="#9Slide03 Arima Madurai Black" panose="00000A00000000000000" pitchFamily="2" charset="0"/>
                </a:rPr>
                <a:t> </a:t>
              </a:r>
              <a:r>
                <a:rPr lang="en-US" sz="2400" dirty="0" err="1">
                  <a:solidFill>
                    <a:srgbClr val="FBF9F6"/>
                  </a:solidFill>
                  <a:latin typeface="#9Slide07 IcielBaliho Script" pitchFamily="2" charset="0"/>
                  <a:cs typeface="#9Slide03 Arima Madurai Black" panose="00000A00000000000000" pitchFamily="2" charset="0"/>
                </a:rPr>
                <a:t>Dùng</a:t>
              </a:r>
              <a:r>
                <a:rPr lang="en-US" sz="2400" dirty="0">
                  <a:solidFill>
                    <a:srgbClr val="FBF9F6"/>
                  </a:solidFill>
                  <a:latin typeface="#9Slide07 IcielBaliho Script" pitchFamily="2" charset="0"/>
                  <a:cs typeface="#9Slide03 Arima Madurai Black" panose="00000A00000000000000" pitchFamily="2" charset="0"/>
                </a:rPr>
                <a:t> </a:t>
              </a:r>
              <a:r>
                <a:rPr lang="en-US" sz="2400" dirty="0" err="1">
                  <a:solidFill>
                    <a:srgbClr val="FBF9F6"/>
                  </a:solidFill>
                  <a:latin typeface="#9Slide07 IcielBaliho Script" pitchFamily="2" charset="0"/>
                  <a:cs typeface="#9Slide03 Arima Madurai Black" panose="00000A00000000000000" pitchFamily="2" charset="0"/>
                </a:rPr>
                <a:t>Đồng</a:t>
              </a:r>
              <a:r>
                <a:rPr lang="en-US" sz="2400" dirty="0">
                  <a:solidFill>
                    <a:srgbClr val="FBF9F6"/>
                  </a:solidFill>
                  <a:latin typeface="#9Slide07 IcielBaliho Script" pitchFamily="2" charset="0"/>
                  <a:cs typeface="#9Slide03 Arima Madurai Black" panose="00000A00000000000000" pitchFamily="2" charset="0"/>
                </a:rPr>
                <a:t> </a:t>
              </a:r>
              <a:r>
                <a:rPr lang="en-US" sz="2400" dirty="0" err="1">
                  <a:solidFill>
                    <a:srgbClr val="FBF9F6"/>
                  </a:solidFill>
                  <a:latin typeface="#9Slide07 IcielBaliho Script" pitchFamily="2" charset="0"/>
                  <a:cs typeface="#9Slide03 Arima Madurai Black" panose="00000A00000000000000" pitchFamily="2" charset="0"/>
                </a:rPr>
                <a:t>Hồ</a:t>
              </a:r>
              <a:r>
                <a:rPr lang="en-US" sz="2400" dirty="0">
                  <a:solidFill>
                    <a:srgbClr val="FBF9F6"/>
                  </a:solidFill>
                  <a:latin typeface="#9Slide07 IcielBaliho Script" pitchFamily="2" charset="0"/>
                  <a:cs typeface="#9Slide03 Arima Madurai Black" panose="00000A00000000000000" pitchFamily="2" charset="0"/>
                </a:rPr>
                <a:t> </a:t>
              </a:r>
              <a:r>
                <a:rPr lang="en-US" sz="2400" dirty="0" err="1">
                  <a:solidFill>
                    <a:srgbClr val="FBF9F6"/>
                  </a:solidFill>
                  <a:latin typeface="#9Slide07 IcielBaliho Script" pitchFamily="2" charset="0"/>
                  <a:cs typeface="#9Slide03 Arima Madurai Black" panose="00000A00000000000000" pitchFamily="2" charset="0"/>
                </a:rPr>
                <a:t>Bấm</a:t>
              </a:r>
              <a:r>
                <a:rPr lang="en-US" sz="2400" dirty="0">
                  <a:solidFill>
                    <a:srgbClr val="FBF9F6"/>
                  </a:solidFill>
                  <a:latin typeface="#9Slide07 IcielBaliho Script" pitchFamily="2" charset="0"/>
                  <a:cs typeface="#9Slide03 Arima Madurai Black" panose="00000A00000000000000" pitchFamily="2" charset="0"/>
                </a:rPr>
                <a:t> </a:t>
              </a:r>
              <a:r>
                <a:rPr lang="en-US" sz="2400" dirty="0" err="1">
                  <a:solidFill>
                    <a:srgbClr val="FBF9F6"/>
                  </a:solidFill>
                  <a:latin typeface="#9Slide07 IcielBaliho Script" pitchFamily="2" charset="0"/>
                  <a:cs typeface="#9Slide03 Arima Madurai Black" panose="00000A00000000000000" pitchFamily="2" charset="0"/>
                </a:rPr>
                <a:t>Giây</a:t>
              </a:r>
              <a:endParaRPr lang="en-US" sz="2400" dirty="0">
                <a:solidFill>
                  <a:srgbClr val="FBF9F6"/>
                </a:solidFill>
                <a:latin typeface="#9Slide07 IcielBaliho Script" pitchFamily="2" charset="0"/>
                <a:cs typeface="#9Slide03 Arima Madurai Black" panose="00000A00000000000000" pitchFamily="2" charset="0"/>
              </a:endParaRPr>
            </a:p>
          </p:txBody>
        </p:sp>
      </p:grpSp>
      <p:sp>
        <p:nvSpPr>
          <p:cNvPr id="23" name="Google Shape;2357;p40">
            <a:extLst>
              <a:ext uri="{FF2B5EF4-FFF2-40B4-BE49-F238E27FC236}">
                <a16:creationId xmlns:a16="http://schemas.microsoft.com/office/drawing/2014/main" id="{0E41D714-CAD8-4FBF-AAF8-C79AD0A0D817}"/>
              </a:ext>
            </a:extLst>
          </p:cNvPr>
          <p:cNvSpPr/>
          <p:nvPr/>
        </p:nvSpPr>
        <p:spPr>
          <a:xfrm rot="10800000">
            <a:off x="245725" y="128949"/>
            <a:ext cx="746628" cy="739117"/>
          </a:xfrm>
          <a:custGeom>
            <a:avLst/>
            <a:gdLst/>
            <a:ahLst/>
            <a:cxnLst/>
            <a:rect l="l" t="t" r="r" b="b"/>
            <a:pathLst>
              <a:path w="24264" h="24017" extrusionOk="0">
                <a:moveTo>
                  <a:pt x="12348" y="0"/>
                </a:moveTo>
                <a:cubicBezTo>
                  <a:pt x="8348" y="0"/>
                  <a:pt x="4664" y="2910"/>
                  <a:pt x="2420" y="6821"/>
                </a:cubicBezTo>
                <a:cubicBezTo>
                  <a:pt x="434" y="10290"/>
                  <a:pt x="1" y="14764"/>
                  <a:pt x="1713" y="18393"/>
                </a:cubicBezTo>
                <a:cubicBezTo>
                  <a:pt x="3572" y="22362"/>
                  <a:pt x="6777" y="24017"/>
                  <a:pt x="10150" y="24017"/>
                </a:cubicBezTo>
                <a:cubicBezTo>
                  <a:pt x="15098" y="24017"/>
                  <a:pt x="20405" y="20453"/>
                  <a:pt x="22347" y="15403"/>
                </a:cubicBezTo>
                <a:cubicBezTo>
                  <a:pt x="24264" y="10404"/>
                  <a:pt x="21708" y="4378"/>
                  <a:pt x="17348" y="1548"/>
                </a:cubicBezTo>
                <a:cubicBezTo>
                  <a:pt x="15956" y="658"/>
                  <a:pt x="14540" y="179"/>
                  <a:pt x="13171" y="42"/>
                </a:cubicBezTo>
                <a:cubicBezTo>
                  <a:pt x="12895" y="14"/>
                  <a:pt x="12621" y="0"/>
                  <a:pt x="123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 name="Graphic 8">
            <a:extLst>
              <a:ext uri="{FF2B5EF4-FFF2-40B4-BE49-F238E27FC236}">
                <a16:creationId xmlns:a16="http://schemas.microsoft.com/office/drawing/2014/main" id="{8DB9E28B-EA24-40AE-8329-D94C1CCBC363}"/>
              </a:ext>
            </a:extLst>
          </p:cNvPr>
          <p:cNvGrpSpPr/>
          <p:nvPr/>
        </p:nvGrpSpPr>
        <p:grpSpPr>
          <a:xfrm>
            <a:off x="409988" y="294937"/>
            <a:ext cx="396490" cy="376058"/>
            <a:chOff x="4790189" y="653113"/>
            <a:chExt cx="1354514" cy="1284713"/>
          </a:xfrm>
          <a:solidFill>
            <a:srgbClr val="FFFFFF"/>
          </a:solidFill>
        </p:grpSpPr>
        <p:sp>
          <p:nvSpPr>
            <p:cNvPr id="25" name="Freeform: Shape 24">
              <a:extLst>
                <a:ext uri="{FF2B5EF4-FFF2-40B4-BE49-F238E27FC236}">
                  <a16:creationId xmlns:a16="http://schemas.microsoft.com/office/drawing/2014/main" id="{CC6EA5DF-F2C4-4765-B018-3CCE5275C09A}"/>
                </a:ext>
              </a:extLst>
            </p:cNvPr>
            <p:cNvSpPr/>
            <p:nvPr/>
          </p:nvSpPr>
          <p:spPr>
            <a:xfrm flipV="1">
              <a:off x="4790189" y="653113"/>
              <a:ext cx="1354514" cy="1284713"/>
            </a:xfrm>
            <a:custGeom>
              <a:avLst/>
              <a:gdLst>
                <a:gd name="connsiteX0" fmla="*/ 654342 w 1354514"/>
                <a:gd name="connsiteY0" fmla="*/ 1279972 h 1284713"/>
                <a:gd name="connsiteX1" fmla="*/ 617827 w 1354514"/>
                <a:gd name="connsiteY1" fmla="*/ 1250866 h 1284713"/>
                <a:gd name="connsiteX2" fmla="*/ 612271 w 1354514"/>
                <a:gd name="connsiteY2" fmla="*/ 1197682 h 1284713"/>
                <a:gd name="connsiteX3" fmla="*/ 620209 w 1354514"/>
                <a:gd name="connsiteY3" fmla="*/ 1145557 h 1284713"/>
                <a:gd name="connsiteX4" fmla="*/ 640054 w 1354514"/>
                <a:gd name="connsiteY4" fmla="*/ 1127299 h 1284713"/>
                <a:gd name="connsiteX5" fmla="*/ 695884 w 1354514"/>
                <a:gd name="connsiteY5" fmla="*/ 1119097 h 1284713"/>
                <a:gd name="connsiteX6" fmla="*/ 739013 w 1354514"/>
                <a:gd name="connsiteY6" fmla="*/ 1118038 h 1284713"/>
                <a:gd name="connsiteX7" fmla="*/ 738219 w 1354514"/>
                <a:gd name="connsiteY7" fmla="*/ 1088668 h 1284713"/>
                <a:gd name="connsiteX8" fmla="*/ 737425 w 1354514"/>
                <a:gd name="connsiteY8" fmla="*/ 1059298 h 1284713"/>
                <a:gd name="connsiteX9" fmla="*/ 705409 w 1354514"/>
                <a:gd name="connsiteY9" fmla="*/ 1052154 h 1284713"/>
                <a:gd name="connsiteX10" fmla="*/ 648521 w 1354514"/>
                <a:gd name="connsiteY10" fmla="*/ 1036542 h 1284713"/>
                <a:gd name="connsiteX11" fmla="*/ 541888 w 1354514"/>
                <a:gd name="connsiteY11" fmla="*/ 987063 h 1284713"/>
                <a:gd name="connsiteX12" fmla="*/ 528923 w 1354514"/>
                <a:gd name="connsiteY12" fmla="*/ 978860 h 1284713"/>
                <a:gd name="connsiteX13" fmla="*/ 513047 w 1354514"/>
                <a:gd name="connsiteY13" fmla="*/ 997382 h 1284713"/>
                <a:gd name="connsiteX14" fmla="*/ 497436 w 1354514"/>
                <a:gd name="connsiteY14" fmla="*/ 1015639 h 1284713"/>
                <a:gd name="connsiteX15" fmla="*/ 513576 w 1354514"/>
                <a:gd name="connsiteY15" fmla="*/ 1030192 h 1284713"/>
                <a:gd name="connsiteX16" fmla="*/ 513311 w 1354514"/>
                <a:gd name="connsiteY16" fmla="*/ 1082053 h 1284713"/>
                <a:gd name="connsiteX17" fmla="*/ 452719 w 1354514"/>
                <a:gd name="connsiteY17" fmla="*/ 1116716 h 1284713"/>
                <a:gd name="connsiteX18" fmla="*/ 303221 w 1354514"/>
                <a:gd name="connsiteY18" fmla="*/ 984152 h 1284713"/>
                <a:gd name="connsiteX19" fmla="*/ 302427 w 1354514"/>
                <a:gd name="connsiteY19" fmla="*/ 970922 h 1284713"/>
                <a:gd name="connsiteX20" fmla="*/ 359051 w 1354514"/>
                <a:gd name="connsiteY20" fmla="*/ 907948 h 1284713"/>
                <a:gd name="connsiteX21" fmla="*/ 390538 w 1354514"/>
                <a:gd name="connsiteY21" fmla="*/ 923824 h 1284713"/>
                <a:gd name="connsiteX22" fmla="*/ 403239 w 1354514"/>
                <a:gd name="connsiteY22" fmla="*/ 934672 h 1284713"/>
                <a:gd name="connsiteX23" fmla="*/ 418585 w 1354514"/>
                <a:gd name="connsiteY23" fmla="*/ 917738 h 1284713"/>
                <a:gd name="connsiteX24" fmla="*/ 433932 w 1354514"/>
                <a:gd name="connsiteY24" fmla="*/ 900804 h 1284713"/>
                <a:gd name="connsiteX25" fmla="*/ 416204 w 1354514"/>
                <a:gd name="connsiteY25" fmla="*/ 880430 h 1284713"/>
                <a:gd name="connsiteX26" fmla="*/ 380483 w 1354514"/>
                <a:gd name="connsiteY26" fmla="*/ 834655 h 1284713"/>
                <a:gd name="connsiteX27" fmla="*/ 362491 w 1354514"/>
                <a:gd name="connsiteY27" fmla="*/ 808989 h 1284713"/>
                <a:gd name="connsiteX28" fmla="*/ 294489 w 1354514"/>
                <a:gd name="connsiteY28" fmla="*/ 808989 h 1284713"/>
                <a:gd name="connsiteX29" fmla="*/ 221990 w 1354514"/>
                <a:gd name="connsiteY29" fmla="*/ 804226 h 1284713"/>
                <a:gd name="connsiteX30" fmla="*/ 223048 w 1354514"/>
                <a:gd name="connsiteY30" fmla="*/ 775649 h 1284713"/>
                <a:gd name="connsiteX31" fmla="*/ 285228 w 1354514"/>
                <a:gd name="connsiteY31" fmla="*/ 769828 h 1284713"/>
                <a:gd name="connsiteX32" fmla="*/ 341852 w 1354514"/>
                <a:gd name="connsiteY32" fmla="*/ 769034 h 1284713"/>
                <a:gd name="connsiteX33" fmla="*/ 335502 w 1354514"/>
                <a:gd name="connsiteY33" fmla="*/ 756598 h 1284713"/>
                <a:gd name="connsiteX34" fmla="*/ 322007 w 1354514"/>
                <a:gd name="connsiteY34" fmla="*/ 725111 h 1284713"/>
                <a:gd name="connsiteX35" fmla="*/ 314599 w 1354514"/>
                <a:gd name="connsiteY35" fmla="*/ 705796 h 1284713"/>
                <a:gd name="connsiteX36" fmla="*/ 210347 w 1354514"/>
                <a:gd name="connsiteY36" fmla="*/ 705796 h 1284713"/>
                <a:gd name="connsiteX37" fmla="*/ 106096 w 1354514"/>
                <a:gd name="connsiteY37" fmla="*/ 705796 h 1284713"/>
                <a:gd name="connsiteX38" fmla="*/ 99746 w 1354514"/>
                <a:gd name="connsiteY38" fmla="*/ 699181 h 1284713"/>
                <a:gd name="connsiteX39" fmla="*/ 99216 w 1354514"/>
                <a:gd name="connsiteY39" fmla="*/ 671927 h 1284713"/>
                <a:gd name="connsiteX40" fmla="*/ 203732 w 1354514"/>
                <a:gd name="connsiteY40" fmla="*/ 666106 h 1284713"/>
                <a:gd name="connsiteX41" fmla="*/ 302163 w 1354514"/>
                <a:gd name="connsiteY41" fmla="*/ 665048 h 1284713"/>
                <a:gd name="connsiteX42" fmla="*/ 297929 w 1354514"/>
                <a:gd name="connsiteY42" fmla="*/ 645732 h 1284713"/>
                <a:gd name="connsiteX43" fmla="*/ 290520 w 1354514"/>
                <a:gd name="connsiteY43" fmla="*/ 603926 h 1284713"/>
                <a:gd name="connsiteX44" fmla="*/ 287345 w 1354514"/>
                <a:gd name="connsiteY44" fmla="*/ 580112 h 1284713"/>
                <a:gd name="connsiteX45" fmla="*/ 148696 w 1354514"/>
                <a:gd name="connsiteY45" fmla="*/ 579318 h 1284713"/>
                <a:gd name="connsiteX46" fmla="*/ 3961 w 1354514"/>
                <a:gd name="connsiteY46" fmla="*/ 572968 h 1284713"/>
                <a:gd name="connsiteX47" fmla="*/ 8724 w 1354514"/>
                <a:gd name="connsiteY47" fmla="*/ 543068 h 1284713"/>
                <a:gd name="connsiteX48" fmla="*/ 150813 w 1354514"/>
                <a:gd name="connsiteY48" fmla="*/ 539099 h 1284713"/>
                <a:gd name="connsiteX49" fmla="*/ 285493 w 1354514"/>
                <a:gd name="connsiteY49" fmla="*/ 539099 h 1284713"/>
                <a:gd name="connsiteX50" fmla="*/ 287081 w 1354514"/>
                <a:gd name="connsiteY50" fmla="*/ 501262 h 1284713"/>
                <a:gd name="connsiteX51" fmla="*/ 290256 w 1354514"/>
                <a:gd name="connsiteY51" fmla="*/ 458926 h 1284713"/>
                <a:gd name="connsiteX52" fmla="*/ 190238 w 1354514"/>
                <a:gd name="connsiteY52" fmla="*/ 454428 h 1284713"/>
                <a:gd name="connsiteX53" fmla="*/ 81488 w 1354514"/>
                <a:gd name="connsiteY53" fmla="*/ 448871 h 1284713"/>
                <a:gd name="connsiteX54" fmla="*/ 81488 w 1354514"/>
                <a:gd name="connsiteY54" fmla="*/ 420295 h 1284713"/>
                <a:gd name="connsiteX55" fmla="*/ 193678 w 1354514"/>
                <a:gd name="connsiteY55" fmla="*/ 414738 h 1284713"/>
                <a:gd name="connsiteX56" fmla="*/ 298723 w 1354514"/>
                <a:gd name="connsiteY56" fmla="*/ 414738 h 1284713"/>
                <a:gd name="connsiteX57" fmla="*/ 301898 w 1354514"/>
                <a:gd name="connsiteY57" fmla="*/ 399921 h 1284713"/>
                <a:gd name="connsiteX58" fmla="*/ 310365 w 1354514"/>
                <a:gd name="connsiteY58" fmla="*/ 370286 h 1284713"/>
                <a:gd name="connsiteX59" fmla="*/ 315392 w 1354514"/>
                <a:gd name="connsiteY59" fmla="*/ 352029 h 1284713"/>
                <a:gd name="connsiteX60" fmla="*/ 261679 w 1354514"/>
                <a:gd name="connsiteY60" fmla="*/ 348589 h 1284713"/>
                <a:gd name="connsiteX61" fmla="*/ 203203 w 1354514"/>
                <a:gd name="connsiteY61" fmla="*/ 343562 h 1284713"/>
                <a:gd name="connsiteX62" fmla="*/ 203997 w 1354514"/>
                <a:gd name="connsiteY62" fmla="*/ 316044 h 1284713"/>
                <a:gd name="connsiteX63" fmla="*/ 271734 w 1354514"/>
                <a:gd name="connsiteY63" fmla="*/ 309429 h 1284713"/>
                <a:gd name="connsiteX64" fmla="*/ 333914 w 1354514"/>
                <a:gd name="connsiteY64" fmla="*/ 308635 h 1284713"/>
                <a:gd name="connsiteX65" fmla="*/ 343440 w 1354514"/>
                <a:gd name="connsiteY65" fmla="*/ 289584 h 1284713"/>
                <a:gd name="connsiteX66" fmla="*/ 435520 w 1354514"/>
                <a:gd name="connsiteY66" fmla="*/ 161254 h 1284713"/>
                <a:gd name="connsiteX67" fmla="*/ 986412 w 1354514"/>
                <a:gd name="connsiteY67" fmla="*/ 24457 h 1284713"/>
                <a:gd name="connsiteX68" fmla="*/ 1132999 w 1354514"/>
                <a:gd name="connsiteY68" fmla="*/ 101720 h 1284713"/>
                <a:gd name="connsiteX69" fmla="*/ 1133263 w 1354514"/>
                <a:gd name="connsiteY69" fmla="*/ 126592 h 1284713"/>
                <a:gd name="connsiteX70" fmla="*/ 1086165 w 1354514"/>
                <a:gd name="connsiteY70" fmla="*/ 116537 h 1284713"/>
                <a:gd name="connsiteX71" fmla="*/ 670218 w 1354514"/>
                <a:gd name="connsiteY71" fmla="*/ 60707 h 1284713"/>
                <a:gd name="connsiteX72" fmla="*/ 377573 w 1354514"/>
                <a:gd name="connsiteY72" fmla="*/ 311810 h 1284713"/>
                <a:gd name="connsiteX73" fmla="*/ 377573 w 1354514"/>
                <a:gd name="connsiteY73" fmla="*/ 750513 h 1284713"/>
                <a:gd name="connsiteX74" fmla="*/ 757006 w 1354514"/>
                <a:gd name="connsiteY74" fmla="*/ 1020667 h 1284713"/>
                <a:gd name="connsiteX75" fmla="*/ 890098 w 1354514"/>
                <a:gd name="connsiteY75" fmla="*/ 1019608 h 1284713"/>
                <a:gd name="connsiteX76" fmla="*/ 1103893 w 1354514"/>
                <a:gd name="connsiteY76" fmla="*/ 934143 h 1284713"/>
                <a:gd name="connsiteX77" fmla="*/ 1227460 w 1354514"/>
                <a:gd name="connsiteY77" fmla="*/ 807136 h 1284713"/>
                <a:gd name="connsiteX78" fmla="*/ 1308956 w 1354514"/>
                <a:gd name="connsiteY78" fmla="*/ 586727 h 1284713"/>
                <a:gd name="connsiteX79" fmla="*/ 1287259 w 1354514"/>
                <a:gd name="connsiteY79" fmla="*/ 375049 h 1284713"/>
                <a:gd name="connsiteX80" fmla="*/ 1178774 w 1354514"/>
                <a:gd name="connsiteY80" fmla="*/ 192741 h 1284713"/>
                <a:gd name="connsiteX81" fmla="*/ 1168719 w 1354514"/>
                <a:gd name="connsiteY81" fmla="*/ 154110 h 1284713"/>
                <a:gd name="connsiteX82" fmla="*/ 1227460 w 1354514"/>
                <a:gd name="connsiteY82" fmla="*/ 188243 h 1284713"/>
                <a:gd name="connsiteX83" fmla="*/ 1325890 w 1354514"/>
                <a:gd name="connsiteY83" fmla="*/ 696270 h 1284713"/>
                <a:gd name="connsiteX84" fmla="*/ 1214230 w 1354514"/>
                <a:gd name="connsiteY84" fmla="*/ 889426 h 1284713"/>
                <a:gd name="connsiteX85" fmla="*/ 1201265 w 1354514"/>
                <a:gd name="connsiteY85" fmla="*/ 903979 h 1284713"/>
                <a:gd name="connsiteX86" fmla="*/ 1214230 w 1354514"/>
                <a:gd name="connsiteY86" fmla="*/ 918797 h 1284713"/>
                <a:gd name="connsiteX87" fmla="*/ 1229048 w 1354514"/>
                <a:gd name="connsiteY87" fmla="*/ 933349 h 1284713"/>
                <a:gd name="connsiteX88" fmla="*/ 1244923 w 1354514"/>
                <a:gd name="connsiteY88" fmla="*/ 921443 h 1284713"/>
                <a:gd name="connsiteX89" fmla="*/ 1275087 w 1354514"/>
                <a:gd name="connsiteY89" fmla="*/ 908742 h 1284713"/>
                <a:gd name="connsiteX90" fmla="*/ 1329330 w 1354514"/>
                <a:gd name="connsiteY90" fmla="*/ 969599 h 1284713"/>
                <a:gd name="connsiteX91" fmla="*/ 1250215 w 1354514"/>
                <a:gd name="connsiteY91" fmla="*/ 1056387 h 1284713"/>
                <a:gd name="connsiteX92" fmla="*/ 1152050 w 1354514"/>
                <a:gd name="connsiteY92" fmla="*/ 1119361 h 1284713"/>
                <a:gd name="connsiteX93" fmla="*/ 1103364 w 1354514"/>
                <a:gd name="connsiteY93" fmla="*/ 1061415 h 1284713"/>
                <a:gd name="connsiteX94" fmla="*/ 1118446 w 1354514"/>
                <a:gd name="connsiteY94" fmla="*/ 1030192 h 1284713"/>
                <a:gd name="connsiteX95" fmla="*/ 1132999 w 1354514"/>
                <a:gd name="connsiteY95" fmla="*/ 1015375 h 1284713"/>
                <a:gd name="connsiteX96" fmla="*/ 1119504 w 1354514"/>
                <a:gd name="connsiteY96" fmla="*/ 997117 h 1284713"/>
                <a:gd name="connsiteX97" fmla="*/ 1105745 w 1354514"/>
                <a:gd name="connsiteY97" fmla="*/ 980977 h 1284713"/>
                <a:gd name="connsiteX98" fmla="*/ 1094897 w 1354514"/>
                <a:gd name="connsiteY98" fmla="*/ 987857 h 1284713"/>
                <a:gd name="connsiteX99" fmla="*/ 924496 w 1354514"/>
                <a:gd name="connsiteY99" fmla="*/ 1054006 h 1284713"/>
                <a:gd name="connsiteX100" fmla="*/ 900153 w 1354514"/>
                <a:gd name="connsiteY100" fmla="*/ 1058769 h 1284713"/>
                <a:gd name="connsiteX101" fmla="*/ 900153 w 1354514"/>
                <a:gd name="connsiteY101" fmla="*/ 1088668 h 1284713"/>
                <a:gd name="connsiteX102" fmla="*/ 900153 w 1354514"/>
                <a:gd name="connsiteY102" fmla="*/ 1118568 h 1284713"/>
                <a:gd name="connsiteX103" fmla="*/ 937990 w 1354514"/>
                <a:gd name="connsiteY103" fmla="*/ 1118568 h 1284713"/>
                <a:gd name="connsiteX104" fmla="*/ 1006521 w 1354514"/>
                <a:gd name="connsiteY104" fmla="*/ 1133914 h 1284713"/>
                <a:gd name="connsiteX105" fmla="*/ 1027160 w 1354514"/>
                <a:gd name="connsiteY105" fmla="*/ 1200064 h 1284713"/>
                <a:gd name="connsiteX106" fmla="*/ 1009167 w 1354514"/>
                <a:gd name="connsiteY106" fmla="*/ 1264890 h 1284713"/>
                <a:gd name="connsiteX107" fmla="*/ 818392 w 1354514"/>
                <a:gd name="connsiteY107" fmla="*/ 1282354 h 1284713"/>
                <a:gd name="connsiteX108" fmla="*/ 654342 w 1354514"/>
                <a:gd name="connsiteY108" fmla="*/ 1279972 h 1284713"/>
                <a:gd name="connsiteX109" fmla="*/ 691121 w 1354514"/>
                <a:gd name="connsiteY109" fmla="*/ 1200593 h 1284713"/>
                <a:gd name="connsiteX110" fmla="*/ 691121 w 1354514"/>
                <a:gd name="connsiteY110" fmla="*/ 1158257 h 1284713"/>
                <a:gd name="connsiteX111" fmla="*/ 678156 w 1354514"/>
                <a:gd name="connsiteY111" fmla="*/ 1158257 h 1284713"/>
                <a:gd name="connsiteX112" fmla="*/ 658311 w 1354514"/>
                <a:gd name="connsiteY112" fmla="*/ 1163814 h 1284713"/>
                <a:gd name="connsiteX113" fmla="*/ 651431 w 1354514"/>
                <a:gd name="connsiteY113" fmla="*/ 1200328 h 1284713"/>
                <a:gd name="connsiteX114" fmla="*/ 656194 w 1354514"/>
                <a:gd name="connsiteY114" fmla="*/ 1235520 h 1284713"/>
                <a:gd name="connsiteX115" fmla="*/ 680008 w 1354514"/>
                <a:gd name="connsiteY115" fmla="*/ 1242664 h 1284713"/>
                <a:gd name="connsiteX116" fmla="*/ 691121 w 1354514"/>
                <a:gd name="connsiteY116" fmla="*/ 1242928 h 1284713"/>
                <a:gd name="connsiteX117" fmla="*/ 691121 w 1354514"/>
                <a:gd name="connsiteY117" fmla="*/ 1200593 h 1284713"/>
                <a:gd name="connsiteX118" fmla="*/ 762562 w 1354514"/>
                <a:gd name="connsiteY118" fmla="*/ 1200593 h 1284713"/>
                <a:gd name="connsiteX119" fmla="*/ 762562 w 1354514"/>
                <a:gd name="connsiteY119" fmla="*/ 1158257 h 1284713"/>
                <a:gd name="connsiteX120" fmla="*/ 746686 w 1354514"/>
                <a:gd name="connsiteY120" fmla="*/ 1158257 h 1284713"/>
                <a:gd name="connsiteX121" fmla="*/ 730810 w 1354514"/>
                <a:gd name="connsiteY121" fmla="*/ 1158257 h 1284713"/>
                <a:gd name="connsiteX122" fmla="*/ 730810 w 1354514"/>
                <a:gd name="connsiteY122" fmla="*/ 1200593 h 1284713"/>
                <a:gd name="connsiteX123" fmla="*/ 730810 w 1354514"/>
                <a:gd name="connsiteY123" fmla="*/ 1242928 h 1284713"/>
                <a:gd name="connsiteX124" fmla="*/ 746686 w 1354514"/>
                <a:gd name="connsiteY124" fmla="*/ 1242928 h 1284713"/>
                <a:gd name="connsiteX125" fmla="*/ 762562 w 1354514"/>
                <a:gd name="connsiteY125" fmla="*/ 1242928 h 1284713"/>
                <a:gd name="connsiteX126" fmla="*/ 762562 w 1354514"/>
                <a:gd name="connsiteY126" fmla="*/ 1200593 h 1284713"/>
                <a:gd name="connsiteX127" fmla="*/ 834003 w 1354514"/>
                <a:gd name="connsiteY127" fmla="*/ 1200593 h 1284713"/>
                <a:gd name="connsiteX128" fmla="*/ 834003 w 1354514"/>
                <a:gd name="connsiteY128" fmla="*/ 1158257 h 1284713"/>
                <a:gd name="connsiteX129" fmla="*/ 818128 w 1354514"/>
                <a:gd name="connsiteY129" fmla="*/ 1158257 h 1284713"/>
                <a:gd name="connsiteX130" fmla="*/ 802252 w 1354514"/>
                <a:gd name="connsiteY130" fmla="*/ 1158257 h 1284713"/>
                <a:gd name="connsiteX131" fmla="*/ 802252 w 1354514"/>
                <a:gd name="connsiteY131" fmla="*/ 1198741 h 1284713"/>
                <a:gd name="connsiteX132" fmla="*/ 804104 w 1354514"/>
                <a:gd name="connsiteY132" fmla="*/ 1241076 h 1284713"/>
                <a:gd name="connsiteX133" fmla="*/ 819980 w 1354514"/>
                <a:gd name="connsiteY133" fmla="*/ 1242928 h 1284713"/>
                <a:gd name="connsiteX134" fmla="*/ 834003 w 1354514"/>
                <a:gd name="connsiteY134" fmla="*/ 1242928 h 1284713"/>
                <a:gd name="connsiteX135" fmla="*/ 834003 w 1354514"/>
                <a:gd name="connsiteY135" fmla="*/ 1200593 h 1284713"/>
                <a:gd name="connsiteX136" fmla="*/ 907562 w 1354514"/>
                <a:gd name="connsiteY136" fmla="*/ 1200064 h 1284713"/>
                <a:gd name="connsiteX137" fmla="*/ 908355 w 1354514"/>
                <a:gd name="connsiteY137" fmla="*/ 1158257 h 1284713"/>
                <a:gd name="connsiteX138" fmla="*/ 892215 w 1354514"/>
                <a:gd name="connsiteY138" fmla="*/ 1158257 h 1284713"/>
                <a:gd name="connsiteX139" fmla="*/ 876339 w 1354514"/>
                <a:gd name="connsiteY139" fmla="*/ 1158257 h 1284713"/>
                <a:gd name="connsiteX140" fmla="*/ 876339 w 1354514"/>
                <a:gd name="connsiteY140" fmla="*/ 1200593 h 1284713"/>
                <a:gd name="connsiteX141" fmla="*/ 876339 w 1354514"/>
                <a:gd name="connsiteY141" fmla="*/ 1243193 h 1284713"/>
                <a:gd name="connsiteX142" fmla="*/ 891686 w 1354514"/>
                <a:gd name="connsiteY142" fmla="*/ 1242399 h 1284713"/>
                <a:gd name="connsiteX143" fmla="*/ 906768 w 1354514"/>
                <a:gd name="connsiteY143" fmla="*/ 1241606 h 1284713"/>
                <a:gd name="connsiteX144" fmla="*/ 907562 w 1354514"/>
                <a:gd name="connsiteY144" fmla="*/ 1200064 h 1284713"/>
                <a:gd name="connsiteX145" fmla="*/ 982707 w 1354514"/>
                <a:gd name="connsiteY145" fmla="*/ 1234991 h 1284713"/>
                <a:gd name="connsiteX146" fmla="*/ 987470 w 1354514"/>
                <a:gd name="connsiteY146" fmla="*/ 1200064 h 1284713"/>
                <a:gd name="connsiteX147" fmla="*/ 980855 w 1354514"/>
                <a:gd name="connsiteY147" fmla="*/ 1164872 h 1284713"/>
                <a:gd name="connsiteX148" fmla="*/ 961010 w 1354514"/>
                <a:gd name="connsiteY148" fmla="*/ 1158257 h 1284713"/>
                <a:gd name="connsiteX149" fmla="*/ 947780 w 1354514"/>
                <a:gd name="connsiteY149" fmla="*/ 1158257 h 1284713"/>
                <a:gd name="connsiteX150" fmla="*/ 947780 w 1354514"/>
                <a:gd name="connsiteY150" fmla="*/ 1200857 h 1284713"/>
                <a:gd name="connsiteX151" fmla="*/ 947780 w 1354514"/>
                <a:gd name="connsiteY151" fmla="*/ 1243458 h 1284713"/>
                <a:gd name="connsiteX152" fmla="*/ 962862 w 1354514"/>
                <a:gd name="connsiteY152" fmla="*/ 1242399 h 1284713"/>
                <a:gd name="connsiteX153" fmla="*/ 982707 w 1354514"/>
                <a:gd name="connsiteY153" fmla="*/ 1234991 h 1284713"/>
                <a:gd name="connsiteX154" fmla="*/ 860463 w 1354514"/>
                <a:gd name="connsiteY154" fmla="*/ 1091314 h 1284713"/>
                <a:gd name="connsiteX155" fmla="*/ 860463 w 1354514"/>
                <a:gd name="connsiteY155" fmla="*/ 1064325 h 1284713"/>
                <a:gd name="connsiteX156" fmla="*/ 819451 w 1354514"/>
                <a:gd name="connsiteY156" fmla="*/ 1064325 h 1284713"/>
                <a:gd name="connsiteX157" fmla="*/ 778438 w 1354514"/>
                <a:gd name="connsiteY157" fmla="*/ 1064325 h 1284713"/>
                <a:gd name="connsiteX158" fmla="*/ 778438 w 1354514"/>
                <a:gd name="connsiteY158" fmla="*/ 1091314 h 1284713"/>
                <a:gd name="connsiteX159" fmla="*/ 778438 w 1354514"/>
                <a:gd name="connsiteY159" fmla="*/ 1118568 h 1284713"/>
                <a:gd name="connsiteX160" fmla="*/ 819451 w 1354514"/>
                <a:gd name="connsiteY160" fmla="*/ 1118568 h 1284713"/>
                <a:gd name="connsiteX161" fmla="*/ 860463 w 1354514"/>
                <a:gd name="connsiteY161" fmla="*/ 1118568 h 1284713"/>
                <a:gd name="connsiteX162" fmla="*/ 860463 w 1354514"/>
                <a:gd name="connsiteY162" fmla="*/ 1091314 h 1284713"/>
                <a:gd name="connsiteX163" fmla="*/ 1230371 w 1354514"/>
                <a:gd name="connsiteY163" fmla="*/ 1020931 h 1284713"/>
                <a:gd name="connsiteX164" fmla="*/ 1284084 w 1354514"/>
                <a:gd name="connsiteY164" fmla="*/ 974627 h 1284713"/>
                <a:gd name="connsiteX165" fmla="*/ 1274823 w 1354514"/>
                <a:gd name="connsiteY165" fmla="*/ 965630 h 1284713"/>
                <a:gd name="connsiteX166" fmla="*/ 1265827 w 1354514"/>
                <a:gd name="connsiteY166" fmla="*/ 956369 h 1284713"/>
                <a:gd name="connsiteX167" fmla="*/ 1207615 w 1354514"/>
                <a:gd name="connsiteY167" fmla="*/ 1006378 h 1284713"/>
                <a:gd name="connsiteX168" fmla="*/ 1149668 w 1354514"/>
                <a:gd name="connsiteY168" fmla="*/ 1056387 h 1284713"/>
                <a:gd name="connsiteX169" fmla="*/ 1157871 w 1354514"/>
                <a:gd name="connsiteY169" fmla="*/ 1065913 h 1284713"/>
                <a:gd name="connsiteX170" fmla="*/ 1171365 w 1354514"/>
                <a:gd name="connsiteY170" fmla="*/ 1071469 h 1284713"/>
                <a:gd name="connsiteX171" fmla="*/ 1230371 w 1354514"/>
                <a:gd name="connsiteY171" fmla="*/ 1020931 h 1284713"/>
                <a:gd name="connsiteX172" fmla="*/ 475474 w 1354514"/>
                <a:gd name="connsiteY172" fmla="*/ 1065119 h 1284713"/>
                <a:gd name="connsiteX173" fmla="*/ 482353 w 1354514"/>
                <a:gd name="connsiteY173" fmla="*/ 1056916 h 1284713"/>
                <a:gd name="connsiteX174" fmla="*/ 476268 w 1354514"/>
                <a:gd name="connsiteY174" fmla="*/ 1050831 h 1284713"/>
                <a:gd name="connsiteX175" fmla="*/ 365401 w 1354514"/>
                <a:gd name="connsiteY175" fmla="*/ 957163 h 1284713"/>
                <a:gd name="connsiteX176" fmla="*/ 356140 w 1354514"/>
                <a:gd name="connsiteY176" fmla="*/ 966424 h 1284713"/>
                <a:gd name="connsiteX177" fmla="*/ 349261 w 1354514"/>
                <a:gd name="connsiteY177" fmla="*/ 975685 h 1284713"/>
                <a:gd name="connsiteX178" fmla="*/ 356670 w 1354514"/>
                <a:gd name="connsiteY178" fmla="*/ 982035 h 1284713"/>
                <a:gd name="connsiteX179" fmla="*/ 413294 w 1354514"/>
                <a:gd name="connsiteY179" fmla="*/ 1030721 h 1284713"/>
                <a:gd name="connsiteX180" fmla="*/ 465419 w 1354514"/>
                <a:gd name="connsiteY180" fmla="*/ 1073322 h 1284713"/>
                <a:gd name="connsiteX181" fmla="*/ 475474 w 1354514"/>
                <a:gd name="connsiteY181" fmla="*/ 1065119 h 1284713"/>
                <a:gd name="connsiteX182" fmla="*/ 481824 w 1354514"/>
                <a:gd name="connsiteY182" fmla="*/ 972510 h 1284713"/>
                <a:gd name="connsiteX183" fmla="*/ 495848 w 1354514"/>
                <a:gd name="connsiteY183" fmla="*/ 956105 h 1284713"/>
                <a:gd name="connsiteX184" fmla="*/ 485793 w 1354514"/>
                <a:gd name="connsiteY184" fmla="*/ 947109 h 1284713"/>
                <a:gd name="connsiteX185" fmla="*/ 468594 w 1354514"/>
                <a:gd name="connsiteY185" fmla="*/ 933349 h 1284713"/>
                <a:gd name="connsiteX186" fmla="*/ 461715 w 1354514"/>
                <a:gd name="connsiteY186" fmla="*/ 928322 h 1284713"/>
                <a:gd name="connsiteX187" fmla="*/ 447956 w 1354514"/>
                <a:gd name="connsiteY187" fmla="*/ 944727 h 1284713"/>
                <a:gd name="connsiteX188" fmla="*/ 434197 w 1354514"/>
                <a:gd name="connsiteY188" fmla="*/ 961132 h 1284713"/>
                <a:gd name="connsiteX189" fmla="*/ 449543 w 1354514"/>
                <a:gd name="connsiteY189" fmla="*/ 974891 h 1284713"/>
                <a:gd name="connsiteX190" fmla="*/ 466478 w 1354514"/>
                <a:gd name="connsiteY190" fmla="*/ 988915 h 1284713"/>
                <a:gd name="connsiteX191" fmla="*/ 481824 w 1354514"/>
                <a:gd name="connsiteY191" fmla="*/ 972510 h 1284713"/>
                <a:gd name="connsiteX192" fmla="*/ 1185389 w 1354514"/>
                <a:gd name="connsiteY192" fmla="*/ 972774 h 1284713"/>
                <a:gd name="connsiteX193" fmla="*/ 1196502 w 1354514"/>
                <a:gd name="connsiteY193" fmla="*/ 961397 h 1284713"/>
                <a:gd name="connsiteX194" fmla="*/ 1184331 w 1354514"/>
                <a:gd name="connsiteY194" fmla="*/ 944992 h 1284713"/>
                <a:gd name="connsiteX195" fmla="*/ 1172159 w 1354514"/>
                <a:gd name="connsiteY195" fmla="*/ 930968 h 1284713"/>
                <a:gd name="connsiteX196" fmla="*/ 1157342 w 1354514"/>
                <a:gd name="connsiteY196" fmla="*/ 943404 h 1284713"/>
                <a:gd name="connsiteX197" fmla="*/ 1141201 w 1354514"/>
                <a:gd name="connsiteY197" fmla="*/ 957957 h 1284713"/>
                <a:gd name="connsiteX198" fmla="*/ 1152843 w 1354514"/>
                <a:gd name="connsiteY198" fmla="*/ 974627 h 1284713"/>
                <a:gd name="connsiteX199" fmla="*/ 1185389 w 1354514"/>
                <a:gd name="connsiteY199" fmla="*/ 972774 h 1284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1354514" h="1284713">
                  <a:moveTo>
                    <a:pt x="654342" y="1279972"/>
                  </a:moveTo>
                  <a:cubicBezTo>
                    <a:pt x="640583" y="1276797"/>
                    <a:pt x="624707" y="1264096"/>
                    <a:pt x="617827" y="1250866"/>
                  </a:cubicBezTo>
                  <a:cubicBezTo>
                    <a:pt x="611742" y="1239489"/>
                    <a:pt x="611477" y="1236843"/>
                    <a:pt x="612271" y="1197682"/>
                  </a:cubicBezTo>
                  <a:cubicBezTo>
                    <a:pt x="613065" y="1157993"/>
                    <a:pt x="613329" y="1156141"/>
                    <a:pt x="620209" y="1145557"/>
                  </a:cubicBezTo>
                  <a:cubicBezTo>
                    <a:pt x="624178" y="1139735"/>
                    <a:pt x="633174" y="1131268"/>
                    <a:pt x="640054" y="1127299"/>
                  </a:cubicBezTo>
                  <a:cubicBezTo>
                    <a:pt x="652225" y="1120155"/>
                    <a:pt x="654077" y="1119891"/>
                    <a:pt x="695884" y="1119097"/>
                  </a:cubicBezTo>
                  <a:lnTo>
                    <a:pt x="739013" y="1118038"/>
                  </a:lnTo>
                  <a:lnTo>
                    <a:pt x="738219" y="1088668"/>
                  </a:lnTo>
                  <a:lnTo>
                    <a:pt x="737425" y="1059298"/>
                  </a:lnTo>
                  <a:lnTo>
                    <a:pt x="705409" y="1052154"/>
                  </a:lnTo>
                  <a:cubicBezTo>
                    <a:pt x="687681" y="1048185"/>
                    <a:pt x="662280" y="1041305"/>
                    <a:pt x="648521" y="1036542"/>
                  </a:cubicBezTo>
                  <a:cubicBezTo>
                    <a:pt x="622061" y="1027546"/>
                    <a:pt x="563320" y="1000293"/>
                    <a:pt x="541888" y="987063"/>
                  </a:cubicBezTo>
                  <a:lnTo>
                    <a:pt x="528923" y="978860"/>
                  </a:lnTo>
                  <a:lnTo>
                    <a:pt x="513047" y="997382"/>
                  </a:lnTo>
                  <a:lnTo>
                    <a:pt x="497436" y="1015639"/>
                  </a:lnTo>
                  <a:lnTo>
                    <a:pt x="513576" y="1030192"/>
                  </a:lnTo>
                  <a:cubicBezTo>
                    <a:pt x="535538" y="1050302"/>
                    <a:pt x="535538" y="1055858"/>
                    <a:pt x="513311" y="1082053"/>
                  </a:cubicBezTo>
                  <a:cubicBezTo>
                    <a:pt x="474945" y="1127564"/>
                    <a:pt x="469388" y="1130739"/>
                    <a:pt x="452719" y="1116716"/>
                  </a:cubicBezTo>
                  <a:cubicBezTo>
                    <a:pt x="386834" y="1061944"/>
                    <a:pt x="305602" y="989709"/>
                    <a:pt x="303221" y="984152"/>
                  </a:cubicBezTo>
                  <a:cubicBezTo>
                    <a:pt x="301104" y="979654"/>
                    <a:pt x="300840" y="974891"/>
                    <a:pt x="302427" y="970922"/>
                  </a:cubicBezTo>
                  <a:cubicBezTo>
                    <a:pt x="306396" y="960868"/>
                    <a:pt x="352172" y="909800"/>
                    <a:pt x="359051" y="907948"/>
                  </a:cubicBezTo>
                  <a:cubicBezTo>
                    <a:pt x="366460" y="906096"/>
                    <a:pt x="373604" y="909800"/>
                    <a:pt x="390538" y="923824"/>
                  </a:cubicBezTo>
                  <a:lnTo>
                    <a:pt x="403239" y="934672"/>
                  </a:lnTo>
                  <a:lnTo>
                    <a:pt x="418585" y="917738"/>
                  </a:lnTo>
                  <a:lnTo>
                    <a:pt x="433932" y="900804"/>
                  </a:lnTo>
                  <a:lnTo>
                    <a:pt x="416204" y="880430"/>
                  </a:lnTo>
                  <a:cubicBezTo>
                    <a:pt x="406679" y="869317"/>
                    <a:pt x="390538" y="848678"/>
                    <a:pt x="380483" y="834655"/>
                  </a:cubicBezTo>
                  <a:lnTo>
                    <a:pt x="362491" y="808989"/>
                  </a:lnTo>
                  <a:lnTo>
                    <a:pt x="294489" y="808989"/>
                  </a:lnTo>
                  <a:cubicBezTo>
                    <a:pt x="231780" y="808989"/>
                    <a:pt x="225959" y="808724"/>
                    <a:pt x="221990" y="804226"/>
                  </a:cubicBezTo>
                  <a:cubicBezTo>
                    <a:pt x="215639" y="797082"/>
                    <a:pt x="216168" y="781735"/>
                    <a:pt x="223048" y="775649"/>
                  </a:cubicBezTo>
                  <a:cubicBezTo>
                    <a:pt x="228075" y="771151"/>
                    <a:pt x="233896" y="770622"/>
                    <a:pt x="285228" y="769828"/>
                  </a:cubicBezTo>
                  <a:lnTo>
                    <a:pt x="341852" y="769034"/>
                  </a:lnTo>
                  <a:lnTo>
                    <a:pt x="335502" y="756598"/>
                  </a:lnTo>
                  <a:cubicBezTo>
                    <a:pt x="332327" y="749719"/>
                    <a:pt x="325976" y="735431"/>
                    <a:pt x="322007" y="725111"/>
                  </a:cubicBezTo>
                  <a:lnTo>
                    <a:pt x="314599" y="705796"/>
                  </a:lnTo>
                  <a:lnTo>
                    <a:pt x="210347" y="705796"/>
                  </a:lnTo>
                  <a:lnTo>
                    <a:pt x="106096" y="705796"/>
                  </a:lnTo>
                  <a:lnTo>
                    <a:pt x="99746" y="699181"/>
                  </a:lnTo>
                  <a:cubicBezTo>
                    <a:pt x="91278" y="690978"/>
                    <a:pt x="91014" y="679600"/>
                    <a:pt x="99216" y="671927"/>
                  </a:cubicBezTo>
                  <a:cubicBezTo>
                    <a:pt x="105302" y="666106"/>
                    <a:pt x="106360" y="666106"/>
                    <a:pt x="203732" y="666106"/>
                  </a:cubicBezTo>
                  <a:cubicBezTo>
                    <a:pt x="257975" y="666106"/>
                    <a:pt x="302163" y="665577"/>
                    <a:pt x="302163" y="665048"/>
                  </a:cubicBezTo>
                  <a:cubicBezTo>
                    <a:pt x="302163" y="664254"/>
                    <a:pt x="300310" y="655787"/>
                    <a:pt x="297929" y="645732"/>
                  </a:cubicBezTo>
                  <a:cubicBezTo>
                    <a:pt x="295812" y="635942"/>
                    <a:pt x="292372" y="617155"/>
                    <a:pt x="290520" y="603926"/>
                  </a:cubicBezTo>
                  <a:lnTo>
                    <a:pt x="287345" y="580112"/>
                  </a:lnTo>
                  <a:lnTo>
                    <a:pt x="148696" y="579318"/>
                  </a:lnTo>
                  <a:cubicBezTo>
                    <a:pt x="10576" y="578789"/>
                    <a:pt x="10047" y="578789"/>
                    <a:pt x="3961" y="572968"/>
                  </a:cubicBezTo>
                  <a:cubicBezTo>
                    <a:pt x="-6093" y="563707"/>
                    <a:pt x="-3712" y="549419"/>
                    <a:pt x="8724" y="543068"/>
                  </a:cubicBezTo>
                  <a:cubicBezTo>
                    <a:pt x="14810" y="539628"/>
                    <a:pt x="37830" y="539099"/>
                    <a:pt x="150813" y="539099"/>
                  </a:cubicBezTo>
                  <a:lnTo>
                    <a:pt x="285493" y="539099"/>
                  </a:lnTo>
                  <a:lnTo>
                    <a:pt x="287081" y="501262"/>
                  </a:lnTo>
                  <a:cubicBezTo>
                    <a:pt x="287874" y="480623"/>
                    <a:pt x="289462" y="461572"/>
                    <a:pt x="290256" y="458926"/>
                  </a:cubicBezTo>
                  <a:cubicBezTo>
                    <a:pt x="292108" y="454693"/>
                    <a:pt x="286287" y="454428"/>
                    <a:pt x="190238" y="454428"/>
                  </a:cubicBezTo>
                  <a:cubicBezTo>
                    <a:pt x="91278" y="454428"/>
                    <a:pt x="88368" y="454163"/>
                    <a:pt x="81488" y="448871"/>
                  </a:cubicBezTo>
                  <a:cubicBezTo>
                    <a:pt x="71963" y="441463"/>
                    <a:pt x="71963" y="427704"/>
                    <a:pt x="81488" y="420295"/>
                  </a:cubicBezTo>
                  <a:cubicBezTo>
                    <a:pt x="88368" y="415003"/>
                    <a:pt x="91278" y="414738"/>
                    <a:pt x="193678" y="414738"/>
                  </a:cubicBezTo>
                  <a:lnTo>
                    <a:pt x="298723" y="414738"/>
                  </a:lnTo>
                  <a:lnTo>
                    <a:pt x="301898" y="399921"/>
                  </a:lnTo>
                  <a:cubicBezTo>
                    <a:pt x="303750" y="391454"/>
                    <a:pt x="307719" y="378224"/>
                    <a:pt x="310365" y="370286"/>
                  </a:cubicBezTo>
                  <a:cubicBezTo>
                    <a:pt x="313011" y="362348"/>
                    <a:pt x="315392" y="354146"/>
                    <a:pt x="315392" y="352029"/>
                  </a:cubicBezTo>
                  <a:cubicBezTo>
                    <a:pt x="315392" y="349383"/>
                    <a:pt x="304809" y="348589"/>
                    <a:pt x="261679" y="348589"/>
                  </a:cubicBezTo>
                  <a:cubicBezTo>
                    <a:pt x="211935" y="348589"/>
                    <a:pt x="207437" y="348060"/>
                    <a:pt x="203203" y="343562"/>
                  </a:cubicBezTo>
                  <a:cubicBezTo>
                    <a:pt x="196588" y="336418"/>
                    <a:pt x="196853" y="322923"/>
                    <a:pt x="203997" y="316044"/>
                  </a:cubicBezTo>
                  <a:cubicBezTo>
                    <a:pt x="209553" y="310487"/>
                    <a:pt x="211935" y="310222"/>
                    <a:pt x="271734" y="309429"/>
                  </a:cubicBezTo>
                  <a:lnTo>
                    <a:pt x="333914" y="308635"/>
                  </a:lnTo>
                  <a:lnTo>
                    <a:pt x="343440" y="289584"/>
                  </a:lnTo>
                  <a:cubicBezTo>
                    <a:pt x="366724" y="243279"/>
                    <a:pt x="396624" y="201737"/>
                    <a:pt x="435520" y="161254"/>
                  </a:cubicBezTo>
                  <a:cubicBezTo>
                    <a:pt x="577873" y="13344"/>
                    <a:pt x="790610" y="-39575"/>
                    <a:pt x="986412" y="24457"/>
                  </a:cubicBezTo>
                  <a:cubicBezTo>
                    <a:pt x="1036950" y="40862"/>
                    <a:pt x="1119240" y="84521"/>
                    <a:pt x="1132999" y="101720"/>
                  </a:cubicBezTo>
                  <a:cubicBezTo>
                    <a:pt x="1139614" y="110187"/>
                    <a:pt x="1139614" y="118654"/>
                    <a:pt x="1133263" y="126592"/>
                  </a:cubicBezTo>
                  <a:cubicBezTo>
                    <a:pt x="1124796" y="137176"/>
                    <a:pt x="1113683" y="134794"/>
                    <a:pt x="1086165" y="116537"/>
                  </a:cubicBezTo>
                  <a:cubicBezTo>
                    <a:pt x="966831" y="37687"/>
                    <a:pt x="808073" y="16519"/>
                    <a:pt x="670218" y="60707"/>
                  </a:cubicBezTo>
                  <a:cubicBezTo>
                    <a:pt x="541888" y="101720"/>
                    <a:pt x="438430" y="190624"/>
                    <a:pt x="377573" y="311810"/>
                  </a:cubicBezTo>
                  <a:cubicBezTo>
                    <a:pt x="308513" y="448871"/>
                    <a:pt x="308513" y="613451"/>
                    <a:pt x="377573" y="750513"/>
                  </a:cubicBezTo>
                  <a:cubicBezTo>
                    <a:pt x="452454" y="899481"/>
                    <a:pt x="591103" y="998176"/>
                    <a:pt x="757006" y="1020667"/>
                  </a:cubicBezTo>
                  <a:cubicBezTo>
                    <a:pt x="787699" y="1024900"/>
                    <a:pt x="859405" y="1024106"/>
                    <a:pt x="890098" y="1019608"/>
                  </a:cubicBezTo>
                  <a:cubicBezTo>
                    <a:pt x="966831" y="1007701"/>
                    <a:pt x="1041448" y="977802"/>
                    <a:pt x="1103893" y="934143"/>
                  </a:cubicBezTo>
                  <a:cubicBezTo>
                    <a:pt x="1143053" y="906625"/>
                    <a:pt x="1201000" y="846826"/>
                    <a:pt x="1227460" y="807136"/>
                  </a:cubicBezTo>
                  <a:cubicBezTo>
                    <a:pt x="1273500" y="737547"/>
                    <a:pt x="1299430" y="667694"/>
                    <a:pt x="1308956" y="586727"/>
                  </a:cubicBezTo>
                  <a:cubicBezTo>
                    <a:pt x="1317423" y="515021"/>
                    <a:pt x="1310279" y="443844"/>
                    <a:pt x="1287259" y="375049"/>
                  </a:cubicBezTo>
                  <a:cubicBezTo>
                    <a:pt x="1265033" y="308106"/>
                    <a:pt x="1233810" y="255980"/>
                    <a:pt x="1178774" y="192741"/>
                  </a:cubicBezTo>
                  <a:cubicBezTo>
                    <a:pt x="1160252" y="171573"/>
                    <a:pt x="1158400" y="164429"/>
                    <a:pt x="1168719" y="154110"/>
                  </a:cubicBezTo>
                  <a:cubicBezTo>
                    <a:pt x="1182214" y="140615"/>
                    <a:pt x="1192533" y="146701"/>
                    <a:pt x="1227460" y="188243"/>
                  </a:cubicBezTo>
                  <a:cubicBezTo>
                    <a:pt x="1345735" y="329273"/>
                    <a:pt x="1383043" y="521900"/>
                    <a:pt x="1325890" y="696270"/>
                  </a:cubicBezTo>
                  <a:cubicBezTo>
                    <a:pt x="1303135" y="765859"/>
                    <a:pt x="1265827" y="830156"/>
                    <a:pt x="1214230" y="889426"/>
                  </a:cubicBezTo>
                  <a:lnTo>
                    <a:pt x="1201265" y="903979"/>
                  </a:lnTo>
                  <a:lnTo>
                    <a:pt x="1214230" y="918797"/>
                  </a:lnTo>
                  <a:cubicBezTo>
                    <a:pt x="1221110" y="926734"/>
                    <a:pt x="1227989" y="933349"/>
                    <a:pt x="1229048" y="933349"/>
                  </a:cubicBezTo>
                  <a:cubicBezTo>
                    <a:pt x="1230371" y="933349"/>
                    <a:pt x="1237515" y="928057"/>
                    <a:pt x="1244923" y="921443"/>
                  </a:cubicBezTo>
                  <a:cubicBezTo>
                    <a:pt x="1260005" y="908213"/>
                    <a:pt x="1266356" y="905567"/>
                    <a:pt x="1275087" y="908742"/>
                  </a:cubicBezTo>
                  <a:cubicBezTo>
                    <a:pt x="1281173" y="911123"/>
                    <a:pt x="1324832" y="959809"/>
                    <a:pt x="1329330" y="969599"/>
                  </a:cubicBezTo>
                  <a:cubicBezTo>
                    <a:pt x="1335151" y="982035"/>
                    <a:pt x="1330388" y="987327"/>
                    <a:pt x="1250215" y="1056387"/>
                  </a:cubicBezTo>
                  <a:cubicBezTo>
                    <a:pt x="1167661" y="1127564"/>
                    <a:pt x="1164221" y="1129681"/>
                    <a:pt x="1152050" y="1119361"/>
                  </a:cubicBezTo>
                  <a:cubicBezTo>
                    <a:pt x="1143053" y="1111424"/>
                    <a:pt x="1106010" y="1067765"/>
                    <a:pt x="1103364" y="1061415"/>
                  </a:cubicBezTo>
                  <a:cubicBezTo>
                    <a:pt x="1098866" y="1051625"/>
                    <a:pt x="1102835" y="1043157"/>
                    <a:pt x="1118446" y="1030192"/>
                  </a:cubicBezTo>
                  <a:cubicBezTo>
                    <a:pt x="1126384" y="1023313"/>
                    <a:pt x="1132999" y="1016698"/>
                    <a:pt x="1132999" y="1015375"/>
                  </a:cubicBezTo>
                  <a:cubicBezTo>
                    <a:pt x="1132999" y="1014316"/>
                    <a:pt x="1126913" y="1006114"/>
                    <a:pt x="1119504" y="997117"/>
                  </a:cubicBezTo>
                  <a:lnTo>
                    <a:pt x="1105745" y="980977"/>
                  </a:lnTo>
                  <a:lnTo>
                    <a:pt x="1094897" y="987857"/>
                  </a:lnTo>
                  <a:cubicBezTo>
                    <a:pt x="1053355" y="1013787"/>
                    <a:pt x="973976" y="1044480"/>
                    <a:pt x="924496" y="1054006"/>
                  </a:cubicBezTo>
                  <a:lnTo>
                    <a:pt x="900153" y="1058769"/>
                  </a:lnTo>
                  <a:lnTo>
                    <a:pt x="900153" y="1088668"/>
                  </a:lnTo>
                  <a:lnTo>
                    <a:pt x="900153" y="1118568"/>
                  </a:lnTo>
                  <a:lnTo>
                    <a:pt x="937990" y="1118568"/>
                  </a:lnTo>
                  <a:cubicBezTo>
                    <a:pt x="982178" y="1118568"/>
                    <a:pt x="991968" y="1120949"/>
                    <a:pt x="1006521" y="1133914"/>
                  </a:cubicBezTo>
                  <a:cubicBezTo>
                    <a:pt x="1023984" y="1149790"/>
                    <a:pt x="1027160" y="1159316"/>
                    <a:pt x="1027160" y="1200064"/>
                  </a:cubicBezTo>
                  <a:cubicBezTo>
                    <a:pt x="1027160" y="1240018"/>
                    <a:pt x="1024778" y="1249014"/>
                    <a:pt x="1009167" y="1264890"/>
                  </a:cubicBezTo>
                  <a:cubicBezTo>
                    <a:pt x="991704" y="1282618"/>
                    <a:pt x="992233" y="1282618"/>
                    <a:pt x="818392" y="1282354"/>
                  </a:cubicBezTo>
                  <a:cubicBezTo>
                    <a:pt x="733192" y="1282089"/>
                    <a:pt x="659369" y="1281031"/>
                    <a:pt x="654342" y="1279972"/>
                  </a:cubicBezTo>
                  <a:close/>
                  <a:moveTo>
                    <a:pt x="691121" y="1200593"/>
                  </a:moveTo>
                  <a:lnTo>
                    <a:pt x="691121" y="1158257"/>
                  </a:lnTo>
                  <a:lnTo>
                    <a:pt x="678156" y="1158257"/>
                  </a:lnTo>
                  <a:cubicBezTo>
                    <a:pt x="669159" y="1158257"/>
                    <a:pt x="663338" y="1159845"/>
                    <a:pt x="658311" y="1163814"/>
                  </a:cubicBezTo>
                  <a:cubicBezTo>
                    <a:pt x="651696" y="1169106"/>
                    <a:pt x="651431" y="1169900"/>
                    <a:pt x="651431" y="1200328"/>
                  </a:cubicBezTo>
                  <a:cubicBezTo>
                    <a:pt x="651431" y="1226788"/>
                    <a:pt x="652225" y="1232080"/>
                    <a:pt x="656194" y="1235520"/>
                  </a:cubicBezTo>
                  <a:cubicBezTo>
                    <a:pt x="662544" y="1241076"/>
                    <a:pt x="666778" y="1242399"/>
                    <a:pt x="680008" y="1242664"/>
                  </a:cubicBezTo>
                  <a:lnTo>
                    <a:pt x="691121" y="1242928"/>
                  </a:lnTo>
                  <a:lnTo>
                    <a:pt x="691121" y="1200593"/>
                  </a:lnTo>
                  <a:close/>
                  <a:moveTo>
                    <a:pt x="762562" y="1200593"/>
                  </a:moveTo>
                  <a:lnTo>
                    <a:pt x="762562" y="1158257"/>
                  </a:lnTo>
                  <a:lnTo>
                    <a:pt x="746686" y="1158257"/>
                  </a:lnTo>
                  <a:lnTo>
                    <a:pt x="730810" y="1158257"/>
                  </a:lnTo>
                  <a:lnTo>
                    <a:pt x="730810" y="1200593"/>
                  </a:lnTo>
                  <a:lnTo>
                    <a:pt x="730810" y="1242928"/>
                  </a:lnTo>
                  <a:lnTo>
                    <a:pt x="746686" y="1242928"/>
                  </a:lnTo>
                  <a:lnTo>
                    <a:pt x="762562" y="1242928"/>
                  </a:lnTo>
                  <a:lnTo>
                    <a:pt x="762562" y="1200593"/>
                  </a:lnTo>
                  <a:close/>
                  <a:moveTo>
                    <a:pt x="834003" y="1200593"/>
                  </a:moveTo>
                  <a:lnTo>
                    <a:pt x="834003" y="1158257"/>
                  </a:lnTo>
                  <a:lnTo>
                    <a:pt x="818128" y="1158257"/>
                  </a:lnTo>
                  <a:lnTo>
                    <a:pt x="802252" y="1158257"/>
                  </a:lnTo>
                  <a:lnTo>
                    <a:pt x="802252" y="1198741"/>
                  </a:lnTo>
                  <a:cubicBezTo>
                    <a:pt x="802252" y="1221232"/>
                    <a:pt x="803046" y="1240283"/>
                    <a:pt x="804104" y="1241076"/>
                  </a:cubicBezTo>
                  <a:cubicBezTo>
                    <a:pt x="804898" y="1242135"/>
                    <a:pt x="812042" y="1242928"/>
                    <a:pt x="819980" y="1242928"/>
                  </a:cubicBezTo>
                  <a:lnTo>
                    <a:pt x="834003" y="1242928"/>
                  </a:lnTo>
                  <a:lnTo>
                    <a:pt x="834003" y="1200593"/>
                  </a:lnTo>
                  <a:close/>
                  <a:moveTo>
                    <a:pt x="907562" y="1200064"/>
                  </a:moveTo>
                  <a:lnTo>
                    <a:pt x="908355" y="1158257"/>
                  </a:lnTo>
                  <a:lnTo>
                    <a:pt x="892215" y="1158257"/>
                  </a:lnTo>
                  <a:lnTo>
                    <a:pt x="876339" y="1158257"/>
                  </a:lnTo>
                  <a:lnTo>
                    <a:pt x="876339" y="1200593"/>
                  </a:lnTo>
                  <a:lnTo>
                    <a:pt x="876339" y="1243193"/>
                  </a:lnTo>
                  <a:lnTo>
                    <a:pt x="891686" y="1242399"/>
                  </a:lnTo>
                  <a:lnTo>
                    <a:pt x="906768" y="1241606"/>
                  </a:lnTo>
                  <a:lnTo>
                    <a:pt x="907562" y="1200064"/>
                  </a:lnTo>
                  <a:close/>
                  <a:moveTo>
                    <a:pt x="982707" y="1234991"/>
                  </a:moveTo>
                  <a:cubicBezTo>
                    <a:pt x="986676" y="1230228"/>
                    <a:pt x="987470" y="1224407"/>
                    <a:pt x="987470" y="1200064"/>
                  </a:cubicBezTo>
                  <a:cubicBezTo>
                    <a:pt x="987470" y="1173075"/>
                    <a:pt x="987205" y="1170958"/>
                    <a:pt x="980855" y="1164872"/>
                  </a:cubicBezTo>
                  <a:cubicBezTo>
                    <a:pt x="975828" y="1159580"/>
                    <a:pt x="971859" y="1158257"/>
                    <a:pt x="961010" y="1158257"/>
                  </a:cubicBezTo>
                  <a:lnTo>
                    <a:pt x="947780" y="1158257"/>
                  </a:lnTo>
                  <a:lnTo>
                    <a:pt x="947780" y="1200857"/>
                  </a:lnTo>
                  <a:lnTo>
                    <a:pt x="947780" y="1243458"/>
                  </a:lnTo>
                  <a:lnTo>
                    <a:pt x="962862" y="1242399"/>
                  </a:lnTo>
                  <a:cubicBezTo>
                    <a:pt x="974240" y="1241341"/>
                    <a:pt x="979003" y="1239753"/>
                    <a:pt x="982707" y="1234991"/>
                  </a:cubicBezTo>
                  <a:close/>
                  <a:moveTo>
                    <a:pt x="860463" y="1091314"/>
                  </a:moveTo>
                  <a:lnTo>
                    <a:pt x="860463" y="1064325"/>
                  </a:lnTo>
                  <a:lnTo>
                    <a:pt x="819451" y="1064325"/>
                  </a:lnTo>
                  <a:lnTo>
                    <a:pt x="778438" y="1064325"/>
                  </a:lnTo>
                  <a:lnTo>
                    <a:pt x="778438" y="1091314"/>
                  </a:lnTo>
                  <a:lnTo>
                    <a:pt x="778438" y="1118568"/>
                  </a:lnTo>
                  <a:lnTo>
                    <a:pt x="819451" y="1118568"/>
                  </a:lnTo>
                  <a:lnTo>
                    <a:pt x="860463" y="1118568"/>
                  </a:lnTo>
                  <a:lnTo>
                    <a:pt x="860463" y="1091314"/>
                  </a:lnTo>
                  <a:close/>
                  <a:moveTo>
                    <a:pt x="1230371" y="1020931"/>
                  </a:moveTo>
                  <a:lnTo>
                    <a:pt x="1284084" y="974627"/>
                  </a:lnTo>
                  <a:lnTo>
                    <a:pt x="1274823" y="965630"/>
                  </a:lnTo>
                  <a:lnTo>
                    <a:pt x="1265827" y="956369"/>
                  </a:lnTo>
                  <a:lnTo>
                    <a:pt x="1207615" y="1006378"/>
                  </a:lnTo>
                  <a:lnTo>
                    <a:pt x="1149668" y="1056387"/>
                  </a:lnTo>
                  <a:lnTo>
                    <a:pt x="1157871" y="1065913"/>
                  </a:lnTo>
                  <a:cubicBezTo>
                    <a:pt x="1165544" y="1075174"/>
                    <a:pt x="1166073" y="1075438"/>
                    <a:pt x="1171365" y="1071469"/>
                  </a:cubicBezTo>
                  <a:cubicBezTo>
                    <a:pt x="1174276" y="1068823"/>
                    <a:pt x="1201000" y="1046333"/>
                    <a:pt x="1230371" y="1020931"/>
                  </a:cubicBezTo>
                  <a:close/>
                  <a:moveTo>
                    <a:pt x="475474" y="1065119"/>
                  </a:moveTo>
                  <a:lnTo>
                    <a:pt x="482353" y="1056916"/>
                  </a:lnTo>
                  <a:lnTo>
                    <a:pt x="476268" y="1050831"/>
                  </a:lnTo>
                  <a:cubicBezTo>
                    <a:pt x="463302" y="1038130"/>
                    <a:pt x="367254" y="957163"/>
                    <a:pt x="365401" y="957163"/>
                  </a:cubicBezTo>
                  <a:cubicBezTo>
                    <a:pt x="364343" y="957163"/>
                    <a:pt x="360109" y="961397"/>
                    <a:pt x="356140" y="966424"/>
                  </a:cubicBezTo>
                  <a:lnTo>
                    <a:pt x="349261" y="975685"/>
                  </a:lnTo>
                  <a:lnTo>
                    <a:pt x="356670" y="982035"/>
                  </a:lnTo>
                  <a:cubicBezTo>
                    <a:pt x="360903" y="985475"/>
                    <a:pt x="386305" y="1007437"/>
                    <a:pt x="413294" y="1030721"/>
                  </a:cubicBezTo>
                  <a:cubicBezTo>
                    <a:pt x="440282" y="1054006"/>
                    <a:pt x="463567" y="1073322"/>
                    <a:pt x="465419" y="1073322"/>
                  </a:cubicBezTo>
                  <a:cubicBezTo>
                    <a:pt x="467007" y="1073586"/>
                    <a:pt x="471505" y="1069882"/>
                    <a:pt x="475474" y="1065119"/>
                  </a:cubicBezTo>
                  <a:close/>
                  <a:moveTo>
                    <a:pt x="481824" y="972510"/>
                  </a:moveTo>
                  <a:lnTo>
                    <a:pt x="495848" y="956105"/>
                  </a:lnTo>
                  <a:lnTo>
                    <a:pt x="485793" y="947109"/>
                  </a:lnTo>
                  <a:cubicBezTo>
                    <a:pt x="479972" y="942346"/>
                    <a:pt x="472299" y="936260"/>
                    <a:pt x="468594" y="933349"/>
                  </a:cubicBezTo>
                  <a:lnTo>
                    <a:pt x="461715" y="928322"/>
                  </a:lnTo>
                  <a:lnTo>
                    <a:pt x="447956" y="944727"/>
                  </a:lnTo>
                  <a:lnTo>
                    <a:pt x="434197" y="961132"/>
                  </a:lnTo>
                  <a:lnTo>
                    <a:pt x="449543" y="974891"/>
                  </a:lnTo>
                  <a:cubicBezTo>
                    <a:pt x="458010" y="982565"/>
                    <a:pt x="465684" y="988915"/>
                    <a:pt x="466478" y="988915"/>
                  </a:cubicBezTo>
                  <a:cubicBezTo>
                    <a:pt x="467271" y="988915"/>
                    <a:pt x="474416" y="981506"/>
                    <a:pt x="481824" y="972510"/>
                  </a:cubicBezTo>
                  <a:close/>
                  <a:moveTo>
                    <a:pt x="1185389" y="972774"/>
                  </a:moveTo>
                  <a:cubicBezTo>
                    <a:pt x="1191475" y="967483"/>
                    <a:pt x="1196502" y="962455"/>
                    <a:pt x="1196502" y="961397"/>
                  </a:cubicBezTo>
                  <a:cubicBezTo>
                    <a:pt x="1196502" y="960338"/>
                    <a:pt x="1190945" y="952930"/>
                    <a:pt x="1184331" y="944992"/>
                  </a:cubicBezTo>
                  <a:lnTo>
                    <a:pt x="1172159" y="930968"/>
                  </a:lnTo>
                  <a:lnTo>
                    <a:pt x="1157342" y="943404"/>
                  </a:lnTo>
                  <a:cubicBezTo>
                    <a:pt x="1148875" y="950284"/>
                    <a:pt x="1141730" y="956899"/>
                    <a:pt x="1141201" y="957957"/>
                  </a:cubicBezTo>
                  <a:cubicBezTo>
                    <a:pt x="1140672" y="959280"/>
                    <a:pt x="1145964" y="966689"/>
                    <a:pt x="1152843" y="974627"/>
                  </a:cubicBezTo>
                  <a:cubicBezTo>
                    <a:pt x="1166603" y="990502"/>
                    <a:pt x="1164750" y="990767"/>
                    <a:pt x="1185389" y="972774"/>
                  </a:cubicBezTo>
                  <a:close/>
                </a:path>
              </a:pathLst>
            </a:custGeom>
            <a:grpFill/>
            <a:ln w="264" cap="flat">
              <a:solidFill>
                <a:srgbClr val="FFFFFF"/>
              </a:solid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9C1BB1E3-F27D-4555-ABC0-C174CD0DD95B}"/>
                </a:ext>
              </a:extLst>
            </p:cNvPr>
            <p:cNvSpPr/>
            <p:nvPr/>
          </p:nvSpPr>
          <p:spPr>
            <a:xfrm flipV="1">
              <a:off x="5192777" y="984896"/>
              <a:ext cx="838149" cy="838586"/>
            </a:xfrm>
            <a:custGeom>
              <a:avLst/>
              <a:gdLst>
                <a:gd name="connsiteX0" fmla="*/ 374036 w 838149"/>
                <a:gd name="connsiteY0" fmla="*/ 835333 h 838586"/>
                <a:gd name="connsiteX1" fmla="*/ 304447 w 838149"/>
                <a:gd name="connsiteY1" fmla="*/ 820515 h 838586"/>
                <a:gd name="connsiteX2" fmla="*/ 305241 w 838149"/>
                <a:gd name="connsiteY2" fmla="*/ 787176 h 838586"/>
                <a:gd name="connsiteX3" fmla="*/ 336463 w 838149"/>
                <a:gd name="connsiteY3" fmla="*/ 788764 h 838586"/>
                <a:gd name="connsiteX4" fmla="*/ 378534 w 838149"/>
                <a:gd name="connsiteY4" fmla="*/ 794849 h 838586"/>
                <a:gd name="connsiteX5" fmla="*/ 396527 w 838149"/>
                <a:gd name="connsiteY5" fmla="*/ 796437 h 838586"/>
                <a:gd name="connsiteX6" fmla="*/ 396527 w 838149"/>
                <a:gd name="connsiteY6" fmla="*/ 765744 h 838586"/>
                <a:gd name="connsiteX7" fmla="*/ 403407 w 838149"/>
                <a:gd name="connsiteY7" fmla="*/ 729758 h 838586"/>
                <a:gd name="connsiteX8" fmla="*/ 429602 w 838149"/>
                <a:gd name="connsiteY8" fmla="*/ 730817 h 838586"/>
                <a:gd name="connsiteX9" fmla="*/ 436217 w 838149"/>
                <a:gd name="connsiteY9" fmla="*/ 766802 h 838586"/>
                <a:gd name="connsiteX10" fmla="*/ 436217 w 838149"/>
                <a:gd name="connsiteY10" fmla="*/ 796437 h 838586"/>
                <a:gd name="connsiteX11" fmla="*/ 457384 w 838149"/>
                <a:gd name="connsiteY11" fmla="*/ 794585 h 838586"/>
                <a:gd name="connsiteX12" fmla="*/ 610586 w 838149"/>
                <a:gd name="connsiteY12" fmla="*/ 743517 h 838586"/>
                <a:gd name="connsiteX13" fmla="*/ 669062 w 838149"/>
                <a:gd name="connsiteY13" fmla="*/ 699065 h 838586"/>
                <a:gd name="connsiteX14" fmla="*/ 649218 w 838149"/>
                <a:gd name="connsiteY14" fmla="*/ 676574 h 838586"/>
                <a:gd name="connsiteX15" fmla="*/ 629373 w 838149"/>
                <a:gd name="connsiteY15" fmla="*/ 648262 h 838586"/>
                <a:gd name="connsiteX16" fmla="*/ 636252 w 838149"/>
                <a:gd name="connsiteY16" fmla="*/ 634503 h 838586"/>
                <a:gd name="connsiteX17" fmla="*/ 677530 w 838149"/>
                <a:gd name="connsiteY17" fmla="*/ 649585 h 838586"/>
                <a:gd name="connsiteX18" fmla="*/ 698697 w 838149"/>
                <a:gd name="connsiteY18" fmla="*/ 669959 h 838586"/>
                <a:gd name="connsiteX19" fmla="*/ 709281 w 838149"/>
                <a:gd name="connsiteY19" fmla="*/ 658052 h 838586"/>
                <a:gd name="connsiteX20" fmla="*/ 776224 w 838149"/>
                <a:gd name="connsiteY20" fmla="*/ 538190 h 838586"/>
                <a:gd name="connsiteX21" fmla="*/ 794746 w 838149"/>
                <a:gd name="connsiteY21" fmla="*/ 452460 h 838586"/>
                <a:gd name="connsiteX22" fmla="*/ 796334 w 838149"/>
                <a:gd name="connsiteY22" fmla="*/ 435791 h 838586"/>
                <a:gd name="connsiteX23" fmla="*/ 766963 w 838149"/>
                <a:gd name="connsiteY23" fmla="*/ 435791 h 838586"/>
                <a:gd name="connsiteX24" fmla="*/ 732566 w 838149"/>
                <a:gd name="connsiteY24" fmla="*/ 430499 h 838586"/>
                <a:gd name="connsiteX25" fmla="*/ 734153 w 838149"/>
                <a:gd name="connsiteY25" fmla="*/ 401657 h 838586"/>
                <a:gd name="connsiteX26" fmla="*/ 768551 w 838149"/>
                <a:gd name="connsiteY26" fmla="*/ 396101 h 838586"/>
                <a:gd name="connsiteX27" fmla="*/ 795805 w 838149"/>
                <a:gd name="connsiteY27" fmla="*/ 396101 h 838586"/>
                <a:gd name="connsiteX28" fmla="*/ 794482 w 838149"/>
                <a:gd name="connsiteY28" fmla="*/ 382342 h 838586"/>
                <a:gd name="connsiteX29" fmla="*/ 775960 w 838149"/>
                <a:gd name="connsiteY29" fmla="*/ 295554 h 838586"/>
                <a:gd name="connsiteX30" fmla="*/ 709281 w 838149"/>
                <a:gd name="connsiteY30" fmla="*/ 176485 h 838586"/>
                <a:gd name="connsiteX31" fmla="*/ 698697 w 838149"/>
                <a:gd name="connsiteY31" fmla="*/ 164578 h 838586"/>
                <a:gd name="connsiteX32" fmla="*/ 678853 w 838149"/>
                <a:gd name="connsiteY32" fmla="*/ 183894 h 838586"/>
                <a:gd name="connsiteX33" fmla="*/ 651070 w 838149"/>
                <a:gd name="connsiteY33" fmla="*/ 202945 h 838586"/>
                <a:gd name="connsiteX34" fmla="*/ 631490 w 838149"/>
                <a:gd name="connsiteY34" fmla="*/ 184952 h 838586"/>
                <a:gd name="connsiteX35" fmla="*/ 650805 w 838149"/>
                <a:gd name="connsiteY35" fmla="*/ 156376 h 838586"/>
                <a:gd name="connsiteX36" fmla="*/ 670121 w 838149"/>
                <a:gd name="connsiteY36" fmla="*/ 136795 h 838586"/>
                <a:gd name="connsiteX37" fmla="*/ 662447 w 838149"/>
                <a:gd name="connsiteY37" fmla="*/ 128857 h 838586"/>
                <a:gd name="connsiteX38" fmla="*/ 524857 w 838149"/>
                <a:gd name="connsiteY38" fmla="*/ 53447 h 838586"/>
                <a:gd name="connsiteX39" fmla="*/ 447859 w 838149"/>
                <a:gd name="connsiteY39" fmla="*/ 38894 h 838586"/>
                <a:gd name="connsiteX40" fmla="*/ 438863 w 838149"/>
                <a:gd name="connsiteY40" fmla="*/ 38894 h 838586"/>
                <a:gd name="connsiteX41" fmla="*/ 438863 w 838149"/>
                <a:gd name="connsiteY41" fmla="*/ 65089 h 838586"/>
                <a:gd name="connsiteX42" fmla="*/ 432777 w 838149"/>
                <a:gd name="connsiteY42" fmla="*/ 98693 h 838586"/>
                <a:gd name="connsiteX43" fmla="*/ 403936 w 838149"/>
                <a:gd name="connsiteY43" fmla="*/ 100016 h 838586"/>
                <a:gd name="connsiteX44" fmla="*/ 399173 w 838149"/>
                <a:gd name="connsiteY44" fmla="*/ 66412 h 838586"/>
                <a:gd name="connsiteX45" fmla="*/ 399173 w 838149"/>
                <a:gd name="connsiteY45" fmla="*/ 38894 h 838586"/>
                <a:gd name="connsiteX46" fmla="*/ 386737 w 838149"/>
                <a:gd name="connsiteY46" fmla="*/ 38894 h 838586"/>
                <a:gd name="connsiteX47" fmla="*/ 301272 w 838149"/>
                <a:gd name="connsiteY47" fmla="*/ 55299 h 838586"/>
                <a:gd name="connsiteX48" fmla="*/ 178763 w 838149"/>
                <a:gd name="connsiteY48" fmla="*/ 120390 h 838586"/>
                <a:gd name="connsiteX49" fmla="*/ 163681 w 838149"/>
                <a:gd name="connsiteY49" fmla="*/ 132297 h 838586"/>
                <a:gd name="connsiteX50" fmla="*/ 184849 w 838149"/>
                <a:gd name="connsiteY50" fmla="*/ 153994 h 838586"/>
                <a:gd name="connsiteX51" fmla="*/ 206017 w 838149"/>
                <a:gd name="connsiteY51" fmla="*/ 179925 h 838586"/>
                <a:gd name="connsiteX52" fmla="*/ 181145 w 838149"/>
                <a:gd name="connsiteY52" fmla="*/ 201357 h 838586"/>
                <a:gd name="connsiteX53" fmla="*/ 155479 w 838149"/>
                <a:gd name="connsiteY53" fmla="*/ 179925 h 838586"/>
                <a:gd name="connsiteX54" fmla="*/ 135105 w 838149"/>
                <a:gd name="connsiteY54" fmla="*/ 160080 h 838586"/>
                <a:gd name="connsiteX55" fmla="*/ 114995 w 838149"/>
                <a:gd name="connsiteY55" fmla="*/ 186010 h 838586"/>
                <a:gd name="connsiteX56" fmla="*/ 37733 w 838149"/>
                <a:gd name="connsiteY56" fmla="*/ 378108 h 838586"/>
                <a:gd name="connsiteX57" fmla="*/ 36145 w 838149"/>
                <a:gd name="connsiteY57" fmla="*/ 392926 h 838586"/>
                <a:gd name="connsiteX58" fmla="*/ 67103 w 838149"/>
                <a:gd name="connsiteY58" fmla="*/ 393984 h 838586"/>
                <a:gd name="connsiteX59" fmla="*/ 103088 w 838149"/>
                <a:gd name="connsiteY59" fmla="*/ 401128 h 838586"/>
                <a:gd name="connsiteX60" fmla="*/ 102030 w 838149"/>
                <a:gd name="connsiteY60" fmla="*/ 427323 h 838586"/>
                <a:gd name="connsiteX61" fmla="*/ 65780 w 838149"/>
                <a:gd name="connsiteY61" fmla="*/ 433145 h 838586"/>
                <a:gd name="connsiteX62" fmla="*/ 35881 w 838149"/>
                <a:gd name="connsiteY62" fmla="*/ 433145 h 838586"/>
                <a:gd name="connsiteX63" fmla="*/ 37733 w 838149"/>
                <a:gd name="connsiteY63" fmla="*/ 453783 h 838586"/>
                <a:gd name="connsiteX64" fmla="*/ 75570 w 838149"/>
                <a:gd name="connsiteY64" fmla="*/ 585288 h 838586"/>
                <a:gd name="connsiteX65" fmla="*/ 123992 w 838149"/>
                <a:gd name="connsiteY65" fmla="*/ 660698 h 838586"/>
                <a:gd name="connsiteX66" fmla="*/ 131930 w 838149"/>
                <a:gd name="connsiteY66" fmla="*/ 669695 h 838586"/>
                <a:gd name="connsiteX67" fmla="*/ 151245 w 838149"/>
                <a:gd name="connsiteY67" fmla="*/ 650908 h 838586"/>
                <a:gd name="connsiteX68" fmla="*/ 176117 w 838149"/>
                <a:gd name="connsiteY68" fmla="*/ 629211 h 838586"/>
                <a:gd name="connsiteX69" fmla="*/ 203371 w 838149"/>
                <a:gd name="connsiteY69" fmla="*/ 647998 h 838586"/>
                <a:gd name="connsiteX70" fmla="*/ 182203 w 838149"/>
                <a:gd name="connsiteY70" fmla="*/ 677633 h 838586"/>
                <a:gd name="connsiteX71" fmla="*/ 161035 w 838149"/>
                <a:gd name="connsiteY71" fmla="*/ 699594 h 838586"/>
                <a:gd name="connsiteX72" fmla="*/ 181145 w 838149"/>
                <a:gd name="connsiteY72" fmla="*/ 715735 h 838586"/>
                <a:gd name="connsiteX73" fmla="*/ 223216 w 838149"/>
                <a:gd name="connsiteY73" fmla="*/ 744311 h 838586"/>
                <a:gd name="connsiteX74" fmla="*/ 250998 w 838149"/>
                <a:gd name="connsiteY74" fmla="*/ 773946 h 838586"/>
                <a:gd name="connsiteX75" fmla="*/ 237239 w 838149"/>
                <a:gd name="connsiteY75" fmla="*/ 790087 h 838586"/>
                <a:gd name="connsiteX76" fmla="*/ 180086 w 838149"/>
                <a:gd name="connsiteY76" fmla="*/ 764156 h 838586"/>
                <a:gd name="connsiteX77" fmla="*/ 4658 w 838149"/>
                <a:gd name="connsiteY77" fmla="*/ 501411 h 838586"/>
                <a:gd name="connsiteX78" fmla="*/ -2221 w 838149"/>
                <a:gd name="connsiteY78" fmla="*/ 429176 h 838586"/>
                <a:gd name="connsiteX79" fmla="*/ 2012 w 838149"/>
                <a:gd name="connsiteY79" fmla="*/ 348738 h 838586"/>
                <a:gd name="connsiteX80" fmla="*/ 290159 w 838149"/>
                <a:gd name="connsiteY80" fmla="*/ 16668 h 838586"/>
                <a:gd name="connsiteX81" fmla="*/ 415049 w 838149"/>
                <a:gd name="connsiteY81" fmla="*/ -1854 h 838586"/>
                <a:gd name="connsiteX82" fmla="*/ 579628 w 838149"/>
                <a:gd name="connsiteY82" fmla="*/ 30956 h 838586"/>
                <a:gd name="connsiteX83" fmla="*/ 834965 w 838149"/>
                <a:gd name="connsiteY83" fmla="*/ 400070 h 838586"/>
                <a:gd name="connsiteX84" fmla="*/ 492047 w 838149"/>
                <a:gd name="connsiteY84" fmla="*/ 829776 h 838586"/>
                <a:gd name="connsiteX85" fmla="*/ 374036 w 838149"/>
                <a:gd name="connsiteY85" fmla="*/ 835333 h 838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838149" h="838586">
                  <a:moveTo>
                    <a:pt x="374036" y="835333"/>
                  </a:moveTo>
                  <a:cubicBezTo>
                    <a:pt x="343343" y="831893"/>
                    <a:pt x="311591" y="825013"/>
                    <a:pt x="304447" y="820515"/>
                  </a:cubicBezTo>
                  <a:cubicBezTo>
                    <a:pt x="291482" y="812048"/>
                    <a:pt x="291746" y="793262"/>
                    <a:pt x="305241" y="787176"/>
                  </a:cubicBezTo>
                  <a:cubicBezTo>
                    <a:pt x="310797" y="784795"/>
                    <a:pt x="317148" y="785059"/>
                    <a:pt x="336463" y="788764"/>
                  </a:cubicBezTo>
                  <a:cubicBezTo>
                    <a:pt x="349958" y="791410"/>
                    <a:pt x="368744" y="794055"/>
                    <a:pt x="378534" y="794849"/>
                  </a:cubicBezTo>
                  <a:lnTo>
                    <a:pt x="396527" y="796437"/>
                  </a:lnTo>
                  <a:lnTo>
                    <a:pt x="396527" y="765744"/>
                  </a:lnTo>
                  <a:cubicBezTo>
                    <a:pt x="396527" y="735844"/>
                    <a:pt x="396792" y="735050"/>
                    <a:pt x="403407" y="729758"/>
                  </a:cubicBezTo>
                  <a:cubicBezTo>
                    <a:pt x="412667" y="722350"/>
                    <a:pt x="421664" y="722879"/>
                    <a:pt x="429602" y="730817"/>
                  </a:cubicBezTo>
                  <a:cubicBezTo>
                    <a:pt x="435952" y="736902"/>
                    <a:pt x="436217" y="739019"/>
                    <a:pt x="436217" y="766802"/>
                  </a:cubicBezTo>
                  <a:lnTo>
                    <a:pt x="436217" y="796437"/>
                  </a:lnTo>
                  <a:lnTo>
                    <a:pt x="457384" y="794585"/>
                  </a:lnTo>
                  <a:cubicBezTo>
                    <a:pt x="503689" y="790880"/>
                    <a:pt x="566134" y="769977"/>
                    <a:pt x="610586" y="743517"/>
                  </a:cubicBezTo>
                  <a:cubicBezTo>
                    <a:pt x="634665" y="728965"/>
                    <a:pt x="668798" y="703034"/>
                    <a:pt x="669062" y="699065"/>
                  </a:cubicBezTo>
                  <a:cubicBezTo>
                    <a:pt x="669062" y="697477"/>
                    <a:pt x="660066" y="687423"/>
                    <a:pt x="649218" y="676574"/>
                  </a:cubicBezTo>
                  <a:cubicBezTo>
                    <a:pt x="632813" y="660169"/>
                    <a:pt x="629373" y="655406"/>
                    <a:pt x="629373" y="648262"/>
                  </a:cubicBezTo>
                  <a:cubicBezTo>
                    <a:pt x="629373" y="642441"/>
                    <a:pt x="631490" y="638208"/>
                    <a:pt x="636252" y="634503"/>
                  </a:cubicBezTo>
                  <a:cubicBezTo>
                    <a:pt x="648424" y="624978"/>
                    <a:pt x="654510" y="627094"/>
                    <a:pt x="677530" y="649585"/>
                  </a:cubicBezTo>
                  <a:lnTo>
                    <a:pt x="698697" y="669959"/>
                  </a:lnTo>
                  <a:lnTo>
                    <a:pt x="709281" y="658052"/>
                  </a:lnTo>
                  <a:cubicBezTo>
                    <a:pt x="733889" y="630534"/>
                    <a:pt x="762730" y="578938"/>
                    <a:pt x="776224" y="538190"/>
                  </a:cubicBezTo>
                  <a:cubicBezTo>
                    <a:pt x="783898" y="514905"/>
                    <a:pt x="792100" y="477068"/>
                    <a:pt x="794746" y="452460"/>
                  </a:cubicBezTo>
                  <a:lnTo>
                    <a:pt x="796334" y="435791"/>
                  </a:lnTo>
                  <a:lnTo>
                    <a:pt x="766963" y="435791"/>
                  </a:lnTo>
                  <a:cubicBezTo>
                    <a:pt x="741298" y="435791"/>
                    <a:pt x="737329" y="435261"/>
                    <a:pt x="732566" y="430499"/>
                  </a:cubicBezTo>
                  <a:cubicBezTo>
                    <a:pt x="724628" y="422561"/>
                    <a:pt x="725422" y="408537"/>
                    <a:pt x="734153" y="401657"/>
                  </a:cubicBezTo>
                  <a:cubicBezTo>
                    <a:pt x="740239" y="396895"/>
                    <a:pt x="745002" y="396101"/>
                    <a:pt x="768551" y="396101"/>
                  </a:cubicBezTo>
                  <a:lnTo>
                    <a:pt x="795805" y="396101"/>
                  </a:lnTo>
                  <a:lnTo>
                    <a:pt x="794482" y="382342"/>
                  </a:lnTo>
                  <a:cubicBezTo>
                    <a:pt x="791836" y="358793"/>
                    <a:pt x="782839" y="316457"/>
                    <a:pt x="775960" y="295554"/>
                  </a:cubicBezTo>
                  <a:cubicBezTo>
                    <a:pt x="762201" y="254806"/>
                    <a:pt x="733624" y="204003"/>
                    <a:pt x="709281" y="176485"/>
                  </a:cubicBezTo>
                  <a:lnTo>
                    <a:pt x="698697" y="164578"/>
                  </a:lnTo>
                  <a:lnTo>
                    <a:pt x="678853" y="183894"/>
                  </a:lnTo>
                  <a:cubicBezTo>
                    <a:pt x="663241" y="198976"/>
                    <a:pt x="657420" y="202945"/>
                    <a:pt x="651070" y="202945"/>
                  </a:cubicBezTo>
                  <a:cubicBezTo>
                    <a:pt x="639957" y="202945"/>
                    <a:pt x="631754" y="195536"/>
                    <a:pt x="631490" y="184952"/>
                  </a:cubicBezTo>
                  <a:cubicBezTo>
                    <a:pt x="631225" y="177279"/>
                    <a:pt x="634136" y="173310"/>
                    <a:pt x="650805" y="156376"/>
                  </a:cubicBezTo>
                  <a:lnTo>
                    <a:pt x="670121" y="136795"/>
                  </a:lnTo>
                  <a:lnTo>
                    <a:pt x="662447" y="128857"/>
                  </a:lnTo>
                  <a:cubicBezTo>
                    <a:pt x="639163" y="104514"/>
                    <a:pt x="569045" y="66148"/>
                    <a:pt x="524857" y="53447"/>
                  </a:cubicBezTo>
                  <a:cubicBezTo>
                    <a:pt x="498662" y="45774"/>
                    <a:pt x="461618" y="38894"/>
                    <a:pt x="447859" y="38894"/>
                  </a:cubicBezTo>
                  <a:lnTo>
                    <a:pt x="438863" y="38894"/>
                  </a:lnTo>
                  <a:lnTo>
                    <a:pt x="438863" y="65089"/>
                  </a:lnTo>
                  <a:cubicBezTo>
                    <a:pt x="438863" y="88903"/>
                    <a:pt x="438333" y="92343"/>
                    <a:pt x="432777" y="98693"/>
                  </a:cubicBezTo>
                  <a:cubicBezTo>
                    <a:pt x="424574" y="107954"/>
                    <a:pt x="411080" y="108748"/>
                    <a:pt x="403936" y="100016"/>
                  </a:cubicBezTo>
                  <a:cubicBezTo>
                    <a:pt x="399967" y="94989"/>
                    <a:pt x="399173" y="89168"/>
                    <a:pt x="399173" y="66412"/>
                  </a:cubicBezTo>
                  <a:lnTo>
                    <a:pt x="399173" y="38894"/>
                  </a:lnTo>
                  <a:lnTo>
                    <a:pt x="386737" y="38894"/>
                  </a:lnTo>
                  <a:cubicBezTo>
                    <a:pt x="367686" y="38894"/>
                    <a:pt x="329848" y="46303"/>
                    <a:pt x="301272" y="55299"/>
                  </a:cubicBezTo>
                  <a:cubicBezTo>
                    <a:pt x="255761" y="69852"/>
                    <a:pt x="216865" y="90491"/>
                    <a:pt x="178763" y="120390"/>
                  </a:cubicBezTo>
                  <a:lnTo>
                    <a:pt x="163681" y="132297"/>
                  </a:lnTo>
                  <a:lnTo>
                    <a:pt x="184849" y="153994"/>
                  </a:lnTo>
                  <a:cubicBezTo>
                    <a:pt x="196491" y="166166"/>
                    <a:pt x="206017" y="177808"/>
                    <a:pt x="206017" y="179925"/>
                  </a:cubicBezTo>
                  <a:cubicBezTo>
                    <a:pt x="206017" y="193155"/>
                    <a:pt x="192522" y="204797"/>
                    <a:pt x="181145" y="201357"/>
                  </a:cubicBezTo>
                  <a:cubicBezTo>
                    <a:pt x="178234" y="200563"/>
                    <a:pt x="166592" y="190773"/>
                    <a:pt x="155479" y="179925"/>
                  </a:cubicBezTo>
                  <a:lnTo>
                    <a:pt x="135105" y="160080"/>
                  </a:lnTo>
                  <a:lnTo>
                    <a:pt x="114995" y="186010"/>
                  </a:lnTo>
                  <a:cubicBezTo>
                    <a:pt x="73453" y="240253"/>
                    <a:pt x="45671" y="308784"/>
                    <a:pt x="37733" y="378108"/>
                  </a:cubicBezTo>
                  <a:lnTo>
                    <a:pt x="36145" y="392926"/>
                  </a:lnTo>
                  <a:lnTo>
                    <a:pt x="67103" y="393984"/>
                  </a:lnTo>
                  <a:cubicBezTo>
                    <a:pt x="95944" y="394778"/>
                    <a:pt x="98326" y="395307"/>
                    <a:pt x="103088" y="401128"/>
                  </a:cubicBezTo>
                  <a:cubicBezTo>
                    <a:pt x="109968" y="409595"/>
                    <a:pt x="109439" y="420444"/>
                    <a:pt x="102030" y="427323"/>
                  </a:cubicBezTo>
                  <a:cubicBezTo>
                    <a:pt x="96473" y="432615"/>
                    <a:pt x="93034" y="433145"/>
                    <a:pt x="65780" y="433145"/>
                  </a:cubicBezTo>
                  <a:lnTo>
                    <a:pt x="35881" y="433145"/>
                  </a:lnTo>
                  <a:lnTo>
                    <a:pt x="37733" y="453783"/>
                  </a:lnTo>
                  <a:cubicBezTo>
                    <a:pt x="41702" y="497442"/>
                    <a:pt x="55196" y="544011"/>
                    <a:pt x="75570" y="585288"/>
                  </a:cubicBezTo>
                  <a:cubicBezTo>
                    <a:pt x="87742" y="609631"/>
                    <a:pt x="109968" y="644293"/>
                    <a:pt x="123992" y="660698"/>
                  </a:cubicBezTo>
                  <a:lnTo>
                    <a:pt x="131930" y="669695"/>
                  </a:lnTo>
                  <a:lnTo>
                    <a:pt x="151245" y="650908"/>
                  </a:lnTo>
                  <a:cubicBezTo>
                    <a:pt x="161564" y="640589"/>
                    <a:pt x="172942" y="630799"/>
                    <a:pt x="176117" y="629211"/>
                  </a:cubicBezTo>
                  <a:cubicBezTo>
                    <a:pt x="188818" y="622861"/>
                    <a:pt x="203371" y="632916"/>
                    <a:pt x="203371" y="647998"/>
                  </a:cubicBezTo>
                  <a:cubicBezTo>
                    <a:pt x="203371" y="653819"/>
                    <a:pt x="198343" y="660698"/>
                    <a:pt x="182203" y="677633"/>
                  </a:cubicBezTo>
                  <a:lnTo>
                    <a:pt x="161035" y="699594"/>
                  </a:lnTo>
                  <a:lnTo>
                    <a:pt x="181145" y="715735"/>
                  </a:lnTo>
                  <a:cubicBezTo>
                    <a:pt x="192258" y="724466"/>
                    <a:pt x="211309" y="737432"/>
                    <a:pt x="223216" y="744311"/>
                  </a:cubicBezTo>
                  <a:cubicBezTo>
                    <a:pt x="244383" y="756747"/>
                    <a:pt x="250998" y="763891"/>
                    <a:pt x="250998" y="773946"/>
                  </a:cubicBezTo>
                  <a:cubicBezTo>
                    <a:pt x="250734" y="780296"/>
                    <a:pt x="245177" y="787176"/>
                    <a:pt x="237239" y="790087"/>
                  </a:cubicBezTo>
                  <a:cubicBezTo>
                    <a:pt x="228508" y="793262"/>
                    <a:pt x="211573" y="785588"/>
                    <a:pt x="180086" y="764156"/>
                  </a:cubicBezTo>
                  <a:cubicBezTo>
                    <a:pt x="89594" y="701976"/>
                    <a:pt x="27943" y="609631"/>
                    <a:pt x="4658" y="501411"/>
                  </a:cubicBezTo>
                  <a:cubicBezTo>
                    <a:pt x="954" y="484212"/>
                    <a:pt x="-1163" y="462250"/>
                    <a:pt x="-2221" y="429176"/>
                  </a:cubicBezTo>
                  <a:cubicBezTo>
                    <a:pt x="-3544" y="388428"/>
                    <a:pt x="-2751" y="376785"/>
                    <a:pt x="2012" y="348738"/>
                  </a:cubicBezTo>
                  <a:cubicBezTo>
                    <a:pt x="28737" y="191832"/>
                    <a:pt x="139603" y="64296"/>
                    <a:pt x="290159" y="16668"/>
                  </a:cubicBezTo>
                  <a:cubicBezTo>
                    <a:pt x="331701" y="3703"/>
                    <a:pt x="367686" y="-1589"/>
                    <a:pt x="415049" y="-1854"/>
                  </a:cubicBezTo>
                  <a:cubicBezTo>
                    <a:pt x="477494" y="-1854"/>
                    <a:pt x="526444" y="7936"/>
                    <a:pt x="579628" y="30956"/>
                  </a:cubicBezTo>
                  <a:cubicBezTo>
                    <a:pt x="729920" y="95783"/>
                    <a:pt x="827821" y="237342"/>
                    <a:pt x="834965" y="400070"/>
                  </a:cubicBezTo>
                  <a:cubicBezTo>
                    <a:pt x="843961" y="607779"/>
                    <a:pt x="696316" y="792997"/>
                    <a:pt x="492047" y="829776"/>
                  </a:cubicBezTo>
                  <a:cubicBezTo>
                    <a:pt x="457384" y="836126"/>
                    <a:pt x="403407" y="838508"/>
                    <a:pt x="374036" y="835333"/>
                  </a:cubicBezTo>
                  <a:close/>
                </a:path>
              </a:pathLst>
            </a:custGeom>
            <a:grpFill/>
            <a:ln w="264" cap="flat">
              <a:solidFill>
                <a:srgbClr val="FFFFFF"/>
              </a:solid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0130A15E-7DBA-4F98-AF91-D71CAA50CDB5}"/>
                </a:ext>
              </a:extLst>
            </p:cNvPr>
            <p:cNvSpPr/>
            <p:nvPr/>
          </p:nvSpPr>
          <p:spPr>
            <a:xfrm flipV="1">
              <a:off x="5562789" y="1221883"/>
              <a:ext cx="235694" cy="365048"/>
            </a:xfrm>
            <a:custGeom>
              <a:avLst/>
              <a:gdLst>
                <a:gd name="connsiteX0" fmla="*/ 32101 w 235694"/>
                <a:gd name="connsiteY0" fmla="*/ 357206 h 365048"/>
                <a:gd name="connsiteX1" fmla="*/ 26280 w 235694"/>
                <a:gd name="connsiteY1" fmla="*/ 289204 h 365048"/>
                <a:gd name="connsiteX2" fmla="*/ 26280 w 235694"/>
                <a:gd name="connsiteY2" fmla="*/ 227553 h 365048"/>
                <a:gd name="connsiteX3" fmla="*/ 15961 w 235694"/>
                <a:gd name="connsiteY3" fmla="*/ 218821 h 365048"/>
                <a:gd name="connsiteX4" fmla="*/ 9875 w 235694"/>
                <a:gd name="connsiteY4" fmla="*/ 148174 h 365048"/>
                <a:gd name="connsiteX5" fmla="*/ 59355 w 235694"/>
                <a:gd name="connsiteY5" fmla="*/ 134150 h 365048"/>
                <a:gd name="connsiteX6" fmla="*/ 136088 w 235694"/>
                <a:gd name="connsiteY6" fmla="*/ 66943 h 365048"/>
                <a:gd name="connsiteX7" fmla="*/ 213351 w 235694"/>
                <a:gd name="connsiteY7" fmla="*/ -1853 h 365048"/>
                <a:gd name="connsiteX8" fmla="*/ 232666 w 235694"/>
                <a:gd name="connsiteY8" fmla="*/ 17198 h 365048"/>
                <a:gd name="connsiteX9" fmla="*/ 163342 w 235694"/>
                <a:gd name="connsiteY9" fmla="*/ 95254 h 365048"/>
                <a:gd name="connsiteX10" fmla="*/ 94017 w 235694"/>
                <a:gd name="connsiteY10" fmla="*/ 164579 h 365048"/>
                <a:gd name="connsiteX11" fmla="*/ 93753 w 235694"/>
                <a:gd name="connsiteY11" fmla="*/ 180455 h 365048"/>
                <a:gd name="connsiteX12" fmla="*/ 86344 w 235694"/>
                <a:gd name="connsiteY12" fmla="*/ 206915 h 365048"/>
                <a:gd name="connsiteX13" fmla="*/ 72585 w 235694"/>
                <a:gd name="connsiteY13" fmla="*/ 220938 h 365048"/>
                <a:gd name="connsiteX14" fmla="*/ 65970 w 235694"/>
                <a:gd name="connsiteY14" fmla="*/ 223849 h 365048"/>
                <a:gd name="connsiteX15" fmla="*/ 65970 w 235694"/>
                <a:gd name="connsiteY15" fmla="*/ 287088 h 365048"/>
                <a:gd name="connsiteX16" fmla="*/ 65970 w 235694"/>
                <a:gd name="connsiteY16" fmla="*/ 350326 h 365048"/>
                <a:gd name="connsiteX17" fmla="*/ 59355 w 235694"/>
                <a:gd name="connsiteY17" fmla="*/ 356677 h 365048"/>
                <a:gd name="connsiteX18" fmla="*/ 32101 w 235694"/>
                <a:gd name="connsiteY18" fmla="*/ 357206 h 365048"/>
                <a:gd name="connsiteX19" fmla="*/ 52475 w 235694"/>
                <a:gd name="connsiteY19" fmla="*/ 184953 h 365048"/>
                <a:gd name="connsiteX20" fmla="*/ 45860 w 235694"/>
                <a:gd name="connsiteY20" fmla="*/ 172782 h 365048"/>
                <a:gd name="connsiteX21" fmla="*/ 37923 w 235694"/>
                <a:gd name="connsiteY21" fmla="*/ 184688 h 365048"/>
                <a:gd name="connsiteX22" fmla="*/ 52475 w 235694"/>
                <a:gd name="connsiteY22" fmla="*/ 184953 h 365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35694" h="365048">
                  <a:moveTo>
                    <a:pt x="32101" y="357206"/>
                  </a:moveTo>
                  <a:cubicBezTo>
                    <a:pt x="26545" y="351120"/>
                    <a:pt x="26280" y="349003"/>
                    <a:pt x="26280" y="289204"/>
                  </a:cubicBezTo>
                  <a:lnTo>
                    <a:pt x="26280" y="227553"/>
                  </a:lnTo>
                  <a:lnTo>
                    <a:pt x="15961" y="218821"/>
                  </a:lnTo>
                  <a:cubicBezTo>
                    <a:pt x="-6794" y="199241"/>
                    <a:pt x="-9440" y="168548"/>
                    <a:pt x="9875" y="148174"/>
                  </a:cubicBezTo>
                  <a:cubicBezTo>
                    <a:pt x="23105" y="134150"/>
                    <a:pt x="39246" y="129652"/>
                    <a:pt x="59355" y="134150"/>
                  </a:cubicBezTo>
                  <a:cubicBezTo>
                    <a:pt x="67028" y="135738"/>
                    <a:pt x="70468" y="132563"/>
                    <a:pt x="136088" y="66943"/>
                  </a:cubicBezTo>
                  <a:cubicBezTo>
                    <a:pt x="197739" y="5027"/>
                    <a:pt x="205677" y="-1853"/>
                    <a:pt x="213351" y="-1853"/>
                  </a:cubicBezTo>
                  <a:cubicBezTo>
                    <a:pt x="224728" y="-1853"/>
                    <a:pt x="232666" y="6085"/>
                    <a:pt x="232666" y="17198"/>
                  </a:cubicBezTo>
                  <a:cubicBezTo>
                    <a:pt x="232666" y="25136"/>
                    <a:pt x="225522" y="33074"/>
                    <a:pt x="163342" y="95254"/>
                  </a:cubicBezTo>
                  <a:lnTo>
                    <a:pt x="94017" y="164579"/>
                  </a:lnTo>
                  <a:lnTo>
                    <a:pt x="93753" y="180455"/>
                  </a:lnTo>
                  <a:cubicBezTo>
                    <a:pt x="93488" y="192626"/>
                    <a:pt x="92165" y="198183"/>
                    <a:pt x="86344" y="206915"/>
                  </a:cubicBezTo>
                  <a:cubicBezTo>
                    <a:pt x="82375" y="213000"/>
                    <a:pt x="76025" y="219351"/>
                    <a:pt x="72585" y="220938"/>
                  </a:cubicBezTo>
                  <a:lnTo>
                    <a:pt x="65970" y="223849"/>
                  </a:lnTo>
                  <a:lnTo>
                    <a:pt x="65970" y="287088"/>
                  </a:lnTo>
                  <a:lnTo>
                    <a:pt x="65970" y="350326"/>
                  </a:lnTo>
                  <a:lnTo>
                    <a:pt x="59355" y="356677"/>
                  </a:lnTo>
                  <a:cubicBezTo>
                    <a:pt x="51152" y="365144"/>
                    <a:pt x="39775" y="365408"/>
                    <a:pt x="32101" y="357206"/>
                  </a:cubicBezTo>
                  <a:close/>
                  <a:moveTo>
                    <a:pt x="52475" y="184953"/>
                  </a:moveTo>
                  <a:cubicBezTo>
                    <a:pt x="56974" y="179661"/>
                    <a:pt x="53005" y="172782"/>
                    <a:pt x="45860" y="172782"/>
                  </a:cubicBezTo>
                  <a:cubicBezTo>
                    <a:pt x="38981" y="172782"/>
                    <a:pt x="35277" y="178073"/>
                    <a:pt x="37923" y="184688"/>
                  </a:cubicBezTo>
                  <a:cubicBezTo>
                    <a:pt x="39775" y="189716"/>
                    <a:pt x="48506" y="189980"/>
                    <a:pt x="52475" y="184953"/>
                  </a:cubicBezTo>
                  <a:close/>
                </a:path>
              </a:pathLst>
            </a:custGeom>
            <a:grpFill/>
            <a:ln w="264" cap="flat">
              <a:solidFill>
                <a:srgbClr val="FFFFFF"/>
              </a:solidFill>
              <a:prstDash val="solid"/>
              <a:miter/>
            </a:ln>
          </p:spPr>
          <p:txBody>
            <a:bodyPr rtlCol="0" anchor="ctr"/>
            <a:lstStyle/>
            <a:p>
              <a:endParaRPr lang="en-US"/>
            </a:p>
          </p:txBody>
        </p:sp>
      </p:grpSp>
      <p:sp>
        <p:nvSpPr>
          <p:cNvPr id="28" name="TextBox 27">
            <a:extLst>
              <a:ext uri="{FF2B5EF4-FFF2-40B4-BE49-F238E27FC236}">
                <a16:creationId xmlns:a16="http://schemas.microsoft.com/office/drawing/2014/main" id="{0D9EE063-7012-4DBF-8127-BE6A9D3DAA82}"/>
              </a:ext>
            </a:extLst>
          </p:cNvPr>
          <p:cNvSpPr txBox="1"/>
          <p:nvPr/>
        </p:nvSpPr>
        <p:spPr>
          <a:xfrm>
            <a:off x="1130709" y="2289470"/>
            <a:ext cx="7516947" cy="904863"/>
          </a:xfrm>
          <a:prstGeom prst="rect">
            <a:avLst/>
          </a:prstGeom>
          <a:noFill/>
        </p:spPr>
        <p:txBody>
          <a:bodyPr wrap="square" rtlCol="0">
            <a:spAutoFit/>
          </a:bodyPr>
          <a:lstStyle>
            <a:defPPr marR="0" lvl="0" algn="l" rtl="0">
              <a:lnSpc>
                <a:spcPct val="100000"/>
              </a:lnSpc>
              <a:spcBef>
                <a:spcPts val="0"/>
              </a:spcBef>
              <a:spcAft>
                <a:spcPts val="0"/>
              </a:spcAft>
            </a:defPPr>
            <a:lvl1pPr>
              <a:lnSpc>
                <a:spcPct val="120000"/>
              </a:lnSpc>
              <a:defRPr sz="2200">
                <a:latin typeface="#9Slide03 Arima Madurai Black" panose="00000A00000000000000" pitchFamily="2" charset="0"/>
                <a:cs typeface="#9Slide03 Arima Madurai Black" panose="00000A00000000000000" pitchFamily="2" charset="0"/>
              </a:defRPr>
            </a:lvl1pPr>
          </a:lstStyle>
          <a:p>
            <a:r>
              <a:rPr lang="en-US" dirty="0" err="1"/>
              <a:t>Dùng</a:t>
            </a:r>
            <a:r>
              <a:rPr lang="en-US" dirty="0"/>
              <a:t> </a:t>
            </a:r>
            <a:r>
              <a:rPr lang="en-US" dirty="0" err="1"/>
              <a:t>đồng</a:t>
            </a:r>
            <a:r>
              <a:rPr lang="en-US" dirty="0"/>
              <a:t> </a:t>
            </a:r>
            <a:r>
              <a:rPr lang="en-US" dirty="0" err="1"/>
              <a:t>hồ</a:t>
            </a:r>
            <a:r>
              <a:rPr lang="en-US" dirty="0"/>
              <a:t> </a:t>
            </a:r>
            <a:r>
              <a:rPr lang="en-US" dirty="0" err="1"/>
              <a:t>bấm</a:t>
            </a:r>
            <a:r>
              <a:rPr lang="en-US" dirty="0"/>
              <a:t> </a:t>
            </a:r>
            <a:r>
              <a:rPr lang="en-US" dirty="0" err="1"/>
              <a:t>giây</a:t>
            </a:r>
            <a:r>
              <a:rPr lang="en-US" dirty="0"/>
              <a:t> </a:t>
            </a:r>
            <a:r>
              <a:rPr lang="en-US" dirty="0" err="1"/>
              <a:t>đo</a:t>
            </a:r>
            <a:r>
              <a:rPr lang="en-US" dirty="0"/>
              <a:t> t </a:t>
            </a:r>
            <a:r>
              <a:rPr lang="en-US" dirty="0" err="1"/>
              <a:t>từ</a:t>
            </a:r>
            <a:r>
              <a:rPr lang="en-US" dirty="0"/>
              <a:t> </a:t>
            </a:r>
            <a:r>
              <a:rPr lang="en-US" dirty="0" err="1"/>
              <a:t>khi</a:t>
            </a:r>
            <a:r>
              <a:rPr lang="en-US" dirty="0"/>
              <a:t> bắt </a:t>
            </a:r>
            <a:r>
              <a:rPr lang="en-US" dirty="0" err="1"/>
              <a:t>đầu</a:t>
            </a:r>
            <a:r>
              <a:rPr lang="en-US" dirty="0"/>
              <a:t> </a:t>
            </a:r>
            <a:r>
              <a:rPr lang="en-US" dirty="0" err="1"/>
              <a:t>chuyển</a:t>
            </a:r>
            <a:r>
              <a:rPr lang="en-US" dirty="0"/>
              <a:t> </a:t>
            </a:r>
            <a:r>
              <a:rPr lang="en-US" dirty="0" err="1"/>
              <a:t>động</a:t>
            </a:r>
            <a:r>
              <a:rPr lang="en-US" dirty="0"/>
              <a:t> </a:t>
            </a:r>
            <a:r>
              <a:rPr lang="en-US" dirty="0" err="1"/>
              <a:t>từ</a:t>
            </a:r>
            <a:r>
              <a:rPr lang="en-US" dirty="0"/>
              <a:t> </a:t>
            </a:r>
            <a:r>
              <a:rPr lang="en-US" dirty="0" err="1"/>
              <a:t>vạch</a:t>
            </a:r>
            <a:r>
              <a:rPr lang="en-US" dirty="0"/>
              <a:t> </a:t>
            </a:r>
            <a:r>
              <a:rPr lang="en-US" dirty="0" err="1"/>
              <a:t>xuất</a:t>
            </a:r>
            <a:r>
              <a:rPr lang="en-US" dirty="0"/>
              <a:t> </a:t>
            </a:r>
            <a:r>
              <a:rPr lang="en-US" dirty="0" err="1"/>
              <a:t>phát</a:t>
            </a:r>
            <a:r>
              <a:rPr lang="en-US" dirty="0"/>
              <a:t> tới </a:t>
            </a:r>
            <a:r>
              <a:rPr lang="en-US" dirty="0" err="1"/>
              <a:t>khi</a:t>
            </a:r>
            <a:r>
              <a:rPr lang="en-US" dirty="0"/>
              <a:t> </a:t>
            </a:r>
            <a:r>
              <a:rPr lang="en-US" dirty="0" err="1"/>
              <a:t>vượt</a:t>
            </a:r>
            <a:r>
              <a:rPr lang="en-US" dirty="0"/>
              <a:t> qua </a:t>
            </a:r>
            <a:r>
              <a:rPr lang="en-US" dirty="0" err="1"/>
              <a:t>vạch</a:t>
            </a:r>
            <a:r>
              <a:rPr lang="en-US" dirty="0"/>
              <a:t> </a:t>
            </a:r>
            <a:r>
              <a:rPr lang="en-US" dirty="0" err="1"/>
              <a:t>đích</a:t>
            </a:r>
            <a:endParaRPr lang="en-US" dirty="0"/>
          </a:p>
        </p:txBody>
      </p:sp>
      <p:sp>
        <p:nvSpPr>
          <p:cNvPr id="29" name="TextBox 28">
            <a:extLst>
              <a:ext uri="{FF2B5EF4-FFF2-40B4-BE49-F238E27FC236}">
                <a16:creationId xmlns:a16="http://schemas.microsoft.com/office/drawing/2014/main" id="{2B628CBC-F7B1-447C-AE8A-07071B9745DA}"/>
              </a:ext>
            </a:extLst>
          </p:cNvPr>
          <p:cNvSpPr txBox="1"/>
          <p:nvPr/>
        </p:nvSpPr>
        <p:spPr>
          <a:xfrm>
            <a:off x="1185182" y="3297474"/>
            <a:ext cx="3736335" cy="498598"/>
          </a:xfrm>
          <a:prstGeom prst="rect">
            <a:avLst/>
          </a:prstGeom>
          <a:noFill/>
        </p:spPr>
        <p:txBody>
          <a:bodyPr wrap="square" rtlCol="0">
            <a:spAutoFit/>
          </a:bodyPr>
          <a:lstStyle>
            <a:defPPr marR="0" lvl="0" algn="l" rtl="0">
              <a:lnSpc>
                <a:spcPct val="100000"/>
              </a:lnSpc>
              <a:spcBef>
                <a:spcPts val="0"/>
              </a:spcBef>
              <a:spcAft>
                <a:spcPts val="0"/>
              </a:spcAft>
            </a:defPPr>
            <a:lvl1pPr>
              <a:lnSpc>
                <a:spcPct val="120000"/>
              </a:lnSpc>
              <a:defRPr sz="2200">
                <a:latin typeface="#9Slide03 Arima Madurai Black" panose="00000A00000000000000" pitchFamily="2" charset="0"/>
                <a:cs typeface="#9Slide03 Arima Madurai Black" panose="00000A00000000000000" pitchFamily="2" charset="0"/>
              </a:defRPr>
            </a:lvl1pPr>
          </a:lstStyle>
          <a:p>
            <a:r>
              <a:rPr lang="en-US" dirty="0" err="1"/>
              <a:t>Tính</a:t>
            </a:r>
            <a:r>
              <a:rPr lang="en-US" dirty="0"/>
              <a:t> </a:t>
            </a:r>
            <a:r>
              <a:rPr lang="en-US" dirty="0" err="1"/>
              <a:t>tốc</a:t>
            </a:r>
            <a:r>
              <a:rPr lang="en-US" dirty="0"/>
              <a:t> </a:t>
            </a:r>
            <a:r>
              <a:rPr lang="en-US" dirty="0" err="1"/>
              <a:t>độ</a:t>
            </a:r>
            <a:r>
              <a:rPr lang="en-US" dirty="0"/>
              <a:t> </a:t>
            </a:r>
            <a:r>
              <a:rPr lang="en-US" dirty="0" err="1"/>
              <a:t>bằng</a:t>
            </a:r>
            <a:r>
              <a:rPr lang="en-US" dirty="0"/>
              <a:t> </a:t>
            </a:r>
            <a:r>
              <a:rPr lang="en-US" dirty="0" err="1"/>
              <a:t>công</a:t>
            </a:r>
            <a:r>
              <a:rPr lang="en-US" dirty="0"/>
              <a:t> </a:t>
            </a:r>
            <a:r>
              <a:rPr lang="en-US" dirty="0" err="1"/>
              <a:t>thức</a:t>
            </a:r>
            <a:r>
              <a:rPr lang="en-US" dirty="0"/>
              <a:t>:</a:t>
            </a:r>
          </a:p>
        </p:txBody>
      </p:sp>
      <p:pic>
        <p:nvPicPr>
          <p:cNvPr id="6146" name="Picture 2">
            <a:extLst>
              <a:ext uri="{FF2B5EF4-FFF2-40B4-BE49-F238E27FC236}">
                <a16:creationId xmlns:a16="http://schemas.microsoft.com/office/drawing/2014/main" id="{AE4E24EF-59B5-46D2-8E46-2ED8FD64F0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280" y="1578024"/>
            <a:ext cx="461664" cy="46166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Theo dõi thời gian">
            <a:extLst>
              <a:ext uri="{FF2B5EF4-FFF2-40B4-BE49-F238E27FC236}">
                <a16:creationId xmlns:a16="http://schemas.microsoft.com/office/drawing/2014/main" id="{2D7052A1-292B-48C4-B114-3CA38DE6B5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822" y="2410667"/>
            <a:ext cx="551122" cy="551122"/>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Tính toán">
            <a:extLst>
              <a:ext uri="{FF2B5EF4-FFF2-40B4-BE49-F238E27FC236}">
                <a16:creationId xmlns:a16="http://schemas.microsoft.com/office/drawing/2014/main" id="{5C9FDD87-4460-4A6F-ACA7-5D305085A9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060" y="3270697"/>
            <a:ext cx="496649" cy="49664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627E8F8C-EB3A-42C6-B2E8-B4D4A976AFEC}"/>
                  </a:ext>
                </a:extLst>
              </p:cNvPr>
              <p:cNvSpPr txBox="1"/>
              <p:nvPr/>
            </p:nvSpPr>
            <p:spPr>
              <a:xfrm>
                <a:off x="4769824" y="3077321"/>
                <a:ext cx="880344" cy="781432"/>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200" b="0" i="0" u="none" strike="noStrike" kern="0" cap="none" spc="0" normalizeH="0" baseline="0" noProof="0" dirty="0">
                    <a:ln>
                      <a:noFill/>
                    </a:ln>
                    <a:solidFill>
                      <a:srgbClr val="16433D"/>
                    </a:solidFill>
                    <a:effectLst/>
                    <a:uLnTx/>
                    <a:uFillTx/>
                    <a:latin typeface="#9Slide03 Arima Madurai Black" panose="00000A00000000000000" pitchFamily="2" charset="-93"/>
                    <a:cs typeface="#9Slide03 Arima Madurai Black" panose="00000A00000000000000" pitchFamily="2" charset="-93"/>
                    <a:sym typeface="Arial"/>
                  </a:rPr>
                  <a:t>v = </a:t>
                </a:r>
                <a14:m>
                  <m:oMath xmlns:m="http://schemas.openxmlformats.org/officeDocument/2006/math">
                    <m:f>
                      <m:fPr>
                        <m:ctrlPr>
                          <a:rPr kumimoji="0" lang="en-US" sz="2200" b="0" i="1" u="none" strike="noStrike" kern="0" cap="none" spc="0" normalizeH="0" baseline="0" noProof="0" smtClean="0">
                            <a:ln>
                              <a:noFill/>
                            </a:ln>
                            <a:solidFill>
                              <a:srgbClr val="16433D"/>
                            </a:solidFill>
                            <a:effectLst/>
                            <a:uLnTx/>
                            <a:uFillTx/>
                            <a:latin typeface="Cambria Math" panose="02040503050406030204" pitchFamily="18" charset="0"/>
                            <a:cs typeface="#9Slide03 Arima Madurai Black" panose="00000A00000000000000" pitchFamily="2" charset="-93"/>
                            <a:sym typeface="Arial"/>
                          </a:rPr>
                        </m:ctrlPr>
                      </m:fPr>
                      <m:num>
                        <m:r>
                          <m:rPr>
                            <m:nor/>
                          </m:rPr>
                          <a:rPr kumimoji="0" lang="en-US" sz="2200" b="0" i="0" u="none" strike="noStrike" kern="0" cap="none" spc="0" normalizeH="0" baseline="0" noProof="0" dirty="0">
                            <a:ln>
                              <a:noFill/>
                            </a:ln>
                            <a:solidFill>
                              <a:srgbClr val="16433D"/>
                            </a:solidFill>
                            <a:effectLst/>
                            <a:uLnTx/>
                            <a:uFillTx/>
                            <a:latin typeface="#9Slide03 Arima Madurai Black" panose="00000A00000000000000" pitchFamily="2" charset="-93"/>
                            <a:cs typeface="#9Slide03 Arima Madurai Black" panose="00000A00000000000000" pitchFamily="2" charset="-93"/>
                            <a:sym typeface="Arial"/>
                          </a:rPr>
                          <m:t>s</m:t>
                        </m:r>
                      </m:num>
                      <m:den>
                        <m:r>
                          <m:rPr>
                            <m:nor/>
                          </m:rPr>
                          <a:rPr kumimoji="0" lang="en-US" sz="2200" b="0" i="0" u="none" strike="noStrike" kern="0" cap="none" spc="0" normalizeH="0" baseline="0" noProof="0" dirty="0">
                            <a:ln>
                              <a:noFill/>
                            </a:ln>
                            <a:solidFill>
                              <a:srgbClr val="16433D"/>
                            </a:solidFill>
                            <a:effectLst/>
                            <a:uLnTx/>
                            <a:uFillTx/>
                            <a:latin typeface="#9Slide03 Arima Madurai Black" panose="00000A00000000000000" pitchFamily="2" charset="-93"/>
                            <a:cs typeface="#9Slide03 Arima Madurai Black" panose="00000A00000000000000" pitchFamily="2" charset="-93"/>
                            <a:sym typeface="Arial"/>
                          </a:rPr>
                          <m:t>t</m:t>
                        </m:r>
                      </m:den>
                    </m:f>
                  </m:oMath>
                </a14:m>
                <a:endParaRPr kumimoji="0" lang="en-US" sz="2200" b="0" i="0" u="none" strike="noStrike" kern="0" cap="none" spc="0" normalizeH="0" baseline="0" noProof="0" dirty="0">
                  <a:ln>
                    <a:noFill/>
                  </a:ln>
                  <a:solidFill>
                    <a:srgbClr val="16433D"/>
                  </a:solidFill>
                  <a:effectLst/>
                  <a:uLnTx/>
                  <a:uFillTx/>
                  <a:latin typeface="#9Slide03 Arima Madurai Black" panose="00000A00000000000000" pitchFamily="2" charset="-93"/>
                  <a:cs typeface="#9Slide03 Arima Madurai Black" panose="00000A00000000000000" pitchFamily="2" charset="-93"/>
                  <a:sym typeface="Arial"/>
                </a:endParaRPr>
              </a:p>
            </p:txBody>
          </p:sp>
        </mc:Choice>
        <mc:Fallback xmlns="">
          <p:sp>
            <p:nvSpPr>
              <p:cNvPr id="36" name="TextBox 35">
                <a:extLst>
                  <a:ext uri="{FF2B5EF4-FFF2-40B4-BE49-F238E27FC236}">
                    <a16:creationId xmlns:a16="http://schemas.microsoft.com/office/drawing/2014/main" id="{627E8F8C-EB3A-42C6-B2E8-B4D4A976AFEC}"/>
                  </a:ext>
                </a:extLst>
              </p:cNvPr>
              <p:cNvSpPr txBox="1">
                <a:spLocks noRot="1" noChangeAspect="1" noMove="1" noResize="1" noEditPoints="1" noAdjustHandles="1" noChangeArrowheads="1" noChangeShapeType="1" noTextEdit="1"/>
              </p:cNvSpPr>
              <p:nvPr/>
            </p:nvSpPr>
            <p:spPr>
              <a:xfrm>
                <a:off x="4769824" y="3077321"/>
                <a:ext cx="880344" cy="781432"/>
              </a:xfrm>
              <a:prstGeom prst="rect">
                <a:avLst/>
              </a:prstGeom>
              <a:blipFill>
                <a:blip r:embed="rId5"/>
                <a:stretch>
                  <a:fillRect l="-8966" b="-10938"/>
                </a:stretch>
              </a:blipFill>
            </p:spPr>
            <p:txBody>
              <a:bodyPr/>
              <a:lstStyle/>
              <a:p>
                <a:r>
                  <a:rPr lang="en-US">
                    <a:noFill/>
                  </a:rPr>
                  <a:t> </a:t>
                </a:r>
              </a:p>
            </p:txBody>
          </p:sp>
        </mc:Fallback>
      </mc:AlternateContent>
      <p:pic>
        <p:nvPicPr>
          <p:cNvPr id="6154" name="Picture 10" descr="3">
            <a:extLst>
              <a:ext uri="{FF2B5EF4-FFF2-40B4-BE49-F238E27FC236}">
                <a16:creationId xmlns:a16="http://schemas.microsoft.com/office/drawing/2014/main" id="{4D65E119-A48D-4DD9-9A47-653F0BEBCB5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6142" y="4069965"/>
            <a:ext cx="496649" cy="496649"/>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34A487D9-8718-4641-B3BD-654BF3443DFE}"/>
              </a:ext>
            </a:extLst>
          </p:cNvPr>
          <p:cNvSpPr txBox="1"/>
          <p:nvPr/>
        </p:nvSpPr>
        <p:spPr>
          <a:xfrm>
            <a:off x="1162026" y="4089819"/>
            <a:ext cx="7798140" cy="498598"/>
          </a:xfrm>
          <a:prstGeom prst="rect">
            <a:avLst/>
          </a:prstGeom>
          <a:noFill/>
        </p:spPr>
        <p:txBody>
          <a:bodyPr wrap="square" rtlCol="0">
            <a:spAutoFit/>
          </a:bodyPr>
          <a:lstStyle>
            <a:defPPr marR="0" lvl="0" algn="l" rtl="0">
              <a:lnSpc>
                <a:spcPct val="100000"/>
              </a:lnSpc>
              <a:spcBef>
                <a:spcPts val="0"/>
              </a:spcBef>
              <a:spcAft>
                <a:spcPts val="0"/>
              </a:spcAft>
            </a:defPPr>
            <a:lvl1pPr>
              <a:lnSpc>
                <a:spcPct val="120000"/>
              </a:lnSpc>
              <a:defRPr sz="2200">
                <a:latin typeface="#9Slide03 Arima Madurai Black" panose="00000A00000000000000" pitchFamily="2" charset="0"/>
                <a:cs typeface="#9Slide03 Arima Madurai Black" panose="00000A00000000000000" pitchFamily="2" charset="0"/>
              </a:defRPr>
            </a:lvl1pPr>
          </a:lstStyle>
          <a:p>
            <a:r>
              <a:rPr lang="en-US" dirty="0" err="1"/>
              <a:t>Đo</a:t>
            </a:r>
            <a:r>
              <a:rPr lang="en-US" dirty="0"/>
              <a:t> 3 </a:t>
            </a:r>
            <a:r>
              <a:rPr lang="en-US" dirty="0" err="1"/>
              <a:t>lần</a:t>
            </a:r>
            <a:r>
              <a:rPr lang="en-US" dirty="0"/>
              <a:t> </a:t>
            </a:r>
            <a:r>
              <a:rPr lang="en-US" dirty="0" err="1"/>
              <a:t>để</a:t>
            </a:r>
            <a:r>
              <a:rPr lang="en-US" dirty="0"/>
              <a:t> </a:t>
            </a:r>
            <a:r>
              <a:rPr lang="en-US" dirty="0" err="1"/>
              <a:t>lấy</a:t>
            </a:r>
            <a:r>
              <a:rPr lang="en-US" dirty="0"/>
              <a:t> </a:t>
            </a:r>
            <a:r>
              <a:rPr lang="en-US" dirty="0" err="1"/>
              <a:t>giá</a:t>
            </a:r>
            <a:r>
              <a:rPr lang="en-US" dirty="0"/>
              <a:t> </a:t>
            </a:r>
            <a:r>
              <a:rPr lang="en-US" dirty="0" err="1"/>
              <a:t>trị</a:t>
            </a:r>
            <a:r>
              <a:rPr lang="en-US" dirty="0"/>
              <a:t> </a:t>
            </a:r>
            <a:r>
              <a:rPr lang="en-US" dirty="0" err="1"/>
              <a:t>trung</a:t>
            </a:r>
            <a:r>
              <a:rPr lang="en-US" dirty="0"/>
              <a:t> </a:t>
            </a:r>
            <a:r>
              <a:rPr lang="en-US" dirty="0" err="1"/>
              <a:t>bình</a:t>
            </a:r>
            <a:r>
              <a:rPr lang="en-US" dirty="0"/>
              <a:t> → </a:t>
            </a:r>
            <a:r>
              <a:rPr lang="en-US" dirty="0" err="1"/>
              <a:t>Lập</a:t>
            </a:r>
            <a:r>
              <a:rPr lang="en-US" dirty="0"/>
              <a:t> </a:t>
            </a:r>
            <a:r>
              <a:rPr lang="en-US" dirty="0" err="1"/>
              <a:t>bảng</a:t>
            </a:r>
            <a:r>
              <a:rPr lang="en-US" dirty="0"/>
              <a:t> → </a:t>
            </a:r>
            <a:r>
              <a:rPr lang="en-US" dirty="0" err="1"/>
              <a:t>Nhận</a:t>
            </a:r>
            <a:r>
              <a:rPr lang="en-US" dirty="0"/>
              <a:t> </a:t>
            </a:r>
            <a:r>
              <a:rPr lang="en-US" dirty="0" err="1"/>
              <a:t>kết</a:t>
            </a:r>
            <a:r>
              <a:rPr lang="en-US" dirty="0"/>
              <a:t> </a:t>
            </a:r>
            <a:r>
              <a:rPr lang="en-US" dirty="0" err="1"/>
              <a:t>quả</a:t>
            </a:r>
            <a:r>
              <a:rPr lang="en-US" dirty="0"/>
              <a:t> </a:t>
            </a:r>
          </a:p>
        </p:txBody>
      </p:sp>
    </p:spTree>
    <p:extLst>
      <p:ext uri="{BB962C8B-B14F-4D97-AF65-F5344CB8AC3E}">
        <p14:creationId xmlns:p14="http://schemas.microsoft.com/office/powerpoint/2010/main" val="10953970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500" fill="hold"/>
                                        <p:tgtEl>
                                          <p:spTgt spid="6146"/>
                                        </p:tgtEl>
                                        <p:attrNameLst>
                                          <p:attrName>ppt_w</p:attrName>
                                        </p:attrNameLst>
                                      </p:cBhvr>
                                      <p:tavLst>
                                        <p:tav tm="0">
                                          <p:val>
                                            <p:fltVal val="0"/>
                                          </p:val>
                                        </p:tav>
                                        <p:tav tm="100000">
                                          <p:val>
                                            <p:strVal val="#ppt_w"/>
                                          </p:val>
                                        </p:tav>
                                      </p:tavLst>
                                    </p:anim>
                                    <p:anim calcmode="lin" valueType="num">
                                      <p:cBhvr>
                                        <p:cTn id="8" dur="500" fill="hold"/>
                                        <p:tgtEl>
                                          <p:spTgt spid="6146"/>
                                        </p:tgtEl>
                                        <p:attrNameLst>
                                          <p:attrName>ppt_h</p:attrName>
                                        </p:attrNameLst>
                                      </p:cBhvr>
                                      <p:tavLst>
                                        <p:tav tm="0">
                                          <p:val>
                                            <p:fltVal val="0"/>
                                          </p:val>
                                        </p:tav>
                                        <p:tav tm="100000">
                                          <p:val>
                                            <p:strVal val="#ppt_h"/>
                                          </p:val>
                                        </p:tav>
                                      </p:tavLst>
                                    </p:anim>
                                    <p:animEffect transition="in" filter="fade">
                                      <p:cBhvr>
                                        <p:cTn id="9" dur="500"/>
                                        <p:tgtEl>
                                          <p:spTgt spid="6146"/>
                                        </p:tgtEl>
                                      </p:cBhvr>
                                    </p:animEffect>
                                  </p:childTnLst>
                                </p:cTn>
                              </p:par>
                            </p:childTnLst>
                          </p:cTn>
                        </p:par>
                        <p:par>
                          <p:cTn id="10" fill="hold">
                            <p:stCondLst>
                              <p:cond delay="500"/>
                            </p:stCondLst>
                            <p:childTnLst>
                              <p:par>
                                <p:cTn id="11" presetID="22" presetClass="entr" presetSubtype="8" fill="hold" grpId="0" nodeType="afterEffect">
                                  <p:stCondLst>
                                    <p:cond delay="0"/>
                                  </p:stCondLst>
                                  <p:iterate type="lt">
                                    <p:tmPct val="6000"/>
                                  </p:iterate>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6148"/>
                                        </p:tgtEl>
                                        <p:attrNameLst>
                                          <p:attrName>style.visibility</p:attrName>
                                        </p:attrNameLst>
                                      </p:cBhvr>
                                      <p:to>
                                        <p:strVal val="visible"/>
                                      </p:to>
                                    </p:set>
                                    <p:anim calcmode="lin" valueType="num">
                                      <p:cBhvr>
                                        <p:cTn id="18" dur="500" fill="hold"/>
                                        <p:tgtEl>
                                          <p:spTgt spid="6148"/>
                                        </p:tgtEl>
                                        <p:attrNameLst>
                                          <p:attrName>ppt_w</p:attrName>
                                        </p:attrNameLst>
                                      </p:cBhvr>
                                      <p:tavLst>
                                        <p:tav tm="0">
                                          <p:val>
                                            <p:fltVal val="0"/>
                                          </p:val>
                                        </p:tav>
                                        <p:tav tm="100000">
                                          <p:val>
                                            <p:strVal val="#ppt_w"/>
                                          </p:val>
                                        </p:tav>
                                      </p:tavLst>
                                    </p:anim>
                                    <p:anim calcmode="lin" valueType="num">
                                      <p:cBhvr>
                                        <p:cTn id="19" dur="500" fill="hold"/>
                                        <p:tgtEl>
                                          <p:spTgt spid="6148"/>
                                        </p:tgtEl>
                                        <p:attrNameLst>
                                          <p:attrName>ppt_h</p:attrName>
                                        </p:attrNameLst>
                                      </p:cBhvr>
                                      <p:tavLst>
                                        <p:tav tm="0">
                                          <p:val>
                                            <p:fltVal val="0"/>
                                          </p:val>
                                        </p:tav>
                                        <p:tav tm="100000">
                                          <p:val>
                                            <p:strVal val="#ppt_h"/>
                                          </p:val>
                                        </p:tav>
                                      </p:tavLst>
                                    </p:anim>
                                    <p:animEffect transition="in" filter="fade">
                                      <p:cBhvr>
                                        <p:cTn id="20" dur="500"/>
                                        <p:tgtEl>
                                          <p:spTgt spid="6148"/>
                                        </p:tgtEl>
                                      </p:cBhvr>
                                    </p:animEffect>
                                  </p:childTnLst>
                                </p:cTn>
                              </p:par>
                            </p:childTnLst>
                          </p:cTn>
                        </p:par>
                        <p:par>
                          <p:cTn id="21" fill="hold">
                            <p:stCondLst>
                              <p:cond delay="500"/>
                            </p:stCondLst>
                            <p:childTnLst>
                              <p:par>
                                <p:cTn id="22" presetID="22" presetClass="entr" presetSubtype="8" fill="hold" grpId="0" nodeType="afterEffect">
                                  <p:stCondLst>
                                    <p:cond delay="0"/>
                                  </p:stCondLst>
                                  <p:iterate type="lt">
                                    <p:tmPct val="6000"/>
                                  </p:iterate>
                                  <p:childTnLst>
                                    <p:set>
                                      <p:cBhvr>
                                        <p:cTn id="23" dur="1" fill="hold">
                                          <p:stCondLst>
                                            <p:cond delay="0"/>
                                          </p:stCondLst>
                                        </p:cTn>
                                        <p:tgtEl>
                                          <p:spTgt spid="28"/>
                                        </p:tgtEl>
                                        <p:attrNameLst>
                                          <p:attrName>style.visibility</p:attrName>
                                        </p:attrNameLst>
                                      </p:cBhvr>
                                      <p:to>
                                        <p:strVal val="visible"/>
                                      </p:to>
                                    </p:set>
                                    <p:animEffect transition="in" filter="wipe(left)">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6152"/>
                                        </p:tgtEl>
                                        <p:attrNameLst>
                                          <p:attrName>style.visibility</p:attrName>
                                        </p:attrNameLst>
                                      </p:cBhvr>
                                      <p:to>
                                        <p:strVal val="visible"/>
                                      </p:to>
                                    </p:set>
                                    <p:anim calcmode="lin" valueType="num">
                                      <p:cBhvr>
                                        <p:cTn id="29" dur="500" fill="hold"/>
                                        <p:tgtEl>
                                          <p:spTgt spid="6152"/>
                                        </p:tgtEl>
                                        <p:attrNameLst>
                                          <p:attrName>ppt_w</p:attrName>
                                        </p:attrNameLst>
                                      </p:cBhvr>
                                      <p:tavLst>
                                        <p:tav tm="0">
                                          <p:val>
                                            <p:fltVal val="0"/>
                                          </p:val>
                                        </p:tav>
                                        <p:tav tm="100000">
                                          <p:val>
                                            <p:strVal val="#ppt_w"/>
                                          </p:val>
                                        </p:tav>
                                      </p:tavLst>
                                    </p:anim>
                                    <p:anim calcmode="lin" valueType="num">
                                      <p:cBhvr>
                                        <p:cTn id="30" dur="500" fill="hold"/>
                                        <p:tgtEl>
                                          <p:spTgt spid="6152"/>
                                        </p:tgtEl>
                                        <p:attrNameLst>
                                          <p:attrName>ppt_h</p:attrName>
                                        </p:attrNameLst>
                                      </p:cBhvr>
                                      <p:tavLst>
                                        <p:tav tm="0">
                                          <p:val>
                                            <p:fltVal val="0"/>
                                          </p:val>
                                        </p:tav>
                                        <p:tav tm="100000">
                                          <p:val>
                                            <p:strVal val="#ppt_h"/>
                                          </p:val>
                                        </p:tav>
                                      </p:tavLst>
                                    </p:anim>
                                    <p:animEffect transition="in" filter="fade">
                                      <p:cBhvr>
                                        <p:cTn id="31" dur="500"/>
                                        <p:tgtEl>
                                          <p:spTgt spid="6152"/>
                                        </p:tgtEl>
                                      </p:cBhvr>
                                    </p:animEffect>
                                  </p:childTnLst>
                                </p:cTn>
                              </p:par>
                            </p:childTnLst>
                          </p:cTn>
                        </p:par>
                        <p:par>
                          <p:cTn id="32" fill="hold">
                            <p:stCondLst>
                              <p:cond delay="500"/>
                            </p:stCondLst>
                            <p:childTnLst>
                              <p:par>
                                <p:cTn id="33" presetID="22" presetClass="entr" presetSubtype="8" fill="hold" grpId="0" nodeType="afterEffect">
                                  <p:stCondLst>
                                    <p:cond delay="0"/>
                                  </p:stCondLst>
                                  <p:iterate type="lt">
                                    <p:tmPct val="6000"/>
                                  </p:iterate>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childTnLst>
                          </p:cTn>
                        </p:par>
                        <p:par>
                          <p:cTn id="36" fill="hold">
                            <p:stCondLst>
                              <p:cond delay="1630"/>
                            </p:stCondLst>
                            <p:childTnLst>
                              <p:par>
                                <p:cTn id="37" presetID="22" presetClass="entr" presetSubtype="8" fill="hold" grpId="0" nodeType="afterEffect">
                                  <p:stCondLst>
                                    <p:cond delay="0"/>
                                  </p:stCondLst>
                                  <p:iterate type="lt">
                                    <p:tmPct val="6000"/>
                                  </p:iterate>
                                  <p:childTnLst>
                                    <p:set>
                                      <p:cBhvr>
                                        <p:cTn id="38" dur="1" fill="hold">
                                          <p:stCondLst>
                                            <p:cond delay="0"/>
                                          </p:stCondLst>
                                        </p:cTn>
                                        <p:tgtEl>
                                          <p:spTgt spid="36"/>
                                        </p:tgtEl>
                                        <p:attrNameLst>
                                          <p:attrName>style.visibility</p:attrName>
                                        </p:attrNameLst>
                                      </p:cBhvr>
                                      <p:to>
                                        <p:strVal val="visible"/>
                                      </p:to>
                                    </p:set>
                                    <p:animEffect transition="in" filter="wipe(left)">
                                      <p:cBhvr>
                                        <p:cTn id="39" dur="500"/>
                                        <p:tgtEl>
                                          <p:spTgt spid="36"/>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6154"/>
                                        </p:tgtEl>
                                        <p:attrNameLst>
                                          <p:attrName>style.visibility</p:attrName>
                                        </p:attrNameLst>
                                      </p:cBhvr>
                                      <p:to>
                                        <p:strVal val="visible"/>
                                      </p:to>
                                    </p:set>
                                    <p:anim calcmode="lin" valueType="num">
                                      <p:cBhvr>
                                        <p:cTn id="44" dur="500" fill="hold"/>
                                        <p:tgtEl>
                                          <p:spTgt spid="6154"/>
                                        </p:tgtEl>
                                        <p:attrNameLst>
                                          <p:attrName>ppt_w</p:attrName>
                                        </p:attrNameLst>
                                      </p:cBhvr>
                                      <p:tavLst>
                                        <p:tav tm="0">
                                          <p:val>
                                            <p:fltVal val="0"/>
                                          </p:val>
                                        </p:tav>
                                        <p:tav tm="100000">
                                          <p:val>
                                            <p:strVal val="#ppt_w"/>
                                          </p:val>
                                        </p:tav>
                                      </p:tavLst>
                                    </p:anim>
                                    <p:anim calcmode="lin" valueType="num">
                                      <p:cBhvr>
                                        <p:cTn id="45" dur="500" fill="hold"/>
                                        <p:tgtEl>
                                          <p:spTgt spid="6154"/>
                                        </p:tgtEl>
                                        <p:attrNameLst>
                                          <p:attrName>ppt_h</p:attrName>
                                        </p:attrNameLst>
                                      </p:cBhvr>
                                      <p:tavLst>
                                        <p:tav tm="0">
                                          <p:val>
                                            <p:fltVal val="0"/>
                                          </p:val>
                                        </p:tav>
                                        <p:tav tm="100000">
                                          <p:val>
                                            <p:strVal val="#ppt_h"/>
                                          </p:val>
                                        </p:tav>
                                      </p:tavLst>
                                    </p:anim>
                                    <p:animEffect transition="in" filter="fade">
                                      <p:cBhvr>
                                        <p:cTn id="46" dur="500"/>
                                        <p:tgtEl>
                                          <p:spTgt spid="6154"/>
                                        </p:tgtEl>
                                      </p:cBhvr>
                                    </p:animEffect>
                                  </p:childTnLst>
                                </p:cTn>
                              </p:par>
                            </p:childTnLst>
                          </p:cTn>
                        </p:par>
                        <p:par>
                          <p:cTn id="47" fill="hold">
                            <p:stCondLst>
                              <p:cond delay="500"/>
                            </p:stCondLst>
                            <p:childTnLst>
                              <p:par>
                                <p:cTn id="48" presetID="22" presetClass="entr" presetSubtype="8" fill="hold" grpId="0" nodeType="afterEffect">
                                  <p:stCondLst>
                                    <p:cond delay="0"/>
                                  </p:stCondLst>
                                  <p:iterate type="lt">
                                    <p:tmPct val="6000"/>
                                  </p:iterate>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8" grpId="0"/>
      <p:bldP spid="29" grpId="0"/>
      <p:bldP spid="36" grpId="0"/>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D062DB7-EA1D-4E22-AD15-AD78A4261243}"/>
              </a:ext>
            </a:extLst>
          </p:cNvPr>
          <p:cNvGrpSpPr/>
          <p:nvPr/>
        </p:nvGrpSpPr>
        <p:grpSpPr>
          <a:xfrm>
            <a:off x="155547" y="342655"/>
            <a:ext cx="1498325" cy="479169"/>
            <a:chOff x="814235" y="3068672"/>
            <a:chExt cx="1498325" cy="602255"/>
          </a:xfrm>
        </p:grpSpPr>
        <p:sp>
          <p:nvSpPr>
            <p:cNvPr id="8" name="Google Shape;2346;p40">
              <a:extLst>
                <a:ext uri="{FF2B5EF4-FFF2-40B4-BE49-F238E27FC236}">
                  <a16:creationId xmlns:a16="http://schemas.microsoft.com/office/drawing/2014/main" id="{127D7AB6-8571-496B-9129-2826F2131AC3}"/>
                </a:ext>
              </a:extLst>
            </p:cNvPr>
            <p:cNvSpPr/>
            <p:nvPr/>
          </p:nvSpPr>
          <p:spPr>
            <a:xfrm>
              <a:off x="814235" y="3125026"/>
              <a:ext cx="1498325" cy="545901"/>
            </a:xfrm>
            <a:prstGeom prst="roundRect">
              <a:avLst>
                <a:gd name="adj" fmla="val 50000"/>
              </a:avLst>
            </a:prstGeom>
            <a:solidFill>
              <a:srgbClr val="4566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TextBox 8">
              <a:extLst>
                <a:ext uri="{FF2B5EF4-FFF2-40B4-BE49-F238E27FC236}">
                  <a16:creationId xmlns:a16="http://schemas.microsoft.com/office/drawing/2014/main" id="{F3DF687D-02C4-4319-8CD1-ED11C4F0E48E}"/>
                </a:ext>
              </a:extLst>
            </p:cNvPr>
            <p:cNvSpPr txBox="1"/>
            <p:nvPr/>
          </p:nvSpPr>
          <p:spPr>
            <a:xfrm>
              <a:off x="1079842" y="3068672"/>
              <a:ext cx="1089595" cy="580253"/>
            </a:xfrm>
            <a:prstGeom prst="rect">
              <a:avLst/>
            </a:prstGeom>
            <a:noFill/>
          </p:spPr>
          <p:txBody>
            <a:bodyPr wrap="square" rtlCol="0">
              <a:spAutoFit/>
            </a:bodyPr>
            <a:lstStyle/>
            <a:p>
              <a:r>
                <a:rPr lang="en-US" sz="2400" dirty="0">
                  <a:solidFill>
                    <a:srgbClr val="FBF9F6"/>
                  </a:solidFill>
                  <a:latin typeface="#9Slide07 IcielBaliho Script" pitchFamily="2" charset="0"/>
                  <a:cs typeface="#9Slide03 Arima Madurai Black" panose="00000A00000000000000" pitchFamily="2" charset="0"/>
                </a:rPr>
                <a:t>3. </a:t>
              </a:r>
              <a:r>
                <a:rPr lang="en-US" sz="2400" dirty="0" err="1">
                  <a:solidFill>
                    <a:srgbClr val="FBF9F6"/>
                  </a:solidFill>
                  <a:latin typeface="#9Slide07 IcielBaliho Script" pitchFamily="2" charset="0"/>
                  <a:cs typeface="#9Slide03 Arima Madurai Black" panose="00000A00000000000000" pitchFamily="2" charset="0"/>
                </a:rPr>
                <a:t>Ví</a:t>
              </a:r>
              <a:r>
                <a:rPr lang="en-US" sz="2400" dirty="0">
                  <a:solidFill>
                    <a:srgbClr val="FBF9F6"/>
                  </a:solidFill>
                  <a:latin typeface="#9Slide07 IcielBaliho Script" pitchFamily="2" charset="0"/>
                  <a:cs typeface="#9Slide03 Arima Madurai Black" panose="00000A00000000000000" pitchFamily="2" charset="0"/>
                </a:rPr>
                <a:t> </a:t>
              </a:r>
              <a:r>
                <a:rPr lang="en-US" sz="2400" dirty="0" err="1">
                  <a:solidFill>
                    <a:srgbClr val="FBF9F6"/>
                  </a:solidFill>
                  <a:latin typeface="#9Slide07 IcielBaliho Script" pitchFamily="2" charset="0"/>
                  <a:cs typeface="#9Slide03 Arima Madurai Black" panose="00000A00000000000000" pitchFamily="2" charset="0"/>
                </a:rPr>
                <a:t>dụ</a:t>
              </a:r>
              <a:endParaRPr lang="en-US" sz="2400" dirty="0">
                <a:solidFill>
                  <a:srgbClr val="FBF9F6"/>
                </a:solidFill>
                <a:latin typeface="#9Slide07 IcielBaliho Script" pitchFamily="2" charset="0"/>
                <a:cs typeface="#9Slide03 Arima Madurai Black" panose="00000A00000000000000" pitchFamily="2" charset="0"/>
              </a:endParaRPr>
            </a:p>
          </p:txBody>
        </p:sp>
      </p:grpSp>
      <p:sp>
        <p:nvSpPr>
          <p:cNvPr id="10" name="TextBox 9">
            <a:extLst>
              <a:ext uri="{FF2B5EF4-FFF2-40B4-BE49-F238E27FC236}">
                <a16:creationId xmlns:a16="http://schemas.microsoft.com/office/drawing/2014/main" id="{9D7FFF5F-BC1A-4058-8E89-024F04904698}"/>
              </a:ext>
            </a:extLst>
          </p:cNvPr>
          <p:cNvSpPr txBox="1"/>
          <p:nvPr/>
        </p:nvSpPr>
        <p:spPr>
          <a:xfrm>
            <a:off x="155547" y="891529"/>
            <a:ext cx="8532927" cy="498598"/>
          </a:xfrm>
          <a:prstGeom prst="rect">
            <a:avLst/>
          </a:prstGeom>
          <a:noFill/>
        </p:spPr>
        <p:txBody>
          <a:bodyPr wrap="square" rtlCol="0">
            <a:spAutoFit/>
          </a:bodyPr>
          <a:lstStyle>
            <a:defPPr marR="0" lvl="0" algn="l" rtl="0">
              <a:lnSpc>
                <a:spcPct val="100000"/>
              </a:lnSpc>
              <a:spcBef>
                <a:spcPts val="0"/>
              </a:spcBef>
              <a:spcAft>
                <a:spcPts val="0"/>
              </a:spcAft>
            </a:defPPr>
            <a:lvl1pPr>
              <a:lnSpc>
                <a:spcPct val="120000"/>
              </a:lnSpc>
              <a:defRPr sz="2200">
                <a:latin typeface="#9Slide03 Arima Madurai Black" panose="00000A00000000000000" pitchFamily="2" charset="0"/>
                <a:cs typeface="#9Slide03 Arima Madurai Black" panose="00000A00000000000000" pitchFamily="2" charset="0"/>
              </a:defRPr>
            </a:lvl1pPr>
          </a:lstStyle>
          <a:p>
            <a:pPr algn="ctr"/>
            <a:r>
              <a:rPr lang="en-US" dirty="0" err="1"/>
              <a:t>Đo</a:t>
            </a:r>
            <a:r>
              <a:rPr lang="en-US" dirty="0"/>
              <a:t> </a:t>
            </a:r>
            <a:r>
              <a:rPr lang="en-US" dirty="0" err="1"/>
              <a:t>tốc</a:t>
            </a:r>
            <a:r>
              <a:rPr lang="en-US" dirty="0"/>
              <a:t> </a:t>
            </a:r>
            <a:r>
              <a:rPr lang="en-US" dirty="0" err="1"/>
              <a:t>độ</a:t>
            </a:r>
            <a:r>
              <a:rPr lang="en-US" dirty="0"/>
              <a:t> </a:t>
            </a:r>
            <a:r>
              <a:rPr lang="en-US" dirty="0" err="1"/>
              <a:t>của</a:t>
            </a:r>
            <a:r>
              <a:rPr lang="en-US" dirty="0"/>
              <a:t> </a:t>
            </a:r>
            <a:r>
              <a:rPr lang="en-US" dirty="0" err="1"/>
              <a:t>một</a:t>
            </a:r>
            <a:r>
              <a:rPr lang="en-US" dirty="0"/>
              <a:t> ô </a:t>
            </a:r>
            <a:r>
              <a:rPr lang="en-US" dirty="0" err="1"/>
              <a:t>tô</a:t>
            </a:r>
            <a:r>
              <a:rPr lang="en-US" dirty="0"/>
              <a:t> </a:t>
            </a:r>
            <a:r>
              <a:rPr lang="en-US" dirty="0" err="1"/>
              <a:t>đồ</a:t>
            </a:r>
            <a:r>
              <a:rPr lang="en-US" dirty="0"/>
              <a:t> </a:t>
            </a:r>
            <a:r>
              <a:rPr lang="en-US" dirty="0" err="1"/>
              <a:t>chơi</a:t>
            </a:r>
            <a:r>
              <a:rPr lang="en-US" dirty="0"/>
              <a:t> </a:t>
            </a:r>
            <a:r>
              <a:rPr lang="en-US" dirty="0" err="1"/>
              <a:t>chạy</a:t>
            </a:r>
            <a:r>
              <a:rPr lang="en-US" dirty="0"/>
              <a:t> </a:t>
            </a:r>
            <a:r>
              <a:rPr lang="en-US" dirty="0" err="1"/>
              <a:t>trên</a:t>
            </a:r>
            <a:r>
              <a:rPr lang="en-US" dirty="0"/>
              <a:t> </a:t>
            </a:r>
            <a:r>
              <a:rPr lang="en-US" dirty="0" err="1"/>
              <a:t>một</a:t>
            </a:r>
            <a:r>
              <a:rPr lang="en-US" dirty="0"/>
              <a:t> </a:t>
            </a:r>
            <a:r>
              <a:rPr lang="en-US" dirty="0" err="1"/>
              <a:t>mặt</a:t>
            </a:r>
            <a:r>
              <a:rPr lang="en-US" dirty="0"/>
              <a:t> </a:t>
            </a:r>
            <a:r>
              <a:rPr lang="en-US" dirty="0" err="1"/>
              <a:t>phẳng</a:t>
            </a:r>
            <a:r>
              <a:rPr lang="en-US" dirty="0"/>
              <a:t> </a:t>
            </a:r>
            <a:r>
              <a:rPr lang="en-US" dirty="0" err="1"/>
              <a:t>dốc</a:t>
            </a:r>
            <a:endParaRPr lang="en-US" dirty="0"/>
          </a:p>
        </p:txBody>
      </p:sp>
      <p:grpSp>
        <p:nvGrpSpPr>
          <p:cNvPr id="6" name="Group 5">
            <a:extLst>
              <a:ext uri="{FF2B5EF4-FFF2-40B4-BE49-F238E27FC236}">
                <a16:creationId xmlns:a16="http://schemas.microsoft.com/office/drawing/2014/main" id="{4297E11F-4EE3-484F-B224-7C708790F1C5}"/>
              </a:ext>
            </a:extLst>
          </p:cNvPr>
          <p:cNvGrpSpPr/>
          <p:nvPr/>
        </p:nvGrpSpPr>
        <p:grpSpPr>
          <a:xfrm>
            <a:off x="3391391" y="1427060"/>
            <a:ext cx="1498325" cy="461664"/>
            <a:chOff x="814235" y="3090674"/>
            <a:chExt cx="1498325" cy="580253"/>
          </a:xfrm>
        </p:grpSpPr>
        <p:sp>
          <p:nvSpPr>
            <p:cNvPr id="11" name="Google Shape;2346;p40">
              <a:extLst>
                <a:ext uri="{FF2B5EF4-FFF2-40B4-BE49-F238E27FC236}">
                  <a16:creationId xmlns:a16="http://schemas.microsoft.com/office/drawing/2014/main" id="{5DAD4D92-EB8D-4A29-8817-76B65571B570}"/>
                </a:ext>
              </a:extLst>
            </p:cNvPr>
            <p:cNvSpPr/>
            <p:nvPr/>
          </p:nvSpPr>
          <p:spPr>
            <a:xfrm>
              <a:off x="814235" y="3125026"/>
              <a:ext cx="1498325" cy="545901"/>
            </a:xfrm>
            <a:prstGeom prst="roundRect">
              <a:avLst>
                <a:gd name="adj" fmla="val 50000"/>
              </a:avLst>
            </a:prstGeom>
            <a:solidFill>
              <a:srgbClr val="F2E7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TextBox 11">
              <a:extLst>
                <a:ext uri="{FF2B5EF4-FFF2-40B4-BE49-F238E27FC236}">
                  <a16:creationId xmlns:a16="http://schemas.microsoft.com/office/drawing/2014/main" id="{3DC134C9-2AE7-415D-A5BE-3428E39277D8}"/>
                </a:ext>
              </a:extLst>
            </p:cNvPr>
            <p:cNvSpPr txBox="1"/>
            <p:nvPr/>
          </p:nvSpPr>
          <p:spPr>
            <a:xfrm>
              <a:off x="1072975" y="3090674"/>
              <a:ext cx="1089595" cy="580253"/>
            </a:xfrm>
            <a:prstGeom prst="rect">
              <a:avLst/>
            </a:prstGeom>
            <a:noFill/>
          </p:spPr>
          <p:txBody>
            <a:bodyPr wrap="square" rtlCol="0">
              <a:spAutoFit/>
            </a:bodyPr>
            <a:lstStyle/>
            <a:p>
              <a:r>
                <a:rPr lang="en-US" sz="2400" dirty="0" err="1">
                  <a:solidFill>
                    <a:srgbClr val="3B5748"/>
                  </a:solidFill>
                  <a:latin typeface="#9Slide07 IcielBaliho Script" pitchFamily="2" charset="0"/>
                  <a:cs typeface="#9Slide03 Arima Madurai Black" panose="00000A00000000000000" pitchFamily="2" charset="0"/>
                </a:rPr>
                <a:t>Dụng</a:t>
              </a:r>
              <a:r>
                <a:rPr lang="en-US" sz="2400" dirty="0">
                  <a:solidFill>
                    <a:srgbClr val="3B5748"/>
                  </a:solidFill>
                  <a:latin typeface="#9Slide07 IcielBaliho Script" pitchFamily="2" charset="0"/>
                  <a:cs typeface="#9Slide03 Arima Madurai Black" panose="00000A00000000000000" pitchFamily="2" charset="0"/>
                </a:rPr>
                <a:t> </a:t>
              </a:r>
              <a:r>
                <a:rPr lang="en-US" sz="2400" dirty="0" err="1">
                  <a:solidFill>
                    <a:srgbClr val="3B5748"/>
                  </a:solidFill>
                  <a:latin typeface="#9Slide07 IcielBaliho Script" pitchFamily="2" charset="0"/>
                  <a:cs typeface="#9Slide03 Arima Madurai Black" panose="00000A00000000000000" pitchFamily="2" charset="0"/>
                </a:rPr>
                <a:t>cụ</a:t>
              </a:r>
              <a:endParaRPr lang="en-US" sz="2400" dirty="0">
                <a:solidFill>
                  <a:srgbClr val="3B5748"/>
                </a:solidFill>
                <a:latin typeface="#9Slide07 IcielBaliho Script" pitchFamily="2" charset="0"/>
                <a:cs typeface="#9Slide03 Arima Madurai Black" panose="00000A00000000000000" pitchFamily="2" charset="0"/>
              </a:endParaRPr>
            </a:p>
          </p:txBody>
        </p:sp>
      </p:grpSp>
      <p:sp>
        <p:nvSpPr>
          <p:cNvPr id="13" name="TextBox 12">
            <a:extLst>
              <a:ext uri="{FF2B5EF4-FFF2-40B4-BE49-F238E27FC236}">
                <a16:creationId xmlns:a16="http://schemas.microsoft.com/office/drawing/2014/main" id="{429C6CCC-C64C-495D-8C3F-9611D1933A99}"/>
              </a:ext>
            </a:extLst>
          </p:cNvPr>
          <p:cNvSpPr txBox="1"/>
          <p:nvPr/>
        </p:nvSpPr>
        <p:spPr>
          <a:xfrm>
            <a:off x="553597" y="3726329"/>
            <a:ext cx="1588866" cy="683264"/>
          </a:xfrm>
          <a:prstGeom prst="rect">
            <a:avLst/>
          </a:prstGeom>
          <a:noFill/>
        </p:spPr>
        <p:txBody>
          <a:bodyPr wrap="square" rtlCol="0">
            <a:spAutoFit/>
          </a:bodyPr>
          <a:lstStyle>
            <a:defPPr marR="0" lvl="0" algn="l" rtl="0">
              <a:lnSpc>
                <a:spcPct val="100000"/>
              </a:lnSpc>
              <a:spcBef>
                <a:spcPts val="0"/>
              </a:spcBef>
              <a:spcAft>
                <a:spcPts val="0"/>
              </a:spcAft>
            </a:defPPr>
            <a:lvl1pPr>
              <a:lnSpc>
                <a:spcPct val="120000"/>
              </a:lnSpc>
              <a:defRPr sz="2200">
                <a:latin typeface="#9Slide03 Arima Madurai Black" panose="00000A00000000000000" pitchFamily="2" charset="0"/>
                <a:cs typeface="#9Slide03 Arima Madurai Black" panose="00000A00000000000000" pitchFamily="2" charset="0"/>
              </a:defRPr>
            </a:lvl1pPr>
          </a:lstStyle>
          <a:p>
            <a:pPr algn="ctr"/>
            <a:r>
              <a:rPr lang="en-US" sz="1600" dirty="0"/>
              <a:t>Ô </a:t>
            </a:r>
            <a:r>
              <a:rPr lang="en-US" sz="1600" dirty="0" err="1"/>
              <a:t>tô</a:t>
            </a:r>
            <a:r>
              <a:rPr lang="en-US" sz="1600" dirty="0"/>
              <a:t> </a:t>
            </a:r>
            <a:r>
              <a:rPr lang="en-US" sz="1600" dirty="0" err="1"/>
              <a:t>đồ</a:t>
            </a:r>
            <a:r>
              <a:rPr lang="en-US" sz="1600" dirty="0"/>
              <a:t> </a:t>
            </a:r>
            <a:r>
              <a:rPr lang="en-US" sz="1600" dirty="0" err="1"/>
              <a:t>chơi</a:t>
            </a:r>
            <a:r>
              <a:rPr lang="en-US" sz="1600" dirty="0"/>
              <a:t> – </a:t>
            </a:r>
            <a:r>
              <a:rPr lang="en-US" sz="1600" dirty="0" err="1"/>
              <a:t>không</a:t>
            </a:r>
            <a:r>
              <a:rPr lang="en-US" sz="1600" dirty="0"/>
              <a:t> </a:t>
            </a:r>
            <a:r>
              <a:rPr lang="en-US" sz="1600" dirty="0" err="1"/>
              <a:t>động</a:t>
            </a:r>
            <a:r>
              <a:rPr lang="en-US" sz="1600" dirty="0"/>
              <a:t> </a:t>
            </a:r>
            <a:r>
              <a:rPr lang="en-US" sz="1600" dirty="0" err="1"/>
              <a:t>cơ</a:t>
            </a:r>
            <a:endParaRPr lang="en-US" sz="1600" dirty="0"/>
          </a:p>
        </p:txBody>
      </p:sp>
      <p:sp>
        <p:nvSpPr>
          <p:cNvPr id="14" name="TextBox 13">
            <a:extLst>
              <a:ext uri="{FF2B5EF4-FFF2-40B4-BE49-F238E27FC236}">
                <a16:creationId xmlns:a16="http://schemas.microsoft.com/office/drawing/2014/main" id="{DE98A14B-309E-4B78-B5D2-545B3B706B1B}"/>
              </a:ext>
            </a:extLst>
          </p:cNvPr>
          <p:cNvSpPr txBox="1"/>
          <p:nvPr/>
        </p:nvSpPr>
        <p:spPr>
          <a:xfrm>
            <a:off x="2128955" y="3735939"/>
            <a:ext cx="1588866" cy="683264"/>
          </a:xfrm>
          <a:prstGeom prst="rect">
            <a:avLst/>
          </a:prstGeom>
          <a:noFill/>
        </p:spPr>
        <p:txBody>
          <a:bodyPr wrap="square" rtlCol="0">
            <a:spAutoFit/>
          </a:bodyPr>
          <a:lstStyle>
            <a:defPPr marR="0" lvl="0" algn="l" rtl="0">
              <a:lnSpc>
                <a:spcPct val="100000"/>
              </a:lnSpc>
              <a:spcBef>
                <a:spcPts val="0"/>
              </a:spcBef>
              <a:spcAft>
                <a:spcPts val="0"/>
              </a:spcAft>
            </a:defPPr>
            <a:lvl1pPr>
              <a:lnSpc>
                <a:spcPct val="120000"/>
              </a:lnSpc>
              <a:defRPr sz="2200">
                <a:latin typeface="#9Slide03 Arima Madurai Black" panose="00000A00000000000000" pitchFamily="2" charset="0"/>
                <a:cs typeface="#9Slide03 Arima Madurai Black" panose="00000A00000000000000" pitchFamily="2" charset="0"/>
              </a:defRPr>
            </a:lvl1pPr>
          </a:lstStyle>
          <a:p>
            <a:pPr algn="ctr"/>
            <a:r>
              <a:rPr lang="en-US" sz="1600" dirty="0" err="1"/>
              <a:t>Tấm</a:t>
            </a:r>
            <a:r>
              <a:rPr lang="en-US" sz="1600" dirty="0"/>
              <a:t> </a:t>
            </a:r>
            <a:r>
              <a:rPr lang="en-US" sz="1600" dirty="0" err="1"/>
              <a:t>gỗ</a:t>
            </a:r>
            <a:r>
              <a:rPr lang="en-US" sz="1600" dirty="0"/>
              <a:t> </a:t>
            </a:r>
            <a:r>
              <a:rPr lang="en-US" sz="1600" dirty="0" err="1"/>
              <a:t>phẳng</a:t>
            </a:r>
            <a:r>
              <a:rPr lang="en-US" sz="1600" dirty="0"/>
              <a:t> – 80 cm</a:t>
            </a:r>
          </a:p>
        </p:txBody>
      </p:sp>
      <p:sp>
        <p:nvSpPr>
          <p:cNvPr id="15" name="TextBox 14">
            <a:extLst>
              <a:ext uri="{FF2B5EF4-FFF2-40B4-BE49-F238E27FC236}">
                <a16:creationId xmlns:a16="http://schemas.microsoft.com/office/drawing/2014/main" id="{B7328310-09C5-4130-B5F4-B029B5D14FD0}"/>
              </a:ext>
            </a:extLst>
          </p:cNvPr>
          <p:cNvSpPr txBox="1"/>
          <p:nvPr/>
        </p:nvSpPr>
        <p:spPr>
          <a:xfrm>
            <a:off x="3719800" y="3735939"/>
            <a:ext cx="1089595" cy="387798"/>
          </a:xfrm>
          <a:prstGeom prst="rect">
            <a:avLst/>
          </a:prstGeom>
          <a:noFill/>
        </p:spPr>
        <p:txBody>
          <a:bodyPr wrap="square" rtlCol="0">
            <a:spAutoFit/>
          </a:bodyPr>
          <a:lstStyle>
            <a:defPPr marR="0" lvl="0" algn="l" rtl="0">
              <a:lnSpc>
                <a:spcPct val="100000"/>
              </a:lnSpc>
              <a:spcBef>
                <a:spcPts val="0"/>
              </a:spcBef>
              <a:spcAft>
                <a:spcPts val="0"/>
              </a:spcAft>
            </a:defPPr>
            <a:lvl1pPr>
              <a:lnSpc>
                <a:spcPct val="120000"/>
              </a:lnSpc>
              <a:defRPr sz="2200">
                <a:latin typeface="#9Slide03 Arima Madurai Black" panose="00000A00000000000000" pitchFamily="2" charset="0"/>
                <a:cs typeface="#9Slide03 Arima Madurai Black" panose="00000A00000000000000" pitchFamily="2" charset="0"/>
              </a:defRPr>
            </a:lvl1pPr>
          </a:lstStyle>
          <a:p>
            <a:pPr algn="ctr"/>
            <a:r>
              <a:rPr lang="en-US" sz="1600" dirty="0" err="1"/>
              <a:t>Thước</a:t>
            </a:r>
            <a:r>
              <a:rPr lang="en-US" sz="1600" dirty="0"/>
              <a:t> </a:t>
            </a:r>
            <a:r>
              <a:rPr lang="en-US" sz="1600" dirty="0" err="1"/>
              <a:t>dài</a:t>
            </a:r>
            <a:endParaRPr lang="en-US" sz="1600" dirty="0"/>
          </a:p>
        </p:txBody>
      </p:sp>
      <p:sp>
        <p:nvSpPr>
          <p:cNvPr id="16" name="TextBox 15">
            <a:extLst>
              <a:ext uri="{FF2B5EF4-FFF2-40B4-BE49-F238E27FC236}">
                <a16:creationId xmlns:a16="http://schemas.microsoft.com/office/drawing/2014/main" id="{9EBB571E-8BA2-4F26-A9A3-2F5E49FE0EAD}"/>
              </a:ext>
            </a:extLst>
          </p:cNvPr>
          <p:cNvSpPr txBox="1"/>
          <p:nvPr/>
        </p:nvSpPr>
        <p:spPr>
          <a:xfrm>
            <a:off x="4905097" y="3726329"/>
            <a:ext cx="888408" cy="387798"/>
          </a:xfrm>
          <a:prstGeom prst="rect">
            <a:avLst/>
          </a:prstGeom>
          <a:noFill/>
        </p:spPr>
        <p:txBody>
          <a:bodyPr wrap="square" rtlCol="0">
            <a:spAutoFit/>
          </a:bodyPr>
          <a:lstStyle>
            <a:defPPr marR="0" lvl="0" algn="l" rtl="0">
              <a:lnSpc>
                <a:spcPct val="100000"/>
              </a:lnSpc>
              <a:spcBef>
                <a:spcPts val="0"/>
              </a:spcBef>
              <a:spcAft>
                <a:spcPts val="0"/>
              </a:spcAft>
            </a:defPPr>
            <a:lvl1pPr>
              <a:lnSpc>
                <a:spcPct val="120000"/>
              </a:lnSpc>
              <a:defRPr sz="2200">
                <a:latin typeface="#9Slide03 Arima Madurai Black" panose="00000A00000000000000" pitchFamily="2" charset="0"/>
                <a:cs typeface="#9Slide03 Arima Madurai Black" panose="00000A00000000000000" pitchFamily="2" charset="0"/>
              </a:defRPr>
            </a:lvl1pPr>
          </a:lstStyle>
          <a:p>
            <a:pPr algn="ctr"/>
            <a:r>
              <a:rPr lang="en-US" sz="1600" dirty="0" err="1"/>
              <a:t>Phấn</a:t>
            </a:r>
            <a:endParaRPr lang="en-US" sz="1600" dirty="0"/>
          </a:p>
        </p:txBody>
      </p:sp>
      <p:pic>
        <p:nvPicPr>
          <p:cNvPr id="1030" name="Picture 6" descr="Cái thước kẻ">
            <a:extLst>
              <a:ext uri="{FF2B5EF4-FFF2-40B4-BE49-F238E27FC236}">
                <a16:creationId xmlns:a16="http://schemas.microsoft.com/office/drawing/2014/main" id="{5734A492-6AE0-4621-9CC5-A1198759F2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0147" y="2758517"/>
            <a:ext cx="888408" cy="88840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29874BE6-AA0B-4C1D-AE07-0D15F6AB42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3372" y="2938890"/>
            <a:ext cx="762428" cy="76242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Theo dõi thời gian">
            <a:extLst>
              <a:ext uri="{FF2B5EF4-FFF2-40B4-BE49-F238E27FC236}">
                <a16:creationId xmlns:a16="http://schemas.microsoft.com/office/drawing/2014/main" id="{6C5AD927-1FAF-430A-827F-EE67D514C7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6024" y="2869025"/>
            <a:ext cx="798042" cy="798042"/>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8D0F5543-30CD-4385-BFF2-2EC423B999BC}"/>
              </a:ext>
            </a:extLst>
          </p:cNvPr>
          <p:cNvSpPr txBox="1"/>
          <p:nvPr/>
        </p:nvSpPr>
        <p:spPr>
          <a:xfrm>
            <a:off x="6180248" y="3721762"/>
            <a:ext cx="1089594" cy="683264"/>
          </a:xfrm>
          <a:prstGeom prst="rect">
            <a:avLst/>
          </a:prstGeom>
          <a:noFill/>
        </p:spPr>
        <p:txBody>
          <a:bodyPr wrap="square" rtlCol="0">
            <a:spAutoFit/>
          </a:bodyPr>
          <a:lstStyle>
            <a:defPPr marR="0" lvl="0" algn="l" rtl="0">
              <a:lnSpc>
                <a:spcPct val="100000"/>
              </a:lnSpc>
              <a:spcBef>
                <a:spcPts val="0"/>
              </a:spcBef>
              <a:spcAft>
                <a:spcPts val="0"/>
              </a:spcAft>
            </a:defPPr>
            <a:lvl1pPr>
              <a:lnSpc>
                <a:spcPct val="120000"/>
              </a:lnSpc>
              <a:defRPr sz="2200">
                <a:latin typeface="#9Slide03 Arima Madurai Black" panose="00000A00000000000000" pitchFamily="2" charset="0"/>
                <a:cs typeface="#9Slide03 Arima Madurai Black" panose="00000A00000000000000" pitchFamily="2" charset="0"/>
              </a:defRPr>
            </a:lvl1pPr>
          </a:lstStyle>
          <a:p>
            <a:pPr algn="ctr"/>
            <a:r>
              <a:rPr lang="en-US" sz="1600" dirty="0" err="1"/>
              <a:t>Đồng</a:t>
            </a:r>
            <a:r>
              <a:rPr lang="en-US" sz="1600" dirty="0"/>
              <a:t> </a:t>
            </a:r>
            <a:r>
              <a:rPr lang="en-US" sz="1600" dirty="0" err="1"/>
              <a:t>hồ</a:t>
            </a:r>
            <a:r>
              <a:rPr lang="en-US" sz="1600" dirty="0"/>
              <a:t> </a:t>
            </a:r>
            <a:r>
              <a:rPr lang="en-US" sz="1600" dirty="0" err="1"/>
              <a:t>bấm</a:t>
            </a:r>
            <a:r>
              <a:rPr lang="en-US" sz="1600" dirty="0"/>
              <a:t> </a:t>
            </a:r>
            <a:r>
              <a:rPr lang="en-US" sz="1600" dirty="0" err="1"/>
              <a:t>giây</a:t>
            </a:r>
            <a:endParaRPr lang="en-US" sz="1600" dirty="0"/>
          </a:p>
        </p:txBody>
      </p:sp>
      <p:sp>
        <p:nvSpPr>
          <p:cNvPr id="25" name="TextBox 24">
            <a:extLst>
              <a:ext uri="{FF2B5EF4-FFF2-40B4-BE49-F238E27FC236}">
                <a16:creationId xmlns:a16="http://schemas.microsoft.com/office/drawing/2014/main" id="{CC781A1E-21DC-45D1-8497-0B521F171E8A}"/>
              </a:ext>
            </a:extLst>
          </p:cNvPr>
          <p:cNvSpPr txBox="1"/>
          <p:nvPr/>
        </p:nvSpPr>
        <p:spPr>
          <a:xfrm>
            <a:off x="7646585" y="3735939"/>
            <a:ext cx="1089594" cy="683264"/>
          </a:xfrm>
          <a:prstGeom prst="rect">
            <a:avLst/>
          </a:prstGeom>
          <a:noFill/>
        </p:spPr>
        <p:txBody>
          <a:bodyPr wrap="square" rtlCol="0">
            <a:spAutoFit/>
          </a:bodyPr>
          <a:lstStyle>
            <a:defPPr marR="0" lvl="0" algn="l" rtl="0">
              <a:lnSpc>
                <a:spcPct val="100000"/>
              </a:lnSpc>
              <a:spcBef>
                <a:spcPts val="0"/>
              </a:spcBef>
              <a:spcAft>
                <a:spcPts val="0"/>
              </a:spcAft>
            </a:defPPr>
            <a:lvl1pPr>
              <a:lnSpc>
                <a:spcPct val="120000"/>
              </a:lnSpc>
              <a:defRPr sz="2200">
                <a:latin typeface="#9Slide03 Arima Madurai Black" panose="00000A00000000000000" pitchFamily="2" charset="0"/>
                <a:cs typeface="#9Slide03 Arima Madurai Black" panose="00000A00000000000000" pitchFamily="2" charset="0"/>
              </a:defRPr>
            </a:lvl1pPr>
          </a:lstStyle>
          <a:p>
            <a:pPr algn="ctr"/>
            <a:r>
              <a:rPr lang="en-US" sz="1600" dirty="0" err="1"/>
              <a:t>Vài</a:t>
            </a:r>
            <a:r>
              <a:rPr lang="en-US" sz="1600" dirty="0"/>
              <a:t> </a:t>
            </a:r>
            <a:r>
              <a:rPr lang="en-US" sz="1600" dirty="0" err="1"/>
              <a:t>cuốn</a:t>
            </a:r>
            <a:r>
              <a:rPr lang="en-US" sz="1600" dirty="0"/>
              <a:t> </a:t>
            </a:r>
            <a:r>
              <a:rPr lang="en-US" sz="1600" dirty="0" err="1"/>
              <a:t>sách</a:t>
            </a:r>
            <a:endParaRPr lang="en-US" sz="1600" dirty="0"/>
          </a:p>
        </p:txBody>
      </p:sp>
      <p:pic>
        <p:nvPicPr>
          <p:cNvPr id="26" name="Picture 14">
            <a:extLst>
              <a:ext uri="{FF2B5EF4-FFF2-40B4-BE49-F238E27FC236}">
                <a16:creationId xmlns:a16="http://schemas.microsoft.com/office/drawing/2014/main" id="{7C518053-00E0-45C8-9D3D-A532DDAEFC7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6260" b="29432"/>
          <a:stretch/>
        </p:blipFill>
        <p:spPr bwMode="auto">
          <a:xfrm>
            <a:off x="421154" y="2877132"/>
            <a:ext cx="1542072" cy="683264"/>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Group 26">
            <a:extLst>
              <a:ext uri="{FF2B5EF4-FFF2-40B4-BE49-F238E27FC236}">
                <a16:creationId xmlns:a16="http://schemas.microsoft.com/office/drawing/2014/main" id="{6ACAF0F2-2378-4D3D-BEA7-98F1AE754E6E}"/>
              </a:ext>
            </a:extLst>
          </p:cNvPr>
          <p:cNvGrpSpPr/>
          <p:nvPr/>
        </p:nvGrpSpPr>
        <p:grpSpPr>
          <a:xfrm rot="407526">
            <a:off x="7514648" y="2859639"/>
            <a:ext cx="1204001" cy="920932"/>
            <a:chOff x="6206075" y="2966746"/>
            <a:chExt cx="2211436" cy="1802736"/>
          </a:xfrm>
        </p:grpSpPr>
        <p:grpSp>
          <p:nvGrpSpPr>
            <p:cNvPr id="28" name="Group 27">
              <a:extLst>
                <a:ext uri="{FF2B5EF4-FFF2-40B4-BE49-F238E27FC236}">
                  <a16:creationId xmlns:a16="http://schemas.microsoft.com/office/drawing/2014/main" id="{973DD6CD-B263-46C5-A89C-ED1758DF4AF2}"/>
                </a:ext>
              </a:extLst>
            </p:cNvPr>
            <p:cNvGrpSpPr/>
            <p:nvPr/>
          </p:nvGrpSpPr>
          <p:grpSpPr>
            <a:xfrm>
              <a:off x="6275745" y="3157681"/>
              <a:ext cx="2141766" cy="1611801"/>
              <a:chOff x="6275745" y="3157681"/>
              <a:chExt cx="2141766" cy="1611801"/>
            </a:xfrm>
          </p:grpSpPr>
          <p:pic>
            <p:nvPicPr>
              <p:cNvPr id="30" name="Picture 12">
                <a:extLst>
                  <a:ext uri="{FF2B5EF4-FFF2-40B4-BE49-F238E27FC236}">
                    <a16:creationId xmlns:a16="http://schemas.microsoft.com/office/drawing/2014/main" id="{CF94E1C9-73A8-4819-981D-F476C979364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793454">
                <a:off x="6345415" y="3348616"/>
                <a:ext cx="2072096" cy="142086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2">
                <a:extLst>
                  <a:ext uri="{FF2B5EF4-FFF2-40B4-BE49-F238E27FC236}">
                    <a16:creationId xmlns:a16="http://schemas.microsoft.com/office/drawing/2014/main" id="{54818B8F-4EA8-4557-BEC0-4A3D244045D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793454">
                <a:off x="6275745" y="3157681"/>
                <a:ext cx="2072096" cy="1420866"/>
              </a:xfrm>
              <a:prstGeom prst="rect">
                <a:avLst/>
              </a:prstGeom>
              <a:noFill/>
              <a:extLst>
                <a:ext uri="{909E8E84-426E-40DD-AFC4-6F175D3DCCD1}">
                  <a14:hiddenFill xmlns:a14="http://schemas.microsoft.com/office/drawing/2010/main">
                    <a:solidFill>
                      <a:srgbClr val="FFFFFF"/>
                    </a:solidFill>
                  </a14:hiddenFill>
                </a:ext>
              </a:extLst>
            </p:spPr>
          </p:pic>
        </p:grpSp>
        <p:pic>
          <p:nvPicPr>
            <p:cNvPr id="29" name="Picture 12">
              <a:extLst>
                <a:ext uri="{FF2B5EF4-FFF2-40B4-BE49-F238E27FC236}">
                  <a16:creationId xmlns:a16="http://schemas.microsoft.com/office/drawing/2014/main" id="{EF27247F-B73C-40D0-9C0A-5B3E207B37F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793454">
              <a:off x="6206075" y="2966746"/>
              <a:ext cx="2072096" cy="1420866"/>
            </a:xfrm>
            <a:prstGeom prst="rect">
              <a:avLst/>
            </a:prstGeom>
            <a:noFill/>
            <a:extLst>
              <a:ext uri="{909E8E84-426E-40DD-AFC4-6F175D3DCCD1}">
                <a14:hiddenFill xmlns:a14="http://schemas.microsoft.com/office/drawing/2010/main">
                  <a:solidFill>
                    <a:srgbClr val="FFFFFF"/>
                  </a:solidFill>
                </a14:hiddenFill>
              </a:ext>
            </a:extLst>
          </p:spPr>
        </p:pic>
      </p:grpSp>
      <p:pic>
        <p:nvPicPr>
          <p:cNvPr id="32" name="Picture 31">
            <a:extLst>
              <a:ext uri="{FF2B5EF4-FFF2-40B4-BE49-F238E27FC236}">
                <a16:creationId xmlns:a16="http://schemas.microsoft.com/office/drawing/2014/main" id="{B7ABDFD0-3547-4093-8365-CE26A31A1BB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193" t="48701" r="1569" b="25367"/>
          <a:stretch/>
        </p:blipFill>
        <p:spPr bwMode="auto">
          <a:xfrm rot="17286927" flipV="1">
            <a:off x="1659282" y="3336299"/>
            <a:ext cx="1332619" cy="113327"/>
          </a:xfrm>
          <a:custGeom>
            <a:avLst/>
            <a:gdLst>
              <a:gd name="connsiteX0" fmla="*/ 6580529 w 6584475"/>
              <a:gd name="connsiteY0" fmla="*/ 632550 h 675895"/>
              <a:gd name="connsiteX1" fmla="*/ 6584475 w 6584475"/>
              <a:gd name="connsiteY1" fmla="*/ 675895 h 675895"/>
              <a:gd name="connsiteX2" fmla="*/ 6560597 w 6584475"/>
              <a:gd name="connsiteY2" fmla="*/ 675895 h 675895"/>
              <a:gd name="connsiteX3" fmla="*/ 5901819 w 6584475"/>
              <a:gd name="connsiteY3" fmla="*/ 0 h 675895"/>
              <a:gd name="connsiteX4" fmla="*/ 5590999 w 6584475"/>
              <a:gd name="connsiteY4" fmla="*/ 675895 h 675895"/>
              <a:gd name="connsiteX5" fmla="*/ 0 w 6584475"/>
              <a:gd name="connsiteY5" fmla="*/ 675895 h 675895"/>
              <a:gd name="connsiteX6" fmla="*/ 0 w 6584475"/>
              <a:gd name="connsiteY6" fmla="*/ 0 h 675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84475" h="675895">
                <a:moveTo>
                  <a:pt x="6580529" y="632550"/>
                </a:moveTo>
                <a:lnTo>
                  <a:pt x="6584475" y="675895"/>
                </a:lnTo>
                <a:lnTo>
                  <a:pt x="6560597" y="675895"/>
                </a:lnTo>
                <a:close/>
                <a:moveTo>
                  <a:pt x="5901819" y="0"/>
                </a:moveTo>
                <a:lnTo>
                  <a:pt x="5590999" y="675895"/>
                </a:lnTo>
                <a:lnTo>
                  <a:pt x="0" y="675895"/>
                </a:lnTo>
                <a:lnTo>
                  <a:pt x="0" y="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866684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6000"/>
                                  </p:iterate>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animEffect transition="in" filter="fade">
                                      <p:cBhvr>
                                        <p:cTn id="21" dur="500"/>
                                        <p:tgtEl>
                                          <p:spTgt spid="26"/>
                                        </p:tgtEl>
                                      </p:cBhvr>
                                    </p:animEffect>
                                  </p:childTnLst>
                                </p:cTn>
                              </p:par>
                            </p:childTnLst>
                          </p:cTn>
                        </p:par>
                        <p:par>
                          <p:cTn id="22" fill="hold">
                            <p:stCondLst>
                              <p:cond delay="500"/>
                            </p:stCondLst>
                            <p:childTnLst>
                              <p:par>
                                <p:cTn id="23" presetID="22" presetClass="entr" presetSubtype="8" fill="hold" grpId="0" nodeType="afterEffect">
                                  <p:stCondLst>
                                    <p:cond delay="0"/>
                                  </p:stCondLst>
                                  <p:iterate type="lt">
                                    <p:tmPct val="6000"/>
                                  </p:iterate>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p:cTn id="30" dur="500" fill="hold"/>
                                        <p:tgtEl>
                                          <p:spTgt spid="32"/>
                                        </p:tgtEl>
                                        <p:attrNameLst>
                                          <p:attrName>ppt_w</p:attrName>
                                        </p:attrNameLst>
                                      </p:cBhvr>
                                      <p:tavLst>
                                        <p:tav tm="0">
                                          <p:val>
                                            <p:fltVal val="0"/>
                                          </p:val>
                                        </p:tav>
                                        <p:tav tm="100000">
                                          <p:val>
                                            <p:strVal val="#ppt_w"/>
                                          </p:val>
                                        </p:tav>
                                      </p:tavLst>
                                    </p:anim>
                                    <p:anim calcmode="lin" valueType="num">
                                      <p:cBhvr>
                                        <p:cTn id="31" dur="500" fill="hold"/>
                                        <p:tgtEl>
                                          <p:spTgt spid="32"/>
                                        </p:tgtEl>
                                        <p:attrNameLst>
                                          <p:attrName>ppt_h</p:attrName>
                                        </p:attrNameLst>
                                      </p:cBhvr>
                                      <p:tavLst>
                                        <p:tav tm="0">
                                          <p:val>
                                            <p:fltVal val="0"/>
                                          </p:val>
                                        </p:tav>
                                        <p:tav tm="100000">
                                          <p:val>
                                            <p:strVal val="#ppt_h"/>
                                          </p:val>
                                        </p:tav>
                                      </p:tavLst>
                                    </p:anim>
                                    <p:animEffect transition="in" filter="fade">
                                      <p:cBhvr>
                                        <p:cTn id="32" dur="500"/>
                                        <p:tgtEl>
                                          <p:spTgt spid="32"/>
                                        </p:tgtEl>
                                      </p:cBhvr>
                                    </p:animEffect>
                                  </p:childTnLst>
                                </p:cTn>
                              </p:par>
                            </p:childTnLst>
                          </p:cTn>
                        </p:par>
                        <p:par>
                          <p:cTn id="33" fill="hold">
                            <p:stCondLst>
                              <p:cond delay="500"/>
                            </p:stCondLst>
                            <p:childTnLst>
                              <p:par>
                                <p:cTn id="34" presetID="22" presetClass="entr" presetSubtype="8" fill="hold" grpId="0" nodeType="afterEffect">
                                  <p:stCondLst>
                                    <p:cond delay="0"/>
                                  </p:stCondLst>
                                  <p:iterate type="lt">
                                    <p:tmPct val="6000"/>
                                  </p:iterate>
                                  <p:childTnLst>
                                    <p:set>
                                      <p:cBhvr>
                                        <p:cTn id="35" dur="1" fill="hold">
                                          <p:stCondLst>
                                            <p:cond delay="0"/>
                                          </p:stCondLst>
                                        </p:cTn>
                                        <p:tgtEl>
                                          <p:spTgt spid="14"/>
                                        </p:tgtEl>
                                        <p:attrNameLst>
                                          <p:attrName>style.visibility</p:attrName>
                                        </p:attrNameLst>
                                      </p:cBhvr>
                                      <p:to>
                                        <p:strVal val="visible"/>
                                      </p:to>
                                    </p:set>
                                    <p:animEffect transition="in" filter="wipe(left)">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1030"/>
                                        </p:tgtEl>
                                        <p:attrNameLst>
                                          <p:attrName>style.visibility</p:attrName>
                                        </p:attrNameLst>
                                      </p:cBhvr>
                                      <p:to>
                                        <p:strVal val="visible"/>
                                      </p:to>
                                    </p:set>
                                    <p:anim calcmode="lin" valueType="num">
                                      <p:cBhvr>
                                        <p:cTn id="41" dur="500" fill="hold"/>
                                        <p:tgtEl>
                                          <p:spTgt spid="1030"/>
                                        </p:tgtEl>
                                        <p:attrNameLst>
                                          <p:attrName>ppt_w</p:attrName>
                                        </p:attrNameLst>
                                      </p:cBhvr>
                                      <p:tavLst>
                                        <p:tav tm="0">
                                          <p:val>
                                            <p:fltVal val="0"/>
                                          </p:val>
                                        </p:tav>
                                        <p:tav tm="100000">
                                          <p:val>
                                            <p:strVal val="#ppt_w"/>
                                          </p:val>
                                        </p:tav>
                                      </p:tavLst>
                                    </p:anim>
                                    <p:anim calcmode="lin" valueType="num">
                                      <p:cBhvr>
                                        <p:cTn id="42" dur="500" fill="hold"/>
                                        <p:tgtEl>
                                          <p:spTgt spid="1030"/>
                                        </p:tgtEl>
                                        <p:attrNameLst>
                                          <p:attrName>ppt_h</p:attrName>
                                        </p:attrNameLst>
                                      </p:cBhvr>
                                      <p:tavLst>
                                        <p:tav tm="0">
                                          <p:val>
                                            <p:fltVal val="0"/>
                                          </p:val>
                                        </p:tav>
                                        <p:tav tm="100000">
                                          <p:val>
                                            <p:strVal val="#ppt_h"/>
                                          </p:val>
                                        </p:tav>
                                      </p:tavLst>
                                    </p:anim>
                                    <p:animEffect transition="in" filter="fade">
                                      <p:cBhvr>
                                        <p:cTn id="43" dur="500"/>
                                        <p:tgtEl>
                                          <p:spTgt spid="1030"/>
                                        </p:tgtEl>
                                      </p:cBhvr>
                                    </p:animEffect>
                                  </p:childTnLst>
                                </p:cTn>
                              </p:par>
                            </p:childTnLst>
                          </p:cTn>
                        </p:par>
                        <p:par>
                          <p:cTn id="44" fill="hold">
                            <p:stCondLst>
                              <p:cond delay="500"/>
                            </p:stCondLst>
                            <p:childTnLst>
                              <p:par>
                                <p:cTn id="45" presetID="22" presetClass="entr" presetSubtype="8" fill="hold" grpId="0" nodeType="afterEffect">
                                  <p:stCondLst>
                                    <p:cond delay="0"/>
                                  </p:stCondLst>
                                  <p:iterate type="lt">
                                    <p:tmPct val="6000"/>
                                  </p:iterate>
                                  <p:childTnLst>
                                    <p:set>
                                      <p:cBhvr>
                                        <p:cTn id="46" dur="1" fill="hold">
                                          <p:stCondLst>
                                            <p:cond delay="0"/>
                                          </p:stCondLst>
                                        </p:cTn>
                                        <p:tgtEl>
                                          <p:spTgt spid="15"/>
                                        </p:tgtEl>
                                        <p:attrNameLst>
                                          <p:attrName>style.visibility</p:attrName>
                                        </p:attrNameLst>
                                      </p:cBhvr>
                                      <p:to>
                                        <p:strVal val="visible"/>
                                      </p:to>
                                    </p:set>
                                    <p:animEffect transition="in" filter="wipe(left)">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1032"/>
                                        </p:tgtEl>
                                        <p:attrNameLst>
                                          <p:attrName>style.visibility</p:attrName>
                                        </p:attrNameLst>
                                      </p:cBhvr>
                                      <p:to>
                                        <p:strVal val="visible"/>
                                      </p:to>
                                    </p:set>
                                    <p:anim calcmode="lin" valueType="num">
                                      <p:cBhvr>
                                        <p:cTn id="52" dur="500" fill="hold"/>
                                        <p:tgtEl>
                                          <p:spTgt spid="1032"/>
                                        </p:tgtEl>
                                        <p:attrNameLst>
                                          <p:attrName>ppt_w</p:attrName>
                                        </p:attrNameLst>
                                      </p:cBhvr>
                                      <p:tavLst>
                                        <p:tav tm="0">
                                          <p:val>
                                            <p:fltVal val="0"/>
                                          </p:val>
                                        </p:tav>
                                        <p:tav tm="100000">
                                          <p:val>
                                            <p:strVal val="#ppt_w"/>
                                          </p:val>
                                        </p:tav>
                                      </p:tavLst>
                                    </p:anim>
                                    <p:anim calcmode="lin" valueType="num">
                                      <p:cBhvr>
                                        <p:cTn id="53" dur="500" fill="hold"/>
                                        <p:tgtEl>
                                          <p:spTgt spid="1032"/>
                                        </p:tgtEl>
                                        <p:attrNameLst>
                                          <p:attrName>ppt_h</p:attrName>
                                        </p:attrNameLst>
                                      </p:cBhvr>
                                      <p:tavLst>
                                        <p:tav tm="0">
                                          <p:val>
                                            <p:fltVal val="0"/>
                                          </p:val>
                                        </p:tav>
                                        <p:tav tm="100000">
                                          <p:val>
                                            <p:strVal val="#ppt_h"/>
                                          </p:val>
                                        </p:tav>
                                      </p:tavLst>
                                    </p:anim>
                                    <p:animEffect transition="in" filter="fade">
                                      <p:cBhvr>
                                        <p:cTn id="54" dur="500"/>
                                        <p:tgtEl>
                                          <p:spTgt spid="1032"/>
                                        </p:tgtEl>
                                      </p:cBhvr>
                                    </p:animEffect>
                                  </p:childTnLst>
                                </p:cTn>
                              </p:par>
                            </p:childTnLst>
                          </p:cTn>
                        </p:par>
                        <p:par>
                          <p:cTn id="55" fill="hold">
                            <p:stCondLst>
                              <p:cond delay="500"/>
                            </p:stCondLst>
                            <p:childTnLst>
                              <p:par>
                                <p:cTn id="56" presetID="22" presetClass="entr" presetSubtype="8" fill="hold" grpId="0" nodeType="afterEffect">
                                  <p:stCondLst>
                                    <p:cond delay="0"/>
                                  </p:stCondLst>
                                  <p:iterate type="lt">
                                    <p:tmPct val="6000"/>
                                  </p:iterate>
                                  <p:childTnLst>
                                    <p:set>
                                      <p:cBhvr>
                                        <p:cTn id="57" dur="1" fill="hold">
                                          <p:stCondLst>
                                            <p:cond delay="0"/>
                                          </p:stCondLst>
                                        </p:cTn>
                                        <p:tgtEl>
                                          <p:spTgt spid="16"/>
                                        </p:tgtEl>
                                        <p:attrNameLst>
                                          <p:attrName>style.visibility</p:attrName>
                                        </p:attrNameLst>
                                      </p:cBhvr>
                                      <p:to>
                                        <p:strVal val="visible"/>
                                      </p:to>
                                    </p:set>
                                    <p:animEffect transition="in" filter="wipe(left)">
                                      <p:cBhvr>
                                        <p:cTn id="58" dur="5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1034"/>
                                        </p:tgtEl>
                                        <p:attrNameLst>
                                          <p:attrName>style.visibility</p:attrName>
                                        </p:attrNameLst>
                                      </p:cBhvr>
                                      <p:to>
                                        <p:strVal val="visible"/>
                                      </p:to>
                                    </p:set>
                                    <p:anim calcmode="lin" valueType="num">
                                      <p:cBhvr>
                                        <p:cTn id="63" dur="500" fill="hold"/>
                                        <p:tgtEl>
                                          <p:spTgt spid="1034"/>
                                        </p:tgtEl>
                                        <p:attrNameLst>
                                          <p:attrName>ppt_w</p:attrName>
                                        </p:attrNameLst>
                                      </p:cBhvr>
                                      <p:tavLst>
                                        <p:tav tm="0">
                                          <p:val>
                                            <p:fltVal val="0"/>
                                          </p:val>
                                        </p:tav>
                                        <p:tav tm="100000">
                                          <p:val>
                                            <p:strVal val="#ppt_w"/>
                                          </p:val>
                                        </p:tav>
                                      </p:tavLst>
                                    </p:anim>
                                    <p:anim calcmode="lin" valueType="num">
                                      <p:cBhvr>
                                        <p:cTn id="64" dur="500" fill="hold"/>
                                        <p:tgtEl>
                                          <p:spTgt spid="1034"/>
                                        </p:tgtEl>
                                        <p:attrNameLst>
                                          <p:attrName>ppt_h</p:attrName>
                                        </p:attrNameLst>
                                      </p:cBhvr>
                                      <p:tavLst>
                                        <p:tav tm="0">
                                          <p:val>
                                            <p:fltVal val="0"/>
                                          </p:val>
                                        </p:tav>
                                        <p:tav tm="100000">
                                          <p:val>
                                            <p:strVal val="#ppt_h"/>
                                          </p:val>
                                        </p:tav>
                                      </p:tavLst>
                                    </p:anim>
                                    <p:animEffect transition="in" filter="fade">
                                      <p:cBhvr>
                                        <p:cTn id="65" dur="500"/>
                                        <p:tgtEl>
                                          <p:spTgt spid="1034"/>
                                        </p:tgtEl>
                                      </p:cBhvr>
                                    </p:animEffect>
                                  </p:childTnLst>
                                </p:cTn>
                              </p:par>
                            </p:childTnLst>
                          </p:cTn>
                        </p:par>
                        <p:par>
                          <p:cTn id="66" fill="hold">
                            <p:stCondLst>
                              <p:cond delay="500"/>
                            </p:stCondLst>
                            <p:childTnLst>
                              <p:par>
                                <p:cTn id="67" presetID="22" presetClass="entr" presetSubtype="8" fill="hold" grpId="0" nodeType="afterEffect">
                                  <p:stCondLst>
                                    <p:cond delay="0"/>
                                  </p:stCondLst>
                                  <p:iterate type="lt">
                                    <p:tmPct val="6000"/>
                                  </p:iterate>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1360"/>
                            </p:stCondLst>
                            <p:childTnLst>
                              <p:par>
                                <p:cTn id="71" presetID="22" presetClass="entr" presetSubtype="8" fill="hold" grpId="0" nodeType="afterEffect">
                                  <p:stCondLst>
                                    <p:cond delay="0"/>
                                  </p:stCondLst>
                                  <p:iterate type="lt">
                                    <p:tmPct val="6000"/>
                                  </p:iterate>
                                  <p:childTnLst>
                                    <p:set>
                                      <p:cBhvr>
                                        <p:cTn id="72" dur="1" fill="hold">
                                          <p:stCondLst>
                                            <p:cond delay="0"/>
                                          </p:stCondLst>
                                        </p:cTn>
                                        <p:tgtEl>
                                          <p:spTgt spid="25"/>
                                        </p:tgtEl>
                                        <p:attrNameLst>
                                          <p:attrName>style.visibility</p:attrName>
                                        </p:attrNameLst>
                                      </p:cBhvr>
                                      <p:to>
                                        <p:strVal val="visible"/>
                                      </p:to>
                                    </p:set>
                                    <p:animEffect transition="in" filter="wipe(left)">
                                      <p:cBhvr>
                                        <p:cTn id="73" dur="500"/>
                                        <p:tgtEl>
                                          <p:spTgt spid="25"/>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nodeType="click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500" fill="hold"/>
                                        <p:tgtEl>
                                          <p:spTgt spid="27"/>
                                        </p:tgtEl>
                                        <p:attrNameLst>
                                          <p:attrName>ppt_w</p:attrName>
                                        </p:attrNameLst>
                                      </p:cBhvr>
                                      <p:tavLst>
                                        <p:tav tm="0">
                                          <p:val>
                                            <p:fltVal val="0"/>
                                          </p:val>
                                        </p:tav>
                                        <p:tav tm="100000">
                                          <p:val>
                                            <p:strVal val="#ppt_w"/>
                                          </p:val>
                                        </p:tav>
                                      </p:tavLst>
                                    </p:anim>
                                    <p:anim calcmode="lin" valueType="num">
                                      <p:cBhvr>
                                        <p:cTn id="79" dur="500" fill="hold"/>
                                        <p:tgtEl>
                                          <p:spTgt spid="27"/>
                                        </p:tgtEl>
                                        <p:attrNameLst>
                                          <p:attrName>ppt_h</p:attrName>
                                        </p:attrNameLst>
                                      </p:cBhvr>
                                      <p:tavLst>
                                        <p:tav tm="0">
                                          <p:val>
                                            <p:fltVal val="0"/>
                                          </p:val>
                                        </p:tav>
                                        <p:tav tm="100000">
                                          <p:val>
                                            <p:strVal val="#ppt_h"/>
                                          </p:val>
                                        </p:tav>
                                      </p:tavLst>
                                    </p:anim>
                                    <p:animEffect transition="in" filter="fade">
                                      <p:cBhvr>
                                        <p:cTn id="8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p:bldP spid="15" grpId="0"/>
      <p:bldP spid="16" grpId="0"/>
      <p:bldP spid="24" grpId="0"/>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2E7D8"/>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11D5D24D-EFCD-4546-AEAF-5D8F0D3047C6}"/>
              </a:ext>
            </a:extLst>
          </p:cNvPr>
          <p:cNvGrpSpPr/>
          <p:nvPr/>
        </p:nvGrpSpPr>
        <p:grpSpPr>
          <a:xfrm rot="264757">
            <a:off x="6219665" y="3365904"/>
            <a:ext cx="2079938" cy="1700102"/>
            <a:chOff x="6138907" y="2784528"/>
            <a:chExt cx="2278604" cy="1984954"/>
          </a:xfrm>
        </p:grpSpPr>
        <p:grpSp>
          <p:nvGrpSpPr>
            <p:cNvPr id="11" name="Group 10">
              <a:extLst>
                <a:ext uri="{FF2B5EF4-FFF2-40B4-BE49-F238E27FC236}">
                  <a16:creationId xmlns:a16="http://schemas.microsoft.com/office/drawing/2014/main" id="{AB41D67E-7884-4223-9ABA-561A03EF071B}"/>
                </a:ext>
              </a:extLst>
            </p:cNvPr>
            <p:cNvGrpSpPr/>
            <p:nvPr/>
          </p:nvGrpSpPr>
          <p:grpSpPr>
            <a:xfrm>
              <a:off x="6275745" y="3157681"/>
              <a:ext cx="2141766" cy="1611801"/>
              <a:chOff x="6275745" y="3157681"/>
              <a:chExt cx="2141766" cy="1611801"/>
            </a:xfrm>
          </p:grpSpPr>
          <p:pic>
            <p:nvPicPr>
              <p:cNvPr id="2060" name="Picture 12">
                <a:extLst>
                  <a:ext uri="{FF2B5EF4-FFF2-40B4-BE49-F238E27FC236}">
                    <a16:creationId xmlns:a16="http://schemas.microsoft.com/office/drawing/2014/main" id="{BB8BB803-75CC-4DEE-BE96-024614E46F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793454">
                <a:off x="6345415" y="3348616"/>
                <a:ext cx="2072096" cy="142086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a:extLst>
                  <a:ext uri="{FF2B5EF4-FFF2-40B4-BE49-F238E27FC236}">
                    <a16:creationId xmlns:a16="http://schemas.microsoft.com/office/drawing/2014/main" id="{66DDE231-2C1D-434B-92FA-E2AAFEC6F5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793454">
                <a:off x="6275745" y="3157681"/>
                <a:ext cx="2072096" cy="1420866"/>
              </a:xfrm>
              <a:prstGeom prst="rect">
                <a:avLst/>
              </a:prstGeom>
              <a:noFill/>
              <a:extLst>
                <a:ext uri="{909E8E84-426E-40DD-AFC4-6F175D3DCCD1}">
                  <a14:hiddenFill xmlns:a14="http://schemas.microsoft.com/office/drawing/2010/main">
                    <a:solidFill>
                      <a:srgbClr val="FFFFFF"/>
                    </a:solidFill>
                  </a14:hiddenFill>
                </a:ext>
              </a:extLst>
            </p:spPr>
          </p:pic>
        </p:grpSp>
        <p:pic>
          <p:nvPicPr>
            <p:cNvPr id="18" name="Picture 12">
              <a:extLst>
                <a:ext uri="{FF2B5EF4-FFF2-40B4-BE49-F238E27FC236}">
                  <a16:creationId xmlns:a16="http://schemas.microsoft.com/office/drawing/2014/main" id="{83666E26-F4A1-49DA-986B-B0BA458C15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793454">
              <a:off x="6206075" y="2966746"/>
              <a:ext cx="2072096" cy="1420866"/>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2">
              <a:extLst>
                <a:ext uri="{FF2B5EF4-FFF2-40B4-BE49-F238E27FC236}">
                  <a16:creationId xmlns:a16="http://schemas.microsoft.com/office/drawing/2014/main" id="{77D2CE2D-5539-437A-80D4-B03A002D4B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793454">
              <a:off x="6138907" y="2784528"/>
              <a:ext cx="2072096" cy="1420867"/>
            </a:xfrm>
            <a:prstGeom prst="rect">
              <a:avLst/>
            </a:prstGeom>
            <a:noFill/>
            <a:extLst>
              <a:ext uri="{909E8E84-426E-40DD-AFC4-6F175D3DCCD1}">
                <a14:hiddenFill xmlns:a14="http://schemas.microsoft.com/office/drawing/2010/main">
                  <a:solidFill>
                    <a:srgbClr val="FFFFFF"/>
                  </a:solidFill>
                </a14:hiddenFill>
              </a:ext>
            </a:extLst>
          </p:spPr>
        </p:pic>
      </p:grpSp>
      <p:pic>
        <p:nvPicPr>
          <p:cNvPr id="47" name="Picture 46">
            <a:extLst>
              <a:ext uri="{FF2B5EF4-FFF2-40B4-BE49-F238E27FC236}">
                <a16:creationId xmlns:a16="http://schemas.microsoft.com/office/drawing/2014/main" id="{0D9FF88E-3DF5-42BB-B50C-7F9C13A6AA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5468" t="-31765" r="23629" b="100000"/>
          <a:stretch>
            <a:fillRect/>
          </a:stretch>
        </p:blipFill>
        <p:spPr bwMode="auto">
          <a:xfrm>
            <a:off x="4226214" y="-167682"/>
            <a:ext cx="1387552" cy="723708"/>
          </a:xfrm>
          <a:custGeom>
            <a:avLst/>
            <a:gdLst>
              <a:gd name="connsiteX0" fmla="*/ 666081 w 1387552"/>
              <a:gd name="connsiteY0" fmla="*/ 0 h 723708"/>
              <a:gd name="connsiteX1" fmla="*/ 1387552 w 1387552"/>
              <a:gd name="connsiteY1" fmla="*/ 723708 h 723708"/>
              <a:gd name="connsiteX2" fmla="*/ 59503 w 1387552"/>
              <a:gd name="connsiteY2" fmla="*/ 723708 h 723708"/>
              <a:gd name="connsiteX3" fmla="*/ 0 w 1387552"/>
              <a:gd name="connsiteY3" fmla="*/ 664021 h 723708"/>
              <a:gd name="connsiteX4" fmla="*/ 666081 w 1387552"/>
              <a:gd name="connsiteY4" fmla="*/ 0 h 723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7552" h="723708">
                <a:moveTo>
                  <a:pt x="666081" y="0"/>
                </a:moveTo>
                <a:lnTo>
                  <a:pt x="1387552" y="723708"/>
                </a:lnTo>
                <a:lnTo>
                  <a:pt x="59503" y="723708"/>
                </a:lnTo>
                <a:lnTo>
                  <a:pt x="0" y="664021"/>
                </a:lnTo>
                <a:lnTo>
                  <a:pt x="666081" y="0"/>
                </a:lnTo>
                <a:close/>
              </a:path>
            </a:pathLst>
          </a:cu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115BA038-B47B-4F9E-A495-E05FCEAFDA8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193" t="48701" r="1569" b="25367"/>
          <a:stretch/>
        </p:blipFill>
        <p:spPr bwMode="auto">
          <a:xfrm rot="21154321">
            <a:off x="642477" y="3772218"/>
            <a:ext cx="7947881" cy="675895"/>
          </a:xfrm>
          <a:custGeom>
            <a:avLst/>
            <a:gdLst>
              <a:gd name="connsiteX0" fmla="*/ 6580529 w 6584475"/>
              <a:gd name="connsiteY0" fmla="*/ 632550 h 675895"/>
              <a:gd name="connsiteX1" fmla="*/ 6584475 w 6584475"/>
              <a:gd name="connsiteY1" fmla="*/ 675895 h 675895"/>
              <a:gd name="connsiteX2" fmla="*/ 6560597 w 6584475"/>
              <a:gd name="connsiteY2" fmla="*/ 675895 h 675895"/>
              <a:gd name="connsiteX3" fmla="*/ 5901819 w 6584475"/>
              <a:gd name="connsiteY3" fmla="*/ 0 h 675895"/>
              <a:gd name="connsiteX4" fmla="*/ 5590999 w 6584475"/>
              <a:gd name="connsiteY4" fmla="*/ 675895 h 675895"/>
              <a:gd name="connsiteX5" fmla="*/ 0 w 6584475"/>
              <a:gd name="connsiteY5" fmla="*/ 675895 h 675895"/>
              <a:gd name="connsiteX6" fmla="*/ 0 w 6584475"/>
              <a:gd name="connsiteY6" fmla="*/ 0 h 675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84475" h="675895">
                <a:moveTo>
                  <a:pt x="6580529" y="632550"/>
                </a:moveTo>
                <a:lnTo>
                  <a:pt x="6584475" y="675895"/>
                </a:lnTo>
                <a:lnTo>
                  <a:pt x="6560597" y="675895"/>
                </a:lnTo>
                <a:close/>
                <a:moveTo>
                  <a:pt x="5901819" y="0"/>
                </a:moveTo>
                <a:lnTo>
                  <a:pt x="5590999" y="675895"/>
                </a:lnTo>
                <a:lnTo>
                  <a:pt x="0" y="675895"/>
                </a:lnTo>
                <a:lnTo>
                  <a:pt x="0" y="0"/>
                </a:lnTo>
                <a:close/>
              </a:path>
            </a:pathLst>
          </a:custGeom>
          <a:noFill/>
          <a:extLst>
            <a:ext uri="{909E8E84-426E-40DD-AFC4-6F175D3DCCD1}">
              <a14:hiddenFill xmlns:a14="http://schemas.microsoft.com/office/drawing/2010/main">
                <a:solidFill>
                  <a:srgbClr val="FFFFFF"/>
                </a:solidFill>
              </a14:hiddenFill>
            </a:ext>
          </a:extLst>
        </p:spPr>
      </p:pic>
      <p:cxnSp>
        <p:nvCxnSpPr>
          <p:cNvPr id="15" name="Straight Connector 14">
            <a:extLst>
              <a:ext uri="{FF2B5EF4-FFF2-40B4-BE49-F238E27FC236}">
                <a16:creationId xmlns:a16="http://schemas.microsoft.com/office/drawing/2014/main" id="{E4D4E76A-7CAA-4274-9C9C-4ECCB79649A5}"/>
              </a:ext>
            </a:extLst>
          </p:cNvPr>
          <p:cNvCxnSpPr>
            <a:cxnSpLocks/>
          </p:cNvCxnSpPr>
          <p:nvPr/>
        </p:nvCxnSpPr>
        <p:spPr>
          <a:xfrm rot="190163" flipH="1">
            <a:off x="6508957" y="3505610"/>
            <a:ext cx="229624" cy="560059"/>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70C13A7-104C-4E60-813F-FBA128A72769}"/>
              </a:ext>
            </a:extLst>
          </p:cNvPr>
          <p:cNvCxnSpPr>
            <a:cxnSpLocks/>
          </p:cNvCxnSpPr>
          <p:nvPr/>
        </p:nvCxnSpPr>
        <p:spPr>
          <a:xfrm rot="190163" flipH="1">
            <a:off x="1506528" y="4135850"/>
            <a:ext cx="341947" cy="579543"/>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2C81E18-3548-4D40-A3BE-5B39BE9E2E21}"/>
              </a:ext>
            </a:extLst>
          </p:cNvPr>
          <p:cNvCxnSpPr>
            <a:cxnSpLocks/>
          </p:cNvCxnSpPr>
          <p:nvPr/>
        </p:nvCxnSpPr>
        <p:spPr>
          <a:xfrm>
            <a:off x="-478172" y="4959028"/>
            <a:ext cx="10232811" cy="0"/>
          </a:xfrm>
          <a:prstGeom prst="line">
            <a:avLst/>
          </a:prstGeom>
          <a:ln w="57150">
            <a:solidFill>
              <a:srgbClr val="000000"/>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B6FA9410-78B5-478D-9929-319181D5D480}"/>
              </a:ext>
            </a:extLst>
          </p:cNvPr>
          <p:cNvSpPr txBox="1"/>
          <p:nvPr/>
        </p:nvSpPr>
        <p:spPr>
          <a:xfrm>
            <a:off x="422119" y="1545356"/>
            <a:ext cx="7480099" cy="461665"/>
          </a:xfrm>
          <a:prstGeom prst="rect">
            <a:avLst/>
          </a:prstGeom>
          <a:noFill/>
        </p:spPr>
        <p:txBody>
          <a:bodyPr wrap="square" rtlCol="0">
            <a:spAutoFit/>
          </a:bodyPr>
          <a:lstStyle>
            <a:defPPr marR="0" lvl="0" algn="l" rtl="0">
              <a:lnSpc>
                <a:spcPct val="100000"/>
              </a:lnSpc>
              <a:spcBef>
                <a:spcPts val="0"/>
              </a:spcBef>
              <a:spcAft>
                <a:spcPts val="0"/>
              </a:spcAft>
            </a:defPPr>
            <a:lvl1pPr>
              <a:lnSpc>
                <a:spcPct val="120000"/>
              </a:lnSpc>
              <a:defRPr sz="2200">
                <a:latin typeface="#9Slide03 Arima Madurai Black" panose="00000A00000000000000" pitchFamily="2" charset="0"/>
                <a:cs typeface="#9Slide03 Arima Madurai Black" panose="00000A00000000000000" pitchFamily="2" charset="0"/>
              </a:defRPr>
            </a:lvl1pPr>
          </a:lstStyle>
          <a:p>
            <a:pPr algn="ctr"/>
            <a:r>
              <a:rPr lang="en-US" sz="2000" dirty="0" err="1"/>
              <a:t>Tạo</a:t>
            </a:r>
            <a:r>
              <a:rPr lang="en-US" sz="2000" dirty="0"/>
              <a:t> </a:t>
            </a:r>
            <a:r>
              <a:rPr lang="en-US" sz="2000" dirty="0" err="1"/>
              <a:t>mặt</a:t>
            </a:r>
            <a:r>
              <a:rPr lang="en-US" sz="2000" dirty="0"/>
              <a:t> </a:t>
            </a:r>
            <a:r>
              <a:rPr lang="en-US" sz="2000" dirty="0" err="1"/>
              <a:t>dốc</a:t>
            </a:r>
            <a:r>
              <a:rPr lang="en-US" sz="2000" dirty="0"/>
              <a:t> </a:t>
            </a:r>
            <a:r>
              <a:rPr lang="en-US" sz="2000" dirty="0" err="1"/>
              <a:t>từ</a:t>
            </a:r>
            <a:r>
              <a:rPr lang="en-US" sz="2000" dirty="0"/>
              <a:t> </a:t>
            </a:r>
            <a:r>
              <a:rPr lang="en-US" sz="2000" dirty="0" err="1"/>
              <a:t>tấm</a:t>
            </a:r>
            <a:r>
              <a:rPr lang="en-US" sz="2000" dirty="0"/>
              <a:t> </a:t>
            </a:r>
            <a:r>
              <a:rPr lang="en-US" sz="2000" dirty="0" err="1"/>
              <a:t>gỗ</a:t>
            </a:r>
            <a:r>
              <a:rPr lang="en-US" sz="2000" dirty="0"/>
              <a:t> </a:t>
            </a:r>
            <a:r>
              <a:rPr lang="en-US" sz="2000" dirty="0" err="1"/>
              <a:t>phẳng</a:t>
            </a:r>
            <a:r>
              <a:rPr lang="en-US" sz="2000" dirty="0"/>
              <a:t> </a:t>
            </a:r>
            <a:r>
              <a:rPr lang="en-US" sz="2000" dirty="0" err="1"/>
              <a:t>và</a:t>
            </a:r>
            <a:r>
              <a:rPr lang="en-US" sz="2000" dirty="0"/>
              <a:t> </a:t>
            </a:r>
            <a:r>
              <a:rPr lang="en-US" sz="2000" dirty="0" err="1"/>
              <a:t>những</a:t>
            </a:r>
            <a:r>
              <a:rPr lang="en-US" sz="2000" dirty="0"/>
              <a:t> </a:t>
            </a:r>
            <a:r>
              <a:rPr lang="en-US" sz="2000" dirty="0" err="1"/>
              <a:t>cuốn</a:t>
            </a:r>
            <a:r>
              <a:rPr lang="en-US" sz="2000" dirty="0"/>
              <a:t> </a:t>
            </a:r>
            <a:r>
              <a:rPr lang="en-US" sz="2000" dirty="0" err="1"/>
              <a:t>sách</a:t>
            </a:r>
            <a:endParaRPr lang="en-US" sz="2000" dirty="0"/>
          </a:p>
        </p:txBody>
      </p:sp>
      <p:pic>
        <p:nvPicPr>
          <p:cNvPr id="5" name="Picture 6" descr="Cái thước kẻ">
            <a:extLst>
              <a:ext uri="{FF2B5EF4-FFF2-40B4-BE49-F238E27FC236}">
                <a16:creationId xmlns:a16="http://schemas.microsoft.com/office/drawing/2014/main" id="{6D43799D-6B28-4865-8BD9-3CE45AE40C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4222733">
            <a:off x="6035358" y="3284338"/>
            <a:ext cx="888408" cy="88840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Theo dõi thời gian">
            <a:extLst>
              <a:ext uri="{FF2B5EF4-FFF2-40B4-BE49-F238E27FC236}">
                <a16:creationId xmlns:a16="http://schemas.microsoft.com/office/drawing/2014/main" id="{A8C47532-1D9B-4E55-9FDF-0F6DEE56D3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3107" y="2436118"/>
            <a:ext cx="733185" cy="733185"/>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a:extLst>
              <a:ext uri="{FF2B5EF4-FFF2-40B4-BE49-F238E27FC236}">
                <a16:creationId xmlns:a16="http://schemas.microsoft.com/office/drawing/2014/main" id="{6BCEC409-D91F-4250-909D-C6F23AEA2AF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6260" b="29432"/>
          <a:stretch/>
        </p:blipFill>
        <p:spPr bwMode="auto">
          <a:xfrm rot="20980375" flipH="1">
            <a:off x="6654939" y="3377931"/>
            <a:ext cx="985904" cy="436836"/>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5">
            <a:extLst>
              <a:ext uri="{FF2B5EF4-FFF2-40B4-BE49-F238E27FC236}">
                <a16:creationId xmlns:a16="http://schemas.microsoft.com/office/drawing/2014/main" id="{AE2FDEBC-D75A-4B67-B234-1A725BAE5F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0515" y="3032611"/>
            <a:ext cx="464859" cy="464859"/>
          </a:xfrm>
          <a:custGeom>
            <a:avLst/>
            <a:gdLst>
              <a:gd name="connsiteX0" fmla="*/ 0 w 2278286"/>
              <a:gd name="connsiteY0" fmla="*/ 0 h 2278286"/>
              <a:gd name="connsiteX1" fmla="*/ 411907 w 2278286"/>
              <a:gd name="connsiteY1" fmla="*/ 0 h 2278286"/>
              <a:gd name="connsiteX2" fmla="*/ 2278286 w 2278286"/>
              <a:gd name="connsiteY2" fmla="*/ 1872169 h 2278286"/>
              <a:gd name="connsiteX3" fmla="*/ 2278286 w 2278286"/>
              <a:gd name="connsiteY3" fmla="*/ 2278286 h 2278286"/>
              <a:gd name="connsiteX4" fmla="*/ 1847534 w 2278286"/>
              <a:gd name="connsiteY4" fmla="*/ 2278286 h 2278286"/>
              <a:gd name="connsiteX5" fmla="*/ 0 w 2278286"/>
              <a:gd name="connsiteY5" fmla="*/ 425022 h 2278286"/>
              <a:gd name="connsiteX6" fmla="*/ 0 w 2278286"/>
              <a:gd name="connsiteY6" fmla="*/ 0 h 2278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8286" h="2278286">
                <a:moveTo>
                  <a:pt x="0" y="0"/>
                </a:moveTo>
                <a:lnTo>
                  <a:pt x="411907" y="0"/>
                </a:lnTo>
                <a:lnTo>
                  <a:pt x="2278286" y="1872169"/>
                </a:lnTo>
                <a:lnTo>
                  <a:pt x="2278286" y="2278286"/>
                </a:lnTo>
                <a:lnTo>
                  <a:pt x="1847534" y="2278286"/>
                </a:lnTo>
                <a:lnTo>
                  <a:pt x="0" y="425022"/>
                </a:lnTo>
                <a:lnTo>
                  <a:pt x="0" y="0"/>
                </a:lnTo>
                <a:close/>
              </a:path>
            </a:pathLst>
          </a:cu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5884961C-B893-4B76-9022-D99A622F483D}"/>
              </a:ext>
            </a:extLst>
          </p:cNvPr>
          <p:cNvSpPr txBox="1"/>
          <p:nvPr/>
        </p:nvSpPr>
        <p:spPr>
          <a:xfrm>
            <a:off x="5486144" y="2404162"/>
            <a:ext cx="2275250" cy="461665"/>
          </a:xfrm>
          <a:prstGeom prst="rect">
            <a:avLst/>
          </a:prstGeom>
          <a:noFill/>
        </p:spPr>
        <p:txBody>
          <a:bodyPr wrap="square" rtlCol="0">
            <a:spAutoFit/>
          </a:bodyPr>
          <a:lstStyle>
            <a:defPPr marR="0" lvl="0" algn="l" rtl="0">
              <a:lnSpc>
                <a:spcPct val="100000"/>
              </a:lnSpc>
              <a:spcBef>
                <a:spcPts val="0"/>
              </a:spcBef>
              <a:spcAft>
                <a:spcPts val="0"/>
              </a:spcAft>
            </a:defPPr>
            <a:lvl1pPr>
              <a:lnSpc>
                <a:spcPct val="120000"/>
              </a:lnSpc>
              <a:defRPr sz="2200">
                <a:latin typeface="#9Slide03 Arima Madurai Black" panose="00000A00000000000000" pitchFamily="2" charset="0"/>
                <a:cs typeface="#9Slide03 Arima Madurai Black" panose="00000A00000000000000" pitchFamily="2" charset="0"/>
              </a:defRPr>
            </a:lvl1pPr>
          </a:lstStyle>
          <a:p>
            <a:pPr algn="ctr"/>
            <a:r>
              <a:rPr lang="en-US" sz="2000" dirty="0" err="1"/>
              <a:t>Vẽ</a:t>
            </a:r>
            <a:r>
              <a:rPr lang="en-US" sz="2000" dirty="0"/>
              <a:t> </a:t>
            </a:r>
            <a:r>
              <a:rPr lang="en-US" sz="2000" dirty="0" err="1"/>
              <a:t>vạch</a:t>
            </a:r>
            <a:r>
              <a:rPr lang="en-US" sz="2000" dirty="0"/>
              <a:t> </a:t>
            </a:r>
            <a:r>
              <a:rPr lang="en-US" sz="2000" dirty="0" err="1"/>
              <a:t>xuất</a:t>
            </a:r>
            <a:r>
              <a:rPr lang="en-US" sz="2000" dirty="0"/>
              <a:t> </a:t>
            </a:r>
            <a:r>
              <a:rPr lang="en-US" sz="2000" dirty="0" err="1"/>
              <a:t>phát</a:t>
            </a:r>
            <a:endParaRPr lang="en-US" sz="2000" dirty="0"/>
          </a:p>
        </p:txBody>
      </p:sp>
      <p:pic>
        <p:nvPicPr>
          <p:cNvPr id="21" name="Picture 6" descr="Cái thước kẻ">
            <a:extLst>
              <a:ext uri="{FF2B5EF4-FFF2-40B4-BE49-F238E27FC236}">
                <a16:creationId xmlns:a16="http://schemas.microsoft.com/office/drawing/2014/main" id="{0CB28D15-C0BF-4E87-B3F7-6C853FBF31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4711302">
            <a:off x="1126753" y="3871543"/>
            <a:ext cx="888408" cy="88840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4879F301-FADE-4C55-88E2-61FE3C08D7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0768" y="3714688"/>
            <a:ext cx="464859" cy="464859"/>
          </a:xfrm>
          <a:custGeom>
            <a:avLst/>
            <a:gdLst>
              <a:gd name="connsiteX0" fmla="*/ 0 w 2278286"/>
              <a:gd name="connsiteY0" fmla="*/ 0 h 2278286"/>
              <a:gd name="connsiteX1" fmla="*/ 411907 w 2278286"/>
              <a:gd name="connsiteY1" fmla="*/ 0 h 2278286"/>
              <a:gd name="connsiteX2" fmla="*/ 2278286 w 2278286"/>
              <a:gd name="connsiteY2" fmla="*/ 1872169 h 2278286"/>
              <a:gd name="connsiteX3" fmla="*/ 2278286 w 2278286"/>
              <a:gd name="connsiteY3" fmla="*/ 2278286 h 2278286"/>
              <a:gd name="connsiteX4" fmla="*/ 1847534 w 2278286"/>
              <a:gd name="connsiteY4" fmla="*/ 2278286 h 2278286"/>
              <a:gd name="connsiteX5" fmla="*/ 0 w 2278286"/>
              <a:gd name="connsiteY5" fmla="*/ 425022 h 2278286"/>
              <a:gd name="connsiteX6" fmla="*/ 0 w 2278286"/>
              <a:gd name="connsiteY6" fmla="*/ 0 h 2278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8286" h="2278286">
                <a:moveTo>
                  <a:pt x="0" y="0"/>
                </a:moveTo>
                <a:lnTo>
                  <a:pt x="411907" y="0"/>
                </a:lnTo>
                <a:lnTo>
                  <a:pt x="2278286" y="1872169"/>
                </a:lnTo>
                <a:lnTo>
                  <a:pt x="2278286" y="2278286"/>
                </a:lnTo>
                <a:lnTo>
                  <a:pt x="1847534" y="2278286"/>
                </a:lnTo>
                <a:lnTo>
                  <a:pt x="0" y="425022"/>
                </a:lnTo>
                <a:lnTo>
                  <a:pt x="0" y="0"/>
                </a:lnTo>
                <a:close/>
              </a:path>
            </a:pathLst>
          </a:cu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2B4D03F1-6AFF-469F-B229-F1BD9D4C431E}"/>
              </a:ext>
            </a:extLst>
          </p:cNvPr>
          <p:cNvSpPr txBox="1"/>
          <p:nvPr/>
        </p:nvSpPr>
        <p:spPr>
          <a:xfrm>
            <a:off x="422119" y="3147971"/>
            <a:ext cx="2946762" cy="461665"/>
          </a:xfrm>
          <a:prstGeom prst="rect">
            <a:avLst/>
          </a:prstGeom>
          <a:noFill/>
        </p:spPr>
        <p:txBody>
          <a:bodyPr wrap="square" rtlCol="0">
            <a:spAutoFit/>
          </a:bodyPr>
          <a:lstStyle>
            <a:defPPr marR="0" lvl="0" algn="l" rtl="0">
              <a:lnSpc>
                <a:spcPct val="100000"/>
              </a:lnSpc>
              <a:spcBef>
                <a:spcPts val="0"/>
              </a:spcBef>
              <a:spcAft>
                <a:spcPts val="0"/>
              </a:spcAft>
            </a:defPPr>
            <a:lvl1pPr>
              <a:lnSpc>
                <a:spcPct val="120000"/>
              </a:lnSpc>
              <a:defRPr sz="2200">
                <a:latin typeface="#9Slide03 Arima Madurai Black" panose="00000A00000000000000" pitchFamily="2" charset="0"/>
                <a:cs typeface="#9Slide03 Arima Madurai Black" panose="00000A00000000000000" pitchFamily="2" charset="0"/>
              </a:defRPr>
            </a:lvl1pPr>
          </a:lstStyle>
          <a:p>
            <a:pPr algn="ctr"/>
            <a:r>
              <a:rPr lang="en-US" sz="2000" dirty="0" err="1"/>
              <a:t>Vẽ</a:t>
            </a:r>
            <a:r>
              <a:rPr lang="en-US" sz="2000" dirty="0"/>
              <a:t> </a:t>
            </a:r>
            <a:r>
              <a:rPr lang="en-US" sz="2000" dirty="0" err="1"/>
              <a:t>vạch</a:t>
            </a:r>
            <a:r>
              <a:rPr lang="en-US" sz="2000" dirty="0"/>
              <a:t> </a:t>
            </a:r>
            <a:r>
              <a:rPr lang="en-US" sz="2000" dirty="0" err="1"/>
              <a:t>đích</a:t>
            </a:r>
            <a:r>
              <a:rPr lang="en-US" sz="2000" dirty="0"/>
              <a:t> </a:t>
            </a:r>
            <a:r>
              <a:rPr lang="en-US" sz="2000" dirty="0" err="1"/>
              <a:t>cách</a:t>
            </a:r>
            <a:r>
              <a:rPr lang="en-US" sz="2000" dirty="0"/>
              <a:t> 50 m</a:t>
            </a:r>
          </a:p>
        </p:txBody>
      </p:sp>
      <p:sp>
        <p:nvSpPr>
          <p:cNvPr id="25" name="TextBox 24">
            <a:extLst>
              <a:ext uri="{FF2B5EF4-FFF2-40B4-BE49-F238E27FC236}">
                <a16:creationId xmlns:a16="http://schemas.microsoft.com/office/drawing/2014/main" id="{D0F7A0D9-4190-4E86-947E-43344DA748A4}"/>
              </a:ext>
            </a:extLst>
          </p:cNvPr>
          <p:cNvSpPr txBox="1"/>
          <p:nvPr/>
        </p:nvSpPr>
        <p:spPr>
          <a:xfrm>
            <a:off x="-69485" y="271926"/>
            <a:ext cx="2484463" cy="461665"/>
          </a:xfrm>
          <a:prstGeom prst="rect">
            <a:avLst/>
          </a:prstGeom>
          <a:noFill/>
        </p:spPr>
        <p:txBody>
          <a:bodyPr wrap="square" rtlCol="0">
            <a:spAutoFit/>
          </a:bodyPr>
          <a:lstStyle>
            <a:defPPr marR="0" lvl="0" algn="l" rtl="0">
              <a:lnSpc>
                <a:spcPct val="100000"/>
              </a:lnSpc>
              <a:spcBef>
                <a:spcPts val="0"/>
              </a:spcBef>
              <a:spcAft>
                <a:spcPts val="0"/>
              </a:spcAft>
            </a:defPPr>
            <a:lvl1pPr>
              <a:lnSpc>
                <a:spcPct val="120000"/>
              </a:lnSpc>
              <a:defRPr sz="2200">
                <a:latin typeface="#9Slide03 Arima Madurai Black" panose="00000A00000000000000" pitchFamily="2" charset="0"/>
                <a:cs typeface="#9Slide03 Arima Madurai Black" panose="00000A00000000000000" pitchFamily="2" charset="0"/>
              </a:defRPr>
            </a:lvl1pPr>
          </a:lstStyle>
          <a:p>
            <a:pPr algn="ctr"/>
            <a:r>
              <a:rPr lang="en-US" sz="2000" dirty="0" err="1"/>
              <a:t>Lập</a:t>
            </a:r>
            <a:r>
              <a:rPr lang="en-US" sz="2000" dirty="0"/>
              <a:t> </a:t>
            </a:r>
            <a:r>
              <a:rPr lang="en-US" sz="2000" dirty="0" err="1"/>
              <a:t>bảng</a:t>
            </a:r>
            <a:r>
              <a:rPr lang="en-US" sz="2000" dirty="0"/>
              <a:t> </a:t>
            </a:r>
            <a:r>
              <a:rPr lang="en-US" sz="2000" dirty="0" err="1"/>
              <a:t>kết</a:t>
            </a:r>
            <a:r>
              <a:rPr lang="en-US" sz="2000" dirty="0"/>
              <a:t> </a:t>
            </a:r>
            <a:r>
              <a:rPr lang="en-US" sz="2000" dirty="0" err="1"/>
              <a:t>quả</a:t>
            </a:r>
            <a:r>
              <a:rPr lang="en-US" sz="2000" dirty="0"/>
              <a:t>:</a:t>
            </a:r>
          </a:p>
        </p:txBody>
      </p:sp>
      <mc:AlternateContent xmlns:mc="http://schemas.openxmlformats.org/markup-compatibility/2006" xmlns:a14="http://schemas.microsoft.com/office/drawing/2010/main">
        <mc:Choice Requires="a14">
          <p:graphicFrame>
            <p:nvGraphicFramePr>
              <p:cNvPr id="3" name="Table 3">
                <a:extLst>
                  <a:ext uri="{FF2B5EF4-FFF2-40B4-BE49-F238E27FC236}">
                    <a16:creationId xmlns:a16="http://schemas.microsoft.com/office/drawing/2014/main" id="{5EA5FDAB-BC68-485F-992E-1F9C27F8ECD2}"/>
                  </a:ext>
                </a:extLst>
              </p:cNvPr>
              <p:cNvGraphicFramePr>
                <a:graphicFrameLocks noGrp="1"/>
              </p:cNvGraphicFramePr>
              <p:nvPr>
                <p:extLst>
                  <p:ext uri="{D42A27DB-BD31-4B8C-83A1-F6EECF244321}">
                    <p14:modId xmlns:p14="http://schemas.microsoft.com/office/powerpoint/2010/main" val="1927194966"/>
                  </p:ext>
                </p:extLst>
              </p:nvPr>
            </p:nvGraphicFramePr>
            <p:xfrm>
              <a:off x="2352064" y="40708"/>
              <a:ext cx="6702698" cy="1878395"/>
            </p:xfrm>
            <a:graphic>
              <a:graphicData uri="http://schemas.openxmlformats.org/drawingml/2006/table">
                <a:tbl>
                  <a:tblPr firstRow="1" bandRow="1">
                    <a:tableStyleId>{8799B23B-EC83-4686-B30A-512413B5E67A}</a:tableStyleId>
                  </a:tblPr>
                  <a:tblGrid>
                    <a:gridCol w="1763146">
                      <a:extLst>
                        <a:ext uri="{9D8B030D-6E8A-4147-A177-3AD203B41FA5}">
                          <a16:colId xmlns:a16="http://schemas.microsoft.com/office/drawing/2014/main" val="1509499166"/>
                        </a:ext>
                      </a:extLst>
                    </a:gridCol>
                    <a:gridCol w="986117">
                      <a:extLst>
                        <a:ext uri="{9D8B030D-6E8A-4147-A177-3AD203B41FA5}">
                          <a16:colId xmlns:a16="http://schemas.microsoft.com/office/drawing/2014/main" val="2530274474"/>
                        </a:ext>
                      </a:extLst>
                    </a:gridCol>
                    <a:gridCol w="1048871">
                      <a:extLst>
                        <a:ext uri="{9D8B030D-6E8A-4147-A177-3AD203B41FA5}">
                          <a16:colId xmlns:a16="http://schemas.microsoft.com/office/drawing/2014/main" val="3026847826"/>
                        </a:ext>
                      </a:extLst>
                    </a:gridCol>
                    <a:gridCol w="1013012">
                      <a:extLst>
                        <a:ext uri="{9D8B030D-6E8A-4147-A177-3AD203B41FA5}">
                          <a16:colId xmlns:a16="http://schemas.microsoft.com/office/drawing/2014/main" val="1291679738"/>
                        </a:ext>
                      </a:extLst>
                    </a:gridCol>
                    <a:gridCol w="1891552">
                      <a:extLst>
                        <a:ext uri="{9D8B030D-6E8A-4147-A177-3AD203B41FA5}">
                          <a16:colId xmlns:a16="http://schemas.microsoft.com/office/drawing/2014/main" val="4147747148"/>
                        </a:ext>
                      </a:extLst>
                    </a:gridCol>
                  </a:tblGrid>
                  <a:tr h="346197">
                    <a:tc>
                      <a:txBody>
                        <a:bodyPr/>
                        <a:lstStyle/>
                        <a:p>
                          <a:pPr algn="ctr"/>
                          <a:r>
                            <a:rPr lang="en-US" sz="1800" b="1" dirty="0" err="1">
                              <a:solidFill>
                                <a:srgbClr val="FFFFFF"/>
                              </a:solidFill>
                              <a:latin typeface="#9Slide03 Arima Madurai Black" panose="00000A00000000000000" pitchFamily="2" charset="0"/>
                              <a:cs typeface="#9Slide03 Arima Madurai Black" panose="00000A00000000000000" pitchFamily="2" charset="0"/>
                            </a:rPr>
                            <a:t>Lần</a:t>
                          </a:r>
                          <a:r>
                            <a:rPr lang="en-US" sz="1800" b="1" dirty="0">
                              <a:solidFill>
                                <a:srgbClr val="FFFFFF"/>
                              </a:solidFill>
                              <a:latin typeface="#9Slide03 Arima Madurai Black" panose="00000A00000000000000" pitchFamily="2" charset="0"/>
                              <a:cs typeface="#9Slide03 Arima Madurai Black" panose="00000A00000000000000" pitchFamily="2" charset="0"/>
                            </a:rPr>
                            <a:t> </a:t>
                          </a:r>
                          <a:r>
                            <a:rPr lang="en-US" sz="1800" b="1" dirty="0" err="1">
                              <a:solidFill>
                                <a:srgbClr val="FFFFFF"/>
                              </a:solidFill>
                              <a:latin typeface="#9Slide03 Arima Madurai Black" panose="00000A00000000000000" pitchFamily="2" charset="0"/>
                              <a:cs typeface="#9Slide03 Arima Madurai Black" panose="00000A00000000000000" pitchFamily="2" charset="0"/>
                            </a:rPr>
                            <a:t>đo</a:t>
                          </a:r>
                          <a:endParaRPr lang="en-US" sz="1800" b="1" dirty="0">
                            <a:solidFill>
                              <a:srgbClr val="FFFFFF"/>
                            </a:solidFill>
                            <a:latin typeface="#9Slide03 Arima Madurai Black" panose="00000A00000000000000" pitchFamily="2" charset="0"/>
                            <a:cs typeface="#9Slide03 Arima Madurai Black" panose="00000A00000000000000" pitchFamily="2" charset="0"/>
                          </a:endParaRPr>
                        </a:p>
                      </a:txBody>
                      <a:tcPr anchor="ctr">
                        <a:solidFill>
                          <a:srgbClr val="3B5748"/>
                        </a:solidFill>
                      </a:tcPr>
                    </a:tc>
                    <a:tc>
                      <a:txBody>
                        <a:bodyPr/>
                        <a:lstStyle/>
                        <a:p>
                          <a:pPr algn="ctr"/>
                          <a:r>
                            <a:rPr lang="en-US" sz="1800" dirty="0">
                              <a:solidFill>
                                <a:srgbClr val="FFFFFF"/>
                              </a:solidFill>
                              <a:latin typeface="#9Slide03 Arima Madurai Black" panose="00000A00000000000000" pitchFamily="2" charset="0"/>
                              <a:cs typeface="#9Slide03 Arima Madurai Black" panose="00000A00000000000000" pitchFamily="2" charset="0"/>
                            </a:rPr>
                            <a:t>1</a:t>
                          </a:r>
                        </a:p>
                      </a:txBody>
                      <a:tcPr anchor="ctr">
                        <a:solidFill>
                          <a:srgbClr val="3B5748"/>
                        </a:solidFill>
                      </a:tcPr>
                    </a:tc>
                    <a:tc>
                      <a:txBody>
                        <a:bodyPr/>
                        <a:lstStyle/>
                        <a:p>
                          <a:pPr algn="ctr"/>
                          <a:r>
                            <a:rPr lang="en-US" sz="1800" dirty="0">
                              <a:solidFill>
                                <a:srgbClr val="FFFFFF"/>
                              </a:solidFill>
                              <a:latin typeface="#9Slide03 Arima Madurai Black" panose="00000A00000000000000" pitchFamily="2" charset="0"/>
                              <a:cs typeface="#9Slide03 Arima Madurai Black" panose="00000A00000000000000" pitchFamily="2" charset="0"/>
                            </a:rPr>
                            <a:t>2</a:t>
                          </a:r>
                        </a:p>
                      </a:txBody>
                      <a:tcPr anchor="ctr">
                        <a:solidFill>
                          <a:srgbClr val="3B5748"/>
                        </a:solidFill>
                      </a:tcPr>
                    </a:tc>
                    <a:tc>
                      <a:txBody>
                        <a:bodyPr/>
                        <a:lstStyle/>
                        <a:p>
                          <a:pPr algn="ctr"/>
                          <a:r>
                            <a:rPr lang="en-US" sz="1800" dirty="0">
                              <a:solidFill>
                                <a:srgbClr val="FFFFFF"/>
                              </a:solidFill>
                              <a:latin typeface="#9Slide03 Arima Madurai Black" panose="00000A00000000000000" pitchFamily="2" charset="0"/>
                              <a:cs typeface="#9Slide03 Arima Madurai Black" panose="00000A00000000000000" pitchFamily="2" charset="0"/>
                            </a:rPr>
                            <a:t>3</a:t>
                          </a:r>
                        </a:p>
                      </a:txBody>
                      <a:tcPr anchor="ctr">
                        <a:solidFill>
                          <a:srgbClr val="3B5748"/>
                        </a:solidFill>
                      </a:tcPr>
                    </a:tc>
                    <a:tc>
                      <a:txBody>
                        <a:bodyPr/>
                        <a:lstStyle/>
                        <a:p>
                          <a:pPr algn="ctr"/>
                          <a:endParaRPr lang="en-US" sz="1800" dirty="0">
                            <a:solidFill>
                              <a:srgbClr val="FFFFFF"/>
                            </a:solidFill>
                            <a:latin typeface="#9Slide03 Arima Madurai Black" panose="00000A00000000000000" pitchFamily="2" charset="0"/>
                            <a:cs typeface="#9Slide03 Arima Madurai Black" panose="00000A00000000000000" pitchFamily="2" charset="0"/>
                          </a:endParaRPr>
                        </a:p>
                      </a:txBody>
                      <a:tcPr anchor="ctr">
                        <a:solidFill>
                          <a:srgbClr val="3B5748"/>
                        </a:solidFill>
                      </a:tcPr>
                    </a:tc>
                    <a:extLst>
                      <a:ext uri="{0D108BD9-81ED-4DB2-BD59-A6C34878D82A}">
                        <a16:rowId xmlns:a16="http://schemas.microsoft.com/office/drawing/2014/main" val="572667067"/>
                      </a:ext>
                    </a:extLst>
                  </a:tr>
                  <a:tr h="453498">
                    <a:tc>
                      <a:txBody>
                        <a:bodyPr/>
                        <a:lstStyle/>
                        <a:p>
                          <a:pPr algn="ctr"/>
                          <a:r>
                            <a:rPr lang="en-US" sz="1800" b="1" dirty="0" err="1">
                              <a:solidFill>
                                <a:srgbClr val="FFFFFF"/>
                              </a:solidFill>
                              <a:latin typeface="#9Slide03 Arima Madurai Black" panose="00000A00000000000000" pitchFamily="2" charset="0"/>
                              <a:cs typeface="#9Slide03 Arima Madurai Black" panose="00000A00000000000000" pitchFamily="2" charset="0"/>
                            </a:rPr>
                            <a:t>Quãng</a:t>
                          </a:r>
                          <a:r>
                            <a:rPr lang="en-US" sz="1800" b="1" dirty="0">
                              <a:solidFill>
                                <a:srgbClr val="FFFFFF"/>
                              </a:solidFill>
                              <a:latin typeface="#9Slide03 Arima Madurai Black" panose="00000A00000000000000" pitchFamily="2" charset="0"/>
                              <a:cs typeface="#9Slide03 Arima Madurai Black" panose="00000A00000000000000" pitchFamily="2" charset="0"/>
                            </a:rPr>
                            <a:t> </a:t>
                          </a:r>
                          <a:r>
                            <a:rPr lang="en-US" sz="1800" b="1" dirty="0" err="1">
                              <a:solidFill>
                                <a:srgbClr val="FFFFFF"/>
                              </a:solidFill>
                              <a:latin typeface="#9Slide03 Arima Madurai Black" panose="00000A00000000000000" pitchFamily="2" charset="0"/>
                              <a:cs typeface="#9Slide03 Arima Madurai Black" panose="00000A00000000000000" pitchFamily="2" charset="0"/>
                            </a:rPr>
                            <a:t>đường</a:t>
                          </a:r>
                          <a:endParaRPr lang="en-US" sz="1800" b="1" dirty="0">
                            <a:solidFill>
                              <a:srgbClr val="FFFFFF"/>
                            </a:solidFill>
                            <a:latin typeface="#9Slide03 Arima Madurai Black" panose="00000A00000000000000" pitchFamily="2" charset="0"/>
                            <a:cs typeface="#9Slide03 Arima Madurai Black" panose="00000A00000000000000" pitchFamily="2" charset="0"/>
                          </a:endParaRPr>
                        </a:p>
                      </a:txBody>
                      <a:tcPr anchor="ctr">
                        <a:solidFill>
                          <a:srgbClr val="3B5748"/>
                        </a:solidFill>
                      </a:tcPr>
                    </a:tc>
                    <a:tc>
                      <a:txBody>
                        <a:bodyPr/>
                        <a:lstStyle/>
                        <a:p>
                          <a:pPr algn="ctr"/>
                          <a:r>
                            <a:rPr lang="en-US" sz="1800" dirty="0">
                              <a:solidFill>
                                <a:srgbClr val="FFFFFF"/>
                              </a:solidFill>
                              <a:latin typeface="#9Slide03 Arima Madurai Black" panose="00000A00000000000000" pitchFamily="2" charset="0"/>
                              <a:cs typeface="#9Slide03 Arima Madurai Black" panose="00000A00000000000000" pitchFamily="2" charset="0"/>
                            </a:rPr>
                            <a:t>s</a:t>
                          </a:r>
                          <a:r>
                            <a:rPr lang="en-US" sz="1800" baseline="-25000" dirty="0">
                              <a:solidFill>
                                <a:srgbClr val="FFFFFF"/>
                              </a:solidFill>
                              <a:latin typeface="#9Slide03 Arima Madurai Black" panose="00000A00000000000000" pitchFamily="2" charset="0"/>
                              <a:cs typeface="#9Slide03 Arima Madurai Black" panose="00000A00000000000000" pitchFamily="2" charset="0"/>
                            </a:rPr>
                            <a:t>1</a:t>
                          </a:r>
                        </a:p>
                      </a:txBody>
                      <a:tcPr anchor="ctr">
                        <a:solidFill>
                          <a:srgbClr val="3B5748"/>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dirty="0">
                              <a:solidFill>
                                <a:srgbClr val="FFFFFF"/>
                              </a:solidFill>
                              <a:latin typeface="#9Slide03 Arima Madurai Black" panose="00000A00000000000000" pitchFamily="2" charset="0"/>
                              <a:cs typeface="#9Slide03 Arima Madurai Black" panose="00000A00000000000000" pitchFamily="2" charset="0"/>
                            </a:rPr>
                            <a:t>s</a:t>
                          </a:r>
                          <a:r>
                            <a:rPr lang="en-US" sz="1800" baseline="-25000" dirty="0">
                              <a:solidFill>
                                <a:srgbClr val="FFFFFF"/>
                              </a:solidFill>
                              <a:latin typeface="#9Slide03 Arima Madurai Black" panose="00000A00000000000000" pitchFamily="2" charset="0"/>
                              <a:cs typeface="#9Slide03 Arima Madurai Black" panose="00000A00000000000000" pitchFamily="2" charset="0"/>
                            </a:rPr>
                            <a:t>2</a:t>
                          </a:r>
                        </a:p>
                      </a:txBody>
                      <a:tcPr anchor="ctr">
                        <a:solidFill>
                          <a:srgbClr val="3B5748"/>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dirty="0">
                              <a:solidFill>
                                <a:srgbClr val="FFFFFF"/>
                              </a:solidFill>
                              <a:latin typeface="#9Slide03 Arima Madurai Black" panose="00000A00000000000000" pitchFamily="2" charset="0"/>
                              <a:cs typeface="#9Slide03 Arima Madurai Black" panose="00000A00000000000000" pitchFamily="2" charset="0"/>
                            </a:rPr>
                            <a:t>s</a:t>
                          </a:r>
                          <a:r>
                            <a:rPr lang="en-US" sz="1800" baseline="-25000" dirty="0">
                              <a:solidFill>
                                <a:srgbClr val="FFFFFF"/>
                              </a:solidFill>
                              <a:latin typeface="#9Slide03 Arima Madurai Black" panose="00000A00000000000000" pitchFamily="2" charset="0"/>
                              <a:cs typeface="#9Slide03 Arima Madurai Black" panose="00000A00000000000000" pitchFamily="2" charset="0"/>
                            </a:rPr>
                            <a:t>3</a:t>
                          </a:r>
                        </a:p>
                      </a:txBody>
                      <a:tcPr anchor="ctr">
                        <a:solidFill>
                          <a:srgbClr val="3B5748"/>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vi-VN" sz="1800" dirty="0">
                              <a:solidFill>
                                <a:srgbClr val="FFFFFF"/>
                              </a:solidFill>
                              <a:latin typeface="#9Slide03 Arima Madurai Black" panose="00000A00000000000000" pitchFamily="2" charset="0"/>
                              <a:cs typeface="#9Slide03 Arima Madurai Black" panose="00000A00000000000000" pitchFamily="2" charset="0"/>
                            </a:rPr>
                            <a:t>s = </a:t>
                          </a:r>
                          <a14:m>
                            <m:oMath xmlns:m="http://schemas.openxmlformats.org/officeDocument/2006/math">
                              <m:f>
                                <m:fPr>
                                  <m:ctrlPr>
                                    <a:rPr lang="vi-VN" sz="1800" i="1" smtClean="0">
                                      <a:solidFill>
                                        <a:srgbClr val="FFFFFF"/>
                                      </a:solidFill>
                                      <a:latin typeface="Cambria Math" panose="02040503050406030204" pitchFamily="18" charset="0"/>
                                      <a:cs typeface="#9Slide03 Arima Madurai Black" panose="00000A00000000000000" pitchFamily="2" charset="0"/>
                                    </a:rPr>
                                  </m:ctrlPr>
                                </m:fPr>
                                <m:num>
                                  <m:r>
                                    <m:rPr>
                                      <m:nor/>
                                    </m:rPr>
                                    <a:rPr lang="en-US" sz="1800" b="0" i="0" u="none" strike="noStrike" cap="none" dirty="0" smtClean="0">
                                      <a:solidFill>
                                        <a:srgbClr val="FFFFFF"/>
                                      </a:solidFill>
                                      <a:effectLst/>
                                      <a:latin typeface="#9Slide03 Arima Madurai Black" panose="00000A00000000000000" pitchFamily="2" charset="0"/>
                                      <a:ea typeface="+mn-ea"/>
                                      <a:cs typeface="#9Slide03 Arima Madurai Black" panose="00000A00000000000000" pitchFamily="2" charset="0"/>
                                      <a:sym typeface="Arial"/>
                                    </a:rPr>
                                    <m:t>s</m:t>
                                  </m:r>
                                  <m:r>
                                    <m:rPr>
                                      <m:nor/>
                                    </m:rPr>
                                    <a:rPr lang="en-US" sz="1800" b="0" i="0" u="none" strike="noStrike" cap="none" baseline="-25000" dirty="0" smtClean="0">
                                      <a:solidFill>
                                        <a:srgbClr val="FFFFFF"/>
                                      </a:solidFill>
                                      <a:effectLst/>
                                      <a:latin typeface="#9Slide03 Arima Madurai Black" panose="00000A00000000000000" pitchFamily="2" charset="0"/>
                                      <a:ea typeface="+mn-ea"/>
                                      <a:cs typeface="#9Slide03 Arima Madurai Black" panose="00000A00000000000000" pitchFamily="2" charset="0"/>
                                      <a:sym typeface="Arial"/>
                                    </a:rPr>
                                    <m:t>1</m:t>
                                  </m:r>
                                  <m:r>
                                    <m:rPr>
                                      <m:nor/>
                                    </m:rPr>
                                    <a:rPr lang="vi-VN" sz="1800" b="0" i="0" u="none" strike="noStrike" cap="none" baseline="0" dirty="0" smtClean="0">
                                      <a:solidFill>
                                        <a:srgbClr val="FFFFFF"/>
                                      </a:solidFill>
                                      <a:effectLst/>
                                      <a:latin typeface="#9Slide03 Arima Madurai Black" panose="00000A00000000000000" pitchFamily="2" charset="0"/>
                                      <a:ea typeface="+mn-ea"/>
                                      <a:cs typeface="#9Slide03 Arima Madurai Black" panose="00000A00000000000000" pitchFamily="2" charset="0"/>
                                      <a:sym typeface="Arial"/>
                                    </a:rPr>
                                    <m:t> + </m:t>
                                  </m:r>
                                  <m:r>
                                    <m:rPr>
                                      <m:nor/>
                                    </m:rPr>
                                    <a:rPr lang="en-US" sz="1800" b="0" i="0" u="none" strike="noStrike" cap="none" dirty="0" smtClean="0">
                                      <a:solidFill>
                                        <a:srgbClr val="FFFFFF"/>
                                      </a:solidFill>
                                      <a:effectLst/>
                                      <a:latin typeface="#9Slide03 Arima Madurai Black" panose="00000A00000000000000" pitchFamily="2" charset="0"/>
                                      <a:ea typeface="+mn-ea"/>
                                      <a:cs typeface="#9Slide03 Arima Madurai Black" panose="00000A00000000000000" pitchFamily="2" charset="0"/>
                                      <a:sym typeface="Arial"/>
                                    </a:rPr>
                                    <m:t>s</m:t>
                                  </m:r>
                                  <m:r>
                                    <m:rPr>
                                      <m:nor/>
                                    </m:rPr>
                                    <a:rPr lang="en-US" sz="1800" b="0" i="0" u="none" strike="noStrike" cap="none" baseline="-25000" dirty="0" smtClean="0">
                                      <a:solidFill>
                                        <a:srgbClr val="FFFFFF"/>
                                      </a:solidFill>
                                      <a:effectLst/>
                                      <a:latin typeface="#9Slide03 Arima Madurai Black" panose="00000A00000000000000" pitchFamily="2" charset="0"/>
                                      <a:ea typeface="+mn-ea"/>
                                      <a:cs typeface="#9Slide03 Arima Madurai Black" panose="00000A00000000000000" pitchFamily="2" charset="0"/>
                                      <a:sym typeface="Arial"/>
                                    </a:rPr>
                                    <m:t>2</m:t>
                                  </m:r>
                                  <m:r>
                                    <m:rPr>
                                      <m:nor/>
                                    </m:rPr>
                                    <a:rPr lang="vi-VN" sz="1800" b="0" i="0" u="none" strike="noStrike" cap="none" baseline="-25000" dirty="0" smtClean="0">
                                      <a:solidFill>
                                        <a:srgbClr val="FFFFFF"/>
                                      </a:solidFill>
                                      <a:effectLst/>
                                      <a:latin typeface="#9Slide03 Arima Madurai Black" panose="00000A00000000000000" pitchFamily="2" charset="0"/>
                                      <a:ea typeface="+mn-ea"/>
                                      <a:cs typeface="#9Slide03 Arima Madurai Black" panose="00000A00000000000000" pitchFamily="2" charset="0"/>
                                      <a:sym typeface="Arial"/>
                                    </a:rPr>
                                    <m:t> </m:t>
                                  </m:r>
                                  <m:r>
                                    <m:rPr>
                                      <m:nor/>
                                    </m:rPr>
                                    <a:rPr lang="vi-VN" sz="1800" dirty="0" smtClean="0">
                                      <a:solidFill>
                                        <a:srgbClr val="FFFFFF"/>
                                      </a:solidFill>
                                      <a:latin typeface="#9Slide03 Arima Madurai Black" panose="00000A00000000000000" pitchFamily="2" charset="0"/>
                                      <a:cs typeface="#9Slide03 Arima Madurai Black" panose="00000A00000000000000" pitchFamily="2" charset="0"/>
                                    </a:rPr>
                                    <m:t>+ </m:t>
                                  </m:r>
                                  <m:r>
                                    <m:rPr>
                                      <m:nor/>
                                    </m:rPr>
                                    <a:rPr lang="en-US" sz="1800" b="0" i="0" u="none" strike="noStrike" cap="none" dirty="0" smtClean="0">
                                      <a:solidFill>
                                        <a:srgbClr val="FFFFFF"/>
                                      </a:solidFill>
                                      <a:effectLst/>
                                      <a:latin typeface="#9Slide03 Arima Madurai Black" panose="00000A00000000000000" pitchFamily="2" charset="0"/>
                                      <a:ea typeface="+mn-ea"/>
                                      <a:cs typeface="#9Slide03 Arima Madurai Black" panose="00000A00000000000000" pitchFamily="2" charset="0"/>
                                      <a:sym typeface="Arial"/>
                                    </a:rPr>
                                    <m:t>s</m:t>
                                  </m:r>
                                  <m:r>
                                    <m:rPr>
                                      <m:nor/>
                                    </m:rPr>
                                    <a:rPr lang="en-US" sz="1800" b="0" i="0" u="none" strike="noStrike" cap="none" baseline="-25000" dirty="0" smtClean="0">
                                      <a:solidFill>
                                        <a:srgbClr val="FFFFFF"/>
                                      </a:solidFill>
                                      <a:effectLst/>
                                      <a:latin typeface="#9Slide03 Arima Madurai Black" panose="00000A00000000000000" pitchFamily="2" charset="0"/>
                                      <a:ea typeface="+mn-ea"/>
                                      <a:cs typeface="#9Slide03 Arima Madurai Black" panose="00000A00000000000000" pitchFamily="2" charset="0"/>
                                      <a:sym typeface="Arial"/>
                                    </a:rPr>
                                    <m:t>3</m:t>
                                  </m:r>
                                </m:num>
                                <m:den>
                                  <m:r>
                                    <m:rPr>
                                      <m:nor/>
                                    </m:rPr>
                                    <a:rPr lang="vi-VN" sz="1800" dirty="0" smtClean="0">
                                      <a:solidFill>
                                        <a:srgbClr val="FFFFFF"/>
                                      </a:solidFill>
                                      <a:latin typeface="#9Slide03 Arima Madurai Black" panose="00000A00000000000000" pitchFamily="2" charset="0"/>
                                      <a:cs typeface="#9Slide03 Arima Madurai Black" panose="00000A00000000000000" pitchFamily="2" charset="0"/>
                                    </a:rPr>
                                    <m:t>3</m:t>
                                  </m:r>
                                </m:den>
                              </m:f>
                            </m:oMath>
                          </a14:m>
                          <a:r>
                            <a:rPr lang="vi-VN" sz="1800" dirty="0">
                              <a:solidFill>
                                <a:srgbClr val="FFFFFF"/>
                              </a:solidFill>
                              <a:latin typeface="#9Slide03 Arima Madurai Black" panose="00000A00000000000000" pitchFamily="2" charset="0"/>
                              <a:cs typeface="#9Slide03 Arima Madurai Black" panose="00000A00000000000000" pitchFamily="2" charset="0"/>
                            </a:rPr>
                            <a:t>  </a:t>
                          </a:r>
                          <a:endParaRPr lang="en-US" sz="1800" dirty="0">
                            <a:solidFill>
                              <a:srgbClr val="FFFFFF"/>
                            </a:solidFill>
                            <a:effectLst/>
                            <a:latin typeface="#9Slide03 Arima Madurai Black" panose="00000A00000000000000" pitchFamily="2" charset="0"/>
                            <a:cs typeface="#9Slide03 Arima Madurai Black" panose="00000A00000000000000" pitchFamily="2" charset="0"/>
                          </a:endParaRPr>
                        </a:p>
                      </a:txBody>
                      <a:tcPr anchor="ctr">
                        <a:solidFill>
                          <a:srgbClr val="3B5748"/>
                        </a:solidFill>
                      </a:tcPr>
                    </a:tc>
                    <a:extLst>
                      <a:ext uri="{0D108BD9-81ED-4DB2-BD59-A6C34878D82A}">
                        <a16:rowId xmlns:a16="http://schemas.microsoft.com/office/drawing/2014/main" val="2505816710"/>
                      </a:ext>
                    </a:extLst>
                  </a:tr>
                  <a:tr h="453498">
                    <a:tc>
                      <a:txBody>
                        <a:bodyPr/>
                        <a:lstStyle/>
                        <a:p>
                          <a:pPr algn="ctr"/>
                          <a:r>
                            <a:rPr lang="en-US" sz="1800" b="1" dirty="0" err="1">
                              <a:solidFill>
                                <a:srgbClr val="FFFFFF"/>
                              </a:solidFill>
                              <a:latin typeface="#9Slide03 Arima Madurai Black" panose="00000A00000000000000" pitchFamily="2" charset="0"/>
                              <a:cs typeface="#9Slide03 Arima Madurai Black" panose="00000A00000000000000" pitchFamily="2" charset="0"/>
                            </a:rPr>
                            <a:t>Thời</a:t>
                          </a:r>
                          <a:r>
                            <a:rPr lang="en-US" sz="1800" b="1" dirty="0">
                              <a:solidFill>
                                <a:srgbClr val="FFFFFF"/>
                              </a:solidFill>
                              <a:latin typeface="#9Slide03 Arima Madurai Black" panose="00000A00000000000000" pitchFamily="2" charset="0"/>
                              <a:cs typeface="#9Slide03 Arima Madurai Black" panose="00000A00000000000000" pitchFamily="2" charset="0"/>
                            </a:rPr>
                            <a:t> </a:t>
                          </a:r>
                          <a:r>
                            <a:rPr lang="en-US" sz="1800" b="1" dirty="0" err="1">
                              <a:solidFill>
                                <a:srgbClr val="FFFFFF"/>
                              </a:solidFill>
                              <a:latin typeface="#9Slide03 Arima Madurai Black" panose="00000A00000000000000" pitchFamily="2" charset="0"/>
                              <a:cs typeface="#9Slide03 Arima Madurai Black" panose="00000A00000000000000" pitchFamily="2" charset="0"/>
                            </a:rPr>
                            <a:t>gian</a:t>
                          </a:r>
                          <a:endParaRPr lang="en-US" sz="1800" b="1" dirty="0">
                            <a:solidFill>
                              <a:srgbClr val="FFFFFF"/>
                            </a:solidFill>
                            <a:latin typeface="#9Slide03 Arima Madurai Black" panose="00000A00000000000000" pitchFamily="2" charset="0"/>
                            <a:cs typeface="#9Slide03 Arima Madurai Black" panose="00000A00000000000000" pitchFamily="2" charset="0"/>
                          </a:endParaRPr>
                        </a:p>
                      </a:txBody>
                      <a:tcPr anchor="ctr">
                        <a:solidFill>
                          <a:srgbClr val="3B5748"/>
                        </a:solidFill>
                      </a:tcPr>
                    </a:tc>
                    <a:tc>
                      <a:txBody>
                        <a:bodyPr/>
                        <a:lstStyle/>
                        <a:p>
                          <a:pPr algn="ctr"/>
                          <a:r>
                            <a:rPr lang="en-US" sz="1800" dirty="0">
                              <a:solidFill>
                                <a:srgbClr val="FFFFFF"/>
                              </a:solidFill>
                              <a:latin typeface="#9Slide03 Arima Madurai Black" panose="00000A00000000000000" pitchFamily="2" charset="0"/>
                              <a:cs typeface="#9Slide03 Arima Madurai Black" panose="00000A00000000000000" pitchFamily="2" charset="0"/>
                            </a:rPr>
                            <a:t>t</a:t>
                          </a:r>
                          <a:r>
                            <a:rPr lang="en-US" sz="1800" baseline="-25000" dirty="0">
                              <a:solidFill>
                                <a:srgbClr val="FFFFFF"/>
                              </a:solidFill>
                              <a:latin typeface="#9Slide03 Arima Madurai Black" panose="00000A00000000000000" pitchFamily="2" charset="0"/>
                              <a:cs typeface="#9Slide03 Arima Madurai Black" panose="00000A00000000000000" pitchFamily="2" charset="0"/>
                            </a:rPr>
                            <a:t>1</a:t>
                          </a:r>
                        </a:p>
                      </a:txBody>
                      <a:tcPr anchor="ctr">
                        <a:solidFill>
                          <a:srgbClr val="3B5748"/>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dirty="0">
                              <a:solidFill>
                                <a:srgbClr val="FFFFFF"/>
                              </a:solidFill>
                              <a:latin typeface="#9Slide03 Arima Madurai Black" panose="00000A00000000000000" pitchFamily="2" charset="0"/>
                              <a:cs typeface="#9Slide03 Arima Madurai Black" panose="00000A00000000000000" pitchFamily="2" charset="0"/>
                            </a:rPr>
                            <a:t>t</a:t>
                          </a:r>
                          <a:r>
                            <a:rPr lang="en-US" sz="1800" baseline="-25000" dirty="0">
                              <a:solidFill>
                                <a:srgbClr val="FFFFFF"/>
                              </a:solidFill>
                              <a:latin typeface="#9Slide03 Arima Madurai Black" panose="00000A00000000000000" pitchFamily="2" charset="0"/>
                              <a:cs typeface="#9Slide03 Arima Madurai Black" panose="00000A00000000000000" pitchFamily="2" charset="0"/>
                            </a:rPr>
                            <a:t>2</a:t>
                          </a:r>
                        </a:p>
                      </a:txBody>
                      <a:tcPr anchor="ctr">
                        <a:solidFill>
                          <a:srgbClr val="3B5748"/>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dirty="0">
                              <a:solidFill>
                                <a:srgbClr val="FFFFFF"/>
                              </a:solidFill>
                              <a:latin typeface="#9Slide03 Arima Madurai Black" panose="00000A00000000000000" pitchFamily="2" charset="0"/>
                              <a:cs typeface="#9Slide03 Arima Madurai Black" panose="00000A00000000000000" pitchFamily="2" charset="0"/>
                            </a:rPr>
                            <a:t>t</a:t>
                          </a:r>
                          <a:r>
                            <a:rPr lang="en-US" sz="1800" baseline="-25000" dirty="0">
                              <a:solidFill>
                                <a:srgbClr val="FFFFFF"/>
                              </a:solidFill>
                              <a:latin typeface="#9Slide03 Arima Madurai Black" panose="00000A00000000000000" pitchFamily="2" charset="0"/>
                              <a:cs typeface="#9Slide03 Arima Madurai Black" panose="00000A00000000000000" pitchFamily="2" charset="0"/>
                            </a:rPr>
                            <a:t>3</a:t>
                          </a:r>
                        </a:p>
                      </a:txBody>
                      <a:tcPr anchor="ctr">
                        <a:solidFill>
                          <a:srgbClr val="3B5748"/>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vi-VN" sz="1800" dirty="0">
                              <a:solidFill>
                                <a:srgbClr val="FFFFFF"/>
                              </a:solidFill>
                              <a:latin typeface="#9Slide03 Arima Madurai Black" panose="00000A00000000000000" pitchFamily="2" charset="0"/>
                              <a:cs typeface="#9Slide03 Arima Madurai Black" panose="00000A00000000000000" pitchFamily="2" charset="0"/>
                            </a:rPr>
                            <a:t>t = </a:t>
                          </a:r>
                          <a14:m>
                            <m:oMath xmlns:m="http://schemas.openxmlformats.org/officeDocument/2006/math">
                              <m:f>
                                <m:fPr>
                                  <m:ctrlPr>
                                    <a:rPr lang="vi-VN" sz="1800" i="1" smtClean="0">
                                      <a:solidFill>
                                        <a:srgbClr val="FFFFFF"/>
                                      </a:solidFill>
                                      <a:latin typeface="Cambria Math" panose="02040503050406030204" pitchFamily="18" charset="0"/>
                                      <a:cs typeface="#9Slide03 Arima Madurai Black" panose="00000A00000000000000" pitchFamily="2" charset="0"/>
                                    </a:rPr>
                                  </m:ctrlPr>
                                </m:fPr>
                                <m:num>
                                  <m:r>
                                    <m:rPr>
                                      <m:sty m:val="p"/>
                                    </m:rPr>
                                    <a:rPr lang="vi-VN" sz="1800" i="1" smtClean="0">
                                      <a:solidFill>
                                        <a:srgbClr val="FFFFFF"/>
                                      </a:solidFill>
                                      <a:latin typeface="Cambria Math" panose="02040503050406030204" pitchFamily="18" charset="0"/>
                                      <a:cs typeface="#9Slide03 Arima Madurai Black" panose="00000A00000000000000" pitchFamily="2" charset="0"/>
                                    </a:rPr>
                                    <m:t>t</m:t>
                                  </m:r>
                                  <m:r>
                                    <m:rPr>
                                      <m:nor/>
                                    </m:rPr>
                                    <a:rPr lang="en-US" sz="1800" b="0" i="0" u="none" strike="noStrike" cap="none" baseline="-25000" dirty="0" smtClean="0">
                                      <a:solidFill>
                                        <a:srgbClr val="FFFFFF"/>
                                      </a:solidFill>
                                      <a:effectLst/>
                                      <a:latin typeface="#9Slide03 Arima Madurai Black" panose="00000A00000000000000" pitchFamily="2" charset="0"/>
                                      <a:ea typeface="+mn-ea"/>
                                      <a:cs typeface="#9Slide03 Arima Madurai Black" panose="00000A00000000000000" pitchFamily="2" charset="0"/>
                                      <a:sym typeface="Arial"/>
                                    </a:rPr>
                                    <m:t>1</m:t>
                                  </m:r>
                                  <m:r>
                                    <m:rPr>
                                      <m:nor/>
                                    </m:rPr>
                                    <a:rPr lang="vi-VN" sz="1800" b="0" i="0" u="none" strike="noStrike" cap="none" baseline="0" dirty="0" smtClean="0">
                                      <a:solidFill>
                                        <a:srgbClr val="FFFFFF"/>
                                      </a:solidFill>
                                      <a:effectLst/>
                                      <a:latin typeface="#9Slide03 Arima Madurai Black" panose="00000A00000000000000" pitchFamily="2" charset="0"/>
                                      <a:ea typeface="+mn-ea"/>
                                      <a:cs typeface="#9Slide03 Arima Madurai Black" panose="00000A00000000000000" pitchFamily="2" charset="0"/>
                                      <a:sym typeface="Arial"/>
                                    </a:rPr>
                                    <m:t> + </m:t>
                                  </m:r>
                                  <m:r>
                                    <m:rPr>
                                      <m:sty m:val="p"/>
                                    </m:rPr>
                                    <a:rPr lang="vi-VN" sz="1800" b="0" i="1" u="none" strike="noStrike" cap="none" baseline="0" dirty="0" smtClean="0">
                                      <a:solidFill>
                                        <a:srgbClr val="FFFFFF"/>
                                      </a:solidFill>
                                      <a:effectLst/>
                                      <a:latin typeface="Cambria Math" panose="02040503050406030204" pitchFamily="18" charset="0"/>
                                      <a:ea typeface="+mn-ea"/>
                                      <a:cs typeface="#9Slide03 Arima Madurai Black" panose="00000A00000000000000" pitchFamily="2" charset="0"/>
                                      <a:sym typeface="Arial"/>
                                    </a:rPr>
                                    <m:t>t</m:t>
                                  </m:r>
                                  <m:r>
                                    <m:rPr>
                                      <m:nor/>
                                    </m:rPr>
                                    <a:rPr lang="en-US" sz="1800" b="0" i="0" u="none" strike="noStrike" cap="none" baseline="-25000" dirty="0" smtClean="0">
                                      <a:solidFill>
                                        <a:srgbClr val="FFFFFF"/>
                                      </a:solidFill>
                                      <a:effectLst/>
                                      <a:latin typeface="#9Slide03 Arima Madurai Black" panose="00000A00000000000000" pitchFamily="2" charset="0"/>
                                      <a:ea typeface="+mn-ea"/>
                                      <a:cs typeface="#9Slide03 Arima Madurai Black" panose="00000A00000000000000" pitchFamily="2" charset="0"/>
                                      <a:sym typeface="Arial"/>
                                    </a:rPr>
                                    <m:t>2</m:t>
                                  </m:r>
                                  <m:r>
                                    <m:rPr>
                                      <m:nor/>
                                    </m:rPr>
                                    <a:rPr lang="vi-VN" sz="1800" b="0" i="0" u="none" strike="noStrike" cap="none" baseline="-25000" dirty="0" smtClean="0">
                                      <a:solidFill>
                                        <a:srgbClr val="FFFFFF"/>
                                      </a:solidFill>
                                      <a:effectLst/>
                                      <a:latin typeface="#9Slide03 Arima Madurai Black" panose="00000A00000000000000" pitchFamily="2" charset="0"/>
                                      <a:ea typeface="+mn-ea"/>
                                      <a:cs typeface="#9Slide03 Arima Madurai Black" panose="00000A00000000000000" pitchFamily="2" charset="0"/>
                                      <a:sym typeface="Arial"/>
                                    </a:rPr>
                                    <m:t> </m:t>
                                  </m:r>
                                  <m:r>
                                    <m:rPr>
                                      <m:nor/>
                                    </m:rPr>
                                    <a:rPr lang="vi-VN" sz="1800" dirty="0" smtClean="0">
                                      <a:solidFill>
                                        <a:srgbClr val="FFFFFF"/>
                                      </a:solidFill>
                                      <a:latin typeface="#9Slide03 Arima Madurai Black" panose="00000A00000000000000" pitchFamily="2" charset="0"/>
                                      <a:cs typeface="#9Slide03 Arima Madurai Black" panose="00000A00000000000000" pitchFamily="2" charset="0"/>
                                    </a:rPr>
                                    <m:t>+ </m:t>
                                  </m:r>
                                  <m:r>
                                    <m:rPr>
                                      <m:sty m:val="p"/>
                                    </m:rPr>
                                    <a:rPr lang="vi-VN" sz="1800" i="1" dirty="0" smtClean="0">
                                      <a:solidFill>
                                        <a:srgbClr val="FFFFFF"/>
                                      </a:solidFill>
                                      <a:latin typeface="Cambria Math" panose="02040503050406030204" pitchFamily="18" charset="0"/>
                                      <a:cs typeface="#9Slide03 Arima Madurai Black" panose="00000A00000000000000" pitchFamily="2" charset="0"/>
                                    </a:rPr>
                                    <m:t>t</m:t>
                                  </m:r>
                                  <m:r>
                                    <m:rPr>
                                      <m:nor/>
                                    </m:rPr>
                                    <a:rPr lang="en-US" sz="1800" b="0" i="0" u="none" strike="noStrike" cap="none" baseline="-25000" dirty="0" smtClean="0">
                                      <a:solidFill>
                                        <a:srgbClr val="FFFFFF"/>
                                      </a:solidFill>
                                      <a:effectLst/>
                                      <a:latin typeface="#9Slide03 Arima Madurai Black" panose="00000A00000000000000" pitchFamily="2" charset="0"/>
                                      <a:ea typeface="+mn-ea"/>
                                      <a:cs typeface="#9Slide03 Arima Madurai Black" panose="00000A00000000000000" pitchFamily="2" charset="0"/>
                                      <a:sym typeface="Arial"/>
                                    </a:rPr>
                                    <m:t>3</m:t>
                                  </m:r>
                                </m:num>
                                <m:den>
                                  <m:r>
                                    <m:rPr>
                                      <m:nor/>
                                    </m:rPr>
                                    <a:rPr lang="vi-VN" sz="1800" dirty="0" smtClean="0">
                                      <a:solidFill>
                                        <a:srgbClr val="FFFFFF"/>
                                      </a:solidFill>
                                      <a:latin typeface="#9Slide03 Arima Madurai Black" panose="00000A00000000000000" pitchFamily="2" charset="0"/>
                                      <a:cs typeface="#9Slide03 Arima Madurai Black" panose="00000A00000000000000" pitchFamily="2" charset="0"/>
                                    </a:rPr>
                                    <m:t>3</m:t>
                                  </m:r>
                                </m:den>
                              </m:f>
                            </m:oMath>
                          </a14:m>
                          <a:r>
                            <a:rPr lang="vi-VN" sz="1800" dirty="0">
                              <a:solidFill>
                                <a:srgbClr val="FFFFFF"/>
                              </a:solidFill>
                              <a:latin typeface="#9Slide03 Arima Madurai Black" panose="00000A00000000000000" pitchFamily="2" charset="0"/>
                              <a:cs typeface="#9Slide03 Arima Madurai Black" panose="00000A00000000000000" pitchFamily="2" charset="0"/>
                            </a:rPr>
                            <a:t>  </a:t>
                          </a:r>
                          <a:endParaRPr lang="en-US" sz="1800" dirty="0">
                            <a:solidFill>
                              <a:srgbClr val="FFFFFF"/>
                            </a:solidFill>
                            <a:effectLst/>
                            <a:latin typeface="#9Slide03 Arima Madurai Black" panose="00000A00000000000000" pitchFamily="2" charset="0"/>
                            <a:cs typeface="#9Slide03 Arima Madurai Black" panose="00000A00000000000000" pitchFamily="2" charset="0"/>
                          </a:endParaRPr>
                        </a:p>
                      </a:txBody>
                      <a:tcPr anchor="ctr">
                        <a:solidFill>
                          <a:srgbClr val="3B5748"/>
                        </a:solidFill>
                      </a:tcPr>
                    </a:tc>
                    <a:extLst>
                      <a:ext uri="{0D108BD9-81ED-4DB2-BD59-A6C34878D82A}">
                        <a16:rowId xmlns:a16="http://schemas.microsoft.com/office/drawing/2014/main" val="1417436292"/>
                      </a:ext>
                    </a:extLst>
                  </a:tr>
                  <a:tr h="444534">
                    <a:tc gridSpan="5">
                      <a:txBody>
                        <a:bodyPr/>
                        <a:lstStyle/>
                        <a:p>
                          <a:pPr algn="ctr"/>
                          <a:r>
                            <a:rPr kumimoji="0" lang="en-US" sz="1800" b="0" i="0" u="none" strike="noStrike" kern="0" cap="none" spc="0" normalizeH="0" baseline="0" noProof="0" dirty="0">
                              <a:ln>
                                <a:noFill/>
                              </a:ln>
                              <a:solidFill>
                                <a:srgbClr val="FFFFFF"/>
                              </a:solidFill>
                              <a:effectLst/>
                              <a:uLnTx/>
                              <a:uFillTx/>
                              <a:latin typeface="#9Slide03 Arima Madurai Black" panose="00000A00000000000000" pitchFamily="2" charset="-93"/>
                              <a:cs typeface="#9Slide03 Arima Madurai Black" panose="00000A00000000000000" pitchFamily="2" charset="-93"/>
                              <a:sym typeface="Arial"/>
                            </a:rPr>
                            <a:t>v = </a:t>
                          </a:r>
                          <a14:m>
                            <m:oMath xmlns:m="http://schemas.openxmlformats.org/officeDocument/2006/math">
                              <m:f>
                                <m:fPr>
                                  <m:ctrlPr>
                                    <a:rPr kumimoji="0" lang="en-US" sz="1800" b="0" i="1" u="none" strike="noStrike" kern="0" cap="none" spc="0" normalizeH="0" baseline="0" noProof="0" smtClean="0">
                                      <a:ln>
                                        <a:noFill/>
                                      </a:ln>
                                      <a:solidFill>
                                        <a:srgbClr val="FFFFFF"/>
                                      </a:solidFill>
                                      <a:effectLst/>
                                      <a:uLnTx/>
                                      <a:uFillTx/>
                                      <a:latin typeface="Cambria Math" panose="02040503050406030204" pitchFamily="18" charset="0"/>
                                      <a:cs typeface="#9Slide03 Arima Madurai Black" panose="00000A00000000000000" pitchFamily="2" charset="-93"/>
                                      <a:sym typeface="Arial"/>
                                    </a:rPr>
                                  </m:ctrlPr>
                                </m:fPr>
                                <m:num>
                                  <m:r>
                                    <m:rPr>
                                      <m:nor/>
                                    </m:rPr>
                                    <a:rPr kumimoji="0" lang="en-US" sz="1800" b="0" i="0" u="none" strike="noStrike" kern="0" cap="none" spc="0" normalizeH="0" baseline="0" noProof="0" dirty="0">
                                      <a:ln>
                                        <a:noFill/>
                                      </a:ln>
                                      <a:solidFill>
                                        <a:srgbClr val="FFFFFF"/>
                                      </a:solidFill>
                                      <a:effectLst/>
                                      <a:uLnTx/>
                                      <a:uFillTx/>
                                      <a:latin typeface="#9Slide03 Arima Madurai Black" panose="00000A00000000000000" pitchFamily="2" charset="-93"/>
                                      <a:cs typeface="#9Slide03 Arima Madurai Black" panose="00000A00000000000000" pitchFamily="2" charset="-93"/>
                                      <a:sym typeface="Arial"/>
                                    </a:rPr>
                                    <m:t>s</m:t>
                                  </m:r>
                                </m:num>
                                <m:den>
                                  <m:r>
                                    <m:rPr>
                                      <m:nor/>
                                    </m:rPr>
                                    <a:rPr kumimoji="0" lang="en-US" sz="1800" b="0" i="0" u="none" strike="noStrike" kern="0" cap="none" spc="0" normalizeH="0" baseline="0" noProof="0" dirty="0">
                                      <a:ln>
                                        <a:noFill/>
                                      </a:ln>
                                      <a:solidFill>
                                        <a:srgbClr val="FFFFFF"/>
                                      </a:solidFill>
                                      <a:effectLst/>
                                      <a:uLnTx/>
                                      <a:uFillTx/>
                                      <a:latin typeface="#9Slide03 Arima Madurai Black" panose="00000A00000000000000" pitchFamily="2" charset="-93"/>
                                      <a:cs typeface="#9Slide03 Arima Madurai Black" panose="00000A00000000000000" pitchFamily="2" charset="-93"/>
                                      <a:sym typeface="Arial"/>
                                    </a:rPr>
                                    <m:t>t</m:t>
                                  </m:r>
                                </m:den>
                              </m:f>
                            </m:oMath>
                          </a14:m>
                          <a:endParaRPr lang="en-US" sz="1800" dirty="0">
                            <a:solidFill>
                              <a:srgbClr val="FFFFFF"/>
                            </a:solidFill>
                            <a:latin typeface="#9Slide03 Arima Madurai Black" panose="00000A00000000000000" pitchFamily="2" charset="0"/>
                            <a:cs typeface="#9Slide03 Arima Madurai Black" panose="00000A00000000000000" pitchFamily="2" charset="0"/>
                          </a:endParaRPr>
                        </a:p>
                      </a:txBody>
                      <a:tcPr anchor="ctr">
                        <a:solidFill>
                          <a:srgbClr val="3B5748"/>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918353998"/>
                      </a:ext>
                    </a:extLst>
                  </a:tr>
                </a:tbl>
              </a:graphicData>
            </a:graphic>
          </p:graphicFrame>
        </mc:Choice>
        <mc:Fallback xmlns="">
          <p:graphicFrame>
            <p:nvGraphicFramePr>
              <p:cNvPr id="3" name="Table 3">
                <a:extLst>
                  <a:ext uri="{FF2B5EF4-FFF2-40B4-BE49-F238E27FC236}">
                    <a16:creationId xmlns:a16="http://schemas.microsoft.com/office/drawing/2014/main" id="{5EA5FDAB-BC68-485F-992E-1F9C27F8ECD2}"/>
                  </a:ext>
                </a:extLst>
              </p:cNvPr>
              <p:cNvGraphicFramePr>
                <a:graphicFrameLocks noGrp="1"/>
              </p:cNvGraphicFramePr>
              <p:nvPr>
                <p:extLst>
                  <p:ext uri="{D42A27DB-BD31-4B8C-83A1-F6EECF244321}">
                    <p14:modId xmlns:p14="http://schemas.microsoft.com/office/powerpoint/2010/main" val="1927194966"/>
                  </p:ext>
                </p:extLst>
              </p:nvPr>
            </p:nvGraphicFramePr>
            <p:xfrm>
              <a:off x="2352064" y="40708"/>
              <a:ext cx="6702698" cy="1878395"/>
            </p:xfrm>
            <a:graphic>
              <a:graphicData uri="http://schemas.openxmlformats.org/drawingml/2006/table">
                <a:tbl>
                  <a:tblPr firstRow="1" bandRow="1">
                    <a:tableStyleId>{8799B23B-EC83-4686-B30A-512413B5E67A}</a:tableStyleId>
                  </a:tblPr>
                  <a:tblGrid>
                    <a:gridCol w="1763146">
                      <a:extLst>
                        <a:ext uri="{9D8B030D-6E8A-4147-A177-3AD203B41FA5}">
                          <a16:colId xmlns:a16="http://schemas.microsoft.com/office/drawing/2014/main" val="1509499166"/>
                        </a:ext>
                      </a:extLst>
                    </a:gridCol>
                    <a:gridCol w="986117">
                      <a:extLst>
                        <a:ext uri="{9D8B030D-6E8A-4147-A177-3AD203B41FA5}">
                          <a16:colId xmlns:a16="http://schemas.microsoft.com/office/drawing/2014/main" val="2530274474"/>
                        </a:ext>
                      </a:extLst>
                    </a:gridCol>
                    <a:gridCol w="1048871">
                      <a:extLst>
                        <a:ext uri="{9D8B030D-6E8A-4147-A177-3AD203B41FA5}">
                          <a16:colId xmlns:a16="http://schemas.microsoft.com/office/drawing/2014/main" val="3026847826"/>
                        </a:ext>
                      </a:extLst>
                    </a:gridCol>
                    <a:gridCol w="1013012">
                      <a:extLst>
                        <a:ext uri="{9D8B030D-6E8A-4147-A177-3AD203B41FA5}">
                          <a16:colId xmlns:a16="http://schemas.microsoft.com/office/drawing/2014/main" val="1291679738"/>
                        </a:ext>
                      </a:extLst>
                    </a:gridCol>
                    <a:gridCol w="1891552">
                      <a:extLst>
                        <a:ext uri="{9D8B030D-6E8A-4147-A177-3AD203B41FA5}">
                          <a16:colId xmlns:a16="http://schemas.microsoft.com/office/drawing/2014/main" val="4147747148"/>
                        </a:ext>
                      </a:extLst>
                    </a:gridCol>
                  </a:tblGrid>
                  <a:tr h="365760">
                    <a:tc>
                      <a:txBody>
                        <a:bodyPr/>
                        <a:lstStyle/>
                        <a:p>
                          <a:pPr algn="ctr"/>
                          <a:r>
                            <a:rPr lang="en-US" sz="1800" b="1" dirty="0" err="1">
                              <a:solidFill>
                                <a:srgbClr val="FFFFFF"/>
                              </a:solidFill>
                              <a:latin typeface="#9Slide03 Arima Madurai Black" panose="00000A00000000000000" pitchFamily="2" charset="0"/>
                              <a:cs typeface="#9Slide03 Arima Madurai Black" panose="00000A00000000000000" pitchFamily="2" charset="0"/>
                            </a:rPr>
                            <a:t>Lần</a:t>
                          </a:r>
                          <a:r>
                            <a:rPr lang="en-US" sz="1800" b="1" dirty="0">
                              <a:solidFill>
                                <a:srgbClr val="FFFFFF"/>
                              </a:solidFill>
                              <a:latin typeface="#9Slide03 Arima Madurai Black" panose="00000A00000000000000" pitchFamily="2" charset="0"/>
                              <a:cs typeface="#9Slide03 Arima Madurai Black" panose="00000A00000000000000" pitchFamily="2" charset="0"/>
                            </a:rPr>
                            <a:t> </a:t>
                          </a:r>
                          <a:r>
                            <a:rPr lang="en-US" sz="1800" b="1" dirty="0" err="1">
                              <a:solidFill>
                                <a:srgbClr val="FFFFFF"/>
                              </a:solidFill>
                              <a:latin typeface="#9Slide03 Arima Madurai Black" panose="00000A00000000000000" pitchFamily="2" charset="0"/>
                              <a:cs typeface="#9Slide03 Arima Madurai Black" panose="00000A00000000000000" pitchFamily="2" charset="0"/>
                            </a:rPr>
                            <a:t>đo</a:t>
                          </a:r>
                          <a:endParaRPr lang="en-US" sz="1800" b="1" dirty="0">
                            <a:solidFill>
                              <a:srgbClr val="FFFFFF"/>
                            </a:solidFill>
                            <a:latin typeface="#9Slide03 Arima Madurai Black" panose="00000A00000000000000" pitchFamily="2" charset="0"/>
                            <a:cs typeface="#9Slide03 Arima Madurai Black" panose="00000A00000000000000" pitchFamily="2" charset="0"/>
                          </a:endParaRPr>
                        </a:p>
                      </a:txBody>
                      <a:tcPr anchor="ctr">
                        <a:solidFill>
                          <a:srgbClr val="3B5748"/>
                        </a:solidFill>
                      </a:tcPr>
                    </a:tc>
                    <a:tc>
                      <a:txBody>
                        <a:bodyPr/>
                        <a:lstStyle/>
                        <a:p>
                          <a:pPr algn="ctr"/>
                          <a:r>
                            <a:rPr lang="en-US" sz="1800" dirty="0">
                              <a:solidFill>
                                <a:srgbClr val="FFFFFF"/>
                              </a:solidFill>
                              <a:latin typeface="#9Slide03 Arima Madurai Black" panose="00000A00000000000000" pitchFamily="2" charset="0"/>
                              <a:cs typeface="#9Slide03 Arima Madurai Black" panose="00000A00000000000000" pitchFamily="2" charset="0"/>
                            </a:rPr>
                            <a:t>1</a:t>
                          </a:r>
                        </a:p>
                      </a:txBody>
                      <a:tcPr anchor="ctr">
                        <a:solidFill>
                          <a:srgbClr val="3B5748"/>
                        </a:solidFill>
                      </a:tcPr>
                    </a:tc>
                    <a:tc>
                      <a:txBody>
                        <a:bodyPr/>
                        <a:lstStyle/>
                        <a:p>
                          <a:pPr algn="ctr"/>
                          <a:r>
                            <a:rPr lang="en-US" sz="1800" dirty="0">
                              <a:solidFill>
                                <a:srgbClr val="FFFFFF"/>
                              </a:solidFill>
                              <a:latin typeface="#9Slide03 Arima Madurai Black" panose="00000A00000000000000" pitchFamily="2" charset="0"/>
                              <a:cs typeface="#9Slide03 Arima Madurai Black" panose="00000A00000000000000" pitchFamily="2" charset="0"/>
                            </a:rPr>
                            <a:t>2</a:t>
                          </a:r>
                        </a:p>
                      </a:txBody>
                      <a:tcPr anchor="ctr">
                        <a:solidFill>
                          <a:srgbClr val="3B5748"/>
                        </a:solidFill>
                      </a:tcPr>
                    </a:tc>
                    <a:tc>
                      <a:txBody>
                        <a:bodyPr/>
                        <a:lstStyle/>
                        <a:p>
                          <a:pPr algn="ctr"/>
                          <a:r>
                            <a:rPr lang="en-US" sz="1800" dirty="0">
                              <a:solidFill>
                                <a:srgbClr val="FFFFFF"/>
                              </a:solidFill>
                              <a:latin typeface="#9Slide03 Arima Madurai Black" panose="00000A00000000000000" pitchFamily="2" charset="0"/>
                              <a:cs typeface="#9Slide03 Arima Madurai Black" panose="00000A00000000000000" pitchFamily="2" charset="0"/>
                            </a:rPr>
                            <a:t>3</a:t>
                          </a:r>
                        </a:p>
                      </a:txBody>
                      <a:tcPr anchor="ctr">
                        <a:solidFill>
                          <a:srgbClr val="3B5748"/>
                        </a:solidFill>
                      </a:tcPr>
                    </a:tc>
                    <a:tc>
                      <a:txBody>
                        <a:bodyPr/>
                        <a:lstStyle/>
                        <a:p>
                          <a:pPr algn="ctr"/>
                          <a:endParaRPr lang="en-US" sz="1800" dirty="0">
                            <a:solidFill>
                              <a:srgbClr val="FFFFFF"/>
                            </a:solidFill>
                            <a:latin typeface="#9Slide03 Arima Madurai Black" panose="00000A00000000000000" pitchFamily="2" charset="0"/>
                            <a:cs typeface="#9Slide03 Arima Madurai Black" panose="00000A00000000000000" pitchFamily="2" charset="0"/>
                          </a:endParaRPr>
                        </a:p>
                      </a:txBody>
                      <a:tcPr anchor="ctr">
                        <a:solidFill>
                          <a:srgbClr val="3B5748"/>
                        </a:solidFill>
                      </a:tcPr>
                    </a:tc>
                    <a:extLst>
                      <a:ext uri="{0D108BD9-81ED-4DB2-BD59-A6C34878D82A}">
                        <a16:rowId xmlns:a16="http://schemas.microsoft.com/office/drawing/2014/main" val="572667067"/>
                      </a:ext>
                    </a:extLst>
                  </a:tr>
                  <a:tr h="507556">
                    <a:tc>
                      <a:txBody>
                        <a:bodyPr/>
                        <a:lstStyle/>
                        <a:p>
                          <a:pPr algn="ctr"/>
                          <a:r>
                            <a:rPr lang="en-US" sz="1800" b="1" dirty="0" err="1">
                              <a:solidFill>
                                <a:srgbClr val="FFFFFF"/>
                              </a:solidFill>
                              <a:latin typeface="#9Slide03 Arima Madurai Black" panose="00000A00000000000000" pitchFamily="2" charset="0"/>
                              <a:cs typeface="#9Slide03 Arima Madurai Black" panose="00000A00000000000000" pitchFamily="2" charset="0"/>
                            </a:rPr>
                            <a:t>Quãng</a:t>
                          </a:r>
                          <a:r>
                            <a:rPr lang="en-US" sz="1800" b="1" dirty="0">
                              <a:solidFill>
                                <a:srgbClr val="FFFFFF"/>
                              </a:solidFill>
                              <a:latin typeface="#9Slide03 Arima Madurai Black" panose="00000A00000000000000" pitchFamily="2" charset="0"/>
                              <a:cs typeface="#9Slide03 Arima Madurai Black" panose="00000A00000000000000" pitchFamily="2" charset="0"/>
                            </a:rPr>
                            <a:t> </a:t>
                          </a:r>
                          <a:r>
                            <a:rPr lang="en-US" sz="1800" b="1" dirty="0" err="1">
                              <a:solidFill>
                                <a:srgbClr val="FFFFFF"/>
                              </a:solidFill>
                              <a:latin typeface="#9Slide03 Arima Madurai Black" panose="00000A00000000000000" pitchFamily="2" charset="0"/>
                              <a:cs typeface="#9Slide03 Arima Madurai Black" panose="00000A00000000000000" pitchFamily="2" charset="0"/>
                            </a:rPr>
                            <a:t>đường</a:t>
                          </a:r>
                          <a:endParaRPr lang="en-US" sz="1800" b="1" dirty="0">
                            <a:solidFill>
                              <a:srgbClr val="FFFFFF"/>
                            </a:solidFill>
                            <a:latin typeface="#9Slide03 Arima Madurai Black" panose="00000A00000000000000" pitchFamily="2" charset="0"/>
                            <a:cs typeface="#9Slide03 Arima Madurai Black" panose="00000A00000000000000" pitchFamily="2" charset="0"/>
                          </a:endParaRPr>
                        </a:p>
                      </a:txBody>
                      <a:tcPr anchor="ctr">
                        <a:solidFill>
                          <a:srgbClr val="3B5748"/>
                        </a:solidFill>
                      </a:tcPr>
                    </a:tc>
                    <a:tc>
                      <a:txBody>
                        <a:bodyPr/>
                        <a:lstStyle/>
                        <a:p>
                          <a:pPr algn="ctr"/>
                          <a:r>
                            <a:rPr lang="en-US" sz="1800" dirty="0">
                              <a:solidFill>
                                <a:srgbClr val="FFFFFF"/>
                              </a:solidFill>
                              <a:latin typeface="#9Slide03 Arima Madurai Black" panose="00000A00000000000000" pitchFamily="2" charset="0"/>
                              <a:cs typeface="#9Slide03 Arima Madurai Black" panose="00000A00000000000000" pitchFamily="2" charset="0"/>
                            </a:rPr>
                            <a:t>s</a:t>
                          </a:r>
                          <a:r>
                            <a:rPr lang="en-US" sz="1800" baseline="-25000" dirty="0">
                              <a:solidFill>
                                <a:srgbClr val="FFFFFF"/>
                              </a:solidFill>
                              <a:latin typeface="#9Slide03 Arima Madurai Black" panose="00000A00000000000000" pitchFamily="2" charset="0"/>
                              <a:cs typeface="#9Slide03 Arima Madurai Black" panose="00000A00000000000000" pitchFamily="2" charset="0"/>
                            </a:rPr>
                            <a:t>1</a:t>
                          </a:r>
                        </a:p>
                      </a:txBody>
                      <a:tcPr anchor="ctr">
                        <a:solidFill>
                          <a:srgbClr val="3B5748"/>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dirty="0">
                              <a:solidFill>
                                <a:srgbClr val="FFFFFF"/>
                              </a:solidFill>
                              <a:latin typeface="#9Slide03 Arima Madurai Black" panose="00000A00000000000000" pitchFamily="2" charset="0"/>
                              <a:cs typeface="#9Slide03 Arima Madurai Black" panose="00000A00000000000000" pitchFamily="2" charset="0"/>
                            </a:rPr>
                            <a:t>s</a:t>
                          </a:r>
                          <a:r>
                            <a:rPr lang="en-US" sz="1800" baseline="-25000" dirty="0">
                              <a:solidFill>
                                <a:srgbClr val="FFFFFF"/>
                              </a:solidFill>
                              <a:latin typeface="#9Slide03 Arima Madurai Black" panose="00000A00000000000000" pitchFamily="2" charset="0"/>
                              <a:cs typeface="#9Slide03 Arima Madurai Black" panose="00000A00000000000000" pitchFamily="2" charset="0"/>
                            </a:rPr>
                            <a:t>2</a:t>
                          </a:r>
                        </a:p>
                      </a:txBody>
                      <a:tcPr anchor="ctr">
                        <a:solidFill>
                          <a:srgbClr val="3B5748"/>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dirty="0">
                              <a:solidFill>
                                <a:srgbClr val="FFFFFF"/>
                              </a:solidFill>
                              <a:latin typeface="#9Slide03 Arima Madurai Black" panose="00000A00000000000000" pitchFamily="2" charset="0"/>
                              <a:cs typeface="#9Slide03 Arima Madurai Black" panose="00000A00000000000000" pitchFamily="2" charset="0"/>
                            </a:rPr>
                            <a:t>s</a:t>
                          </a:r>
                          <a:r>
                            <a:rPr lang="en-US" sz="1800" baseline="-25000" dirty="0">
                              <a:solidFill>
                                <a:srgbClr val="FFFFFF"/>
                              </a:solidFill>
                              <a:latin typeface="#9Slide03 Arima Madurai Black" panose="00000A00000000000000" pitchFamily="2" charset="0"/>
                              <a:cs typeface="#9Slide03 Arima Madurai Black" panose="00000A00000000000000" pitchFamily="2" charset="0"/>
                            </a:rPr>
                            <a:t>3</a:t>
                          </a:r>
                        </a:p>
                      </a:txBody>
                      <a:tcPr anchor="ctr">
                        <a:solidFill>
                          <a:srgbClr val="3B5748"/>
                        </a:solidFill>
                      </a:tcPr>
                    </a:tc>
                    <a:tc>
                      <a:txBody>
                        <a:bodyPr/>
                        <a:lstStyle/>
                        <a:p>
                          <a:endParaRPr lang="en-US"/>
                        </a:p>
                      </a:txBody>
                      <a:tcPr anchor="ctr">
                        <a:blipFill>
                          <a:blip r:embed="rId8"/>
                          <a:stretch>
                            <a:fillRect l="-254341" t="-76190" r="-965" b="-210714"/>
                          </a:stretch>
                        </a:blipFill>
                      </a:tcPr>
                    </a:tc>
                    <a:extLst>
                      <a:ext uri="{0D108BD9-81ED-4DB2-BD59-A6C34878D82A}">
                        <a16:rowId xmlns:a16="http://schemas.microsoft.com/office/drawing/2014/main" val="2505816710"/>
                      </a:ext>
                    </a:extLst>
                  </a:tr>
                  <a:tr h="507556">
                    <a:tc>
                      <a:txBody>
                        <a:bodyPr/>
                        <a:lstStyle/>
                        <a:p>
                          <a:pPr algn="ctr"/>
                          <a:r>
                            <a:rPr lang="en-US" sz="1800" b="1" dirty="0" err="1">
                              <a:solidFill>
                                <a:srgbClr val="FFFFFF"/>
                              </a:solidFill>
                              <a:latin typeface="#9Slide03 Arima Madurai Black" panose="00000A00000000000000" pitchFamily="2" charset="0"/>
                              <a:cs typeface="#9Slide03 Arima Madurai Black" panose="00000A00000000000000" pitchFamily="2" charset="0"/>
                            </a:rPr>
                            <a:t>Thời</a:t>
                          </a:r>
                          <a:r>
                            <a:rPr lang="en-US" sz="1800" b="1" dirty="0">
                              <a:solidFill>
                                <a:srgbClr val="FFFFFF"/>
                              </a:solidFill>
                              <a:latin typeface="#9Slide03 Arima Madurai Black" panose="00000A00000000000000" pitchFamily="2" charset="0"/>
                              <a:cs typeface="#9Slide03 Arima Madurai Black" panose="00000A00000000000000" pitchFamily="2" charset="0"/>
                            </a:rPr>
                            <a:t> </a:t>
                          </a:r>
                          <a:r>
                            <a:rPr lang="en-US" sz="1800" b="1" dirty="0" err="1">
                              <a:solidFill>
                                <a:srgbClr val="FFFFFF"/>
                              </a:solidFill>
                              <a:latin typeface="#9Slide03 Arima Madurai Black" panose="00000A00000000000000" pitchFamily="2" charset="0"/>
                              <a:cs typeface="#9Slide03 Arima Madurai Black" panose="00000A00000000000000" pitchFamily="2" charset="0"/>
                            </a:rPr>
                            <a:t>gian</a:t>
                          </a:r>
                          <a:endParaRPr lang="en-US" sz="1800" b="1" dirty="0">
                            <a:solidFill>
                              <a:srgbClr val="FFFFFF"/>
                            </a:solidFill>
                            <a:latin typeface="#9Slide03 Arima Madurai Black" panose="00000A00000000000000" pitchFamily="2" charset="0"/>
                            <a:cs typeface="#9Slide03 Arima Madurai Black" panose="00000A00000000000000" pitchFamily="2" charset="0"/>
                          </a:endParaRPr>
                        </a:p>
                      </a:txBody>
                      <a:tcPr anchor="ctr">
                        <a:solidFill>
                          <a:srgbClr val="3B5748"/>
                        </a:solidFill>
                      </a:tcPr>
                    </a:tc>
                    <a:tc>
                      <a:txBody>
                        <a:bodyPr/>
                        <a:lstStyle/>
                        <a:p>
                          <a:pPr algn="ctr"/>
                          <a:r>
                            <a:rPr lang="en-US" sz="1800" dirty="0">
                              <a:solidFill>
                                <a:srgbClr val="FFFFFF"/>
                              </a:solidFill>
                              <a:latin typeface="#9Slide03 Arima Madurai Black" panose="00000A00000000000000" pitchFamily="2" charset="0"/>
                              <a:cs typeface="#9Slide03 Arima Madurai Black" panose="00000A00000000000000" pitchFamily="2" charset="0"/>
                            </a:rPr>
                            <a:t>t</a:t>
                          </a:r>
                          <a:r>
                            <a:rPr lang="en-US" sz="1800" baseline="-25000" dirty="0">
                              <a:solidFill>
                                <a:srgbClr val="FFFFFF"/>
                              </a:solidFill>
                              <a:latin typeface="#9Slide03 Arima Madurai Black" panose="00000A00000000000000" pitchFamily="2" charset="0"/>
                              <a:cs typeface="#9Slide03 Arima Madurai Black" panose="00000A00000000000000" pitchFamily="2" charset="0"/>
                            </a:rPr>
                            <a:t>1</a:t>
                          </a:r>
                        </a:p>
                      </a:txBody>
                      <a:tcPr anchor="ctr">
                        <a:solidFill>
                          <a:srgbClr val="3B5748"/>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dirty="0">
                              <a:solidFill>
                                <a:srgbClr val="FFFFFF"/>
                              </a:solidFill>
                              <a:latin typeface="#9Slide03 Arima Madurai Black" panose="00000A00000000000000" pitchFamily="2" charset="0"/>
                              <a:cs typeface="#9Slide03 Arima Madurai Black" panose="00000A00000000000000" pitchFamily="2" charset="0"/>
                            </a:rPr>
                            <a:t>t</a:t>
                          </a:r>
                          <a:r>
                            <a:rPr lang="en-US" sz="1800" baseline="-25000" dirty="0">
                              <a:solidFill>
                                <a:srgbClr val="FFFFFF"/>
                              </a:solidFill>
                              <a:latin typeface="#9Slide03 Arima Madurai Black" panose="00000A00000000000000" pitchFamily="2" charset="0"/>
                              <a:cs typeface="#9Slide03 Arima Madurai Black" panose="00000A00000000000000" pitchFamily="2" charset="0"/>
                            </a:rPr>
                            <a:t>2</a:t>
                          </a:r>
                        </a:p>
                      </a:txBody>
                      <a:tcPr anchor="ctr">
                        <a:solidFill>
                          <a:srgbClr val="3B5748"/>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dirty="0">
                              <a:solidFill>
                                <a:srgbClr val="FFFFFF"/>
                              </a:solidFill>
                              <a:latin typeface="#9Slide03 Arima Madurai Black" panose="00000A00000000000000" pitchFamily="2" charset="0"/>
                              <a:cs typeface="#9Slide03 Arima Madurai Black" panose="00000A00000000000000" pitchFamily="2" charset="0"/>
                            </a:rPr>
                            <a:t>t</a:t>
                          </a:r>
                          <a:r>
                            <a:rPr lang="en-US" sz="1800" baseline="-25000" dirty="0">
                              <a:solidFill>
                                <a:srgbClr val="FFFFFF"/>
                              </a:solidFill>
                              <a:latin typeface="#9Slide03 Arima Madurai Black" panose="00000A00000000000000" pitchFamily="2" charset="0"/>
                              <a:cs typeface="#9Slide03 Arima Madurai Black" panose="00000A00000000000000" pitchFamily="2" charset="0"/>
                            </a:rPr>
                            <a:t>3</a:t>
                          </a:r>
                        </a:p>
                      </a:txBody>
                      <a:tcPr anchor="ctr">
                        <a:solidFill>
                          <a:srgbClr val="3B5748"/>
                        </a:solidFill>
                      </a:tcPr>
                    </a:tc>
                    <a:tc>
                      <a:txBody>
                        <a:bodyPr/>
                        <a:lstStyle/>
                        <a:p>
                          <a:endParaRPr lang="en-US"/>
                        </a:p>
                      </a:txBody>
                      <a:tcPr anchor="ctr">
                        <a:blipFill>
                          <a:blip r:embed="rId8"/>
                          <a:stretch>
                            <a:fillRect l="-254341" t="-178313" r="-965" b="-113253"/>
                          </a:stretch>
                        </a:blipFill>
                      </a:tcPr>
                    </a:tc>
                    <a:extLst>
                      <a:ext uri="{0D108BD9-81ED-4DB2-BD59-A6C34878D82A}">
                        <a16:rowId xmlns:a16="http://schemas.microsoft.com/office/drawing/2014/main" val="1417436292"/>
                      </a:ext>
                    </a:extLst>
                  </a:tr>
                  <a:tr h="497523">
                    <a:tc gridSpan="5">
                      <a:txBody>
                        <a:bodyPr/>
                        <a:lstStyle/>
                        <a:p>
                          <a:endParaRPr lang="en-US"/>
                        </a:p>
                      </a:txBody>
                      <a:tcPr anchor="ctr">
                        <a:blipFill>
                          <a:blip r:embed="rId8"/>
                          <a:stretch>
                            <a:fillRect l="-91" t="-281707" r="-272" b="-14634"/>
                          </a:stretch>
                        </a:blip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918353998"/>
                      </a:ext>
                    </a:extLst>
                  </a:tr>
                </a:tbl>
              </a:graphicData>
            </a:graphic>
          </p:graphicFrame>
        </mc:Fallback>
      </mc:AlternateContent>
      <p:sp>
        <p:nvSpPr>
          <p:cNvPr id="29" name="TextBox 28">
            <a:extLst>
              <a:ext uri="{FF2B5EF4-FFF2-40B4-BE49-F238E27FC236}">
                <a16:creationId xmlns:a16="http://schemas.microsoft.com/office/drawing/2014/main" id="{1CE3FBB2-A36F-5D13-F73E-6BB8CAD25B5B}"/>
              </a:ext>
            </a:extLst>
          </p:cNvPr>
          <p:cNvSpPr txBox="1"/>
          <p:nvPr/>
        </p:nvSpPr>
        <p:spPr>
          <a:xfrm>
            <a:off x="7242312" y="2709622"/>
            <a:ext cx="1904634" cy="707886"/>
          </a:xfrm>
          <a:prstGeom prst="rect">
            <a:avLst/>
          </a:prstGeom>
          <a:noFill/>
        </p:spPr>
        <p:txBody>
          <a:bodyPr wrap="square" rtlCol="0">
            <a:spAutoFit/>
          </a:bodyPr>
          <a:lstStyle>
            <a:defPPr marR="0" lvl="0" algn="l" rtl="0">
              <a:lnSpc>
                <a:spcPct val="100000"/>
              </a:lnSpc>
              <a:spcBef>
                <a:spcPts val="0"/>
              </a:spcBef>
              <a:spcAft>
                <a:spcPts val="0"/>
              </a:spcAft>
            </a:defPPr>
            <a:lvl1pPr>
              <a:lnSpc>
                <a:spcPct val="120000"/>
              </a:lnSpc>
              <a:defRPr sz="2200">
                <a:latin typeface="#9Slide03 Arima Madurai Black" panose="00000A00000000000000" pitchFamily="2" charset="0"/>
                <a:cs typeface="#9Slide03 Arima Madurai Black" panose="00000A00000000000000" pitchFamily="2" charset="0"/>
              </a:defRPr>
            </a:lvl1pPr>
          </a:lstStyle>
          <a:p>
            <a:pPr algn="ctr">
              <a:lnSpc>
                <a:spcPct val="100000"/>
              </a:lnSpc>
            </a:pPr>
            <a:r>
              <a:rPr lang="vi-VN" sz="2000" dirty="0"/>
              <a:t>Giữ ô tô ở</a:t>
            </a:r>
            <a:r>
              <a:rPr lang="en-US" sz="2000" dirty="0"/>
              <a:t> </a:t>
            </a:r>
            <a:r>
              <a:rPr lang="en-US" sz="2000" dirty="0" err="1"/>
              <a:t>vạch</a:t>
            </a:r>
            <a:r>
              <a:rPr lang="en-US" sz="2000" dirty="0"/>
              <a:t> </a:t>
            </a:r>
            <a:r>
              <a:rPr lang="en-US" sz="2000" dirty="0" err="1"/>
              <a:t>xuất</a:t>
            </a:r>
            <a:r>
              <a:rPr lang="en-US" sz="2000" dirty="0"/>
              <a:t> </a:t>
            </a:r>
            <a:r>
              <a:rPr lang="en-US" sz="2000" dirty="0" err="1"/>
              <a:t>phát</a:t>
            </a:r>
            <a:endParaRPr lang="en-US" sz="2000" dirty="0"/>
          </a:p>
        </p:txBody>
      </p:sp>
      <p:sp>
        <p:nvSpPr>
          <p:cNvPr id="30" name="TextBox 29">
            <a:extLst>
              <a:ext uri="{FF2B5EF4-FFF2-40B4-BE49-F238E27FC236}">
                <a16:creationId xmlns:a16="http://schemas.microsoft.com/office/drawing/2014/main" id="{D4D3CBE8-B2CE-0B48-4580-C4AA60E11C46}"/>
              </a:ext>
            </a:extLst>
          </p:cNvPr>
          <p:cNvSpPr txBox="1"/>
          <p:nvPr/>
        </p:nvSpPr>
        <p:spPr>
          <a:xfrm>
            <a:off x="7563481" y="2792513"/>
            <a:ext cx="1302181" cy="400110"/>
          </a:xfrm>
          <a:prstGeom prst="rect">
            <a:avLst/>
          </a:prstGeom>
          <a:noFill/>
        </p:spPr>
        <p:txBody>
          <a:bodyPr wrap="square" rtlCol="0">
            <a:spAutoFit/>
          </a:bodyPr>
          <a:lstStyle>
            <a:defPPr marR="0" lvl="0" algn="l" rtl="0">
              <a:lnSpc>
                <a:spcPct val="100000"/>
              </a:lnSpc>
              <a:spcBef>
                <a:spcPts val="0"/>
              </a:spcBef>
              <a:spcAft>
                <a:spcPts val="0"/>
              </a:spcAft>
            </a:defPPr>
            <a:lvl1pPr>
              <a:lnSpc>
                <a:spcPct val="120000"/>
              </a:lnSpc>
              <a:defRPr sz="2200">
                <a:latin typeface="#9Slide03 Arima Madurai Black" panose="00000A00000000000000" pitchFamily="2" charset="0"/>
                <a:cs typeface="#9Slide03 Arima Madurai Black" panose="00000A00000000000000" pitchFamily="2" charset="0"/>
              </a:defRPr>
            </a:lvl1pPr>
          </a:lstStyle>
          <a:p>
            <a:pPr algn="ctr">
              <a:lnSpc>
                <a:spcPct val="100000"/>
              </a:lnSpc>
            </a:pPr>
            <a:r>
              <a:rPr lang="vi-VN" sz="2000" dirty="0"/>
              <a:t>Thả ô tô</a:t>
            </a:r>
            <a:endParaRPr lang="en-US" sz="2000" dirty="0"/>
          </a:p>
        </p:txBody>
      </p:sp>
      <p:sp>
        <p:nvSpPr>
          <p:cNvPr id="31" name="TextBox 30">
            <a:extLst>
              <a:ext uri="{FF2B5EF4-FFF2-40B4-BE49-F238E27FC236}">
                <a16:creationId xmlns:a16="http://schemas.microsoft.com/office/drawing/2014/main" id="{2C0CA400-B6D7-0B17-9BF2-3E48A4C2B64E}"/>
              </a:ext>
            </a:extLst>
          </p:cNvPr>
          <p:cNvSpPr txBox="1"/>
          <p:nvPr/>
        </p:nvSpPr>
        <p:spPr>
          <a:xfrm>
            <a:off x="4919990" y="2714020"/>
            <a:ext cx="1879151" cy="400110"/>
          </a:xfrm>
          <a:prstGeom prst="rect">
            <a:avLst/>
          </a:prstGeom>
          <a:noFill/>
        </p:spPr>
        <p:txBody>
          <a:bodyPr wrap="square" rtlCol="0">
            <a:spAutoFit/>
          </a:bodyPr>
          <a:lstStyle>
            <a:defPPr marR="0" lvl="0" algn="l" rtl="0">
              <a:lnSpc>
                <a:spcPct val="100000"/>
              </a:lnSpc>
              <a:spcBef>
                <a:spcPts val="0"/>
              </a:spcBef>
              <a:spcAft>
                <a:spcPts val="0"/>
              </a:spcAft>
            </a:defPPr>
            <a:lvl1pPr>
              <a:lnSpc>
                <a:spcPct val="120000"/>
              </a:lnSpc>
              <a:defRPr sz="2200">
                <a:latin typeface="#9Slide03 Arima Madurai Black" panose="00000A00000000000000" pitchFamily="2" charset="0"/>
                <a:cs typeface="#9Slide03 Arima Madurai Black" panose="00000A00000000000000" pitchFamily="2" charset="0"/>
              </a:defRPr>
            </a:lvl1pPr>
          </a:lstStyle>
          <a:p>
            <a:pPr algn="ctr">
              <a:lnSpc>
                <a:spcPct val="100000"/>
              </a:lnSpc>
            </a:pPr>
            <a:r>
              <a:rPr lang="vi-VN" sz="2000" dirty="0"/>
              <a:t>Bấm đồng hồ</a:t>
            </a:r>
            <a:endParaRPr lang="en-US" sz="2000" dirty="0"/>
          </a:p>
        </p:txBody>
      </p:sp>
      <p:sp>
        <p:nvSpPr>
          <p:cNvPr id="32" name="TextBox 31">
            <a:extLst>
              <a:ext uri="{FF2B5EF4-FFF2-40B4-BE49-F238E27FC236}">
                <a16:creationId xmlns:a16="http://schemas.microsoft.com/office/drawing/2014/main" id="{312A0BC7-0971-0DD2-00A5-8C8A2292CF4D}"/>
              </a:ext>
            </a:extLst>
          </p:cNvPr>
          <p:cNvSpPr txBox="1"/>
          <p:nvPr/>
        </p:nvSpPr>
        <p:spPr>
          <a:xfrm>
            <a:off x="2332166" y="2596147"/>
            <a:ext cx="1879151" cy="707886"/>
          </a:xfrm>
          <a:prstGeom prst="rect">
            <a:avLst/>
          </a:prstGeom>
          <a:noFill/>
        </p:spPr>
        <p:txBody>
          <a:bodyPr wrap="square" rtlCol="0">
            <a:spAutoFit/>
          </a:bodyPr>
          <a:lstStyle>
            <a:defPPr marR="0" lvl="0" algn="l" rtl="0">
              <a:lnSpc>
                <a:spcPct val="100000"/>
              </a:lnSpc>
              <a:spcBef>
                <a:spcPts val="0"/>
              </a:spcBef>
              <a:spcAft>
                <a:spcPts val="0"/>
              </a:spcAft>
            </a:defPPr>
            <a:lvl1pPr>
              <a:lnSpc>
                <a:spcPct val="120000"/>
              </a:lnSpc>
              <a:defRPr sz="2200">
                <a:latin typeface="#9Slide03 Arima Madurai Black" panose="00000A00000000000000" pitchFamily="2" charset="0"/>
                <a:cs typeface="#9Slide03 Arima Madurai Black" panose="00000A00000000000000" pitchFamily="2" charset="0"/>
              </a:defRPr>
            </a:lvl1pPr>
          </a:lstStyle>
          <a:p>
            <a:pPr algn="ctr">
              <a:lnSpc>
                <a:spcPct val="100000"/>
              </a:lnSpc>
            </a:pPr>
            <a:r>
              <a:rPr lang="vi-VN" sz="2000" dirty="0"/>
              <a:t>Bấm dừng đồng hồ</a:t>
            </a:r>
            <a:endParaRPr lang="en-US" sz="2000" dirty="0"/>
          </a:p>
        </p:txBody>
      </p:sp>
    </p:spTree>
    <p:extLst>
      <p:ext uri="{BB962C8B-B14F-4D97-AF65-F5344CB8AC3E}">
        <p14:creationId xmlns:p14="http://schemas.microsoft.com/office/powerpoint/2010/main" val="14119284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6000"/>
                                  </p:iterate>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22" presetClass="entr" presetSubtype="1" fill="hold" nodeType="with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par>
                                <p:cTn id="18" presetID="10" presetClass="exit" presetSubtype="0" fill="hold" grpId="1" nodeType="withEffect">
                                  <p:stCondLst>
                                    <p:cond delay="0"/>
                                  </p:stCondLst>
                                  <p:iterate type="lt">
                                    <p:tmPct val="0"/>
                                  </p:iterate>
                                  <p:childTnLst>
                                    <p:animEffect transition="out" filter="fade">
                                      <p:cBhvr>
                                        <p:cTn id="19" dur="500"/>
                                        <p:tgtEl>
                                          <p:spTgt spid="50"/>
                                        </p:tgtEl>
                                      </p:cBhvr>
                                    </p:animEffect>
                                    <p:set>
                                      <p:cBhvr>
                                        <p:cTn id="20" dur="1" fill="hold">
                                          <p:stCondLst>
                                            <p:cond delay="499"/>
                                          </p:stCondLst>
                                        </p:cTn>
                                        <p:tgtEl>
                                          <p:spTgt spid="50"/>
                                        </p:tgtEl>
                                        <p:attrNameLst>
                                          <p:attrName>style.visibility</p:attrName>
                                        </p:attrNameLst>
                                      </p:cBhvr>
                                      <p:to>
                                        <p:strVal val="hidden"/>
                                      </p:to>
                                    </p:set>
                                  </p:childTnLst>
                                </p:cTn>
                              </p:par>
                            </p:childTnLst>
                          </p:cTn>
                        </p:par>
                        <p:par>
                          <p:cTn id="21" fill="hold">
                            <p:stCondLst>
                              <p:cond delay="500"/>
                            </p:stCondLst>
                            <p:childTnLst>
                              <p:par>
                                <p:cTn id="22" presetID="22" presetClass="entr" presetSubtype="1"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up)">
                                      <p:cBhvr>
                                        <p:cTn id="24" dur="1500"/>
                                        <p:tgtEl>
                                          <p:spTgt spid="15"/>
                                        </p:tgtEl>
                                      </p:cBhvr>
                                    </p:animEffect>
                                  </p:childTnLst>
                                </p:cTn>
                              </p:par>
                              <p:par>
                                <p:cTn id="25" presetID="42" presetClass="path" presetSubtype="0" accel="50000" decel="50000" fill="hold" nodeType="withEffect">
                                  <p:stCondLst>
                                    <p:cond delay="0"/>
                                  </p:stCondLst>
                                  <p:childTnLst>
                                    <p:animMotion origin="layout" path="M 1.11022E-16 2.09877E-6 L -0.03125 0.13364 " pathEditMode="relative" rAng="0" ptsTypes="AA">
                                      <p:cBhvr>
                                        <p:cTn id="26" dur="1500" fill="hold"/>
                                        <p:tgtEl>
                                          <p:spTgt spid="46"/>
                                        </p:tgtEl>
                                        <p:attrNameLst>
                                          <p:attrName>ppt_x</p:attrName>
                                          <p:attrName>ppt_y</p:attrName>
                                        </p:attrNameLst>
                                      </p:cBhvr>
                                      <p:rCtr x="-1563" y="6667"/>
                                    </p:animMotion>
                                  </p:childTnLst>
                                </p:cTn>
                              </p:par>
                              <p:par>
                                <p:cTn id="27" presetID="22" presetClass="entr" presetSubtype="8" fill="hold" grpId="0" nodeType="withEffect">
                                  <p:stCondLst>
                                    <p:cond delay="0"/>
                                  </p:stCondLst>
                                  <p:iterate type="lt">
                                    <p:tmPct val="6000"/>
                                  </p:iterate>
                                  <p:childTnLst>
                                    <p:set>
                                      <p:cBhvr>
                                        <p:cTn id="28" dur="1" fill="hold">
                                          <p:stCondLst>
                                            <p:cond delay="0"/>
                                          </p:stCondLst>
                                        </p:cTn>
                                        <p:tgtEl>
                                          <p:spTgt spid="20"/>
                                        </p:tgtEl>
                                        <p:attrNameLst>
                                          <p:attrName>style.visibility</p:attrName>
                                        </p:attrNameLst>
                                      </p:cBhvr>
                                      <p:to>
                                        <p:strVal val="visible"/>
                                      </p:to>
                                    </p:set>
                                    <p:animEffect transition="in" filter="wipe(left)">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46"/>
                                        </p:tgtEl>
                                      </p:cBhvr>
                                    </p:animEffect>
                                    <p:set>
                                      <p:cBhvr>
                                        <p:cTn id="37" dur="1" fill="hold">
                                          <p:stCondLst>
                                            <p:cond delay="499"/>
                                          </p:stCondLst>
                                        </p:cTn>
                                        <p:tgtEl>
                                          <p:spTgt spid="46"/>
                                        </p:tgtEl>
                                        <p:attrNameLst>
                                          <p:attrName>style.visibility</p:attrName>
                                        </p:attrNameLst>
                                      </p:cBhvr>
                                      <p:to>
                                        <p:strVal val="hidden"/>
                                      </p:to>
                                    </p:set>
                                  </p:childTnLst>
                                </p:cTn>
                              </p:par>
                              <p:par>
                                <p:cTn id="38" presetID="53" presetClass="entr" presetSubtype="16"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500" fill="hold"/>
                                        <p:tgtEl>
                                          <p:spTgt spid="21"/>
                                        </p:tgtEl>
                                        <p:attrNameLst>
                                          <p:attrName>ppt_w</p:attrName>
                                        </p:attrNameLst>
                                      </p:cBhvr>
                                      <p:tavLst>
                                        <p:tav tm="0">
                                          <p:val>
                                            <p:fltVal val="0"/>
                                          </p:val>
                                        </p:tav>
                                        <p:tav tm="100000">
                                          <p:val>
                                            <p:strVal val="#ppt_w"/>
                                          </p:val>
                                        </p:tav>
                                      </p:tavLst>
                                    </p:anim>
                                    <p:anim calcmode="lin" valueType="num">
                                      <p:cBhvr>
                                        <p:cTn id="41" dur="500" fill="hold"/>
                                        <p:tgtEl>
                                          <p:spTgt spid="21"/>
                                        </p:tgtEl>
                                        <p:attrNameLst>
                                          <p:attrName>ppt_h</p:attrName>
                                        </p:attrNameLst>
                                      </p:cBhvr>
                                      <p:tavLst>
                                        <p:tav tm="0">
                                          <p:val>
                                            <p:fltVal val="0"/>
                                          </p:val>
                                        </p:tav>
                                        <p:tav tm="100000">
                                          <p:val>
                                            <p:strVal val="#ppt_h"/>
                                          </p:val>
                                        </p:tav>
                                      </p:tavLst>
                                    </p:anim>
                                    <p:animEffect transition="in" filter="fade">
                                      <p:cBhvr>
                                        <p:cTn id="42" dur="500"/>
                                        <p:tgtEl>
                                          <p:spTgt spid="21"/>
                                        </p:tgtEl>
                                      </p:cBhvr>
                                    </p:animEffect>
                                  </p:childTnLst>
                                </p:cTn>
                              </p:par>
                              <p:par>
                                <p:cTn id="43" presetID="22" presetClass="entr" presetSubtype="1" fill="hold" nodeType="with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wipe(up)">
                                      <p:cBhvr>
                                        <p:cTn id="45" dur="500"/>
                                        <p:tgtEl>
                                          <p:spTgt spid="23"/>
                                        </p:tgtEl>
                                      </p:cBhvr>
                                    </p:animEffect>
                                  </p:childTnLst>
                                </p:cTn>
                              </p:par>
                              <p:par>
                                <p:cTn id="46" presetID="10" presetClass="exit" presetSubtype="0" fill="hold" grpId="1" nodeType="withEffect">
                                  <p:stCondLst>
                                    <p:cond delay="0"/>
                                  </p:stCondLst>
                                  <p:iterate type="lt">
                                    <p:tmPct val="0"/>
                                  </p:iterate>
                                  <p:childTnLst>
                                    <p:animEffect transition="out" filter="fade">
                                      <p:cBhvr>
                                        <p:cTn id="47" dur="500"/>
                                        <p:tgtEl>
                                          <p:spTgt spid="20"/>
                                        </p:tgtEl>
                                      </p:cBhvr>
                                    </p:animEffect>
                                    <p:set>
                                      <p:cBhvr>
                                        <p:cTn id="48" dur="1" fill="hold">
                                          <p:stCondLst>
                                            <p:cond delay="499"/>
                                          </p:stCondLst>
                                        </p:cTn>
                                        <p:tgtEl>
                                          <p:spTgt spid="20"/>
                                        </p:tgtEl>
                                        <p:attrNameLst>
                                          <p:attrName>style.visibility</p:attrName>
                                        </p:attrNameLst>
                                      </p:cBhvr>
                                      <p:to>
                                        <p:strVal val="hidden"/>
                                      </p:to>
                                    </p:set>
                                  </p:childTnLst>
                                </p:cTn>
                              </p:par>
                            </p:childTnLst>
                          </p:cTn>
                        </p:par>
                        <p:par>
                          <p:cTn id="49" fill="hold">
                            <p:stCondLst>
                              <p:cond delay="500"/>
                            </p:stCondLst>
                            <p:childTnLst>
                              <p:par>
                                <p:cTn id="50" presetID="42" presetClass="path" presetSubtype="0" accel="50000" decel="50000" fill="hold" nodeType="afterEffect">
                                  <p:stCondLst>
                                    <p:cond delay="0"/>
                                  </p:stCondLst>
                                  <p:childTnLst>
                                    <p:animMotion origin="layout" path="M 1.94444E-6 -3.95062E-6 L -0.05122 0.12531 " pathEditMode="relative" rAng="0" ptsTypes="AA">
                                      <p:cBhvr>
                                        <p:cTn id="51" dur="1500" fill="hold"/>
                                        <p:tgtEl>
                                          <p:spTgt spid="23"/>
                                        </p:tgtEl>
                                        <p:attrNameLst>
                                          <p:attrName>ppt_x</p:attrName>
                                          <p:attrName>ppt_y</p:attrName>
                                        </p:attrNameLst>
                                      </p:cBhvr>
                                      <p:rCtr x="-2569" y="6265"/>
                                    </p:animMotion>
                                  </p:childTnLst>
                                </p:cTn>
                              </p:par>
                              <p:par>
                                <p:cTn id="52" presetID="22" presetClass="entr" presetSubtype="1" fill="hold" nodeType="with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wipe(up)">
                                      <p:cBhvr>
                                        <p:cTn id="54" dur="1500"/>
                                        <p:tgtEl>
                                          <p:spTgt spid="26"/>
                                        </p:tgtEl>
                                      </p:cBhvr>
                                    </p:animEffect>
                                  </p:childTnLst>
                                </p:cTn>
                              </p:par>
                              <p:par>
                                <p:cTn id="55" presetID="22" presetClass="entr" presetSubtype="8" fill="hold" grpId="0" nodeType="withEffect">
                                  <p:stCondLst>
                                    <p:cond delay="0"/>
                                  </p:stCondLst>
                                  <p:iterate type="lt">
                                    <p:tmPct val="6000"/>
                                  </p:iterate>
                                  <p:childTnLst>
                                    <p:set>
                                      <p:cBhvr>
                                        <p:cTn id="56" dur="1" fill="hold">
                                          <p:stCondLst>
                                            <p:cond delay="0"/>
                                          </p:stCondLst>
                                        </p:cTn>
                                        <p:tgtEl>
                                          <p:spTgt spid="24"/>
                                        </p:tgtEl>
                                        <p:attrNameLst>
                                          <p:attrName>style.visibility</p:attrName>
                                        </p:attrNameLst>
                                      </p:cBhvr>
                                      <p:to>
                                        <p:strVal val="visible"/>
                                      </p:to>
                                    </p:set>
                                    <p:animEffect transition="in" filter="wipe(left)">
                                      <p:cBhvr>
                                        <p:cTn id="57" dur="500"/>
                                        <p:tgtEl>
                                          <p:spTgt spid="2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21"/>
                                        </p:tgtEl>
                                      </p:cBhvr>
                                    </p:animEffect>
                                    <p:set>
                                      <p:cBhvr>
                                        <p:cTn id="62" dur="1" fill="hold">
                                          <p:stCondLst>
                                            <p:cond delay="499"/>
                                          </p:stCondLst>
                                        </p:cTn>
                                        <p:tgtEl>
                                          <p:spTgt spid="21"/>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23"/>
                                        </p:tgtEl>
                                      </p:cBhvr>
                                    </p:animEffect>
                                    <p:set>
                                      <p:cBhvr>
                                        <p:cTn id="65" dur="1" fill="hold">
                                          <p:stCondLst>
                                            <p:cond delay="499"/>
                                          </p:stCondLst>
                                        </p:cTn>
                                        <p:tgtEl>
                                          <p:spTgt spid="23"/>
                                        </p:tgtEl>
                                        <p:attrNameLst>
                                          <p:attrName>style.visibility</p:attrName>
                                        </p:attrNameLst>
                                      </p:cBhvr>
                                      <p:to>
                                        <p:strVal val="hidden"/>
                                      </p:to>
                                    </p:set>
                                  </p:childTnLst>
                                </p:cTn>
                              </p:par>
                              <p:par>
                                <p:cTn id="66" presetID="10" presetClass="exit" presetSubtype="0" fill="hold" grpId="1" nodeType="withEffect">
                                  <p:stCondLst>
                                    <p:cond delay="0"/>
                                  </p:stCondLst>
                                  <p:iterate type="lt">
                                    <p:tmPct val="0"/>
                                  </p:iterate>
                                  <p:childTnLst>
                                    <p:animEffect transition="out" filter="fade">
                                      <p:cBhvr>
                                        <p:cTn id="67" dur="500"/>
                                        <p:tgtEl>
                                          <p:spTgt spid="24"/>
                                        </p:tgtEl>
                                      </p:cBhvr>
                                    </p:animEffect>
                                    <p:set>
                                      <p:cBhvr>
                                        <p:cTn id="68" dur="1" fill="hold">
                                          <p:stCondLst>
                                            <p:cond delay="499"/>
                                          </p:stCondLst>
                                        </p:cTn>
                                        <p:tgtEl>
                                          <p:spTgt spid="24"/>
                                        </p:tgtEl>
                                        <p:attrNameLst>
                                          <p:attrName>style.visibility</p:attrName>
                                        </p:attrNameLst>
                                      </p:cBhvr>
                                      <p:to>
                                        <p:strVal val="hidden"/>
                                      </p:to>
                                    </p:set>
                                  </p:childTnLst>
                                </p:cTn>
                              </p:par>
                              <p:par>
                                <p:cTn id="69" presetID="22" presetClass="entr" presetSubtype="8" fill="hold" grpId="0" nodeType="withEffect">
                                  <p:stCondLst>
                                    <p:cond delay="0"/>
                                  </p:stCondLst>
                                  <p:iterate type="lt">
                                    <p:tmPct val="6000"/>
                                  </p:iterate>
                                  <p:childTnLst>
                                    <p:set>
                                      <p:cBhvr>
                                        <p:cTn id="70" dur="1" fill="hold">
                                          <p:stCondLst>
                                            <p:cond delay="0"/>
                                          </p:stCondLst>
                                        </p:cTn>
                                        <p:tgtEl>
                                          <p:spTgt spid="25"/>
                                        </p:tgtEl>
                                        <p:attrNameLst>
                                          <p:attrName>style.visibility</p:attrName>
                                        </p:attrNameLst>
                                      </p:cBhvr>
                                      <p:to>
                                        <p:strVal val="visible"/>
                                      </p:to>
                                    </p:set>
                                    <p:animEffect transition="in" filter="wipe(left)">
                                      <p:cBhvr>
                                        <p:cTn id="71" dur="500"/>
                                        <p:tgtEl>
                                          <p:spTgt spid="25"/>
                                        </p:tgtEl>
                                      </p:cBhvr>
                                    </p:animEffect>
                                  </p:childTnLst>
                                </p:cTn>
                              </p:par>
                            </p:childTnLst>
                          </p:cTn>
                        </p:par>
                        <p:par>
                          <p:cTn id="72" fill="hold">
                            <p:stCondLst>
                              <p:cond delay="890"/>
                            </p:stCondLst>
                            <p:childTnLst>
                              <p:par>
                                <p:cTn id="73" presetID="53" presetClass="entr" presetSubtype="16" fill="hold" nodeType="afterEffect">
                                  <p:stCondLst>
                                    <p:cond delay="0"/>
                                  </p:stCondLst>
                                  <p:childTnLst>
                                    <p:set>
                                      <p:cBhvr>
                                        <p:cTn id="74" dur="1" fill="hold">
                                          <p:stCondLst>
                                            <p:cond delay="0"/>
                                          </p:stCondLst>
                                        </p:cTn>
                                        <p:tgtEl>
                                          <p:spTgt spid="3"/>
                                        </p:tgtEl>
                                        <p:attrNameLst>
                                          <p:attrName>style.visibility</p:attrName>
                                        </p:attrNameLst>
                                      </p:cBhvr>
                                      <p:to>
                                        <p:strVal val="visible"/>
                                      </p:to>
                                    </p:set>
                                    <p:anim calcmode="lin" valueType="num">
                                      <p:cBhvr>
                                        <p:cTn id="75" dur="500" fill="hold"/>
                                        <p:tgtEl>
                                          <p:spTgt spid="3"/>
                                        </p:tgtEl>
                                        <p:attrNameLst>
                                          <p:attrName>ppt_w</p:attrName>
                                        </p:attrNameLst>
                                      </p:cBhvr>
                                      <p:tavLst>
                                        <p:tav tm="0">
                                          <p:val>
                                            <p:fltVal val="0"/>
                                          </p:val>
                                        </p:tav>
                                        <p:tav tm="100000">
                                          <p:val>
                                            <p:strVal val="#ppt_w"/>
                                          </p:val>
                                        </p:tav>
                                      </p:tavLst>
                                    </p:anim>
                                    <p:anim calcmode="lin" valueType="num">
                                      <p:cBhvr>
                                        <p:cTn id="76" dur="500" fill="hold"/>
                                        <p:tgtEl>
                                          <p:spTgt spid="3"/>
                                        </p:tgtEl>
                                        <p:attrNameLst>
                                          <p:attrName>ppt_h</p:attrName>
                                        </p:attrNameLst>
                                      </p:cBhvr>
                                      <p:tavLst>
                                        <p:tav tm="0">
                                          <p:val>
                                            <p:fltVal val="0"/>
                                          </p:val>
                                        </p:tav>
                                        <p:tav tm="100000">
                                          <p:val>
                                            <p:strVal val="#ppt_h"/>
                                          </p:val>
                                        </p:tav>
                                      </p:tavLst>
                                    </p:anim>
                                    <p:animEffect transition="in" filter="fade">
                                      <p:cBhvr>
                                        <p:cTn id="77" dur="500"/>
                                        <p:tgtEl>
                                          <p:spTgt spid="3"/>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iterate type="lt">
                                    <p:tmPct val="6000"/>
                                  </p:iterate>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par>
                          <p:cTn id="83" fill="hold">
                            <p:stCondLst>
                              <p:cond delay="1040"/>
                            </p:stCondLst>
                            <p:childTnLst>
                              <p:par>
                                <p:cTn id="84" presetID="53" presetClass="entr" presetSubtype="16" fill="hold" nodeType="afterEffect">
                                  <p:stCondLst>
                                    <p:cond delay="0"/>
                                  </p:stCondLst>
                                  <p:childTnLst>
                                    <p:set>
                                      <p:cBhvr>
                                        <p:cTn id="85" dur="1" fill="hold">
                                          <p:stCondLst>
                                            <p:cond delay="0"/>
                                          </p:stCondLst>
                                        </p:cTn>
                                        <p:tgtEl>
                                          <p:spTgt spid="7"/>
                                        </p:tgtEl>
                                        <p:attrNameLst>
                                          <p:attrName>style.visibility</p:attrName>
                                        </p:attrNameLst>
                                      </p:cBhvr>
                                      <p:to>
                                        <p:strVal val="visible"/>
                                      </p:to>
                                    </p:set>
                                    <p:anim calcmode="lin" valueType="num">
                                      <p:cBhvr>
                                        <p:cTn id="86" dur="500" fill="hold"/>
                                        <p:tgtEl>
                                          <p:spTgt spid="7"/>
                                        </p:tgtEl>
                                        <p:attrNameLst>
                                          <p:attrName>ppt_w</p:attrName>
                                        </p:attrNameLst>
                                      </p:cBhvr>
                                      <p:tavLst>
                                        <p:tav tm="0">
                                          <p:val>
                                            <p:fltVal val="0"/>
                                          </p:val>
                                        </p:tav>
                                        <p:tav tm="100000">
                                          <p:val>
                                            <p:strVal val="#ppt_w"/>
                                          </p:val>
                                        </p:tav>
                                      </p:tavLst>
                                    </p:anim>
                                    <p:anim calcmode="lin" valueType="num">
                                      <p:cBhvr>
                                        <p:cTn id="87" dur="500" fill="hold"/>
                                        <p:tgtEl>
                                          <p:spTgt spid="7"/>
                                        </p:tgtEl>
                                        <p:attrNameLst>
                                          <p:attrName>ppt_h</p:attrName>
                                        </p:attrNameLst>
                                      </p:cBhvr>
                                      <p:tavLst>
                                        <p:tav tm="0">
                                          <p:val>
                                            <p:fltVal val="0"/>
                                          </p:val>
                                        </p:tav>
                                        <p:tav tm="100000">
                                          <p:val>
                                            <p:strVal val="#ppt_h"/>
                                          </p:val>
                                        </p:tav>
                                      </p:tavLst>
                                    </p:anim>
                                    <p:animEffect transition="in" filter="fade">
                                      <p:cBhvr>
                                        <p:cTn id="88" dur="500"/>
                                        <p:tgtEl>
                                          <p:spTgt spid="7"/>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xit" presetSubtype="0" fill="hold" grpId="1" nodeType="clickEffect">
                                  <p:stCondLst>
                                    <p:cond delay="0"/>
                                  </p:stCondLst>
                                  <p:iterate type="lt">
                                    <p:tmPct val="0"/>
                                  </p:iterate>
                                  <p:childTnLst>
                                    <p:animEffect transition="out" filter="fade">
                                      <p:cBhvr>
                                        <p:cTn id="92" dur="500"/>
                                        <p:tgtEl>
                                          <p:spTgt spid="29"/>
                                        </p:tgtEl>
                                      </p:cBhvr>
                                    </p:animEffect>
                                    <p:set>
                                      <p:cBhvr>
                                        <p:cTn id="93" dur="1" fill="hold">
                                          <p:stCondLst>
                                            <p:cond delay="499"/>
                                          </p:stCondLst>
                                        </p:cTn>
                                        <p:tgtEl>
                                          <p:spTgt spid="29"/>
                                        </p:tgtEl>
                                        <p:attrNameLst>
                                          <p:attrName>style.visibility</p:attrName>
                                        </p:attrNameLst>
                                      </p:cBhvr>
                                      <p:to>
                                        <p:strVal val="hidden"/>
                                      </p:to>
                                    </p:set>
                                  </p:childTnLst>
                                </p:cTn>
                              </p:par>
                              <p:par>
                                <p:cTn id="94" presetID="6" presetClass="emph" presetSubtype="0" autoRev="1" fill="hold" nodeType="withEffect">
                                  <p:stCondLst>
                                    <p:cond delay="0"/>
                                  </p:stCondLst>
                                  <p:childTnLst>
                                    <p:animScale>
                                      <p:cBhvr>
                                        <p:cTn id="95" dur="1500" fill="hold"/>
                                        <p:tgtEl>
                                          <p:spTgt spid="7"/>
                                        </p:tgtEl>
                                      </p:cBhvr>
                                      <p:by x="150000" y="150000"/>
                                    </p:animScale>
                                  </p:childTnLst>
                                </p:cTn>
                              </p:par>
                              <p:par>
                                <p:cTn id="96" presetID="22" presetClass="entr" presetSubtype="8" fill="hold" grpId="0" nodeType="withEffect">
                                  <p:stCondLst>
                                    <p:cond delay="500"/>
                                  </p:stCondLst>
                                  <p:iterate type="lt">
                                    <p:tmPct val="6000"/>
                                  </p:iterate>
                                  <p:childTnLst>
                                    <p:set>
                                      <p:cBhvr>
                                        <p:cTn id="97" dur="1" fill="hold">
                                          <p:stCondLst>
                                            <p:cond delay="0"/>
                                          </p:stCondLst>
                                        </p:cTn>
                                        <p:tgtEl>
                                          <p:spTgt spid="30"/>
                                        </p:tgtEl>
                                        <p:attrNameLst>
                                          <p:attrName>style.visibility</p:attrName>
                                        </p:attrNameLst>
                                      </p:cBhvr>
                                      <p:to>
                                        <p:strVal val="visible"/>
                                      </p:to>
                                    </p:set>
                                    <p:animEffect transition="in" filter="wipe(left)">
                                      <p:cBhvr>
                                        <p:cTn id="98" dur="500"/>
                                        <p:tgtEl>
                                          <p:spTgt spid="30"/>
                                        </p:tgtEl>
                                      </p:cBhvr>
                                    </p:animEffect>
                                  </p:childTnLst>
                                </p:cTn>
                              </p:par>
                              <p:par>
                                <p:cTn id="99" presetID="22" presetClass="entr" presetSubtype="8" fill="hold" grpId="0" nodeType="withEffect">
                                  <p:stCondLst>
                                    <p:cond delay="500"/>
                                  </p:stCondLst>
                                  <p:iterate type="lt">
                                    <p:tmPct val="6000"/>
                                  </p:iterate>
                                  <p:childTnLst>
                                    <p:set>
                                      <p:cBhvr>
                                        <p:cTn id="100" dur="1" fill="hold">
                                          <p:stCondLst>
                                            <p:cond delay="0"/>
                                          </p:stCondLst>
                                        </p:cTn>
                                        <p:tgtEl>
                                          <p:spTgt spid="31"/>
                                        </p:tgtEl>
                                        <p:attrNameLst>
                                          <p:attrName>style.visibility</p:attrName>
                                        </p:attrNameLst>
                                      </p:cBhvr>
                                      <p:to>
                                        <p:strVal val="visible"/>
                                      </p:to>
                                    </p:set>
                                    <p:animEffect transition="in" filter="wipe(left)">
                                      <p:cBhvr>
                                        <p:cTn id="101" dur="500"/>
                                        <p:tgtEl>
                                          <p:spTgt spid="31"/>
                                        </p:tgtEl>
                                      </p:cBhvr>
                                    </p:animEffect>
                                  </p:childTnLst>
                                </p:cTn>
                              </p:par>
                              <p:par>
                                <p:cTn id="102" presetID="35" presetClass="path" presetSubtype="0" accel="50000" decel="50000" fill="hold" nodeType="withEffect">
                                  <p:stCondLst>
                                    <p:cond delay="750"/>
                                  </p:stCondLst>
                                  <p:childTnLst>
                                    <p:animMotion origin="layout" path="M 2.77778E-6 -4.07407E-6 L -0.65018 0.15124 " pathEditMode="relative" rAng="0" ptsTypes="AA">
                                      <p:cBhvr>
                                        <p:cTn id="103" dur="8000" fill="hold"/>
                                        <p:tgtEl>
                                          <p:spTgt spid="2062"/>
                                        </p:tgtEl>
                                        <p:attrNameLst>
                                          <p:attrName>ppt_x</p:attrName>
                                          <p:attrName>ppt_y</p:attrName>
                                        </p:attrNameLst>
                                      </p:cBhvr>
                                      <p:rCtr x="-32517" y="7562"/>
                                    </p:animMotion>
                                  </p:childTnLst>
                                </p:cTn>
                              </p:par>
                              <p:par>
                                <p:cTn id="104" presetID="10" presetClass="exit" presetSubtype="0" fill="hold" grpId="1" nodeType="withEffect">
                                  <p:stCondLst>
                                    <p:cond delay="2500"/>
                                  </p:stCondLst>
                                  <p:iterate type="lt">
                                    <p:tmPct val="0"/>
                                  </p:iterate>
                                  <p:childTnLst>
                                    <p:animEffect transition="out" filter="fade">
                                      <p:cBhvr>
                                        <p:cTn id="105" dur="500"/>
                                        <p:tgtEl>
                                          <p:spTgt spid="30"/>
                                        </p:tgtEl>
                                      </p:cBhvr>
                                    </p:animEffect>
                                    <p:set>
                                      <p:cBhvr>
                                        <p:cTn id="106" dur="1" fill="hold">
                                          <p:stCondLst>
                                            <p:cond delay="499"/>
                                          </p:stCondLst>
                                        </p:cTn>
                                        <p:tgtEl>
                                          <p:spTgt spid="30"/>
                                        </p:tgtEl>
                                        <p:attrNameLst>
                                          <p:attrName>style.visibility</p:attrName>
                                        </p:attrNameLst>
                                      </p:cBhvr>
                                      <p:to>
                                        <p:strVal val="hidden"/>
                                      </p:to>
                                    </p:set>
                                  </p:childTnLst>
                                </p:cTn>
                              </p:par>
                              <p:par>
                                <p:cTn id="107" presetID="10" presetClass="exit" presetSubtype="0" fill="hold" grpId="1" nodeType="withEffect">
                                  <p:stCondLst>
                                    <p:cond delay="2500"/>
                                  </p:stCondLst>
                                  <p:iterate type="lt">
                                    <p:tmPct val="0"/>
                                  </p:iterate>
                                  <p:childTnLst>
                                    <p:animEffect transition="out" filter="fade">
                                      <p:cBhvr>
                                        <p:cTn id="108" dur="500"/>
                                        <p:tgtEl>
                                          <p:spTgt spid="31"/>
                                        </p:tgtEl>
                                      </p:cBhvr>
                                    </p:animEffect>
                                    <p:set>
                                      <p:cBhvr>
                                        <p:cTn id="109" dur="1" fill="hold">
                                          <p:stCondLst>
                                            <p:cond delay="499"/>
                                          </p:stCondLst>
                                        </p:cTn>
                                        <p:tgtEl>
                                          <p:spTgt spid="31"/>
                                        </p:tgtEl>
                                        <p:attrNameLst>
                                          <p:attrName>style.visibility</p:attrName>
                                        </p:attrNameLst>
                                      </p:cBhvr>
                                      <p:to>
                                        <p:strVal val="hidden"/>
                                      </p:to>
                                    </p:set>
                                  </p:childTnLst>
                                </p:cTn>
                              </p:par>
                              <p:par>
                                <p:cTn id="110" presetID="6" presetClass="emph" presetSubtype="0" autoRev="1" fill="hold" nodeType="withEffect">
                                  <p:stCondLst>
                                    <p:cond delay="6000"/>
                                  </p:stCondLst>
                                  <p:childTnLst>
                                    <p:animScale>
                                      <p:cBhvr>
                                        <p:cTn id="111" dur="1000" fill="hold"/>
                                        <p:tgtEl>
                                          <p:spTgt spid="7"/>
                                        </p:tgtEl>
                                      </p:cBhvr>
                                      <p:by x="150000" y="150000"/>
                                    </p:animScale>
                                  </p:childTnLst>
                                </p:cTn>
                              </p:par>
                              <p:par>
                                <p:cTn id="112" presetID="22" presetClass="entr" presetSubtype="8" fill="hold" grpId="0" nodeType="withEffect">
                                  <p:stCondLst>
                                    <p:cond delay="6000"/>
                                  </p:stCondLst>
                                  <p:iterate type="lt">
                                    <p:tmPct val="6000"/>
                                  </p:iterate>
                                  <p:childTnLst>
                                    <p:set>
                                      <p:cBhvr>
                                        <p:cTn id="113" dur="1" fill="hold">
                                          <p:stCondLst>
                                            <p:cond delay="0"/>
                                          </p:stCondLst>
                                        </p:cTn>
                                        <p:tgtEl>
                                          <p:spTgt spid="32"/>
                                        </p:tgtEl>
                                        <p:attrNameLst>
                                          <p:attrName>style.visibility</p:attrName>
                                        </p:attrNameLst>
                                      </p:cBhvr>
                                      <p:to>
                                        <p:strVal val="visible"/>
                                      </p:to>
                                    </p:set>
                                    <p:animEffect transition="in" filter="wipe(left)">
                                      <p:cBhvr>
                                        <p:cTn id="114" dur="500"/>
                                        <p:tgtEl>
                                          <p:spTgt spid="32"/>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xit" presetSubtype="0" fill="hold" grpId="1" nodeType="clickEffect">
                                  <p:stCondLst>
                                    <p:cond delay="0"/>
                                  </p:stCondLst>
                                  <p:iterate type="lt">
                                    <p:tmPct val="0"/>
                                  </p:iterate>
                                  <p:childTnLst>
                                    <p:animEffect transition="out" filter="fade">
                                      <p:cBhvr>
                                        <p:cTn id="118" dur="500"/>
                                        <p:tgtEl>
                                          <p:spTgt spid="32"/>
                                        </p:tgtEl>
                                      </p:cBhvr>
                                    </p:animEffect>
                                    <p:set>
                                      <p:cBhvr>
                                        <p:cTn id="119" dur="1" fill="hold">
                                          <p:stCondLst>
                                            <p:cond delay="4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0" grpId="1"/>
      <p:bldP spid="20" grpId="0"/>
      <p:bldP spid="20" grpId="1"/>
      <p:bldP spid="24" grpId="0"/>
      <p:bldP spid="24" grpId="1"/>
      <p:bldP spid="25" grpId="0"/>
      <p:bldP spid="29" grpId="0"/>
      <p:bldP spid="29" grpId="1"/>
      <p:bldP spid="30" grpId="0"/>
      <p:bldP spid="30" grpId="1"/>
      <p:bldP spid="31" grpId="0"/>
      <p:bldP spid="31" grpId="1"/>
      <p:bldP spid="32" grpId="0"/>
      <p:bldP spid="32"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 name="start timer"/>
          <p:cNvGrpSpPr/>
          <p:nvPr/>
        </p:nvGrpSpPr>
        <p:grpSpPr>
          <a:xfrm>
            <a:off x="1134000" y="139394"/>
            <a:ext cx="1977629" cy="599972"/>
            <a:chOff x="1332706" y="185859"/>
            <a:chExt cx="2636838" cy="799962"/>
          </a:xfrm>
        </p:grpSpPr>
        <p:sp>
          <p:nvSpPr>
            <p:cNvPr id="121" name="Rounded Rectangle 120"/>
            <p:cNvSpPr/>
            <p:nvPr/>
          </p:nvSpPr>
          <p:spPr>
            <a:xfrm>
              <a:off x="1332706" y="288262"/>
              <a:ext cx="2636838" cy="69755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dirty="0">
                <a:latin typeface="Arial" panose="020B0604020202020204" pitchFamily="34" charset="0"/>
                <a:cs typeface="Arial" panose="020B0604020202020204" pitchFamily="34" charset="0"/>
              </a:endParaRPr>
            </a:p>
          </p:txBody>
        </p:sp>
        <p:sp>
          <p:nvSpPr>
            <p:cNvPr id="122" name="Rounded Rectangle 121"/>
            <p:cNvSpPr/>
            <p:nvPr/>
          </p:nvSpPr>
          <p:spPr>
            <a:xfrm>
              <a:off x="1332706" y="185859"/>
              <a:ext cx="2636838" cy="69755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latin typeface="Arial" panose="020B0604020202020204" pitchFamily="34" charset="0"/>
                  <a:cs typeface="Arial" panose="020B0604020202020204" pitchFamily="34" charset="0"/>
                </a:rPr>
                <a:t>START TIMER</a:t>
              </a:r>
            </a:p>
          </p:txBody>
        </p:sp>
      </p:grpSp>
      <p:grpSp>
        <p:nvGrpSpPr>
          <p:cNvPr id="123" name="times up"/>
          <p:cNvGrpSpPr/>
          <p:nvPr/>
        </p:nvGrpSpPr>
        <p:grpSpPr>
          <a:xfrm>
            <a:off x="1134000" y="139394"/>
            <a:ext cx="1977629" cy="599972"/>
            <a:chOff x="4321176" y="185859"/>
            <a:chExt cx="2636838" cy="799962"/>
          </a:xfrm>
        </p:grpSpPr>
        <p:sp>
          <p:nvSpPr>
            <p:cNvPr id="124" name="Rounded Rectangle 123"/>
            <p:cNvSpPr/>
            <p:nvPr/>
          </p:nvSpPr>
          <p:spPr>
            <a:xfrm>
              <a:off x="4321176" y="288262"/>
              <a:ext cx="2636838" cy="69755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dirty="0">
                <a:latin typeface="Arial" panose="020B0604020202020204" pitchFamily="34" charset="0"/>
                <a:cs typeface="Arial" panose="020B0604020202020204" pitchFamily="34" charset="0"/>
              </a:endParaRPr>
            </a:p>
          </p:txBody>
        </p:sp>
        <p:sp>
          <p:nvSpPr>
            <p:cNvPr id="125" name="Rounded Rectangle 124"/>
            <p:cNvSpPr/>
            <p:nvPr/>
          </p:nvSpPr>
          <p:spPr>
            <a:xfrm>
              <a:off x="4321176" y="185859"/>
              <a:ext cx="2636838" cy="69755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latin typeface="Arial" panose="020B0604020202020204" pitchFamily="34" charset="0"/>
                  <a:cs typeface="Arial" panose="020B0604020202020204" pitchFamily="34" charset="0"/>
                </a:rPr>
                <a:t>TIME’S UP!</a:t>
              </a:r>
            </a:p>
          </p:txBody>
        </p:sp>
      </p:grpSp>
      <p:sp>
        <p:nvSpPr>
          <p:cNvPr id="138" name="AutoShape 3"/>
          <p:cNvSpPr>
            <a:spLocks noChangeAspect="1" noChangeArrowheads="1" noTextEdit="1"/>
          </p:cNvSpPr>
          <p:nvPr/>
        </p:nvSpPr>
        <p:spPr bwMode="auto">
          <a:xfrm>
            <a:off x="0" y="882546"/>
            <a:ext cx="3692129"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39" name="Rectangle 5"/>
          <p:cNvSpPr>
            <a:spLocks noChangeArrowheads="1"/>
          </p:cNvSpPr>
          <p:nvPr/>
        </p:nvSpPr>
        <p:spPr bwMode="auto">
          <a:xfrm>
            <a:off x="1991916" y="1306409"/>
            <a:ext cx="102394" cy="278606"/>
          </a:xfrm>
          <a:prstGeom prst="rect">
            <a:avLst/>
          </a:prstGeom>
          <a:solidFill>
            <a:srgbClr val="9E9D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40" name="Rectangle 6"/>
          <p:cNvSpPr>
            <a:spLocks noChangeArrowheads="1"/>
          </p:cNvSpPr>
          <p:nvPr/>
        </p:nvSpPr>
        <p:spPr bwMode="auto">
          <a:xfrm>
            <a:off x="1991916" y="1306409"/>
            <a:ext cx="102394" cy="278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41" name="Rectangle 7"/>
          <p:cNvSpPr>
            <a:spLocks noChangeArrowheads="1"/>
          </p:cNvSpPr>
          <p:nvPr/>
        </p:nvSpPr>
        <p:spPr bwMode="auto">
          <a:xfrm>
            <a:off x="1991916" y="1306408"/>
            <a:ext cx="102394" cy="109538"/>
          </a:xfrm>
          <a:prstGeom prst="rect">
            <a:avLst/>
          </a:prstGeom>
          <a:solidFill>
            <a:srgbClr val="8685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42" name="Rectangle 8"/>
          <p:cNvSpPr>
            <a:spLocks noChangeArrowheads="1"/>
          </p:cNvSpPr>
          <p:nvPr/>
        </p:nvSpPr>
        <p:spPr bwMode="auto">
          <a:xfrm>
            <a:off x="1991916" y="1306408"/>
            <a:ext cx="102394" cy="10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43" name="Freeform 9"/>
          <p:cNvSpPr>
            <a:spLocks/>
          </p:cNvSpPr>
          <p:nvPr/>
        </p:nvSpPr>
        <p:spPr bwMode="auto">
          <a:xfrm>
            <a:off x="1874044" y="1225447"/>
            <a:ext cx="345281" cy="146447"/>
          </a:xfrm>
          <a:custGeom>
            <a:avLst/>
            <a:gdLst>
              <a:gd name="T0" fmla="*/ 188 w 188"/>
              <a:gd name="T1" fmla="*/ 64 h 80"/>
              <a:gd name="T2" fmla="*/ 172 w 188"/>
              <a:gd name="T3" fmla="*/ 80 h 80"/>
              <a:gd name="T4" fmla="*/ 16 w 188"/>
              <a:gd name="T5" fmla="*/ 80 h 80"/>
              <a:gd name="T6" fmla="*/ 0 w 188"/>
              <a:gd name="T7" fmla="*/ 64 h 80"/>
              <a:gd name="T8" fmla="*/ 0 w 188"/>
              <a:gd name="T9" fmla="*/ 16 h 80"/>
              <a:gd name="T10" fmla="*/ 16 w 188"/>
              <a:gd name="T11" fmla="*/ 0 h 80"/>
              <a:gd name="T12" fmla="*/ 172 w 188"/>
              <a:gd name="T13" fmla="*/ 0 h 80"/>
              <a:gd name="T14" fmla="*/ 188 w 188"/>
              <a:gd name="T15" fmla="*/ 16 h 80"/>
              <a:gd name="T16" fmla="*/ 188 w 188"/>
              <a:gd name="T17" fmla="*/ 6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80">
                <a:moveTo>
                  <a:pt x="188" y="64"/>
                </a:moveTo>
                <a:cubicBezTo>
                  <a:pt x="188" y="73"/>
                  <a:pt x="181" y="80"/>
                  <a:pt x="172" y="80"/>
                </a:cubicBezTo>
                <a:cubicBezTo>
                  <a:pt x="16" y="80"/>
                  <a:pt x="16" y="80"/>
                  <a:pt x="16" y="80"/>
                </a:cubicBezTo>
                <a:cubicBezTo>
                  <a:pt x="7" y="80"/>
                  <a:pt x="0" y="73"/>
                  <a:pt x="0" y="64"/>
                </a:cubicBezTo>
                <a:cubicBezTo>
                  <a:pt x="0" y="16"/>
                  <a:pt x="0" y="16"/>
                  <a:pt x="0" y="16"/>
                </a:cubicBezTo>
                <a:cubicBezTo>
                  <a:pt x="0" y="7"/>
                  <a:pt x="7" y="0"/>
                  <a:pt x="16" y="0"/>
                </a:cubicBezTo>
                <a:cubicBezTo>
                  <a:pt x="172" y="0"/>
                  <a:pt x="172" y="0"/>
                  <a:pt x="172" y="0"/>
                </a:cubicBezTo>
                <a:cubicBezTo>
                  <a:pt x="181" y="0"/>
                  <a:pt x="188" y="7"/>
                  <a:pt x="188" y="16"/>
                </a:cubicBezTo>
                <a:lnTo>
                  <a:pt x="188" y="64"/>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44" name="Freeform 10"/>
          <p:cNvSpPr>
            <a:spLocks/>
          </p:cNvSpPr>
          <p:nvPr/>
        </p:nvSpPr>
        <p:spPr bwMode="auto">
          <a:xfrm>
            <a:off x="2644379" y="1411184"/>
            <a:ext cx="683419" cy="832247"/>
          </a:xfrm>
          <a:custGeom>
            <a:avLst/>
            <a:gdLst>
              <a:gd name="T0" fmla="*/ 5 w 372"/>
              <a:gd name="T1" fmla="*/ 378 h 454"/>
              <a:gd name="T2" fmla="*/ 8 w 372"/>
              <a:gd name="T3" fmla="*/ 397 h 454"/>
              <a:gd name="T4" fmla="*/ 80 w 372"/>
              <a:gd name="T5" fmla="*/ 450 h 454"/>
              <a:gd name="T6" fmla="*/ 99 w 372"/>
              <a:gd name="T7" fmla="*/ 447 h 454"/>
              <a:gd name="T8" fmla="*/ 368 w 372"/>
              <a:gd name="T9" fmla="*/ 76 h 454"/>
              <a:gd name="T10" fmla="*/ 364 w 372"/>
              <a:gd name="T11" fmla="*/ 57 h 454"/>
              <a:gd name="T12" fmla="*/ 292 w 372"/>
              <a:gd name="T13" fmla="*/ 5 h 454"/>
              <a:gd name="T14" fmla="*/ 273 w 372"/>
              <a:gd name="T15" fmla="*/ 8 h 454"/>
              <a:gd name="T16" fmla="*/ 5 w 372"/>
              <a:gd name="T17" fmla="*/ 37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454">
                <a:moveTo>
                  <a:pt x="5" y="378"/>
                </a:moveTo>
                <a:cubicBezTo>
                  <a:pt x="0" y="384"/>
                  <a:pt x="2" y="393"/>
                  <a:pt x="8" y="397"/>
                </a:cubicBezTo>
                <a:cubicBezTo>
                  <a:pt x="80" y="450"/>
                  <a:pt x="80" y="450"/>
                  <a:pt x="80" y="450"/>
                </a:cubicBezTo>
                <a:cubicBezTo>
                  <a:pt x="86" y="454"/>
                  <a:pt x="95" y="453"/>
                  <a:pt x="99" y="447"/>
                </a:cubicBezTo>
                <a:cubicBezTo>
                  <a:pt x="368" y="76"/>
                  <a:pt x="368" y="76"/>
                  <a:pt x="368" y="76"/>
                </a:cubicBezTo>
                <a:cubicBezTo>
                  <a:pt x="372" y="70"/>
                  <a:pt x="371" y="62"/>
                  <a:pt x="364" y="57"/>
                </a:cubicBezTo>
                <a:cubicBezTo>
                  <a:pt x="292" y="5"/>
                  <a:pt x="292" y="5"/>
                  <a:pt x="292" y="5"/>
                </a:cubicBezTo>
                <a:cubicBezTo>
                  <a:pt x="286" y="0"/>
                  <a:pt x="277" y="2"/>
                  <a:pt x="273" y="8"/>
                </a:cubicBezTo>
                <a:cubicBezTo>
                  <a:pt x="5" y="378"/>
                  <a:pt x="5" y="378"/>
                  <a:pt x="5" y="378"/>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45" name="Freeform 11"/>
          <p:cNvSpPr>
            <a:spLocks/>
          </p:cNvSpPr>
          <p:nvPr/>
        </p:nvSpPr>
        <p:spPr bwMode="auto">
          <a:xfrm>
            <a:off x="770335" y="1395706"/>
            <a:ext cx="682229" cy="833438"/>
          </a:xfrm>
          <a:custGeom>
            <a:avLst/>
            <a:gdLst>
              <a:gd name="T0" fmla="*/ 368 w 372"/>
              <a:gd name="T1" fmla="*/ 378 h 454"/>
              <a:gd name="T2" fmla="*/ 365 w 372"/>
              <a:gd name="T3" fmla="*/ 397 h 454"/>
              <a:gd name="T4" fmla="*/ 292 w 372"/>
              <a:gd name="T5" fmla="*/ 449 h 454"/>
              <a:gd name="T6" fmla="*/ 273 w 372"/>
              <a:gd name="T7" fmla="*/ 446 h 454"/>
              <a:gd name="T8" fmla="*/ 5 w 372"/>
              <a:gd name="T9" fmla="*/ 76 h 454"/>
              <a:gd name="T10" fmla="*/ 8 w 372"/>
              <a:gd name="T11" fmla="*/ 57 h 454"/>
              <a:gd name="T12" fmla="*/ 80 w 372"/>
              <a:gd name="T13" fmla="*/ 4 h 454"/>
              <a:gd name="T14" fmla="*/ 100 w 372"/>
              <a:gd name="T15" fmla="*/ 7 h 454"/>
              <a:gd name="T16" fmla="*/ 368 w 372"/>
              <a:gd name="T17" fmla="*/ 37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454">
                <a:moveTo>
                  <a:pt x="368" y="378"/>
                </a:moveTo>
                <a:cubicBezTo>
                  <a:pt x="372" y="384"/>
                  <a:pt x="371" y="392"/>
                  <a:pt x="365" y="397"/>
                </a:cubicBezTo>
                <a:cubicBezTo>
                  <a:pt x="292" y="449"/>
                  <a:pt x="292" y="449"/>
                  <a:pt x="292" y="449"/>
                </a:cubicBezTo>
                <a:cubicBezTo>
                  <a:pt x="286" y="454"/>
                  <a:pt x="277" y="452"/>
                  <a:pt x="273" y="446"/>
                </a:cubicBezTo>
                <a:cubicBezTo>
                  <a:pt x="5" y="76"/>
                  <a:pt x="5" y="76"/>
                  <a:pt x="5" y="76"/>
                </a:cubicBezTo>
                <a:cubicBezTo>
                  <a:pt x="0" y="70"/>
                  <a:pt x="2" y="61"/>
                  <a:pt x="8" y="57"/>
                </a:cubicBezTo>
                <a:cubicBezTo>
                  <a:pt x="80" y="4"/>
                  <a:pt x="80" y="4"/>
                  <a:pt x="80" y="4"/>
                </a:cubicBezTo>
                <a:cubicBezTo>
                  <a:pt x="86" y="0"/>
                  <a:pt x="95" y="1"/>
                  <a:pt x="100" y="7"/>
                </a:cubicBezTo>
                <a:cubicBezTo>
                  <a:pt x="368" y="378"/>
                  <a:pt x="368" y="378"/>
                  <a:pt x="368" y="378"/>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46" name="Freeform 12"/>
          <p:cNvSpPr>
            <a:spLocks noEditPoints="1"/>
          </p:cNvSpPr>
          <p:nvPr/>
        </p:nvSpPr>
        <p:spPr bwMode="auto">
          <a:xfrm>
            <a:off x="928688" y="1625497"/>
            <a:ext cx="203597" cy="146447"/>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close/>
                <a:moveTo>
                  <a:pt x="152" y="0"/>
                </a:moveTo>
                <a:lnTo>
                  <a:pt x="152" y="0"/>
                </a:lnTo>
                <a:lnTo>
                  <a:pt x="171" y="26"/>
                </a:lnTo>
                <a:lnTo>
                  <a:pt x="171" y="26"/>
                </a:lnTo>
                <a:lnTo>
                  <a:pt x="152" y="0"/>
                </a:lnTo>
                <a:close/>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47" name="Freeform 13"/>
          <p:cNvSpPr>
            <a:spLocks noEditPoints="1"/>
          </p:cNvSpPr>
          <p:nvPr/>
        </p:nvSpPr>
        <p:spPr bwMode="auto">
          <a:xfrm>
            <a:off x="928688" y="1625497"/>
            <a:ext cx="203597" cy="146447"/>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moveTo>
                  <a:pt x="152" y="0"/>
                </a:moveTo>
                <a:lnTo>
                  <a:pt x="152" y="0"/>
                </a:lnTo>
                <a:lnTo>
                  <a:pt x="171" y="26"/>
                </a:lnTo>
                <a:lnTo>
                  <a:pt x="171" y="26"/>
                </a:lnTo>
                <a:lnTo>
                  <a:pt x="1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48" name="Freeform 14"/>
          <p:cNvSpPr>
            <a:spLocks/>
          </p:cNvSpPr>
          <p:nvPr/>
        </p:nvSpPr>
        <p:spPr bwMode="auto">
          <a:xfrm>
            <a:off x="928688" y="1625497"/>
            <a:ext cx="203597" cy="146447"/>
          </a:xfrm>
          <a:custGeom>
            <a:avLst/>
            <a:gdLst>
              <a:gd name="T0" fmla="*/ 99 w 111"/>
              <a:gd name="T1" fmla="*/ 0 h 80"/>
              <a:gd name="T2" fmla="*/ 0 w 111"/>
              <a:gd name="T3" fmla="*/ 63 h 80"/>
              <a:gd name="T4" fmla="*/ 12 w 111"/>
              <a:gd name="T5" fmla="*/ 80 h 80"/>
              <a:gd name="T6" fmla="*/ 33 w 111"/>
              <a:gd name="T7" fmla="*/ 66 h 80"/>
              <a:gd name="T8" fmla="*/ 47 w 111"/>
              <a:gd name="T9" fmla="*/ 59 h 80"/>
              <a:gd name="T10" fmla="*/ 85 w 111"/>
              <a:gd name="T11" fmla="*/ 36 h 80"/>
              <a:gd name="T12" fmla="*/ 107 w 111"/>
              <a:gd name="T13" fmla="*/ 19 h 80"/>
              <a:gd name="T14" fmla="*/ 111 w 111"/>
              <a:gd name="T15" fmla="*/ 17 h 80"/>
              <a:gd name="T16" fmla="*/ 99 w 111"/>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80">
                <a:moveTo>
                  <a:pt x="99" y="0"/>
                </a:moveTo>
                <a:cubicBezTo>
                  <a:pt x="0" y="63"/>
                  <a:pt x="0" y="63"/>
                  <a:pt x="0" y="63"/>
                </a:cubicBezTo>
                <a:cubicBezTo>
                  <a:pt x="12" y="80"/>
                  <a:pt x="12" y="80"/>
                  <a:pt x="12" y="80"/>
                </a:cubicBezTo>
                <a:cubicBezTo>
                  <a:pt x="19" y="75"/>
                  <a:pt x="26" y="70"/>
                  <a:pt x="33" y="66"/>
                </a:cubicBezTo>
                <a:cubicBezTo>
                  <a:pt x="38" y="64"/>
                  <a:pt x="42" y="61"/>
                  <a:pt x="47" y="59"/>
                </a:cubicBezTo>
                <a:cubicBezTo>
                  <a:pt x="58" y="50"/>
                  <a:pt x="71" y="42"/>
                  <a:pt x="85" y="36"/>
                </a:cubicBezTo>
                <a:cubicBezTo>
                  <a:pt x="92" y="30"/>
                  <a:pt x="99" y="25"/>
                  <a:pt x="107" y="19"/>
                </a:cubicBezTo>
                <a:cubicBezTo>
                  <a:pt x="108" y="19"/>
                  <a:pt x="110" y="18"/>
                  <a:pt x="111" y="17"/>
                </a:cubicBezTo>
                <a:cubicBezTo>
                  <a:pt x="99" y="0"/>
                  <a:pt x="99" y="0"/>
                  <a:pt x="99" y="0"/>
                </a:cubicBezTo>
              </a:path>
            </a:pathLst>
          </a:custGeom>
          <a:solidFill>
            <a:srgbClr val="4B4A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49" name="Freeform 15"/>
          <p:cNvSpPr>
            <a:spLocks/>
          </p:cNvSpPr>
          <p:nvPr/>
        </p:nvSpPr>
        <p:spPr bwMode="auto">
          <a:xfrm>
            <a:off x="3149204" y="1757656"/>
            <a:ext cx="22622" cy="28575"/>
          </a:xfrm>
          <a:custGeom>
            <a:avLst/>
            <a:gdLst>
              <a:gd name="T0" fmla="*/ 11 w 12"/>
              <a:gd name="T1" fmla="*/ 0 h 16"/>
              <a:gd name="T2" fmla="*/ 0 w 12"/>
              <a:gd name="T3" fmla="*/ 15 h 16"/>
              <a:gd name="T4" fmla="*/ 1 w 12"/>
              <a:gd name="T5" fmla="*/ 16 h 16"/>
              <a:gd name="T6" fmla="*/ 12 w 12"/>
              <a:gd name="T7" fmla="*/ 0 h 16"/>
              <a:gd name="T8" fmla="*/ 11 w 12"/>
              <a:gd name="T9" fmla="*/ 0 h 16"/>
            </a:gdLst>
            <a:ahLst/>
            <a:cxnLst>
              <a:cxn ang="0">
                <a:pos x="T0" y="T1"/>
              </a:cxn>
              <a:cxn ang="0">
                <a:pos x="T2" y="T3"/>
              </a:cxn>
              <a:cxn ang="0">
                <a:pos x="T4" y="T5"/>
              </a:cxn>
              <a:cxn ang="0">
                <a:pos x="T6" y="T7"/>
              </a:cxn>
              <a:cxn ang="0">
                <a:pos x="T8" y="T9"/>
              </a:cxn>
            </a:cxnLst>
            <a:rect l="0" t="0" r="r" b="b"/>
            <a:pathLst>
              <a:path w="12" h="16">
                <a:moveTo>
                  <a:pt x="11" y="0"/>
                </a:moveTo>
                <a:cubicBezTo>
                  <a:pt x="0" y="15"/>
                  <a:pt x="0" y="15"/>
                  <a:pt x="0" y="15"/>
                </a:cubicBezTo>
                <a:cubicBezTo>
                  <a:pt x="0" y="15"/>
                  <a:pt x="1" y="15"/>
                  <a:pt x="1" y="16"/>
                </a:cubicBezTo>
                <a:cubicBezTo>
                  <a:pt x="12" y="0"/>
                  <a:pt x="12" y="0"/>
                  <a:pt x="12" y="0"/>
                </a:cubicBezTo>
                <a:cubicBezTo>
                  <a:pt x="11" y="0"/>
                  <a:pt x="11" y="0"/>
                  <a:pt x="11"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50" name="Freeform 16"/>
          <p:cNvSpPr>
            <a:spLocks/>
          </p:cNvSpPr>
          <p:nvPr/>
        </p:nvSpPr>
        <p:spPr bwMode="auto">
          <a:xfrm>
            <a:off x="2969419" y="1642165"/>
            <a:ext cx="200025" cy="142875"/>
          </a:xfrm>
          <a:custGeom>
            <a:avLst/>
            <a:gdLst>
              <a:gd name="T0" fmla="*/ 11 w 109"/>
              <a:gd name="T1" fmla="*/ 0 h 78"/>
              <a:gd name="T2" fmla="*/ 0 w 109"/>
              <a:gd name="T3" fmla="*/ 16 h 78"/>
              <a:gd name="T4" fmla="*/ 4 w 109"/>
              <a:gd name="T5" fmla="*/ 18 h 78"/>
              <a:gd name="T6" fmla="*/ 26 w 109"/>
              <a:gd name="T7" fmla="*/ 35 h 78"/>
              <a:gd name="T8" fmla="*/ 64 w 109"/>
              <a:gd name="T9" fmla="*/ 58 h 78"/>
              <a:gd name="T10" fmla="*/ 78 w 109"/>
              <a:gd name="T11" fmla="*/ 65 h 78"/>
              <a:gd name="T12" fmla="*/ 98 w 109"/>
              <a:gd name="T13" fmla="*/ 78 h 78"/>
              <a:gd name="T14" fmla="*/ 109 w 109"/>
              <a:gd name="T15" fmla="*/ 63 h 78"/>
              <a:gd name="T16" fmla="*/ 11 w 109"/>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78">
                <a:moveTo>
                  <a:pt x="11" y="0"/>
                </a:moveTo>
                <a:cubicBezTo>
                  <a:pt x="0" y="16"/>
                  <a:pt x="0" y="16"/>
                  <a:pt x="0" y="16"/>
                </a:cubicBezTo>
                <a:cubicBezTo>
                  <a:pt x="1" y="17"/>
                  <a:pt x="3" y="18"/>
                  <a:pt x="4" y="18"/>
                </a:cubicBezTo>
                <a:cubicBezTo>
                  <a:pt x="11" y="24"/>
                  <a:pt x="19" y="29"/>
                  <a:pt x="26" y="35"/>
                </a:cubicBezTo>
                <a:cubicBezTo>
                  <a:pt x="40" y="41"/>
                  <a:pt x="52" y="49"/>
                  <a:pt x="64" y="58"/>
                </a:cubicBezTo>
                <a:cubicBezTo>
                  <a:pt x="68" y="61"/>
                  <a:pt x="73" y="63"/>
                  <a:pt x="78" y="65"/>
                </a:cubicBezTo>
                <a:cubicBezTo>
                  <a:pt x="85" y="69"/>
                  <a:pt x="92" y="73"/>
                  <a:pt x="98" y="78"/>
                </a:cubicBezTo>
                <a:cubicBezTo>
                  <a:pt x="109" y="63"/>
                  <a:pt x="109" y="63"/>
                  <a:pt x="109" y="63"/>
                </a:cubicBezTo>
                <a:cubicBezTo>
                  <a:pt x="11" y="0"/>
                  <a:pt x="11" y="0"/>
                  <a:pt x="11" y="0"/>
                </a:cubicBezTo>
              </a:path>
            </a:pathLst>
          </a:custGeom>
          <a:solidFill>
            <a:srgbClr val="4B4A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51" name="Freeform 17"/>
          <p:cNvSpPr>
            <a:spLocks/>
          </p:cNvSpPr>
          <p:nvPr/>
        </p:nvSpPr>
        <p:spPr bwMode="auto">
          <a:xfrm>
            <a:off x="342900" y="1012325"/>
            <a:ext cx="1170385" cy="990600"/>
          </a:xfrm>
          <a:custGeom>
            <a:avLst/>
            <a:gdLst>
              <a:gd name="T0" fmla="*/ 638 w 638"/>
              <a:gd name="T1" fmla="*/ 194 h 540"/>
              <a:gd name="T2" fmla="*/ 638 w 638"/>
              <a:gd name="T3" fmla="*/ 194 h 540"/>
              <a:gd name="T4" fmla="*/ 194 w 638"/>
              <a:gd name="T5" fmla="*/ 96 h 540"/>
              <a:gd name="T6" fmla="*/ 96 w 638"/>
              <a:gd name="T7" fmla="*/ 540 h 540"/>
              <a:gd name="T8" fmla="*/ 96 w 638"/>
              <a:gd name="T9" fmla="*/ 540 h 540"/>
              <a:gd name="T10" fmla="*/ 638 w 638"/>
              <a:gd name="T11" fmla="*/ 194 h 540"/>
            </a:gdLst>
            <a:ahLst/>
            <a:cxnLst>
              <a:cxn ang="0">
                <a:pos x="T0" y="T1"/>
              </a:cxn>
              <a:cxn ang="0">
                <a:pos x="T2" y="T3"/>
              </a:cxn>
              <a:cxn ang="0">
                <a:pos x="T4" y="T5"/>
              </a:cxn>
              <a:cxn ang="0">
                <a:pos x="T6" y="T7"/>
              </a:cxn>
              <a:cxn ang="0">
                <a:pos x="T8" y="T9"/>
              </a:cxn>
              <a:cxn ang="0">
                <a:pos x="T10" y="T11"/>
              </a:cxn>
            </a:cxnLst>
            <a:rect l="0" t="0" r="r" b="b"/>
            <a:pathLst>
              <a:path w="638" h="540">
                <a:moveTo>
                  <a:pt x="638" y="194"/>
                </a:moveTo>
                <a:cubicBezTo>
                  <a:pt x="638" y="194"/>
                  <a:pt x="638" y="194"/>
                  <a:pt x="638" y="194"/>
                </a:cubicBezTo>
                <a:cubicBezTo>
                  <a:pt x="543" y="44"/>
                  <a:pt x="344" y="0"/>
                  <a:pt x="194" y="96"/>
                </a:cubicBezTo>
                <a:cubicBezTo>
                  <a:pt x="44" y="191"/>
                  <a:pt x="0" y="390"/>
                  <a:pt x="96" y="540"/>
                </a:cubicBezTo>
                <a:cubicBezTo>
                  <a:pt x="96" y="540"/>
                  <a:pt x="96" y="540"/>
                  <a:pt x="96" y="540"/>
                </a:cubicBezTo>
                <a:cubicBezTo>
                  <a:pt x="638" y="194"/>
                  <a:pt x="638" y="194"/>
                  <a:pt x="638" y="194"/>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52" name="Freeform 18"/>
          <p:cNvSpPr>
            <a:spLocks noEditPoints="1"/>
          </p:cNvSpPr>
          <p:nvPr/>
        </p:nvSpPr>
        <p:spPr bwMode="auto">
          <a:xfrm>
            <a:off x="504825" y="1914819"/>
            <a:ext cx="152400" cy="88106"/>
          </a:xfrm>
          <a:custGeom>
            <a:avLst/>
            <a:gdLst>
              <a:gd name="T0" fmla="*/ 0 w 83"/>
              <a:gd name="T1" fmla="*/ 36 h 48"/>
              <a:gd name="T2" fmla="*/ 8 w 83"/>
              <a:gd name="T3" fmla="*/ 48 h 48"/>
              <a:gd name="T4" fmla="*/ 0 w 83"/>
              <a:gd name="T5" fmla="*/ 36 h 48"/>
              <a:gd name="T6" fmla="*/ 83 w 83"/>
              <a:gd name="T7" fmla="*/ 0 h 48"/>
              <a:gd name="T8" fmla="*/ 8 w 83"/>
              <a:gd name="T9" fmla="*/ 48 h 48"/>
              <a:gd name="T10" fmla="*/ 83 w 83"/>
              <a:gd name="T11" fmla="*/ 0 h 48"/>
              <a:gd name="T12" fmla="*/ 83 w 83"/>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83" h="48">
                <a:moveTo>
                  <a:pt x="0" y="36"/>
                </a:moveTo>
                <a:cubicBezTo>
                  <a:pt x="3" y="40"/>
                  <a:pt x="5" y="44"/>
                  <a:pt x="8" y="48"/>
                </a:cubicBezTo>
                <a:cubicBezTo>
                  <a:pt x="5" y="44"/>
                  <a:pt x="3" y="40"/>
                  <a:pt x="0" y="36"/>
                </a:cubicBezTo>
                <a:moveTo>
                  <a:pt x="83" y="0"/>
                </a:moveTo>
                <a:cubicBezTo>
                  <a:pt x="8" y="48"/>
                  <a:pt x="8" y="48"/>
                  <a:pt x="8" y="48"/>
                </a:cubicBezTo>
                <a:cubicBezTo>
                  <a:pt x="83" y="0"/>
                  <a:pt x="83" y="0"/>
                  <a:pt x="83" y="0"/>
                </a:cubicBezTo>
                <a:cubicBezTo>
                  <a:pt x="83" y="0"/>
                  <a:pt x="83" y="0"/>
                  <a:pt x="83"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53" name="Freeform 19"/>
          <p:cNvSpPr>
            <a:spLocks/>
          </p:cNvSpPr>
          <p:nvPr/>
        </p:nvSpPr>
        <p:spPr bwMode="auto">
          <a:xfrm>
            <a:off x="454819" y="1192109"/>
            <a:ext cx="273844" cy="810816"/>
          </a:xfrm>
          <a:custGeom>
            <a:avLst/>
            <a:gdLst>
              <a:gd name="T0" fmla="*/ 149 w 149"/>
              <a:gd name="T1" fmla="*/ 0 h 442"/>
              <a:gd name="T2" fmla="*/ 60 w 149"/>
              <a:gd name="T3" fmla="*/ 95 h 442"/>
              <a:gd name="T4" fmla="*/ 5 w 149"/>
              <a:gd name="T5" fmla="*/ 278 h 442"/>
              <a:gd name="T6" fmla="*/ 13 w 149"/>
              <a:gd name="T7" fmla="*/ 391 h 442"/>
              <a:gd name="T8" fmla="*/ 27 w 149"/>
              <a:gd name="T9" fmla="*/ 430 h 442"/>
              <a:gd name="T10" fmla="*/ 35 w 149"/>
              <a:gd name="T11" fmla="*/ 442 h 442"/>
              <a:gd name="T12" fmla="*/ 35 w 149"/>
              <a:gd name="T13" fmla="*/ 442 h 442"/>
              <a:gd name="T14" fmla="*/ 35 w 149"/>
              <a:gd name="T15" fmla="*/ 442 h 442"/>
              <a:gd name="T16" fmla="*/ 110 w 149"/>
              <a:gd name="T17" fmla="*/ 394 h 442"/>
              <a:gd name="T18" fmla="*/ 105 w 149"/>
              <a:gd name="T19" fmla="*/ 139 h 442"/>
              <a:gd name="T20" fmla="*/ 148 w 149"/>
              <a:gd name="T21" fmla="*/ 2 h 442"/>
              <a:gd name="T22" fmla="*/ 149 w 149"/>
              <a:gd name="T23"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442">
                <a:moveTo>
                  <a:pt x="149" y="0"/>
                </a:moveTo>
                <a:cubicBezTo>
                  <a:pt x="117" y="27"/>
                  <a:pt x="80" y="57"/>
                  <a:pt x="60" y="95"/>
                </a:cubicBezTo>
                <a:cubicBezTo>
                  <a:pt x="31" y="152"/>
                  <a:pt x="12" y="215"/>
                  <a:pt x="5" y="278"/>
                </a:cubicBezTo>
                <a:cubicBezTo>
                  <a:pt x="0" y="328"/>
                  <a:pt x="7" y="359"/>
                  <a:pt x="13" y="391"/>
                </a:cubicBezTo>
                <a:cubicBezTo>
                  <a:pt x="16" y="407"/>
                  <a:pt x="21" y="418"/>
                  <a:pt x="27" y="430"/>
                </a:cubicBezTo>
                <a:cubicBezTo>
                  <a:pt x="30" y="434"/>
                  <a:pt x="32" y="438"/>
                  <a:pt x="35" y="442"/>
                </a:cubicBezTo>
                <a:cubicBezTo>
                  <a:pt x="35" y="442"/>
                  <a:pt x="35" y="442"/>
                  <a:pt x="35" y="442"/>
                </a:cubicBezTo>
                <a:cubicBezTo>
                  <a:pt x="35" y="442"/>
                  <a:pt x="35" y="442"/>
                  <a:pt x="35" y="442"/>
                </a:cubicBezTo>
                <a:cubicBezTo>
                  <a:pt x="110" y="394"/>
                  <a:pt x="110" y="394"/>
                  <a:pt x="110" y="394"/>
                </a:cubicBezTo>
                <a:cubicBezTo>
                  <a:pt x="92" y="312"/>
                  <a:pt x="87" y="222"/>
                  <a:pt x="105" y="139"/>
                </a:cubicBezTo>
                <a:cubicBezTo>
                  <a:pt x="115" y="91"/>
                  <a:pt x="130" y="47"/>
                  <a:pt x="148" y="2"/>
                </a:cubicBezTo>
                <a:cubicBezTo>
                  <a:pt x="148" y="2"/>
                  <a:pt x="149" y="1"/>
                  <a:pt x="149" y="0"/>
                </a:cubicBezTo>
              </a:path>
            </a:pathLst>
          </a:custGeom>
          <a:solidFill>
            <a:srgbClr val="F391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54" name="Freeform 20"/>
          <p:cNvSpPr>
            <a:spLocks/>
          </p:cNvSpPr>
          <p:nvPr/>
        </p:nvSpPr>
        <p:spPr bwMode="auto">
          <a:xfrm>
            <a:off x="801292" y="4221059"/>
            <a:ext cx="573881" cy="706041"/>
          </a:xfrm>
          <a:custGeom>
            <a:avLst/>
            <a:gdLst>
              <a:gd name="T0" fmla="*/ 140 w 313"/>
              <a:gd name="T1" fmla="*/ 366 h 385"/>
              <a:gd name="T2" fmla="*/ 112 w 313"/>
              <a:gd name="T3" fmla="*/ 381 h 385"/>
              <a:gd name="T4" fmla="*/ 13 w 313"/>
              <a:gd name="T5" fmla="*/ 378 h 385"/>
              <a:gd name="T6" fmla="*/ 6 w 313"/>
              <a:gd name="T7" fmla="*/ 350 h 385"/>
              <a:gd name="T8" fmla="*/ 174 w 313"/>
              <a:gd name="T9" fmla="*/ 13 h 385"/>
              <a:gd name="T10" fmla="*/ 201 w 313"/>
              <a:gd name="T11" fmla="*/ 6 h 385"/>
              <a:gd name="T12" fmla="*/ 301 w 313"/>
              <a:gd name="T13" fmla="*/ 66 h 385"/>
              <a:gd name="T14" fmla="*/ 308 w 313"/>
              <a:gd name="T15" fmla="*/ 93 h 385"/>
              <a:gd name="T16" fmla="*/ 140 w 313"/>
              <a:gd name="T17" fmla="*/ 36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385">
                <a:moveTo>
                  <a:pt x="140" y="366"/>
                </a:moveTo>
                <a:cubicBezTo>
                  <a:pt x="134" y="376"/>
                  <a:pt x="129" y="381"/>
                  <a:pt x="112" y="381"/>
                </a:cubicBezTo>
                <a:cubicBezTo>
                  <a:pt x="112" y="381"/>
                  <a:pt x="36" y="385"/>
                  <a:pt x="13" y="378"/>
                </a:cubicBezTo>
                <a:cubicBezTo>
                  <a:pt x="2" y="375"/>
                  <a:pt x="0" y="360"/>
                  <a:pt x="6" y="350"/>
                </a:cubicBezTo>
                <a:cubicBezTo>
                  <a:pt x="174" y="13"/>
                  <a:pt x="174" y="13"/>
                  <a:pt x="174" y="13"/>
                </a:cubicBezTo>
                <a:cubicBezTo>
                  <a:pt x="179" y="4"/>
                  <a:pt x="192" y="0"/>
                  <a:pt x="201" y="6"/>
                </a:cubicBezTo>
                <a:cubicBezTo>
                  <a:pt x="301" y="66"/>
                  <a:pt x="301" y="66"/>
                  <a:pt x="301" y="66"/>
                </a:cubicBezTo>
                <a:cubicBezTo>
                  <a:pt x="310" y="71"/>
                  <a:pt x="313" y="84"/>
                  <a:pt x="308" y="93"/>
                </a:cubicBezTo>
                <a:cubicBezTo>
                  <a:pt x="140" y="366"/>
                  <a:pt x="140" y="366"/>
                  <a:pt x="140" y="366"/>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55" name="Freeform 21"/>
          <p:cNvSpPr>
            <a:spLocks noEditPoints="1"/>
          </p:cNvSpPr>
          <p:nvPr/>
        </p:nvSpPr>
        <p:spPr bwMode="auto">
          <a:xfrm>
            <a:off x="1003697" y="4425846"/>
            <a:ext cx="248841" cy="178594"/>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close/>
                <a:moveTo>
                  <a:pt x="23" y="0"/>
                </a:moveTo>
                <a:lnTo>
                  <a:pt x="0" y="45"/>
                </a:lnTo>
                <a:lnTo>
                  <a:pt x="0" y="45"/>
                </a:lnTo>
                <a:lnTo>
                  <a:pt x="23" y="0"/>
                </a:lnTo>
                <a:lnTo>
                  <a:pt x="23"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56" name="Freeform 22"/>
          <p:cNvSpPr>
            <a:spLocks noEditPoints="1"/>
          </p:cNvSpPr>
          <p:nvPr/>
        </p:nvSpPr>
        <p:spPr bwMode="auto">
          <a:xfrm>
            <a:off x="1003697" y="4425846"/>
            <a:ext cx="248841" cy="178594"/>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moveTo>
                  <a:pt x="23" y="0"/>
                </a:moveTo>
                <a:lnTo>
                  <a:pt x="0" y="45"/>
                </a:lnTo>
                <a:lnTo>
                  <a:pt x="0" y="45"/>
                </a:lnTo>
                <a:lnTo>
                  <a:pt x="23" y="0"/>
                </a:lnTo>
                <a:lnTo>
                  <a:pt x="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57" name="Freeform 23"/>
          <p:cNvSpPr>
            <a:spLocks/>
          </p:cNvSpPr>
          <p:nvPr/>
        </p:nvSpPr>
        <p:spPr bwMode="auto">
          <a:xfrm>
            <a:off x="1003697" y="4425846"/>
            <a:ext cx="248841" cy="178594"/>
          </a:xfrm>
          <a:custGeom>
            <a:avLst/>
            <a:gdLst>
              <a:gd name="T0" fmla="*/ 15 w 136"/>
              <a:gd name="T1" fmla="*/ 0 h 97"/>
              <a:gd name="T2" fmla="*/ 0 w 136"/>
              <a:gd name="T3" fmla="*/ 29 h 97"/>
              <a:gd name="T4" fmla="*/ 59 w 136"/>
              <a:gd name="T5" fmla="*/ 64 h 97"/>
              <a:gd name="T6" fmla="*/ 127 w 136"/>
              <a:gd name="T7" fmla="*/ 97 h 97"/>
              <a:gd name="T8" fmla="*/ 136 w 136"/>
              <a:gd name="T9" fmla="*/ 81 h 97"/>
              <a:gd name="T10" fmla="*/ 15 w 136"/>
              <a:gd name="T11" fmla="*/ 0 h 97"/>
            </a:gdLst>
            <a:ahLst/>
            <a:cxnLst>
              <a:cxn ang="0">
                <a:pos x="T0" y="T1"/>
              </a:cxn>
              <a:cxn ang="0">
                <a:pos x="T2" y="T3"/>
              </a:cxn>
              <a:cxn ang="0">
                <a:pos x="T4" y="T5"/>
              </a:cxn>
              <a:cxn ang="0">
                <a:pos x="T6" y="T7"/>
              </a:cxn>
              <a:cxn ang="0">
                <a:pos x="T8" y="T9"/>
              </a:cxn>
              <a:cxn ang="0">
                <a:pos x="T10" y="T11"/>
              </a:cxn>
            </a:cxnLst>
            <a:rect l="0" t="0" r="r" b="b"/>
            <a:pathLst>
              <a:path w="136" h="97">
                <a:moveTo>
                  <a:pt x="15" y="0"/>
                </a:moveTo>
                <a:cubicBezTo>
                  <a:pt x="0" y="29"/>
                  <a:pt x="0" y="29"/>
                  <a:pt x="0" y="29"/>
                </a:cubicBezTo>
                <a:cubicBezTo>
                  <a:pt x="20" y="40"/>
                  <a:pt x="40" y="52"/>
                  <a:pt x="59" y="64"/>
                </a:cubicBezTo>
                <a:cubicBezTo>
                  <a:pt x="82" y="74"/>
                  <a:pt x="105" y="85"/>
                  <a:pt x="127" y="97"/>
                </a:cubicBezTo>
                <a:cubicBezTo>
                  <a:pt x="136" y="81"/>
                  <a:pt x="136" y="81"/>
                  <a:pt x="136" y="81"/>
                </a:cubicBezTo>
                <a:cubicBezTo>
                  <a:pt x="94" y="57"/>
                  <a:pt x="53" y="30"/>
                  <a:pt x="15" y="0"/>
                </a:cubicBezTo>
              </a:path>
            </a:pathLst>
          </a:custGeom>
          <a:solidFill>
            <a:srgbClr val="3F3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58" name="Freeform 24"/>
          <p:cNvSpPr>
            <a:spLocks/>
          </p:cNvSpPr>
          <p:nvPr/>
        </p:nvSpPr>
        <p:spPr bwMode="auto">
          <a:xfrm>
            <a:off x="2725342" y="4221059"/>
            <a:ext cx="573881" cy="706041"/>
          </a:xfrm>
          <a:custGeom>
            <a:avLst/>
            <a:gdLst>
              <a:gd name="T0" fmla="*/ 173 w 313"/>
              <a:gd name="T1" fmla="*/ 366 h 385"/>
              <a:gd name="T2" fmla="*/ 201 w 313"/>
              <a:gd name="T3" fmla="*/ 381 h 385"/>
              <a:gd name="T4" fmla="*/ 300 w 313"/>
              <a:gd name="T5" fmla="*/ 378 h 385"/>
              <a:gd name="T6" fmla="*/ 307 w 313"/>
              <a:gd name="T7" fmla="*/ 350 h 385"/>
              <a:gd name="T8" fmla="*/ 139 w 313"/>
              <a:gd name="T9" fmla="*/ 13 h 385"/>
              <a:gd name="T10" fmla="*/ 112 w 313"/>
              <a:gd name="T11" fmla="*/ 6 h 385"/>
              <a:gd name="T12" fmla="*/ 12 w 313"/>
              <a:gd name="T13" fmla="*/ 66 h 385"/>
              <a:gd name="T14" fmla="*/ 5 w 313"/>
              <a:gd name="T15" fmla="*/ 93 h 385"/>
              <a:gd name="T16" fmla="*/ 173 w 313"/>
              <a:gd name="T17" fmla="*/ 36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385">
                <a:moveTo>
                  <a:pt x="173" y="366"/>
                </a:moveTo>
                <a:cubicBezTo>
                  <a:pt x="179" y="376"/>
                  <a:pt x="184" y="381"/>
                  <a:pt x="201" y="381"/>
                </a:cubicBezTo>
                <a:cubicBezTo>
                  <a:pt x="201" y="381"/>
                  <a:pt x="277" y="385"/>
                  <a:pt x="300" y="378"/>
                </a:cubicBezTo>
                <a:cubicBezTo>
                  <a:pt x="311" y="375"/>
                  <a:pt x="313" y="360"/>
                  <a:pt x="307" y="350"/>
                </a:cubicBezTo>
                <a:cubicBezTo>
                  <a:pt x="139" y="13"/>
                  <a:pt x="139" y="13"/>
                  <a:pt x="139" y="13"/>
                </a:cubicBezTo>
                <a:cubicBezTo>
                  <a:pt x="134" y="4"/>
                  <a:pt x="121" y="0"/>
                  <a:pt x="112" y="6"/>
                </a:cubicBezTo>
                <a:cubicBezTo>
                  <a:pt x="12" y="66"/>
                  <a:pt x="12" y="66"/>
                  <a:pt x="12" y="66"/>
                </a:cubicBezTo>
                <a:cubicBezTo>
                  <a:pt x="3" y="71"/>
                  <a:pt x="0" y="84"/>
                  <a:pt x="5" y="93"/>
                </a:cubicBezTo>
                <a:cubicBezTo>
                  <a:pt x="173" y="366"/>
                  <a:pt x="173" y="366"/>
                  <a:pt x="173" y="366"/>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59" name="Freeform 25"/>
          <p:cNvSpPr>
            <a:spLocks/>
          </p:cNvSpPr>
          <p:nvPr/>
        </p:nvSpPr>
        <p:spPr bwMode="auto">
          <a:xfrm>
            <a:off x="3070623" y="4424656"/>
            <a:ext cx="27385" cy="54769"/>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60" name="Freeform 26"/>
          <p:cNvSpPr>
            <a:spLocks/>
          </p:cNvSpPr>
          <p:nvPr/>
        </p:nvSpPr>
        <p:spPr bwMode="auto">
          <a:xfrm>
            <a:off x="3070623" y="4424656"/>
            <a:ext cx="27385" cy="54769"/>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61" name="Freeform 27"/>
          <p:cNvSpPr>
            <a:spLocks/>
          </p:cNvSpPr>
          <p:nvPr/>
        </p:nvSpPr>
        <p:spPr bwMode="auto">
          <a:xfrm>
            <a:off x="2846785" y="4424656"/>
            <a:ext cx="251222" cy="179785"/>
          </a:xfrm>
          <a:custGeom>
            <a:avLst/>
            <a:gdLst>
              <a:gd name="T0" fmla="*/ 122 w 137"/>
              <a:gd name="T1" fmla="*/ 0 h 98"/>
              <a:gd name="T2" fmla="*/ 0 w 137"/>
              <a:gd name="T3" fmla="*/ 81 h 98"/>
              <a:gd name="T4" fmla="*/ 10 w 137"/>
              <a:gd name="T5" fmla="*/ 98 h 98"/>
              <a:gd name="T6" fmla="*/ 78 w 137"/>
              <a:gd name="T7" fmla="*/ 65 h 98"/>
              <a:gd name="T8" fmla="*/ 137 w 137"/>
              <a:gd name="T9" fmla="*/ 30 h 98"/>
              <a:gd name="T10" fmla="*/ 122 w 137"/>
              <a:gd name="T11" fmla="*/ 0 h 98"/>
            </a:gdLst>
            <a:ahLst/>
            <a:cxnLst>
              <a:cxn ang="0">
                <a:pos x="T0" y="T1"/>
              </a:cxn>
              <a:cxn ang="0">
                <a:pos x="T2" y="T3"/>
              </a:cxn>
              <a:cxn ang="0">
                <a:pos x="T4" y="T5"/>
              </a:cxn>
              <a:cxn ang="0">
                <a:pos x="T6" y="T7"/>
              </a:cxn>
              <a:cxn ang="0">
                <a:pos x="T8" y="T9"/>
              </a:cxn>
              <a:cxn ang="0">
                <a:pos x="T10" y="T11"/>
              </a:cxn>
            </a:cxnLst>
            <a:rect l="0" t="0" r="r" b="b"/>
            <a:pathLst>
              <a:path w="137" h="98">
                <a:moveTo>
                  <a:pt x="122" y="0"/>
                </a:moveTo>
                <a:cubicBezTo>
                  <a:pt x="83" y="30"/>
                  <a:pt x="43" y="58"/>
                  <a:pt x="0" y="81"/>
                </a:cubicBezTo>
                <a:cubicBezTo>
                  <a:pt x="10" y="98"/>
                  <a:pt x="10" y="98"/>
                  <a:pt x="10" y="98"/>
                </a:cubicBezTo>
                <a:cubicBezTo>
                  <a:pt x="32" y="86"/>
                  <a:pt x="55" y="75"/>
                  <a:pt x="78" y="65"/>
                </a:cubicBezTo>
                <a:cubicBezTo>
                  <a:pt x="97" y="53"/>
                  <a:pt x="117" y="41"/>
                  <a:pt x="137" y="30"/>
                </a:cubicBezTo>
                <a:cubicBezTo>
                  <a:pt x="122" y="0"/>
                  <a:pt x="122" y="0"/>
                  <a:pt x="122" y="0"/>
                </a:cubicBezTo>
              </a:path>
            </a:pathLst>
          </a:custGeom>
          <a:solidFill>
            <a:srgbClr val="3F3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grpSp>
        <p:nvGrpSpPr>
          <p:cNvPr id="4" name="Group 3">
            <a:extLst>
              <a:ext uri="{FF2B5EF4-FFF2-40B4-BE49-F238E27FC236}">
                <a16:creationId xmlns:a16="http://schemas.microsoft.com/office/drawing/2014/main" id="{BB0445D5-A6E5-40E7-BBDD-5E3EFA13BDED}"/>
              </a:ext>
            </a:extLst>
          </p:cNvPr>
          <p:cNvGrpSpPr/>
          <p:nvPr/>
        </p:nvGrpSpPr>
        <p:grpSpPr>
          <a:xfrm rot="1786145">
            <a:off x="613172" y="1698124"/>
            <a:ext cx="2871788" cy="2872979"/>
            <a:chOff x="817563" y="2264166"/>
            <a:chExt cx="3829050" cy="3830638"/>
          </a:xfrm>
        </p:grpSpPr>
        <p:sp>
          <p:nvSpPr>
            <p:cNvPr id="162" name="Oval 28"/>
            <p:cNvSpPr>
              <a:spLocks noChangeArrowheads="1"/>
            </p:cNvSpPr>
            <p:nvPr/>
          </p:nvSpPr>
          <p:spPr bwMode="auto">
            <a:xfrm>
              <a:off x="817563" y="2264166"/>
              <a:ext cx="3829050" cy="3830638"/>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dirty="0"/>
            </a:p>
          </p:txBody>
        </p:sp>
        <p:sp>
          <p:nvSpPr>
            <p:cNvPr id="239" name="hour hand"/>
            <p:cNvSpPr>
              <a:spLocks/>
            </p:cNvSpPr>
            <p:nvPr/>
          </p:nvSpPr>
          <p:spPr bwMode="auto">
            <a:xfrm>
              <a:off x="2159000" y="3253178"/>
              <a:ext cx="601663"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dirty="0"/>
            </a:p>
          </p:txBody>
        </p:sp>
      </p:grpSp>
      <p:sp>
        <p:nvSpPr>
          <p:cNvPr id="163" name="Freeform 29"/>
          <p:cNvSpPr>
            <a:spLocks noEditPoints="1"/>
          </p:cNvSpPr>
          <p:nvPr/>
        </p:nvSpPr>
        <p:spPr bwMode="auto">
          <a:xfrm>
            <a:off x="403622" y="1489765"/>
            <a:ext cx="3290888" cy="3288506"/>
          </a:xfrm>
          <a:custGeom>
            <a:avLst/>
            <a:gdLst>
              <a:gd name="T0" fmla="*/ 897 w 1794"/>
              <a:gd name="T1" fmla="*/ 1793 h 1793"/>
              <a:gd name="T2" fmla="*/ 263 w 1794"/>
              <a:gd name="T3" fmla="*/ 1531 h 1793"/>
              <a:gd name="T4" fmla="*/ 0 w 1794"/>
              <a:gd name="T5" fmla="*/ 897 h 1793"/>
              <a:gd name="T6" fmla="*/ 263 w 1794"/>
              <a:gd name="T7" fmla="*/ 262 h 1793"/>
              <a:gd name="T8" fmla="*/ 897 w 1794"/>
              <a:gd name="T9" fmla="*/ 0 h 1793"/>
              <a:gd name="T10" fmla="*/ 1531 w 1794"/>
              <a:gd name="T11" fmla="*/ 262 h 1793"/>
              <a:gd name="T12" fmla="*/ 1794 w 1794"/>
              <a:gd name="T13" fmla="*/ 897 h 1793"/>
              <a:gd name="T14" fmla="*/ 1531 w 1794"/>
              <a:gd name="T15" fmla="*/ 1531 h 1793"/>
              <a:gd name="T16" fmla="*/ 897 w 1794"/>
              <a:gd name="T17" fmla="*/ 1793 h 1793"/>
              <a:gd name="T18" fmla="*/ 897 w 1794"/>
              <a:gd name="T19" fmla="*/ 79 h 1793"/>
              <a:gd name="T20" fmla="*/ 79 w 1794"/>
              <a:gd name="T21" fmla="*/ 897 h 1793"/>
              <a:gd name="T22" fmla="*/ 897 w 1794"/>
              <a:gd name="T23" fmla="*/ 1714 h 1793"/>
              <a:gd name="T24" fmla="*/ 1715 w 1794"/>
              <a:gd name="T25" fmla="*/ 897 h 1793"/>
              <a:gd name="T26" fmla="*/ 897 w 1794"/>
              <a:gd name="T27" fmla="*/ 79 h 1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94" h="1793">
                <a:moveTo>
                  <a:pt x="897" y="1793"/>
                </a:moveTo>
                <a:cubicBezTo>
                  <a:pt x="658" y="1793"/>
                  <a:pt x="432" y="1700"/>
                  <a:pt x="263" y="1531"/>
                </a:cubicBezTo>
                <a:cubicBezTo>
                  <a:pt x="94" y="1361"/>
                  <a:pt x="0" y="1136"/>
                  <a:pt x="0" y="897"/>
                </a:cubicBezTo>
                <a:cubicBezTo>
                  <a:pt x="0" y="657"/>
                  <a:pt x="94" y="432"/>
                  <a:pt x="263" y="262"/>
                </a:cubicBezTo>
                <a:cubicBezTo>
                  <a:pt x="432" y="93"/>
                  <a:pt x="658" y="0"/>
                  <a:pt x="897" y="0"/>
                </a:cubicBezTo>
                <a:cubicBezTo>
                  <a:pt x="1137" y="0"/>
                  <a:pt x="1362" y="93"/>
                  <a:pt x="1531" y="262"/>
                </a:cubicBezTo>
                <a:cubicBezTo>
                  <a:pt x="1701" y="432"/>
                  <a:pt x="1794" y="657"/>
                  <a:pt x="1794" y="897"/>
                </a:cubicBezTo>
                <a:cubicBezTo>
                  <a:pt x="1794" y="1136"/>
                  <a:pt x="1701" y="1361"/>
                  <a:pt x="1531" y="1531"/>
                </a:cubicBezTo>
                <a:cubicBezTo>
                  <a:pt x="1362" y="1700"/>
                  <a:pt x="1137" y="1793"/>
                  <a:pt x="897" y="1793"/>
                </a:cubicBezTo>
                <a:moveTo>
                  <a:pt x="897" y="79"/>
                </a:moveTo>
                <a:cubicBezTo>
                  <a:pt x="446" y="79"/>
                  <a:pt x="79" y="446"/>
                  <a:pt x="79" y="897"/>
                </a:cubicBezTo>
                <a:cubicBezTo>
                  <a:pt x="79" y="1348"/>
                  <a:pt x="446" y="1714"/>
                  <a:pt x="897" y="1714"/>
                </a:cubicBezTo>
                <a:cubicBezTo>
                  <a:pt x="1348" y="1714"/>
                  <a:pt x="1715" y="1348"/>
                  <a:pt x="1715" y="897"/>
                </a:cubicBezTo>
                <a:cubicBezTo>
                  <a:pt x="1715" y="446"/>
                  <a:pt x="1348" y="79"/>
                  <a:pt x="897" y="79"/>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64" name="Freeform 30"/>
          <p:cNvSpPr>
            <a:spLocks noEditPoints="1"/>
          </p:cNvSpPr>
          <p:nvPr/>
        </p:nvSpPr>
        <p:spPr bwMode="auto">
          <a:xfrm>
            <a:off x="533401" y="1618353"/>
            <a:ext cx="3032522" cy="3031331"/>
          </a:xfrm>
          <a:custGeom>
            <a:avLst/>
            <a:gdLst>
              <a:gd name="T0" fmla="*/ 826 w 1653"/>
              <a:gd name="T1" fmla="*/ 1653 h 1653"/>
              <a:gd name="T2" fmla="*/ 0 w 1653"/>
              <a:gd name="T3" fmla="*/ 827 h 1653"/>
              <a:gd name="T4" fmla="*/ 826 w 1653"/>
              <a:gd name="T5" fmla="*/ 0 h 1653"/>
              <a:gd name="T6" fmla="*/ 1653 w 1653"/>
              <a:gd name="T7" fmla="*/ 827 h 1653"/>
              <a:gd name="T8" fmla="*/ 826 w 1653"/>
              <a:gd name="T9" fmla="*/ 1653 h 1653"/>
              <a:gd name="T10" fmla="*/ 826 w 1653"/>
              <a:gd name="T11" fmla="*/ 49 h 1653"/>
              <a:gd name="T12" fmla="*/ 48 w 1653"/>
              <a:gd name="T13" fmla="*/ 827 h 1653"/>
              <a:gd name="T14" fmla="*/ 826 w 1653"/>
              <a:gd name="T15" fmla="*/ 1605 h 1653"/>
              <a:gd name="T16" fmla="*/ 1604 w 1653"/>
              <a:gd name="T17" fmla="*/ 827 h 1653"/>
              <a:gd name="T18" fmla="*/ 826 w 1653"/>
              <a:gd name="T19" fmla="*/ 49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3" h="1653">
                <a:moveTo>
                  <a:pt x="826" y="1653"/>
                </a:moveTo>
                <a:cubicBezTo>
                  <a:pt x="371" y="1653"/>
                  <a:pt x="0" y="1282"/>
                  <a:pt x="0" y="827"/>
                </a:cubicBezTo>
                <a:cubicBezTo>
                  <a:pt x="0" y="371"/>
                  <a:pt x="371" y="0"/>
                  <a:pt x="826" y="0"/>
                </a:cubicBezTo>
                <a:cubicBezTo>
                  <a:pt x="1282" y="0"/>
                  <a:pt x="1653" y="371"/>
                  <a:pt x="1653" y="827"/>
                </a:cubicBezTo>
                <a:cubicBezTo>
                  <a:pt x="1653" y="1282"/>
                  <a:pt x="1282" y="1653"/>
                  <a:pt x="826" y="1653"/>
                </a:cubicBezTo>
                <a:moveTo>
                  <a:pt x="826" y="49"/>
                </a:moveTo>
                <a:cubicBezTo>
                  <a:pt x="397" y="49"/>
                  <a:pt x="48" y="398"/>
                  <a:pt x="48" y="827"/>
                </a:cubicBezTo>
                <a:cubicBezTo>
                  <a:pt x="48" y="1256"/>
                  <a:pt x="397" y="1605"/>
                  <a:pt x="826" y="1605"/>
                </a:cubicBezTo>
                <a:cubicBezTo>
                  <a:pt x="1255" y="1605"/>
                  <a:pt x="1604" y="1256"/>
                  <a:pt x="1604" y="827"/>
                </a:cubicBezTo>
                <a:cubicBezTo>
                  <a:pt x="1604" y="398"/>
                  <a:pt x="1255" y="49"/>
                  <a:pt x="826" y="49"/>
                </a:cubicBezTo>
              </a:path>
            </a:pathLst>
          </a:custGeom>
          <a:solidFill>
            <a:srgbClr val="DFDE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65" name="Freeform 31"/>
          <p:cNvSpPr>
            <a:spLocks noEditPoints="1"/>
          </p:cNvSpPr>
          <p:nvPr/>
        </p:nvSpPr>
        <p:spPr bwMode="auto">
          <a:xfrm>
            <a:off x="465535" y="1550487"/>
            <a:ext cx="3165872" cy="3167063"/>
          </a:xfrm>
          <a:custGeom>
            <a:avLst/>
            <a:gdLst>
              <a:gd name="T0" fmla="*/ 863 w 1726"/>
              <a:gd name="T1" fmla="*/ 1690 h 1727"/>
              <a:gd name="T2" fmla="*/ 37 w 1726"/>
              <a:gd name="T3" fmla="*/ 864 h 1727"/>
              <a:gd name="T4" fmla="*/ 863 w 1726"/>
              <a:gd name="T5" fmla="*/ 37 h 1727"/>
              <a:gd name="T6" fmla="*/ 1690 w 1726"/>
              <a:gd name="T7" fmla="*/ 864 h 1727"/>
              <a:gd name="T8" fmla="*/ 1690 w 1726"/>
              <a:gd name="T9" fmla="*/ 864 h 1727"/>
              <a:gd name="T10" fmla="*/ 1690 w 1726"/>
              <a:gd name="T11" fmla="*/ 864 h 1727"/>
              <a:gd name="T12" fmla="*/ 863 w 1726"/>
              <a:gd name="T13" fmla="*/ 1690 h 1727"/>
              <a:gd name="T14" fmla="*/ 863 w 1726"/>
              <a:gd name="T15" fmla="*/ 1690 h 1727"/>
              <a:gd name="T16" fmla="*/ 863 w 1726"/>
              <a:gd name="T17" fmla="*/ 0 h 1727"/>
              <a:gd name="T18" fmla="*/ 0 w 1726"/>
              <a:gd name="T19" fmla="*/ 864 h 1727"/>
              <a:gd name="T20" fmla="*/ 863 w 1726"/>
              <a:gd name="T21" fmla="*/ 1727 h 1727"/>
              <a:gd name="T22" fmla="*/ 1726 w 1726"/>
              <a:gd name="T23" fmla="*/ 864 h 1727"/>
              <a:gd name="T24" fmla="*/ 863 w 1726"/>
              <a:gd name="T25"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6" h="1727">
                <a:moveTo>
                  <a:pt x="863" y="1690"/>
                </a:moveTo>
                <a:cubicBezTo>
                  <a:pt x="408" y="1690"/>
                  <a:pt x="37" y="1319"/>
                  <a:pt x="37" y="864"/>
                </a:cubicBezTo>
                <a:cubicBezTo>
                  <a:pt x="37" y="408"/>
                  <a:pt x="408" y="37"/>
                  <a:pt x="863" y="37"/>
                </a:cubicBezTo>
                <a:cubicBezTo>
                  <a:pt x="1319" y="37"/>
                  <a:pt x="1690" y="408"/>
                  <a:pt x="1690" y="864"/>
                </a:cubicBezTo>
                <a:cubicBezTo>
                  <a:pt x="1690" y="864"/>
                  <a:pt x="1690" y="864"/>
                  <a:pt x="1690" y="864"/>
                </a:cubicBezTo>
                <a:cubicBezTo>
                  <a:pt x="1690" y="864"/>
                  <a:pt x="1690" y="864"/>
                  <a:pt x="1690" y="864"/>
                </a:cubicBezTo>
                <a:cubicBezTo>
                  <a:pt x="1690" y="1319"/>
                  <a:pt x="1319" y="1690"/>
                  <a:pt x="863" y="1690"/>
                </a:cubicBezTo>
                <a:cubicBezTo>
                  <a:pt x="863" y="1690"/>
                  <a:pt x="863" y="1690"/>
                  <a:pt x="863" y="1690"/>
                </a:cubicBezTo>
                <a:moveTo>
                  <a:pt x="863" y="0"/>
                </a:moveTo>
                <a:cubicBezTo>
                  <a:pt x="387" y="0"/>
                  <a:pt x="0" y="388"/>
                  <a:pt x="0" y="864"/>
                </a:cubicBezTo>
                <a:cubicBezTo>
                  <a:pt x="0" y="1340"/>
                  <a:pt x="387" y="1727"/>
                  <a:pt x="863" y="1727"/>
                </a:cubicBezTo>
                <a:cubicBezTo>
                  <a:pt x="1339" y="1727"/>
                  <a:pt x="1726" y="1340"/>
                  <a:pt x="1726" y="864"/>
                </a:cubicBezTo>
                <a:cubicBezTo>
                  <a:pt x="1726" y="388"/>
                  <a:pt x="1339" y="0"/>
                  <a:pt x="863" y="0"/>
                </a:cubicBezTo>
              </a:path>
            </a:pathLst>
          </a:custGeom>
          <a:solidFill>
            <a:srgbClr val="CD4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grpSp>
        <p:nvGrpSpPr>
          <p:cNvPr id="2" name="Group 1">
            <a:extLst>
              <a:ext uri="{FF2B5EF4-FFF2-40B4-BE49-F238E27FC236}">
                <a16:creationId xmlns:a16="http://schemas.microsoft.com/office/drawing/2014/main" id="{9ADC1153-2F43-486F-96A6-AB4ADCB780F8}"/>
              </a:ext>
            </a:extLst>
          </p:cNvPr>
          <p:cNvGrpSpPr/>
          <p:nvPr/>
        </p:nvGrpSpPr>
        <p:grpSpPr>
          <a:xfrm>
            <a:off x="1841897" y="1808852"/>
            <a:ext cx="425054" cy="425054"/>
            <a:chOff x="2455863" y="2411803"/>
            <a:chExt cx="566738" cy="566738"/>
          </a:xfrm>
        </p:grpSpPr>
        <p:sp>
          <p:nvSpPr>
            <p:cNvPr id="166"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67"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68"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69"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70"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71" name="Rectangle 37"/>
            <p:cNvSpPr>
              <a:spLocks noChangeArrowheads="1"/>
            </p:cNvSpPr>
            <p:nvPr/>
          </p:nvSpPr>
          <p:spPr bwMode="auto">
            <a:xfrm>
              <a:off x="2662555" y="2499116"/>
              <a:ext cx="13251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r>
                <a:rPr lang="en-US" altLang="en-US" sz="1575" b="1" dirty="0">
                  <a:solidFill>
                    <a:srgbClr val="FF9936"/>
                  </a:solidFill>
                  <a:latin typeface="Raleway" panose="020B0003030101060003" pitchFamily="34" charset="0"/>
                </a:rPr>
                <a:t>5</a:t>
              </a:r>
              <a:endParaRPr lang="en-US" altLang="en-US" sz="1350" dirty="0"/>
            </a:p>
          </p:txBody>
        </p:sp>
      </p:grpSp>
      <p:sp>
        <p:nvSpPr>
          <p:cNvPr id="174" name="Freeform 40"/>
          <p:cNvSpPr>
            <a:spLocks noEditPoints="1"/>
          </p:cNvSpPr>
          <p:nvPr/>
        </p:nvSpPr>
        <p:spPr bwMode="auto">
          <a:xfrm>
            <a:off x="2433637" y="2138656"/>
            <a:ext cx="15479" cy="91679"/>
          </a:xfrm>
          <a:custGeom>
            <a:avLst/>
            <a:gdLst>
              <a:gd name="T0" fmla="*/ 8 w 8"/>
              <a:gd name="T1" fmla="*/ 50 h 50"/>
              <a:gd name="T2" fmla="*/ 8 w 8"/>
              <a:gd name="T3" fmla="*/ 50 h 50"/>
              <a:gd name="T4" fmla="*/ 8 w 8"/>
              <a:gd name="T5" fmla="*/ 50 h 50"/>
              <a:gd name="T6" fmla="*/ 8 w 8"/>
              <a:gd name="T7" fmla="*/ 50 h 50"/>
              <a:gd name="T8" fmla="*/ 0 w 8"/>
              <a:gd name="T9" fmla="*/ 11 h 50"/>
              <a:gd name="T10" fmla="*/ 0 w 8"/>
              <a:gd name="T11" fmla="*/ 11 h 50"/>
              <a:gd name="T12" fmla="*/ 0 w 8"/>
              <a:gd name="T13" fmla="*/ 11 h 50"/>
              <a:gd name="T14" fmla="*/ 0 w 8"/>
              <a:gd name="T15" fmla="*/ 11 h 50"/>
              <a:gd name="T16" fmla="*/ 0 w 8"/>
              <a:gd name="T17" fmla="*/ 11 h 50"/>
              <a:gd name="T18" fmla="*/ 0 w 8"/>
              <a:gd name="T19" fmla="*/ 11 h 50"/>
              <a:gd name="T20" fmla="*/ 0 w 8"/>
              <a:gd name="T21" fmla="*/ 10 h 50"/>
              <a:gd name="T22" fmla="*/ 0 w 8"/>
              <a:gd name="T23" fmla="*/ 10 h 50"/>
              <a:gd name="T24" fmla="*/ 0 w 8"/>
              <a:gd name="T25" fmla="*/ 10 h 50"/>
              <a:gd name="T26" fmla="*/ 0 w 8"/>
              <a:gd name="T27" fmla="*/ 10 h 50"/>
              <a:gd name="T28" fmla="*/ 0 w 8"/>
              <a:gd name="T29" fmla="*/ 9 h 50"/>
              <a:gd name="T30" fmla="*/ 0 w 8"/>
              <a:gd name="T31" fmla="*/ 9 h 50"/>
              <a:gd name="T32" fmla="*/ 0 w 8"/>
              <a:gd name="T33" fmla="*/ 9 h 50"/>
              <a:gd name="T34" fmla="*/ 0 w 8"/>
              <a:gd name="T35" fmla="*/ 9 h 50"/>
              <a:gd name="T36" fmla="*/ 0 w 8"/>
              <a:gd name="T37" fmla="*/ 9 h 50"/>
              <a:gd name="T38" fmla="*/ 0 w 8"/>
              <a:gd name="T39" fmla="*/ 9 h 50"/>
              <a:gd name="T40" fmla="*/ 0 w 8"/>
              <a:gd name="T41" fmla="*/ 8 h 50"/>
              <a:gd name="T42" fmla="*/ 0 w 8"/>
              <a:gd name="T43" fmla="*/ 8 h 50"/>
              <a:gd name="T44" fmla="*/ 0 w 8"/>
              <a:gd name="T45" fmla="*/ 8 h 50"/>
              <a:gd name="T46" fmla="*/ 0 w 8"/>
              <a:gd name="T47" fmla="*/ 7 h 50"/>
              <a:gd name="T48" fmla="*/ 0 w 8"/>
              <a:gd name="T49" fmla="*/ 7 h 50"/>
              <a:gd name="T50" fmla="*/ 0 w 8"/>
              <a:gd name="T51" fmla="*/ 7 h 50"/>
              <a:gd name="T52" fmla="*/ 0 w 8"/>
              <a:gd name="T53" fmla="*/ 7 h 50"/>
              <a:gd name="T54" fmla="*/ 0 w 8"/>
              <a:gd name="T55" fmla="*/ 7 h 50"/>
              <a:gd name="T56" fmla="*/ 0 w 8"/>
              <a:gd name="T57" fmla="*/ 7 h 50"/>
              <a:gd name="T58" fmla="*/ 0 w 8"/>
              <a:gd name="T59" fmla="*/ 6 h 50"/>
              <a:gd name="T60" fmla="*/ 0 w 8"/>
              <a:gd name="T61" fmla="*/ 6 h 50"/>
              <a:gd name="T62" fmla="*/ 0 w 8"/>
              <a:gd name="T63" fmla="*/ 6 h 50"/>
              <a:gd name="T64" fmla="*/ 0 w 8"/>
              <a:gd name="T65" fmla="*/ 6 h 50"/>
              <a:gd name="T66" fmla="*/ 0 w 8"/>
              <a:gd name="T67" fmla="*/ 6 h 50"/>
              <a:gd name="T68" fmla="*/ 0 w 8"/>
              <a:gd name="T69" fmla="*/ 6 h 50"/>
              <a:gd name="T70" fmla="*/ 0 w 8"/>
              <a:gd name="T71" fmla="*/ 5 h 50"/>
              <a:gd name="T72" fmla="*/ 0 w 8"/>
              <a:gd name="T73" fmla="*/ 5 h 50"/>
              <a:gd name="T74" fmla="*/ 0 w 8"/>
              <a:gd name="T75" fmla="*/ 5 h 50"/>
              <a:gd name="T76" fmla="*/ 0 w 8"/>
              <a:gd name="T77" fmla="*/ 5 h 50"/>
              <a:gd name="T78" fmla="*/ 0 w 8"/>
              <a:gd name="T79" fmla="*/ 5 h 50"/>
              <a:gd name="T80" fmla="*/ 0 w 8"/>
              <a:gd name="T81" fmla="*/ 4 h 50"/>
              <a:gd name="T82" fmla="*/ 0 w 8"/>
              <a:gd name="T83" fmla="*/ 4 h 50"/>
              <a:gd name="T84" fmla="*/ 0 w 8"/>
              <a:gd name="T85" fmla="*/ 4 h 50"/>
              <a:gd name="T86" fmla="*/ 0 w 8"/>
              <a:gd name="T87" fmla="*/ 4 h 50"/>
              <a:gd name="T88" fmla="*/ 0 w 8"/>
              <a:gd name="T89" fmla="*/ 3 h 50"/>
              <a:gd name="T90" fmla="*/ 0 w 8"/>
              <a:gd name="T91" fmla="*/ 3 h 50"/>
              <a:gd name="T92" fmla="*/ 0 w 8"/>
              <a:gd name="T93" fmla="*/ 3 h 50"/>
              <a:gd name="T94" fmla="*/ 0 w 8"/>
              <a:gd name="T95" fmla="*/ 3 h 50"/>
              <a:gd name="T96" fmla="*/ 0 w 8"/>
              <a:gd name="T97" fmla="*/ 3 h 50"/>
              <a:gd name="T98" fmla="*/ 0 w 8"/>
              <a:gd name="T99" fmla="*/ 3 h 50"/>
              <a:gd name="T100" fmla="*/ 0 w 8"/>
              <a:gd name="T101" fmla="*/ 2 h 50"/>
              <a:gd name="T102" fmla="*/ 0 w 8"/>
              <a:gd name="T103" fmla="*/ 2 h 50"/>
              <a:gd name="T104" fmla="*/ 0 w 8"/>
              <a:gd name="T105" fmla="*/ 2 h 50"/>
              <a:gd name="T106" fmla="*/ 0 w 8"/>
              <a:gd name="T107" fmla="*/ 2 h 50"/>
              <a:gd name="T108" fmla="*/ 0 w 8"/>
              <a:gd name="T109" fmla="*/ 2 h 50"/>
              <a:gd name="T110" fmla="*/ 0 w 8"/>
              <a:gd name="T111" fmla="*/ 1 h 50"/>
              <a:gd name="T112" fmla="*/ 0 w 8"/>
              <a:gd name="T113" fmla="*/ 0 h 50"/>
              <a:gd name="T114" fmla="*/ 0 w 8"/>
              <a:gd name="T11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 h="50">
                <a:moveTo>
                  <a:pt x="8" y="50"/>
                </a:moveTo>
                <a:cubicBezTo>
                  <a:pt x="8" y="50"/>
                  <a:pt x="8" y="50"/>
                  <a:pt x="8" y="50"/>
                </a:cubicBezTo>
                <a:cubicBezTo>
                  <a:pt x="8" y="50"/>
                  <a:pt x="8" y="50"/>
                  <a:pt x="8" y="50"/>
                </a:cubicBezTo>
                <a:moveTo>
                  <a:pt x="8" y="50"/>
                </a:moveTo>
                <a:cubicBezTo>
                  <a:pt x="8" y="50"/>
                  <a:pt x="8" y="50"/>
                  <a:pt x="8" y="50"/>
                </a:cubicBezTo>
                <a:cubicBezTo>
                  <a:pt x="8" y="50"/>
                  <a:pt x="8" y="50"/>
                  <a:pt x="8" y="50"/>
                </a:cubicBezTo>
                <a:moveTo>
                  <a:pt x="8" y="49"/>
                </a:moveTo>
                <a:cubicBezTo>
                  <a:pt x="8" y="50"/>
                  <a:pt x="8" y="50"/>
                  <a:pt x="8" y="50"/>
                </a:cubicBezTo>
                <a:cubicBezTo>
                  <a:pt x="8" y="50"/>
                  <a:pt x="8" y="50"/>
                  <a:pt x="8" y="49"/>
                </a:cubicBezTo>
                <a:moveTo>
                  <a:pt x="0" y="11"/>
                </a:moveTo>
                <a:cubicBezTo>
                  <a:pt x="0" y="25"/>
                  <a:pt x="2" y="38"/>
                  <a:pt x="8" y="49"/>
                </a:cubicBezTo>
                <a:cubicBezTo>
                  <a:pt x="2" y="38"/>
                  <a:pt x="0" y="25"/>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8"/>
                  <a:pt x="0" y="8"/>
                  <a:pt x="0" y="8"/>
                </a:cubicBezTo>
                <a:cubicBezTo>
                  <a:pt x="0" y="8"/>
                  <a:pt x="0" y="8"/>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3"/>
                  <a:pt x="0" y="4"/>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3"/>
                  <a:pt x="0" y="3"/>
                  <a:pt x="0" y="3"/>
                </a:cubicBezTo>
                <a:cubicBezTo>
                  <a:pt x="0" y="3"/>
                  <a:pt x="0" y="3"/>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80" name="Freeform 46"/>
          <p:cNvSpPr>
            <a:spLocks noEditPoints="1"/>
          </p:cNvSpPr>
          <p:nvPr/>
        </p:nvSpPr>
        <p:spPr bwMode="auto">
          <a:xfrm>
            <a:off x="2839641" y="2454171"/>
            <a:ext cx="34529" cy="141685"/>
          </a:xfrm>
          <a:custGeom>
            <a:avLst/>
            <a:gdLst>
              <a:gd name="T0" fmla="*/ 3 w 19"/>
              <a:gd name="T1" fmla="*/ 76 h 77"/>
              <a:gd name="T2" fmla="*/ 3 w 19"/>
              <a:gd name="T3" fmla="*/ 76 h 77"/>
              <a:gd name="T4" fmla="*/ 3 w 19"/>
              <a:gd name="T5" fmla="*/ 76 h 77"/>
              <a:gd name="T6" fmla="*/ 3 w 19"/>
              <a:gd name="T7" fmla="*/ 75 h 77"/>
              <a:gd name="T8" fmla="*/ 3 w 19"/>
              <a:gd name="T9" fmla="*/ 75 h 77"/>
              <a:gd name="T10" fmla="*/ 3 w 19"/>
              <a:gd name="T11" fmla="*/ 75 h 77"/>
              <a:gd name="T12" fmla="*/ 3 w 19"/>
              <a:gd name="T13" fmla="*/ 74 h 77"/>
              <a:gd name="T14" fmla="*/ 3 w 19"/>
              <a:gd name="T15" fmla="*/ 74 h 77"/>
              <a:gd name="T16" fmla="*/ 3 w 19"/>
              <a:gd name="T17" fmla="*/ 74 h 77"/>
              <a:gd name="T18" fmla="*/ 2 w 19"/>
              <a:gd name="T19" fmla="*/ 73 h 77"/>
              <a:gd name="T20" fmla="*/ 2 w 19"/>
              <a:gd name="T21" fmla="*/ 73 h 77"/>
              <a:gd name="T22" fmla="*/ 2 w 19"/>
              <a:gd name="T23" fmla="*/ 72 h 77"/>
              <a:gd name="T24" fmla="*/ 2 w 19"/>
              <a:gd name="T25" fmla="*/ 72 h 77"/>
              <a:gd name="T26" fmla="*/ 2 w 19"/>
              <a:gd name="T27" fmla="*/ 71 h 77"/>
              <a:gd name="T28" fmla="*/ 2 w 19"/>
              <a:gd name="T29" fmla="*/ 71 h 77"/>
              <a:gd name="T30" fmla="*/ 2 w 19"/>
              <a:gd name="T31" fmla="*/ 71 h 77"/>
              <a:gd name="T32" fmla="*/ 2 w 19"/>
              <a:gd name="T33" fmla="*/ 70 h 77"/>
              <a:gd name="T34" fmla="*/ 2 w 19"/>
              <a:gd name="T35" fmla="*/ 70 h 77"/>
              <a:gd name="T36" fmla="*/ 2 w 19"/>
              <a:gd name="T37" fmla="*/ 69 h 77"/>
              <a:gd name="T38" fmla="*/ 2 w 19"/>
              <a:gd name="T39" fmla="*/ 69 h 77"/>
              <a:gd name="T40" fmla="*/ 2 w 19"/>
              <a:gd name="T41" fmla="*/ 69 h 77"/>
              <a:gd name="T42" fmla="*/ 2 w 19"/>
              <a:gd name="T43" fmla="*/ 68 h 77"/>
              <a:gd name="T44" fmla="*/ 2 w 19"/>
              <a:gd name="T45" fmla="*/ 68 h 77"/>
              <a:gd name="T46" fmla="*/ 2 w 19"/>
              <a:gd name="T47" fmla="*/ 68 h 77"/>
              <a:gd name="T48" fmla="*/ 1 w 19"/>
              <a:gd name="T49" fmla="*/ 67 h 77"/>
              <a:gd name="T50" fmla="*/ 1 w 19"/>
              <a:gd name="T51" fmla="*/ 67 h 77"/>
              <a:gd name="T52" fmla="*/ 1 w 19"/>
              <a:gd name="T53" fmla="*/ 67 h 77"/>
              <a:gd name="T54" fmla="*/ 1 w 19"/>
              <a:gd name="T55" fmla="*/ 66 h 77"/>
              <a:gd name="T56" fmla="*/ 1 w 19"/>
              <a:gd name="T57" fmla="*/ 66 h 77"/>
              <a:gd name="T58" fmla="*/ 1 w 19"/>
              <a:gd name="T59" fmla="*/ 65 h 77"/>
              <a:gd name="T60" fmla="*/ 1 w 19"/>
              <a:gd name="T61" fmla="*/ 65 h 77"/>
              <a:gd name="T62" fmla="*/ 1 w 19"/>
              <a:gd name="T63" fmla="*/ 65 h 77"/>
              <a:gd name="T64" fmla="*/ 1 w 19"/>
              <a:gd name="T65" fmla="*/ 64 h 77"/>
              <a:gd name="T66" fmla="*/ 1 w 19"/>
              <a:gd name="T67" fmla="*/ 64 h 77"/>
              <a:gd name="T68" fmla="*/ 1 w 19"/>
              <a:gd name="T69" fmla="*/ 64 h 77"/>
              <a:gd name="T70" fmla="*/ 1 w 19"/>
              <a:gd name="T71" fmla="*/ 63 h 77"/>
              <a:gd name="T72" fmla="*/ 1 w 19"/>
              <a:gd name="T73" fmla="*/ 63 h 77"/>
              <a:gd name="T74" fmla="*/ 1 w 19"/>
              <a:gd name="T75" fmla="*/ 62 h 77"/>
              <a:gd name="T76" fmla="*/ 1 w 19"/>
              <a:gd name="T77" fmla="*/ 62 h 77"/>
              <a:gd name="T78" fmla="*/ 1 w 19"/>
              <a:gd name="T79" fmla="*/ 61 h 77"/>
              <a:gd name="T80" fmla="*/ 1 w 19"/>
              <a:gd name="T81" fmla="*/ 61 h 77"/>
              <a:gd name="T82" fmla="*/ 1 w 19"/>
              <a:gd name="T83" fmla="*/ 61 h 77"/>
              <a:gd name="T84" fmla="*/ 1 w 19"/>
              <a:gd name="T85" fmla="*/ 60 h 77"/>
              <a:gd name="T86" fmla="*/ 1 w 19"/>
              <a:gd name="T87" fmla="*/ 60 h 77"/>
              <a:gd name="T88" fmla="*/ 1 w 19"/>
              <a:gd name="T89" fmla="*/ 60 h 77"/>
              <a:gd name="T90" fmla="*/ 18 w 19"/>
              <a:gd name="T91" fmla="*/ 0 h 77"/>
              <a:gd name="T92" fmla="*/ 18 w 19"/>
              <a:gd name="T93" fmla="*/ 0 h 77"/>
              <a:gd name="T94" fmla="*/ 19 w 19"/>
              <a:gd name="T95" fmla="*/ 0 h 77"/>
              <a:gd name="T96" fmla="*/ 19 w 19"/>
              <a:gd name="T9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 h="77">
                <a:moveTo>
                  <a:pt x="3" y="77"/>
                </a:moveTo>
                <a:cubicBezTo>
                  <a:pt x="3" y="77"/>
                  <a:pt x="3" y="77"/>
                  <a:pt x="3" y="77"/>
                </a:cubicBezTo>
                <a:cubicBezTo>
                  <a:pt x="3" y="77"/>
                  <a:pt x="3" y="77"/>
                  <a:pt x="3" y="77"/>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5"/>
                </a:moveTo>
                <a:cubicBezTo>
                  <a:pt x="3" y="75"/>
                  <a:pt x="3" y="75"/>
                  <a:pt x="3" y="75"/>
                </a:cubicBezTo>
                <a:cubicBezTo>
                  <a:pt x="3" y="75"/>
                  <a:pt x="3" y="75"/>
                  <a:pt x="3" y="75"/>
                </a:cubicBezTo>
                <a:moveTo>
                  <a:pt x="3" y="75"/>
                </a:moveTo>
                <a:cubicBezTo>
                  <a:pt x="3" y="75"/>
                  <a:pt x="3" y="75"/>
                  <a:pt x="3" y="75"/>
                </a:cubicBezTo>
                <a:cubicBezTo>
                  <a:pt x="3" y="75"/>
                  <a:pt x="3" y="75"/>
                  <a:pt x="3" y="75"/>
                </a:cubicBezTo>
                <a:moveTo>
                  <a:pt x="3" y="75"/>
                </a:moveTo>
                <a:cubicBezTo>
                  <a:pt x="3" y="75"/>
                  <a:pt x="3" y="75"/>
                  <a:pt x="3" y="75"/>
                </a:cubicBezTo>
                <a:cubicBezTo>
                  <a:pt x="3" y="75"/>
                  <a:pt x="3" y="75"/>
                  <a:pt x="3" y="75"/>
                </a:cubicBezTo>
                <a:moveTo>
                  <a:pt x="3" y="74"/>
                </a:moveTo>
                <a:cubicBezTo>
                  <a:pt x="3" y="74"/>
                  <a:pt x="3" y="75"/>
                  <a:pt x="3" y="75"/>
                </a:cubicBezTo>
                <a:cubicBezTo>
                  <a:pt x="3" y="75"/>
                  <a:pt x="3" y="74"/>
                  <a:pt x="3" y="74"/>
                </a:cubicBezTo>
                <a:moveTo>
                  <a:pt x="3" y="74"/>
                </a:moveTo>
                <a:cubicBezTo>
                  <a:pt x="3" y="74"/>
                  <a:pt x="3" y="74"/>
                  <a:pt x="3" y="74"/>
                </a:cubicBezTo>
                <a:cubicBezTo>
                  <a:pt x="3" y="74"/>
                  <a:pt x="3" y="74"/>
                  <a:pt x="3" y="74"/>
                </a:cubicBezTo>
                <a:moveTo>
                  <a:pt x="3" y="74"/>
                </a:moveTo>
                <a:cubicBezTo>
                  <a:pt x="3" y="74"/>
                  <a:pt x="3" y="74"/>
                  <a:pt x="3" y="74"/>
                </a:cubicBezTo>
                <a:cubicBezTo>
                  <a:pt x="3" y="74"/>
                  <a:pt x="3" y="74"/>
                  <a:pt x="3" y="74"/>
                </a:cubicBezTo>
                <a:moveTo>
                  <a:pt x="3" y="74"/>
                </a:moveTo>
                <a:cubicBezTo>
                  <a:pt x="3" y="74"/>
                  <a:pt x="3" y="74"/>
                  <a:pt x="3" y="74"/>
                </a:cubicBezTo>
                <a:cubicBezTo>
                  <a:pt x="3" y="74"/>
                  <a:pt x="3" y="74"/>
                  <a:pt x="3" y="74"/>
                </a:cubicBezTo>
                <a:moveTo>
                  <a:pt x="2" y="73"/>
                </a:moveTo>
                <a:cubicBezTo>
                  <a:pt x="2" y="73"/>
                  <a:pt x="2" y="73"/>
                  <a:pt x="2" y="73"/>
                </a:cubicBezTo>
                <a:cubicBezTo>
                  <a:pt x="2" y="73"/>
                  <a:pt x="2" y="73"/>
                  <a:pt x="2" y="73"/>
                </a:cubicBezTo>
                <a:moveTo>
                  <a:pt x="2" y="73"/>
                </a:moveTo>
                <a:cubicBezTo>
                  <a:pt x="2" y="73"/>
                  <a:pt x="2" y="73"/>
                  <a:pt x="2" y="73"/>
                </a:cubicBezTo>
                <a:cubicBezTo>
                  <a:pt x="2" y="73"/>
                  <a:pt x="2" y="73"/>
                  <a:pt x="2" y="73"/>
                </a:cubicBezTo>
                <a:moveTo>
                  <a:pt x="2" y="72"/>
                </a:moveTo>
                <a:cubicBezTo>
                  <a:pt x="2" y="72"/>
                  <a:pt x="2" y="72"/>
                  <a:pt x="2" y="73"/>
                </a:cubicBezTo>
                <a:cubicBezTo>
                  <a:pt x="2" y="72"/>
                  <a:pt x="2" y="72"/>
                  <a:pt x="2" y="72"/>
                </a:cubicBezTo>
                <a:moveTo>
                  <a:pt x="2" y="72"/>
                </a:moveTo>
                <a:cubicBezTo>
                  <a:pt x="2" y="72"/>
                  <a:pt x="2" y="72"/>
                  <a:pt x="2" y="72"/>
                </a:cubicBezTo>
                <a:cubicBezTo>
                  <a:pt x="2" y="72"/>
                  <a:pt x="2" y="72"/>
                  <a:pt x="2" y="72"/>
                </a:cubicBezTo>
                <a:moveTo>
                  <a:pt x="2" y="72"/>
                </a:moveTo>
                <a:cubicBezTo>
                  <a:pt x="2" y="72"/>
                  <a:pt x="2" y="72"/>
                  <a:pt x="2" y="72"/>
                </a:cubicBezTo>
                <a:cubicBezTo>
                  <a:pt x="2" y="72"/>
                  <a:pt x="2" y="72"/>
                  <a:pt x="2" y="72"/>
                </a:cubicBezTo>
                <a:moveTo>
                  <a:pt x="2" y="72"/>
                </a:moveTo>
                <a:cubicBezTo>
                  <a:pt x="2" y="72"/>
                  <a:pt x="2" y="72"/>
                  <a:pt x="2" y="72"/>
                </a:cubicBezTo>
                <a:cubicBezTo>
                  <a:pt x="2" y="72"/>
                  <a:pt x="2" y="72"/>
                  <a:pt x="2" y="72"/>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0"/>
                </a:moveTo>
                <a:cubicBezTo>
                  <a:pt x="2" y="70"/>
                  <a:pt x="2" y="70"/>
                  <a:pt x="2" y="70"/>
                </a:cubicBezTo>
                <a:cubicBezTo>
                  <a:pt x="2" y="70"/>
                  <a:pt x="2" y="70"/>
                  <a:pt x="2" y="70"/>
                </a:cubicBezTo>
                <a:moveTo>
                  <a:pt x="2" y="70"/>
                </a:moveTo>
                <a:cubicBezTo>
                  <a:pt x="2" y="70"/>
                  <a:pt x="2" y="70"/>
                  <a:pt x="2" y="70"/>
                </a:cubicBezTo>
                <a:cubicBezTo>
                  <a:pt x="2" y="70"/>
                  <a:pt x="2" y="70"/>
                  <a:pt x="2" y="70"/>
                </a:cubicBezTo>
                <a:moveTo>
                  <a:pt x="2" y="70"/>
                </a:moveTo>
                <a:cubicBezTo>
                  <a:pt x="2" y="70"/>
                  <a:pt x="2" y="70"/>
                  <a:pt x="2" y="70"/>
                </a:cubicBezTo>
                <a:cubicBezTo>
                  <a:pt x="2" y="70"/>
                  <a:pt x="2" y="70"/>
                  <a:pt x="2" y="70"/>
                </a:cubicBezTo>
                <a:moveTo>
                  <a:pt x="2" y="69"/>
                </a:moveTo>
                <a:cubicBezTo>
                  <a:pt x="2" y="69"/>
                  <a:pt x="2" y="70"/>
                  <a:pt x="2" y="70"/>
                </a:cubicBezTo>
                <a:cubicBezTo>
                  <a:pt x="2" y="70"/>
                  <a:pt x="2" y="69"/>
                  <a:pt x="2" y="69"/>
                </a:cubicBezTo>
                <a:moveTo>
                  <a:pt x="2" y="69"/>
                </a:moveTo>
                <a:cubicBezTo>
                  <a:pt x="2" y="69"/>
                  <a:pt x="2" y="69"/>
                  <a:pt x="2" y="69"/>
                </a:cubicBezTo>
                <a:cubicBezTo>
                  <a:pt x="2" y="69"/>
                  <a:pt x="2" y="69"/>
                  <a:pt x="2" y="69"/>
                </a:cubicBezTo>
                <a:moveTo>
                  <a:pt x="2" y="69"/>
                </a:moveTo>
                <a:cubicBezTo>
                  <a:pt x="2" y="69"/>
                  <a:pt x="2" y="69"/>
                  <a:pt x="2" y="69"/>
                </a:cubicBezTo>
                <a:cubicBezTo>
                  <a:pt x="2" y="69"/>
                  <a:pt x="2" y="69"/>
                  <a:pt x="2" y="69"/>
                </a:cubicBezTo>
                <a:moveTo>
                  <a:pt x="2" y="68"/>
                </a:moveTo>
                <a:cubicBezTo>
                  <a:pt x="2" y="69"/>
                  <a:pt x="2" y="69"/>
                  <a:pt x="2" y="69"/>
                </a:cubicBezTo>
                <a:cubicBezTo>
                  <a:pt x="2" y="69"/>
                  <a:pt x="2" y="69"/>
                  <a:pt x="2" y="68"/>
                </a:cubicBezTo>
                <a:moveTo>
                  <a:pt x="2" y="68"/>
                </a:moveTo>
                <a:cubicBezTo>
                  <a:pt x="2" y="68"/>
                  <a:pt x="2" y="68"/>
                  <a:pt x="2" y="68"/>
                </a:cubicBezTo>
                <a:cubicBezTo>
                  <a:pt x="2" y="68"/>
                  <a:pt x="2" y="68"/>
                  <a:pt x="2" y="68"/>
                </a:cubicBezTo>
                <a:moveTo>
                  <a:pt x="2" y="68"/>
                </a:moveTo>
                <a:cubicBezTo>
                  <a:pt x="2" y="68"/>
                  <a:pt x="2" y="68"/>
                  <a:pt x="2" y="68"/>
                </a:cubicBezTo>
                <a:cubicBezTo>
                  <a:pt x="2" y="68"/>
                  <a:pt x="2" y="68"/>
                  <a:pt x="2" y="68"/>
                </a:cubicBezTo>
                <a:moveTo>
                  <a:pt x="2" y="68"/>
                </a:moveTo>
                <a:cubicBezTo>
                  <a:pt x="2" y="68"/>
                  <a:pt x="2" y="68"/>
                  <a:pt x="2" y="68"/>
                </a:cubicBezTo>
                <a:cubicBezTo>
                  <a:pt x="2" y="68"/>
                  <a:pt x="2" y="68"/>
                  <a:pt x="2" y="68"/>
                </a:cubicBezTo>
                <a:moveTo>
                  <a:pt x="1" y="67"/>
                </a:moveTo>
                <a:cubicBezTo>
                  <a:pt x="1" y="67"/>
                  <a:pt x="1" y="67"/>
                  <a:pt x="1" y="68"/>
                </a:cubicBezTo>
                <a:cubicBezTo>
                  <a:pt x="1" y="67"/>
                  <a:pt x="1" y="67"/>
                  <a:pt x="1" y="67"/>
                </a:cubicBezTo>
                <a:moveTo>
                  <a:pt x="1" y="67"/>
                </a:moveTo>
                <a:cubicBezTo>
                  <a:pt x="1" y="67"/>
                  <a:pt x="1" y="67"/>
                  <a:pt x="1" y="67"/>
                </a:cubicBezTo>
                <a:cubicBezTo>
                  <a:pt x="1" y="67"/>
                  <a:pt x="1" y="67"/>
                  <a:pt x="1" y="67"/>
                </a:cubicBezTo>
                <a:moveTo>
                  <a:pt x="1" y="67"/>
                </a:moveTo>
                <a:cubicBezTo>
                  <a:pt x="1" y="67"/>
                  <a:pt x="1" y="67"/>
                  <a:pt x="1" y="67"/>
                </a:cubicBezTo>
                <a:cubicBezTo>
                  <a:pt x="1" y="67"/>
                  <a:pt x="1" y="67"/>
                  <a:pt x="1" y="67"/>
                </a:cubicBezTo>
                <a:moveTo>
                  <a:pt x="1" y="67"/>
                </a:moveTo>
                <a:cubicBezTo>
                  <a:pt x="1" y="67"/>
                  <a:pt x="1" y="67"/>
                  <a:pt x="1" y="67"/>
                </a:cubicBezTo>
                <a:cubicBezTo>
                  <a:pt x="1" y="67"/>
                  <a:pt x="1" y="67"/>
                  <a:pt x="1" y="67"/>
                </a:cubicBezTo>
                <a:moveTo>
                  <a:pt x="1" y="66"/>
                </a:moveTo>
                <a:cubicBezTo>
                  <a:pt x="1" y="66"/>
                  <a:pt x="1" y="66"/>
                  <a:pt x="1" y="66"/>
                </a:cubicBezTo>
                <a:cubicBezTo>
                  <a:pt x="1" y="66"/>
                  <a:pt x="1" y="66"/>
                  <a:pt x="1" y="66"/>
                </a:cubicBezTo>
                <a:moveTo>
                  <a:pt x="1" y="66"/>
                </a:moveTo>
                <a:cubicBezTo>
                  <a:pt x="1" y="66"/>
                  <a:pt x="1" y="66"/>
                  <a:pt x="1" y="66"/>
                </a:cubicBezTo>
                <a:cubicBezTo>
                  <a:pt x="1" y="66"/>
                  <a:pt x="1" y="66"/>
                  <a:pt x="1" y="66"/>
                </a:cubicBezTo>
                <a:moveTo>
                  <a:pt x="1" y="66"/>
                </a:moveTo>
                <a:cubicBezTo>
                  <a:pt x="1" y="66"/>
                  <a:pt x="1" y="66"/>
                  <a:pt x="1" y="66"/>
                </a:cubicBezTo>
                <a:cubicBezTo>
                  <a:pt x="1" y="66"/>
                  <a:pt x="1" y="66"/>
                  <a:pt x="1" y="66"/>
                </a:cubicBezTo>
                <a:moveTo>
                  <a:pt x="1" y="65"/>
                </a:moveTo>
                <a:cubicBezTo>
                  <a:pt x="1" y="65"/>
                  <a:pt x="1" y="66"/>
                  <a:pt x="1" y="66"/>
                </a:cubicBezTo>
                <a:cubicBezTo>
                  <a:pt x="1" y="66"/>
                  <a:pt x="1" y="65"/>
                  <a:pt x="1" y="65"/>
                </a:cubicBezTo>
                <a:moveTo>
                  <a:pt x="1" y="65"/>
                </a:moveTo>
                <a:cubicBezTo>
                  <a:pt x="1" y="65"/>
                  <a:pt x="1" y="65"/>
                  <a:pt x="1" y="65"/>
                </a:cubicBezTo>
                <a:cubicBezTo>
                  <a:pt x="1" y="65"/>
                  <a:pt x="1" y="65"/>
                  <a:pt x="1" y="65"/>
                </a:cubicBezTo>
                <a:moveTo>
                  <a:pt x="1" y="65"/>
                </a:moveTo>
                <a:cubicBezTo>
                  <a:pt x="1" y="65"/>
                  <a:pt x="1" y="65"/>
                  <a:pt x="1" y="65"/>
                </a:cubicBezTo>
                <a:cubicBezTo>
                  <a:pt x="1" y="65"/>
                  <a:pt x="1" y="65"/>
                  <a:pt x="1" y="65"/>
                </a:cubicBezTo>
                <a:moveTo>
                  <a:pt x="1" y="64"/>
                </a:moveTo>
                <a:cubicBezTo>
                  <a:pt x="1" y="65"/>
                  <a:pt x="1" y="65"/>
                  <a:pt x="1" y="65"/>
                </a:cubicBezTo>
                <a:cubicBezTo>
                  <a:pt x="1" y="65"/>
                  <a:pt x="1" y="65"/>
                  <a:pt x="1" y="64"/>
                </a:cubicBezTo>
                <a:moveTo>
                  <a:pt x="1" y="64"/>
                </a:moveTo>
                <a:cubicBezTo>
                  <a:pt x="1" y="64"/>
                  <a:pt x="1" y="64"/>
                  <a:pt x="1" y="64"/>
                </a:cubicBezTo>
                <a:cubicBezTo>
                  <a:pt x="1" y="64"/>
                  <a:pt x="1" y="64"/>
                  <a:pt x="1" y="64"/>
                </a:cubicBezTo>
                <a:moveTo>
                  <a:pt x="1" y="64"/>
                </a:moveTo>
                <a:cubicBezTo>
                  <a:pt x="1" y="64"/>
                  <a:pt x="1" y="64"/>
                  <a:pt x="1" y="64"/>
                </a:cubicBezTo>
                <a:cubicBezTo>
                  <a:pt x="1" y="64"/>
                  <a:pt x="1" y="64"/>
                  <a:pt x="1" y="64"/>
                </a:cubicBezTo>
                <a:moveTo>
                  <a:pt x="1" y="64"/>
                </a:moveTo>
                <a:cubicBezTo>
                  <a:pt x="1" y="64"/>
                  <a:pt x="1" y="64"/>
                  <a:pt x="1" y="64"/>
                </a:cubicBezTo>
                <a:cubicBezTo>
                  <a:pt x="1" y="64"/>
                  <a:pt x="1" y="64"/>
                  <a:pt x="1" y="64"/>
                </a:cubicBezTo>
                <a:moveTo>
                  <a:pt x="1" y="63"/>
                </a:moveTo>
                <a:cubicBezTo>
                  <a:pt x="1" y="63"/>
                  <a:pt x="1" y="63"/>
                  <a:pt x="1" y="64"/>
                </a:cubicBezTo>
                <a:cubicBezTo>
                  <a:pt x="1" y="63"/>
                  <a:pt x="1" y="63"/>
                  <a:pt x="1" y="63"/>
                </a:cubicBezTo>
                <a:moveTo>
                  <a:pt x="1" y="63"/>
                </a:moveTo>
                <a:cubicBezTo>
                  <a:pt x="1" y="63"/>
                  <a:pt x="1" y="63"/>
                  <a:pt x="1" y="63"/>
                </a:cubicBezTo>
                <a:cubicBezTo>
                  <a:pt x="1" y="63"/>
                  <a:pt x="1" y="63"/>
                  <a:pt x="1" y="63"/>
                </a:cubicBezTo>
                <a:moveTo>
                  <a:pt x="1" y="63"/>
                </a:moveTo>
                <a:cubicBezTo>
                  <a:pt x="1" y="63"/>
                  <a:pt x="1" y="63"/>
                  <a:pt x="1" y="63"/>
                </a:cubicBezTo>
                <a:cubicBezTo>
                  <a:pt x="1" y="63"/>
                  <a:pt x="1" y="63"/>
                  <a:pt x="1" y="63"/>
                </a:cubicBezTo>
                <a:moveTo>
                  <a:pt x="1" y="63"/>
                </a:moveTo>
                <a:cubicBezTo>
                  <a:pt x="1" y="63"/>
                  <a:pt x="1" y="63"/>
                  <a:pt x="1" y="63"/>
                </a:cubicBezTo>
                <a:cubicBezTo>
                  <a:pt x="1" y="63"/>
                  <a:pt x="1" y="63"/>
                  <a:pt x="1" y="63"/>
                </a:cubicBezTo>
                <a:moveTo>
                  <a:pt x="1" y="62"/>
                </a:moveTo>
                <a:cubicBezTo>
                  <a:pt x="1" y="62"/>
                  <a:pt x="1" y="62"/>
                  <a:pt x="1" y="62"/>
                </a:cubicBezTo>
                <a:cubicBezTo>
                  <a:pt x="1" y="62"/>
                  <a:pt x="1" y="62"/>
                  <a:pt x="1" y="62"/>
                </a:cubicBezTo>
                <a:moveTo>
                  <a:pt x="1" y="62"/>
                </a:moveTo>
                <a:cubicBezTo>
                  <a:pt x="1" y="62"/>
                  <a:pt x="1" y="62"/>
                  <a:pt x="1" y="62"/>
                </a:cubicBezTo>
                <a:cubicBezTo>
                  <a:pt x="1" y="62"/>
                  <a:pt x="1" y="62"/>
                  <a:pt x="1" y="62"/>
                </a:cubicBezTo>
                <a:moveTo>
                  <a:pt x="1" y="62"/>
                </a:moveTo>
                <a:cubicBezTo>
                  <a:pt x="1" y="62"/>
                  <a:pt x="1" y="62"/>
                  <a:pt x="1" y="62"/>
                </a:cubicBezTo>
                <a:cubicBezTo>
                  <a:pt x="1" y="62"/>
                  <a:pt x="1" y="62"/>
                  <a:pt x="1" y="62"/>
                </a:cubicBezTo>
                <a:moveTo>
                  <a:pt x="1" y="61"/>
                </a:moveTo>
                <a:cubicBezTo>
                  <a:pt x="1" y="61"/>
                  <a:pt x="1" y="62"/>
                  <a:pt x="1" y="62"/>
                </a:cubicBezTo>
                <a:cubicBezTo>
                  <a:pt x="1" y="62"/>
                  <a:pt x="1" y="61"/>
                  <a:pt x="1" y="61"/>
                </a:cubicBezTo>
                <a:moveTo>
                  <a:pt x="1" y="61"/>
                </a:moveTo>
                <a:cubicBezTo>
                  <a:pt x="1" y="61"/>
                  <a:pt x="1" y="61"/>
                  <a:pt x="1" y="61"/>
                </a:cubicBezTo>
                <a:cubicBezTo>
                  <a:pt x="1" y="61"/>
                  <a:pt x="1" y="61"/>
                  <a:pt x="1" y="61"/>
                </a:cubicBezTo>
                <a:moveTo>
                  <a:pt x="1" y="61"/>
                </a:moveTo>
                <a:cubicBezTo>
                  <a:pt x="1" y="61"/>
                  <a:pt x="1" y="61"/>
                  <a:pt x="1" y="61"/>
                </a:cubicBezTo>
                <a:cubicBezTo>
                  <a:pt x="1" y="61"/>
                  <a:pt x="1" y="61"/>
                  <a:pt x="1" y="61"/>
                </a:cubicBezTo>
                <a:moveTo>
                  <a:pt x="1" y="60"/>
                </a:moveTo>
                <a:cubicBezTo>
                  <a:pt x="1" y="61"/>
                  <a:pt x="1" y="61"/>
                  <a:pt x="1" y="61"/>
                </a:cubicBezTo>
                <a:cubicBezTo>
                  <a:pt x="1" y="61"/>
                  <a:pt x="1" y="61"/>
                  <a:pt x="1" y="60"/>
                </a:cubicBezTo>
                <a:moveTo>
                  <a:pt x="1" y="60"/>
                </a:moveTo>
                <a:cubicBezTo>
                  <a:pt x="1" y="60"/>
                  <a:pt x="1" y="60"/>
                  <a:pt x="1" y="60"/>
                </a:cubicBezTo>
                <a:cubicBezTo>
                  <a:pt x="1" y="60"/>
                  <a:pt x="1" y="60"/>
                  <a:pt x="1" y="60"/>
                </a:cubicBezTo>
                <a:moveTo>
                  <a:pt x="1" y="60"/>
                </a:moveTo>
                <a:cubicBezTo>
                  <a:pt x="1" y="60"/>
                  <a:pt x="1" y="60"/>
                  <a:pt x="1" y="60"/>
                </a:cubicBezTo>
                <a:cubicBezTo>
                  <a:pt x="1" y="60"/>
                  <a:pt x="1" y="60"/>
                  <a:pt x="1" y="60"/>
                </a:cubicBezTo>
                <a:moveTo>
                  <a:pt x="1" y="60"/>
                </a:moveTo>
                <a:cubicBezTo>
                  <a:pt x="1" y="60"/>
                  <a:pt x="1" y="60"/>
                  <a:pt x="1" y="60"/>
                </a:cubicBezTo>
                <a:cubicBezTo>
                  <a:pt x="1" y="60"/>
                  <a:pt x="1" y="60"/>
                  <a:pt x="1" y="60"/>
                </a:cubicBezTo>
                <a:moveTo>
                  <a:pt x="18" y="1"/>
                </a:moveTo>
                <a:cubicBezTo>
                  <a:pt x="6" y="17"/>
                  <a:pt x="0" y="38"/>
                  <a:pt x="1" y="60"/>
                </a:cubicBezTo>
                <a:cubicBezTo>
                  <a:pt x="0" y="38"/>
                  <a:pt x="6" y="17"/>
                  <a:pt x="18" y="1"/>
                </a:cubicBezTo>
                <a:moveTo>
                  <a:pt x="18" y="0"/>
                </a:moveTo>
                <a:cubicBezTo>
                  <a:pt x="18" y="0"/>
                  <a:pt x="18" y="0"/>
                  <a:pt x="18" y="1"/>
                </a:cubicBezTo>
                <a:cubicBezTo>
                  <a:pt x="18" y="0"/>
                  <a:pt x="18" y="0"/>
                  <a:pt x="18" y="0"/>
                </a:cubicBezTo>
                <a:moveTo>
                  <a:pt x="19" y="0"/>
                </a:moveTo>
                <a:cubicBezTo>
                  <a:pt x="18" y="0"/>
                  <a:pt x="18" y="0"/>
                  <a:pt x="18" y="0"/>
                </a:cubicBezTo>
                <a:cubicBezTo>
                  <a:pt x="18" y="0"/>
                  <a:pt x="18" y="0"/>
                  <a:pt x="19" y="0"/>
                </a:cubicBezTo>
                <a:moveTo>
                  <a:pt x="19" y="0"/>
                </a:moveTo>
                <a:cubicBezTo>
                  <a:pt x="19" y="0"/>
                  <a:pt x="19" y="0"/>
                  <a:pt x="19" y="0"/>
                </a:cubicBezTo>
                <a:cubicBezTo>
                  <a:pt x="19" y="0"/>
                  <a:pt x="19" y="0"/>
                  <a:pt x="19" y="0"/>
                </a:cubicBezTo>
                <a:moveTo>
                  <a:pt x="19" y="0"/>
                </a:moveTo>
                <a:cubicBezTo>
                  <a:pt x="19" y="0"/>
                  <a:pt x="19" y="0"/>
                  <a:pt x="19" y="0"/>
                </a:cubicBezTo>
                <a:cubicBezTo>
                  <a:pt x="19" y="0"/>
                  <a:pt x="19" y="0"/>
                  <a:pt x="19" y="0"/>
                </a:cubicBezTo>
                <a:moveTo>
                  <a:pt x="19" y="0"/>
                </a:moveTo>
                <a:cubicBezTo>
                  <a:pt x="19" y="0"/>
                  <a:pt x="19" y="0"/>
                  <a:pt x="19" y="0"/>
                </a:cubicBezTo>
                <a:cubicBezTo>
                  <a:pt x="19" y="0"/>
                  <a:pt x="19" y="0"/>
                  <a:pt x="19"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grpSp>
        <p:nvGrpSpPr>
          <p:cNvPr id="5" name="Group 4">
            <a:extLst>
              <a:ext uri="{FF2B5EF4-FFF2-40B4-BE49-F238E27FC236}">
                <a16:creationId xmlns:a16="http://schemas.microsoft.com/office/drawing/2014/main" id="{FAFBB084-0936-4099-AE98-E909E5283190}"/>
              </a:ext>
            </a:extLst>
          </p:cNvPr>
          <p:cNvGrpSpPr/>
          <p:nvPr/>
        </p:nvGrpSpPr>
        <p:grpSpPr>
          <a:xfrm>
            <a:off x="2963606" y="2578030"/>
            <a:ext cx="439341" cy="525032"/>
            <a:chOff x="3951475" y="3437374"/>
            <a:chExt cx="585788" cy="700042"/>
          </a:xfrm>
        </p:grpSpPr>
        <p:sp>
          <p:nvSpPr>
            <p:cNvPr id="178" name="Freeform 44"/>
            <p:cNvSpPr>
              <a:spLocks/>
            </p:cNvSpPr>
            <p:nvPr/>
          </p:nvSpPr>
          <p:spPr bwMode="auto">
            <a:xfrm>
              <a:off x="3951475" y="3437374"/>
              <a:ext cx="585788" cy="587375"/>
            </a:xfrm>
            <a:custGeom>
              <a:avLst/>
              <a:gdLst>
                <a:gd name="T0" fmla="*/ 127 w 240"/>
                <a:gd name="T1" fmla="*/ 236 h 240"/>
                <a:gd name="T2" fmla="*/ 236 w 240"/>
                <a:gd name="T3" fmla="*/ 113 h 240"/>
                <a:gd name="T4" fmla="*/ 113 w 240"/>
                <a:gd name="T5" fmla="*/ 4 h 240"/>
                <a:gd name="T6" fmla="*/ 4 w 240"/>
                <a:gd name="T7" fmla="*/ 127 h 240"/>
                <a:gd name="T8" fmla="*/ 127 w 240"/>
                <a:gd name="T9" fmla="*/ 236 h 240"/>
              </a:gdLst>
              <a:ahLst/>
              <a:cxnLst>
                <a:cxn ang="0">
                  <a:pos x="T0" y="T1"/>
                </a:cxn>
                <a:cxn ang="0">
                  <a:pos x="T2" y="T3"/>
                </a:cxn>
                <a:cxn ang="0">
                  <a:pos x="T4" y="T5"/>
                </a:cxn>
                <a:cxn ang="0">
                  <a:pos x="T6" y="T7"/>
                </a:cxn>
                <a:cxn ang="0">
                  <a:pos x="T8" y="T9"/>
                </a:cxn>
              </a:cxnLst>
              <a:rect l="0" t="0" r="r" b="b"/>
              <a:pathLst>
                <a:path w="240" h="240">
                  <a:moveTo>
                    <a:pt x="127" y="236"/>
                  </a:moveTo>
                  <a:cubicBezTo>
                    <a:pt x="191" y="232"/>
                    <a:pt x="240" y="177"/>
                    <a:pt x="236" y="113"/>
                  </a:cubicBezTo>
                  <a:cubicBezTo>
                    <a:pt x="232" y="49"/>
                    <a:pt x="177" y="0"/>
                    <a:pt x="113" y="4"/>
                  </a:cubicBezTo>
                  <a:cubicBezTo>
                    <a:pt x="49" y="8"/>
                    <a:pt x="0" y="63"/>
                    <a:pt x="4" y="127"/>
                  </a:cubicBezTo>
                  <a:cubicBezTo>
                    <a:pt x="8" y="191"/>
                    <a:pt x="63" y="240"/>
                    <a:pt x="127" y="236"/>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79" name="Freeform 45"/>
            <p:cNvSpPr>
              <a:spLocks/>
            </p:cNvSpPr>
            <p:nvPr/>
          </p:nvSpPr>
          <p:spPr bwMode="auto">
            <a:xfrm>
              <a:off x="4010212" y="3492937"/>
              <a:ext cx="471488" cy="473075"/>
            </a:xfrm>
            <a:custGeom>
              <a:avLst/>
              <a:gdLst>
                <a:gd name="T0" fmla="*/ 102 w 193"/>
                <a:gd name="T1" fmla="*/ 190 h 193"/>
                <a:gd name="T2" fmla="*/ 189 w 193"/>
                <a:gd name="T3" fmla="*/ 91 h 193"/>
                <a:gd name="T4" fmla="*/ 90 w 193"/>
                <a:gd name="T5" fmla="*/ 4 h 193"/>
                <a:gd name="T6" fmla="*/ 3 w 193"/>
                <a:gd name="T7" fmla="*/ 103 h 193"/>
                <a:gd name="T8" fmla="*/ 102 w 193"/>
                <a:gd name="T9" fmla="*/ 190 h 193"/>
              </a:gdLst>
              <a:ahLst/>
              <a:cxnLst>
                <a:cxn ang="0">
                  <a:pos x="T0" y="T1"/>
                </a:cxn>
                <a:cxn ang="0">
                  <a:pos x="T2" y="T3"/>
                </a:cxn>
                <a:cxn ang="0">
                  <a:pos x="T4" y="T5"/>
                </a:cxn>
                <a:cxn ang="0">
                  <a:pos x="T6" y="T7"/>
                </a:cxn>
                <a:cxn ang="0">
                  <a:pos x="T8" y="T9"/>
                </a:cxn>
              </a:cxnLst>
              <a:rect l="0" t="0" r="r" b="b"/>
              <a:pathLst>
                <a:path w="193" h="193">
                  <a:moveTo>
                    <a:pt x="102" y="190"/>
                  </a:moveTo>
                  <a:cubicBezTo>
                    <a:pt x="153" y="187"/>
                    <a:pt x="193" y="143"/>
                    <a:pt x="189" y="91"/>
                  </a:cubicBezTo>
                  <a:cubicBezTo>
                    <a:pt x="186" y="40"/>
                    <a:pt x="142" y="0"/>
                    <a:pt x="90" y="4"/>
                  </a:cubicBezTo>
                  <a:cubicBezTo>
                    <a:pt x="39" y="7"/>
                    <a:pt x="0" y="51"/>
                    <a:pt x="3" y="103"/>
                  </a:cubicBezTo>
                  <a:cubicBezTo>
                    <a:pt x="6" y="154"/>
                    <a:pt x="50" y="193"/>
                    <a:pt x="102" y="190"/>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81" name="Freeform 47"/>
            <p:cNvSpPr>
              <a:spLocks/>
            </p:cNvSpPr>
            <p:nvPr/>
          </p:nvSpPr>
          <p:spPr bwMode="auto">
            <a:xfrm>
              <a:off x="4014975" y="3537387"/>
              <a:ext cx="207963" cy="420688"/>
            </a:xfrm>
            <a:custGeom>
              <a:avLst/>
              <a:gdLst>
                <a:gd name="T0" fmla="*/ 19 w 85"/>
                <a:gd name="T1" fmla="*/ 24 h 172"/>
                <a:gd name="T2" fmla="*/ 19 w 85"/>
                <a:gd name="T3" fmla="*/ 24 h 172"/>
                <a:gd name="T4" fmla="*/ 18 w 85"/>
                <a:gd name="T5" fmla="*/ 24 h 172"/>
                <a:gd name="T6" fmla="*/ 18 w 85"/>
                <a:gd name="T7" fmla="*/ 25 h 172"/>
                <a:gd name="T8" fmla="*/ 1 w 85"/>
                <a:gd name="T9" fmla="*/ 84 h 172"/>
                <a:gd name="T10" fmla="*/ 1 w 85"/>
                <a:gd name="T11" fmla="*/ 84 h 172"/>
                <a:gd name="T12" fmla="*/ 1 w 85"/>
                <a:gd name="T13" fmla="*/ 85 h 172"/>
                <a:gd name="T14" fmla="*/ 1 w 85"/>
                <a:gd name="T15" fmla="*/ 85 h 172"/>
                <a:gd name="T16" fmla="*/ 1 w 85"/>
                <a:gd name="T17" fmla="*/ 85 h 172"/>
                <a:gd name="T18" fmla="*/ 1 w 85"/>
                <a:gd name="T19" fmla="*/ 86 h 172"/>
                <a:gd name="T20" fmla="*/ 1 w 85"/>
                <a:gd name="T21" fmla="*/ 86 h 172"/>
                <a:gd name="T22" fmla="*/ 1 w 85"/>
                <a:gd name="T23" fmla="*/ 87 h 172"/>
                <a:gd name="T24" fmla="*/ 1 w 85"/>
                <a:gd name="T25" fmla="*/ 87 h 172"/>
                <a:gd name="T26" fmla="*/ 1 w 85"/>
                <a:gd name="T27" fmla="*/ 88 h 172"/>
                <a:gd name="T28" fmla="*/ 1 w 85"/>
                <a:gd name="T29" fmla="*/ 88 h 172"/>
                <a:gd name="T30" fmla="*/ 1 w 85"/>
                <a:gd name="T31" fmla="*/ 88 h 172"/>
                <a:gd name="T32" fmla="*/ 1 w 85"/>
                <a:gd name="T33" fmla="*/ 89 h 172"/>
                <a:gd name="T34" fmla="*/ 1 w 85"/>
                <a:gd name="T35" fmla="*/ 89 h 172"/>
                <a:gd name="T36" fmla="*/ 1 w 85"/>
                <a:gd name="T37" fmla="*/ 90 h 172"/>
                <a:gd name="T38" fmla="*/ 1 w 85"/>
                <a:gd name="T39" fmla="*/ 90 h 172"/>
                <a:gd name="T40" fmla="*/ 1 w 85"/>
                <a:gd name="T41" fmla="*/ 91 h 172"/>
                <a:gd name="T42" fmla="*/ 1 w 85"/>
                <a:gd name="T43" fmla="*/ 91 h 172"/>
                <a:gd name="T44" fmla="*/ 1 w 85"/>
                <a:gd name="T45" fmla="*/ 91 h 172"/>
                <a:gd name="T46" fmla="*/ 2 w 85"/>
                <a:gd name="T47" fmla="*/ 92 h 172"/>
                <a:gd name="T48" fmla="*/ 2 w 85"/>
                <a:gd name="T49" fmla="*/ 92 h 172"/>
                <a:gd name="T50" fmla="*/ 2 w 85"/>
                <a:gd name="T51" fmla="*/ 93 h 172"/>
                <a:gd name="T52" fmla="*/ 2 w 85"/>
                <a:gd name="T53" fmla="*/ 93 h 172"/>
                <a:gd name="T54" fmla="*/ 2 w 85"/>
                <a:gd name="T55" fmla="*/ 94 h 172"/>
                <a:gd name="T56" fmla="*/ 2 w 85"/>
                <a:gd name="T57" fmla="*/ 94 h 172"/>
                <a:gd name="T58" fmla="*/ 2 w 85"/>
                <a:gd name="T59" fmla="*/ 94 h 172"/>
                <a:gd name="T60" fmla="*/ 2 w 85"/>
                <a:gd name="T61" fmla="*/ 95 h 172"/>
                <a:gd name="T62" fmla="*/ 2 w 85"/>
                <a:gd name="T63" fmla="*/ 95 h 172"/>
                <a:gd name="T64" fmla="*/ 2 w 85"/>
                <a:gd name="T65" fmla="*/ 96 h 172"/>
                <a:gd name="T66" fmla="*/ 2 w 85"/>
                <a:gd name="T67" fmla="*/ 96 h 172"/>
                <a:gd name="T68" fmla="*/ 2 w 85"/>
                <a:gd name="T69" fmla="*/ 96 h 172"/>
                <a:gd name="T70" fmla="*/ 2 w 85"/>
                <a:gd name="T71" fmla="*/ 97 h 172"/>
                <a:gd name="T72" fmla="*/ 3 w 85"/>
                <a:gd name="T73" fmla="*/ 98 h 172"/>
                <a:gd name="T74" fmla="*/ 3 w 85"/>
                <a:gd name="T75" fmla="*/ 98 h 172"/>
                <a:gd name="T76" fmla="*/ 3 w 85"/>
                <a:gd name="T77" fmla="*/ 98 h 172"/>
                <a:gd name="T78" fmla="*/ 3 w 85"/>
                <a:gd name="T79" fmla="*/ 99 h 172"/>
                <a:gd name="T80" fmla="*/ 3 w 85"/>
                <a:gd name="T81" fmla="*/ 99 h 172"/>
                <a:gd name="T82" fmla="*/ 3 w 85"/>
                <a:gd name="T83" fmla="*/ 100 h 172"/>
                <a:gd name="T84" fmla="*/ 3 w 85"/>
                <a:gd name="T85" fmla="*/ 100 h 172"/>
                <a:gd name="T86" fmla="*/ 3 w 85"/>
                <a:gd name="T87" fmla="*/ 100 h 172"/>
                <a:gd name="T88" fmla="*/ 85 w 85"/>
                <a:gd name="T89" fmla="*/ 172 h 172"/>
                <a:gd name="T90" fmla="*/ 16 w 85"/>
                <a:gd name="T91" fmla="*/ 80 h 172"/>
                <a:gd name="T92" fmla="*/ 42 w 85"/>
                <a:gd name="T93" fmla="*/ 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 h="172">
                  <a:moveTo>
                    <a:pt x="45" y="0"/>
                  </a:moveTo>
                  <a:cubicBezTo>
                    <a:pt x="35" y="6"/>
                    <a:pt x="26" y="1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8" y="24"/>
                    <a:pt x="18" y="24"/>
                    <a:pt x="18" y="24"/>
                  </a:cubicBezTo>
                  <a:cubicBezTo>
                    <a:pt x="18" y="24"/>
                    <a:pt x="18" y="24"/>
                    <a:pt x="18" y="24"/>
                  </a:cubicBezTo>
                  <a:cubicBezTo>
                    <a:pt x="18" y="24"/>
                    <a:pt x="18" y="24"/>
                    <a:pt x="18" y="25"/>
                  </a:cubicBezTo>
                  <a:cubicBezTo>
                    <a:pt x="18" y="25"/>
                    <a:pt x="18" y="25"/>
                    <a:pt x="18" y="25"/>
                  </a:cubicBezTo>
                  <a:cubicBezTo>
                    <a:pt x="6" y="41"/>
                    <a:pt x="0" y="62"/>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89"/>
                  </a:cubicBezTo>
                  <a:cubicBezTo>
                    <a:pt x="1" y="89"/>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2"/>
                  </a:cubicBezTo>
                  <a:cubicBezTo>
                    <a:pt x="1"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3"/>
                    <a:pt x="2" y="93"/>
                    <a:pt x="2" y="93"/>
                  </a:cubicBezTo>
                  <a:cubicBezTo>
                    <a:pt x="2" y="93"/>
                    <a:pt x="2" y="93"/>
                    <a:pt x="2" y="93"/>
                  </a:cubicBezTo>
                  <a:cubicBezTo>
                    <a:pt x="2" y="93"/>
                    <a:pt x="2" y="93"/>
                    <a:pt x="2" y="93"/>
                  </a:cubicBezTo>
                  <a:cubicBezTo>
                    <a:pt x="2" y="93"/>
                    <a:pt x="2" y="93"/>
                    <a:pt x="2" y="93"/>
                  </a:cubicBezTo>
                  <a:cubicBezTo>
                    <a:pt x="2" y="93"/>
                    <a:pt x="2" y="93"/>
                    <a:pt x="2" y="93"/>
                  </a:cubicBezTo>
                  <a:cubicBezTo>
                    <a:pt x="2" y="93"/>
                    <a:pt x="2" y="93"/>
                    <a:pt x="2" y="93"/>
                  </a:cubicBezTo>
                  <a:cubicBezTo>
                    <a:pt x="2" y="93"/>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7"/>
                  </a:cubicBezTo>
                  <a:cubicBezTo>
                    <a:pt x="2" y="97"/>
                    <a:pt x="2" y="97"/>
                    <a:pt x="2" y="97"/>
                  </a:cubicBezTo>
                  <a:cubicBezTo>
                    <a:pt x="2" y="97"/>
                    <a:pt x="2" y="97"/>
                    <a:pt x="2" y="97"/>
                  </a:cubicBezTo>
                  <a:cubicBezTo>
                    <a:pt x="2" y="97"/>
                    <a:pt x="2" y="97"/>
                    <a:pt x="2" y="97"/>
                  </a:cubicBezTo>
                  <a:cubicBezTo>
                    <a:pt x="2" y="97"/>
                    <a:pt x="2" y="97"/>
                    <a:pt x="2" y="97"/>
                  </a:cubicBezTo>
                  <a:cubicBezTo>
                    <a:pt x="2" y="97"/>
                    <a:pt x="2" y="97"/>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1"/>
                  </a:cubicBezTo>
                  <a:cubicBezTo>
                    <a:pt x="3" y="101"/>
                    <a:pt x="3" y="101"/>
                    <a:pt x="3" y="101"/>
                  </a:cubicBezTo>
                  <a:cubicBezTo>
                    <a:pt x="12" y="139"/>
                    <a:pt x="45" y="168"/>
                    <a:pt x="85" y="172"/>
                  </a:cubicBezTo>
                  <a:cubicBezTo>
                    <a:pt x="73" y="168"/>
                    <a:pt x="61" y="161"/>
                    <a:pt x="52" y="152"/>
                  </a:cubicBezTo>
                  <a:cubicBezTo>
                    <a:pt x="38" y="140"/>
                    <a:pt x="28" y="125"/>
                    <a:pt x="22" y="107"/>
                  </a:cubicBezTo>
                  <a:cubicBezTo>
                    <a:pt x="20" y="98"/>
                    <a:pt x="18" y="89"/>
                    <a:pt x="16" y="80"/>
                  </a:cubicBezTo>
                  <a:cubicBezTo>
                    <a:pt x="16" y="79"/>
                    <a:pt x="16" y="79"/>
                    <a:pt x="16" y="79"/>
                  </a:cubicBezTo>
                  <a:cubicBezTo>
                    <a:pt x="15" y="60"/>
                    <a:pt x="19" y="42"/>
                    <a:pt x="27" y="24"/>
                  </a:cubicBezTo>
                  <a:cubicBezTo>
                    <a:pt x="32" y="17"/>
                    <a:pt x="37" y="10"/>
                    <a:pt x="42" y="2"/>
                  </a:cubicBezTo>
                  <a:cubicBezTo>
                    <a:pt x="43" y="1"/>
                    <a:pt x="44" y="1"/>
                    <a:pt x="45"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82" name="Rectangle 48"/>
            <p:cNvSpPr>
              <a:spLocks noChangeArrowheads="1"/>
            </p:cNvSpPr>
            <p:nvPr/>
          </p:nvSpPr>
          <p:spPr bwMode="auto">
            <a:xfrm>
              <a:off x="4170550" y="3623112"/>
              <a:ext cx="142875" cy="161925"/>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83" name="Rectangle 49"/>
            <p:cNvSpPr>
              <a:spLocks noChangeArrowheads="1"/>
            </p:cNvSpPr>
            <p:nvPr/>
          </p:nvSpPr>
          <p:spPr bwMode="auto">
            <a:xfrm>
              <a:off x="4193410" y="3540562"/>
              <a:ext cx="13251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r>
                <a:rPr lang="en-US" altLang="en-US" sz="1575" b="1" dirty="0">
                  <a:solidFill>
                    <a:srgbClr val="FF9936"/>
                  </a:solidFill>
                  <a:latin typeface="Raleway" panose="020B0003030101060003" pitchFamily="34" charset="0"/>
                </a:rPr>
                <a:t>1</a:t>
              </a:r>
              <a:endParaRPr lang="en-US" altLang="en-US" sz="1350" dirty="0"/>
            </a:p>
          </p:txBody>
        </p:sp>
        <p:sp>
          <p:nvSpPr>
            <p:cNvPr id="186" name="Freeform 52"/>
            <p:cNvSpPr>
              <a:spLocks noEditPoints="1"/>
            </p:cNvSpPr>
            <p:nvPr/>
          </p:nvSpPr>
          <p:spPr bwMode="auto">
            <a:xfrm>
              <a:off x="3994150" y="3978666"/>
              <a:ext cx="60325" cy="158750"/>
            </a:xfrm>
            <a:custGeom>
              <a:avLst/>
              <a:gdLst>
                <a:gd name="T0" fmla="*/ 0 w 25"/>
                <a:gd name="T1" fmla="*/ 65 h 65"/>
                <a:gd name="T2" fmla="*/ 0 w 25"/>
                <a:gd name="T3" fmla="*/ 65 h 65"/>
                <a:gd name="T4" fmla="*/ 0 w 25"/>
                <a:gd name="T5" fmla="*/ 65 h 65"/>
                <a:gd name="T6" fmla="*/ 0 w 25"/>
                <a:gd name="T7" fmla="*/ 65 h 65"/>
                <a:gd name="T8" fmla="*/ 0 w 25"/>
                <a:gd name="T9" fmla="*/ 65 h 65"/>
                <a:gd name="T10" fmla="*/ 0 w 25"/>
                <a:gd name="T11" fmla="*/ 65 h 65"/>
                <a:gd name="T12" fmla="*/ 0 w 25"/>
                <a:gd name="T13" fmla="*/ 64 h 65"/>
                <a:gd name="T14" fmla="*/ 0 w 25"/>
                <a:gd name="T15" fmla="*/ 64 h 65"/>
                <a:gd name="T16" fmla="*/ 0 w 25"/>
                <a:gd name="T17" fmla="*/ 64 h 65"/>
                <a:gd name="T18" fmla="*/ 0 w 25"/>
                <a:gd name="T19" fmla="*/ 64 h 65"/>
                <a:gd name="T20" fmla="*/ 0 w 25"/>
                <a:gd name="T21" fmla="*/ 64 h 65"/>
                <a:gd name="T22" fmla="*/ 0 w 25"/>
                <a:gd name="T23" fmla="*/ 64 h 65"/>
                <a:gd name="T24" fmla="*/ 0 w 25"/>
                <a:gd name="T25" fmla="*/ 64 h 65"/>
                <a:gd name="T26" fmla="*/ 0 w 25"/>
                <a:gd name="T27" fmla="*/ 64 h 65"/>
                <a:gd name="T28" fmla="*/ 0 w 25"/>
                <a:gd name="T29" fmla="*/ 64 h 65"/>
                <a:gd name="T30" fmla="*/ 0 w 25"/>
                <a:gd name="T31" fmla="*/ 63 h 65"/>
                <a:gd name="T32" fmla="*/ 0 w 25"/>
                <a:gd name="T33" fmla="*/ 64 h 65"/>
                <a:gd name="T34" fmla="*/ 0 w 25"/>
                <a:gd name="T35" fmla="*/ 64 h 65"/>
                <a:gd name="T36" fmla="*/ 0 w 25"/>
                <a:gd name="T37" fmla="*/ 63 h 65"/>
                <a:gd name="T38" fmla="*/ 25 w 25"/>
                <a:gd name="T39" fmla="*/ 0 h 65"/>
                <a:gd name="T40" fmla="*/ 0 w 25"/>
                <a:gd name="T41" fmla="*/ 63 h 65"/>
                <a:gd name="T42" fmla="*/ 25 w 25"/>
                <a:gd name="T43" fmla="*/ 0 h 65"/>
                <a:gd name="T44" fmla="*/ 25 w 25"/>
                <a:gd name="T45" fmla="*/ 0 h 65"/>
                <a:gd name="T46" fmla="*/ 25 w 25"/>
                <a:gd name="T47" fmla="*/ 0 h 65"/>
                <a:gd name="T48" fmla="*/ 25 w 25"/>
                <a:gd name="T4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 h="65">
                  <a:moveTo>
                    <a:pt x="0" y="65"/>
                  </a:moveTo>
                  <a:cubicBezTo>
                    <a:pt x="0" y="65"/>
                    <a:pt x="0" y="65"/>
                    <a:pt x="0" y="65"/>
                  </a:cubicBezTo>
                  <a:cubicBezTo>
                    <a:pt x="0" y="65"/>
                    <a:pt x="0" y="65"/>
                    <a:pt x="0" y="65"/>
                  </a:cubicBezTo>
                  <a:moveTo>
                    <a:pt x="0" y="65"/>
                  </a:moveTo>
                  <a:cubicBezTo>
                    <a:pt x="0" y="65"/>
                    <a:pt x="0" y="65"/>
                    <a:pt x="0" y="65"/>
                  </a:cubicBezTo>
                  <a:cubicBezTo>
                    <a:pt x="0" y="65"/>
                    <a:pt x="0" y="65"/>
                    <a:pt x="0" y="65"/>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3"/>
                  </a:moveTo>
                  <a:cubicBezTo>
                    <a:pt x="0" y="63"/>
                    <a:pt x="0" y="64"/>
                    <a:pt x="0" y="64"/>
                  </a:cubicBezTo>
                  <a:cubicBezTo>
                    <a:pt x="0" y="64"/>
                    <a:pt x="0" y="64"/>
                    <a:pt x="0" y="64"/>
                  </a:cubicBezTo>
                  <a:cubicBezTo>
                    <a:pt x="0" y="64"/>
                    <a:pt x="0" y="63"/>
                    <a:pt x="0" y="63"/>
                  </a:cubicBezTo>
                  <a:moveTo>
                    <a:pt x="25" y="0"/>
                  </a:moveTo>
                  <a:cubicBezTo>
                    <a:pt x="10" y="17"/>
                    <a:pt x="0" y="39"/>
                    <a:pt x="0" y="63"/>
                  </a:cubicBezTo>
                  <a:cubicBezTo>
                    <a:pt x="0" y="39"/>
                    <a:pt x="10" y="17"/>
                    <a:pt x="25" y="0"/>
                  </a:cubicBezTo>
                  <a:moveTo>
                    <a:pt x="25" y="0"/>
                  </a:moveTo>
                  <a:cubicBezTo>
                    <a:pt x="25" y="0"/>
                    <a:pt x="25" y="0"/>
                    <a:pt x="25" y="0"/>
                  </a:cubicBezTo>
                  <a:cubicBezTo>
                    <a:pt x="25" y="0"/>
                    <a:pt x="25" y="0"/>
                    <a:pt x="25"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grpSp>
      <p:sp>
        <p:nvSpPr>
          <p:cNvPr id="192" name="Freeform 58"/>
          <p:cNvSpPr>
            <a:spLocks noEditPoints="1"/>
          </p:cNvSpPr>
          <p:nvPr/>
        </p:nvSpPr>
        <p:spPr bwMode="auto">
          <a:xfrm>
            <a:off x="2857500" y="3549546"/>
            <a:ext cx="33338" cy="166688"/>
          </a:xfrm>
          <a:custGeom>
            <a:avLst/>
            <a:gdLst>
              <a:gd name="T0" fmla="*/ 7 w 18"/>
              <a:gd name="T1" fmla="*/ 91 h 91"/>
              <a:gd name="T2" fmla="*/ 7 w 18"/>
              <a:gd name="T3" fmla="*/ 91 h 91"/>
              <a:gd name="T4" fmla="*/ 7 w 18"/>
              <a:gd name="T5" fmla="*/ 91 h 91"/>
              <a:gd name="T6" fmla="*/ 7 w 18"/>
              <a:gd name="T7" fmla="*/ 91 h 91"/>
              <a:gd name="T8" fmla="*/ 7 w 18"/>
              <a:gd name="T9" fmla="*/ 91 h 91"/>
              <a:gd name="T10" fmla="*/ 7 w 18"/>
              <a:gd name="T11" fmla="*/ 91 h 91"/>
              <a:gd name="T12" fmla="*/ 7 w 18"/>
              <a:gd name="T13" fmla="*/ 91 h 91"/>
              <a:gd name="T14" fmla="*/ 7 w 18"/>
              <a:gd name="T15" fmla="*/ 91 h 91"/>
              <a:gd name="T16" fmla="*/ 7 w 18"/>
              <a:gd name="T17" fmla="*/ 91 h 91"/>
              <a:gd name="T18" fmla="*/ 7 w 18"/>
              <a:gd name="T19" fmla="*/ 91 h 91"/>
              <a:gd name="T20" fmla="*/ 7 w 18"/>
              <a:gd name="T21" fmla="*/ 91 h 91"/>
              <a:gd name="T22" fmla="*/ 7 w 18"/>
              <a:gd name="T23" fmla="*/ 91 h 91"/>
              <a:gd name="T24" fmla="*/ 6 w 18"/>
              <a:gd name="T25" fmla="*/ 90 h 91"/>
              <a:gd name="T26" fmla="*/ 7 w 18"/>
              <a:gd name="T27" fmla="*/ 91 h 91"/>
              <a:gd name="T28" fmla="*/ 6 w 18"/>
              <a:gd name="T29" fmla="*/ 90 h 91"/>
              <a:gd name="T30" fmla="*/ 0 w 18"/>
              <a:gd name="T31" fmla="*/ 57 h 91"/>
              <a:gd name="T32" fmla="*/ 6 w 18"/>
              <a:gd name="T33" fmla="*/ 90 h 91"/>
              <a:gd name="T34" fmla="*/ 0 w 18"/>
              <a:gd name="T35" fmla="*/ 57 h 91"/>
              <a:gd name="T36" fmla="*/ 0 w 18"/>
              <a:gd name="T37" fmla="*/ 57 h 91"/>
              <a:gd name="T38" fmla="*/ 0 w 18"/>
              <a:gd name="T39" fmla="*/ 57 h 91"/>
              <a:gd name="T40" fmla="*/ 0 w 18"/>
              <a:gd name="T41" fmla="*/ 57 h 91"/>
              <a:gd name="T42" fmla="*/ 0 w 18"/>
              <a:gd name="T43" fmla="*/ 57 h 91"/>
              <a:gd name="T44" fmla="*/ 0 w 18"/>
              <a:gd name="T45" fmla="*/ 57 h 91"/>
              <a:gd name="T46" fmla="*/ 0 w 18"/>
              <a:gd name="T47" fmla="*/ 57 h 91"/>
              <a:gd name="T48" fmla="*/ 0 w 18"/>
              <a:gd name="T49" fmla="*/ 56 h 91"/>
              <a:gd name="T50" fmla="*/ 0 w 18"/>
              <a:gd name="T51" fmla="*/ 57 h 91"/>
              <a:gd name="T52" fmla="*/ 0 w 18"/>
              <a:gd name="T53" fmla="*/ 56 h 91"/>
              <a:gd name="T54" fmla="*/ 0 w 18"/>
              <a:gd name="T55" fmla="*/ 56 h 91"/>
              <a:gd name="T56" fmla="*/ 0 w 18"/>
              <a:gd name="T57" fmla="*/ 56 h 91"/>
              <a:gd name="T58" fmla="*/ 0 w 18"/>
              <a:gd name="T59" fmla="*/ 56 h 91"/>
              <a:gd name="T60" fmla="*/ 0 w 18"/>
              <a:gd name="T61" fmla="*/ 56 h 91"/>
              <a:gd name="T62" fmla="*/ 0 w 18"/>
              <a:gd name="T63" fmla="*/ 56 h 91"/>
              <a:gd name="T64" fmla="*/ 0 w 18"/>
              <a:gd name="T65" fmla="*/ 56 h 91"/>
              <a:gd name="T66" fmla="*/ 0 w 18"/>
              <a:gd name="T67" fmla="*/ 56 h 91"/>
              <a:gd name="T68" fmla="*/ 0 w 18"/>
              <a:gd name="T69" fmla="*/ 56 h 91"/>
              <a:gd name="T70" fmla="*/ 0 w 18"/>
              <a:gd name="T71" fmla="*/ 56 h 91"/>
              <a:gd name="T72" fmla="*/ 0 w 18"/>
              <a:gd name="T73" fmla="*/ 55 h 91"/>
              <a:gd name="T74" fmla="*/ 0 w 18"/>
              <a:gd name="T75" fmla="*/ 56 h 91"/>
              <a:gd name="T76" fmla="*/ 0 w 18"/>
              <a:gd name="T77" fmla="*/ 56 h 91"/>
              <a:gd name="T78" fmla="*/ 0 w 18"/>
              <a:gd name="T79" fmla="*/ 55 h 91"/>
              <a:gd name="T80" fmla="*/ 18 w 18"/>
              <a:gd name="T81" fmla="*/ 0 h 91"/>
              <a:gd name="T82" fmla="*/ 0 w 18"/>
              <a:gd name="T83" fmla="*/ 55 h 91"/>
              <a:gd name="T84" fmla="*/ 18 w 18"/>
              <a:gd name="T85" fmla="*/ 0 h 91"/>
              <a:gd name="T86" fmla="*/ 18 w 18"/>
              <a:gd name="T87" fmla="*/ 0 h 91"/>
              <a:gd name="T88" fmla="*/ 18 w 18"/>
              <a:gd name="T89" fmla="*/ 0 h 91"/>
              <a:gd name="T90" fmla="*/ 18 w 18"/>
              <a:gd name="T91" fmla="*/ 0 h 91"/>
              <a:gd name="T92" fmla="*/ 18 w 18"/>
              <a:gd name="T93" fmla="*/ 0 h 91"/>
              <a:gd name="T94" fmla="*/ 18 w 18"/>
              <a:gd name="T95" fmla="*/ 0 h 91"/>
              <a:gd name="T96" fmla="*/ 18 w 18"/>
              <a:gd name="T9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 h="91">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6" y="90"/>
                </a:moveTo>
                <a:cubicBezTo>
                  <a:pt x="6" y="90"/>
                  <a:pt x="6" y="90"/>
                  <a:pt x="7" y="91"/>
                </a:cubicBezTo>
                <a:cubicBezTo>
                  <a:pt x="6" y="90"/>
                  <a:pt x="6" y="90"/>
                  <a:pt x="6" y="90"/>
                </a:cubicBezTo>
                <a:moveTo>
                  <a:pt x="0" y="57"/>
                </a:moveTo>
                <a:cubicBezTo>
                  <a:pt x="0" y="69"/>
                  <a:pt x="2" y="80"/>
                  <a:pt x="6" y="90"/>
                </a:cubicBezTo>
                <a:cubicBezTo>
                  <a:pt x="2" y="80"/>
                  <a:pt x="0" y="69"/>
                  <a:pt x="0" y="57"/>
                </a:cubicBezTo>
                <a:moveTo>
                  <a:pt x="0" y="57"/>
                </a:moveTo>
                <a:cubicBezTo>
                  <a:pt x="0" y="57"/>
                  <a:pt x="0" y="57"/>
                  <a:pt x="0" y="57"/>
                </a:cubicBezTo>
                <a:cubicBezTo>
                  <a:pt x="0" y="57"/>
                  <a:pt x="0" y="57"/>
                  <a:pt x="0" y="57"/>
                </a:cubicBezTo>
                <a:moveTo>
                  <a:pt x="0" y="57"/>
                </a:moveTo>
                <a:cubicBezTo>
                  <a:pt x="0" y="57"/>
                  <a:pt x="0" y="57"/>
                  <a:pt x="0" y="57"/>
                </a:cubicBezTo>
                <a:cubicBezTo>
                  <a:pt x="0" y="57"/>
                  <a:pt x="0" y="57"/>
                  <a:pt x="0" y="57"/>
                </a:cubicBezTo>
                <a:moveTo>
                  <a:pt x="0" y="56"/>
                </a:moveTo>
                <a:cubicBezTo>
                  <a:pt x="0" y="57"/>
                  <a:pt x="0" y="57"/>
                  <a:pt x="0" y="57"/>
                </a:cubicBezTo>
                <a:cubicBezTo>
                  <a:pt x="0" y="57"/>
                  <a:pt x="0" y="57"/>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5"/>
                </a:moveTo>
                <a:cubicBezTo>
                  <a:pt x="0" y="55"/>
                  <a:pt x="0" y="55"/>
                  <a:pt x="0" y="56"/>
                </a:cubicBezTo>
                <a:cubicBezTo>
                  <a:pt x="0" y="56"/>
                  <a:pt x="0" y="56"/>
                  <a:pt x="0" y="56"/>
                </a:cubicBezTo>
                <a:cubicBezTo>
                  <a:pt x="0" y="55"/>
                  <a:pt x="0" y="55"/>
                  <a:pt x="0" y="55"/>
                </a:cubicBezTo>
                <a:moveTo>
                  <a:pt x="18" y="0"/>
                </a:moveTo>
                <a:cubicBezTo>
                  <a:pt x="7" y="15"/>
                  <a:pt x="0" y="35"/>
                  <a:pt x="0" y="55"/>
                </a:cubicBezTo>
                <a:cubicBezTo>
                  <a:pt x="0" y="35"/>
                  <a:pt x="7" y="15"/>
                  <a:pt x="18" y="0"/>
                </a:cubicBezTo>
                <a:moveTo>
                  <a:pt x="18" y="0"/>
                </a:moveTo>
                <a:cubicBezTo>
                  <a:pt x="18" y="0"/>
                  <a:pt x="18" y="0"/>
                  <a:pt x="18" y="0"/>
                </a:cubicBezTo>
                <a:cubicBezTo>
                  <a:pt x="18" y="0"/>
                  <a:pt x="18" y="0"/>
                  <a:pt x="18" y="0"/>
                </a:cubicBezTo>
                <a:moveTo>
                  <a:pt x="18" y="0"/>
                </a:moveTo>
                <a:cubicBezTo>
                  <a:pt x="18" y="0"/>
                  <a:pt x="18" y="0"/>
                  <a:pt x="18" y="0"/>
                </a:cubicBezTo>
                <a:cubicBezTo>
                  <a:pt x="18" y="0"/>
                  <a:pt x="18" y="0"/>
                  <a:pt x="18"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grpSp>
        <p:nvGrpSpPr>
          <p:cNvPr id="6" name="Group 5">
            <a:extLst>
              <a:ext uri="{FF2B5EF4-FFF2-40B4-BE49-F238E27FC236}">
                <a16:creationId xmlns:a16="http://schemas.microsoft.com/office/drawing/2014/main" id="{9904C281-CCA8-4FD4-A293-FE67ED6D76E0}"/>
              </a:ext>
            </a:extLst>
          </p:cNvPr>
          <p:cNvGrpSpPr/>
          <p:nvPr/>
        </p:nvGrpSpPr>
        <p:grpSpPr>
          <a:xfrm>
            <a:off x="2461022" y="3868396"/>
            <a:ext cx="471965" cy="433388"/>
            <a:chOff x="3281363" y="5157861"/>
            <a:chExt cx="629286" cy="577850"/>
          </a:xfrm>
        </p:grpSpPr>
        <p:sp>
          <p:nvSpPr>
            <p:cNvPr id="196" name="Freeform 62"/>
            <p:cNvSpPr>
              <a:spLocks/>
            </p:cNvSpPr>
            <p:nvPr/>
          </p:nvSpPr>
          <p:spPr bwMode="auto">
            <a:xfrm>
              <a:off x="3332799" y="5157861"/>
              <a:ext cx="577850" cy="577850"/>
            </a:xfrm>
            <a:custGeom>
              <a:avLst/>
              <a:gdLst>
                <a:gd name="T0" fmla="*/ 122 w 236"/>
                <a:gd name="T1" fmla="*/ 234 h 236"/>
                <a:gd name="T2" fmla="*/ 234 w 236"/>
                <a:gd name="T3" fmla="*/ 114 h 236"/>
                <a:gd name="T4" fmla="*/ 114 w 236"/>
                <a:gd name="T5" fmla="*/ 2 h 236"/>
                <a:gd name="T6" fmla="*/ 2 w 236"/>
                <a:gd name="T7" fmla="*/ 122 h 236"/>
                <a:gd name="T8" fmla="*/ 122 w 236"/>
                <a:gd name="T9" fmla="*/ 234 h 236"/>
              </a:gdLst>
              <a:ahLst/>
              <a:cxnLst>
                <a:cxn ang="0">
                  <a:pos x="T0" y="T1"/>
                </a:cxn>
                <a:cxn ang="0">
                  <a:pos x="T2" y="T3"/>
                </a:cxn>
                <a:cxn ang="0">
                  <a:pos x="T4" y="T5"/>
                </a:cxn>
                <a:cxn ang="0">
                  <a:pos x="T6" y="T7"/>
                </a:cxn>
                <a:cxn ang="0">
                  <a:pos x="T8" y="T9"/>
                </a:cxn>
              </a:cxnLst>
              <a:rect l="0" t="0" r="r" b="b"/>
              <a:pathLst>
                <a:path w="236" h="236">
                  <a:moveTo>
                    <a:pt x="122" y="234"/>
                  </a:moveTo>
                  <a:cubicBezTo>
                    <a:pt x="186" y="231"/>
                    <a:pt x="236" y="178"/>
                    <a:pt x="234" y="114"/>
                  </a:cubicBezTo>
                  <a:cubicBezTo>
                    <a:pt x="232" y="50"/>
                    <a:pt x="178" y="0"/>
                    <a:pt x="114" y="2"/>
                  </a:cubicBezTo>
                  <a:cubicBezTo>
                    <a:pt x="50" y="4"/>
                    <a:pt x="0" y="58"/>
                    <a:pt x="2" y="122"/>
                  </a:cubicBezTo>
                  <a:cubicBezTo>
                    <a:pt x="4" y="186"/>
                    <a:pt x="58" y="236"/>
                    <a:pt x="122" y="234"/>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97" name="Freeform 63"/>
            <p:cNvSpPr>
              <a:spLocks/>
            </p:cNvSpPr>
            <p:nvPr/>
          </p:nvSpPr>
          <p:spPr bwMode="auto">
            <a:xfrm>
              <a:off x="3389949" y="5215011"/>
              <a:ext cx="465138" cy="463550"/>
            </a:xfrm>
            <a:custGeom>
              <a:avLst/>
              <a:gdLst>
                <a:gd name="T0" fmla="*/ 98 w 190"/>
                <a:gd name="T1" fmla="*/ 188 h 190"/>
                <a:gd name="T2" fmla="*/ 188 w 190"/>
                <a:gd name="T3" fmla="*/ 91 h 190"/>
                <a:gd name="T4" fmla="*/ 92 w 190"/>
                <a:gd name="T5" fmla="*/ 1 h 190"/>
                <a:gd name="T6" fmla="*/ 1 w 190"/>
                <a:gd name="T7" fmla="*/ 98 h 190"/>
                <a:gd name="T8" fmla="*/ 98 w 190"/>
                <a:gd name="T9" fmla="*/ 188 h 190"/>
              </a:gdLst>
              <a:ahLst/>
              <a:cxnLst>
                <a:cxn ang="0">
                  <a:pos x="T0" y="T1"/>
                </a:cxn>
                <a:cxn ang="0">
                  <a:pos x="T2" y="T3"/>
                </a:cxn>
                <a:cxn ang="0">
                  <a:pos x="T4" y="T5"/>
                </a:cxn>
                <a:cxn ang="0">
                  <a:pos x="T6" y="T7"/>
                </a:cxn>
                <a:cxn ang="0">
                  <a:pos x="T8" y="T9"/>
                </a:cxn>
              </a:cxnLst>
              <a:rect l="0" t="0" r="r" b="b"/>
              <a:pathLst>
                <a:path w="190" h="190">
                  <a:moveTo>
                    <a:pt x="98" y="188"/>
                  </a:moveTo>
                  <a:cubicBezTo>
                    <a:pt x="150" y="186"/>
                    <a:pt x="190" y="143"/>
                    <a:pt x="188" y="91"/>
                  </a:cubicBezTo>
                  <a:cubicBezTo>
                    <a:pt x="186" y="40"/>
                    <a:pt x="143" y="0"/>
                    <a:pt x="92" y="1"/>
                  </a:cubicBezTo>
                  <a:cubicBezTo>
                    <a:pt x="40" y="3"/>
                    <a:pt x="0" y="47"/>
                    <a:pt x="1" y="98"/>
                  </a:cubicBezTo>
                  <a:cubicBezTo>
                    <a:pt x="3" y="149"/>
                    <a:pt x="47" y="190"/>
                    <a:pt x="98" y="188"/>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98" name="Freeform 64"/>
            <p:cNvSpPr>
              <a:spLocks noEditPoints="1"/>
            </p:cNvSpPr>
            <p:nvPr/>
          </p:nvSpPr>
          <p:spPr bwMode="auto">
            <a:xfrm>
              <a:off x="3281363" y="5326453"/>
              <a:ext cx="17463" cy="168275"/>
            </a:xfrm>
            <a:custGeom>
              <a:avLst/>
              <a:gdLst>
                <a:gd name="T0" fmla="*/ 7 w 7"/>
                <a:gd name="T1" fmla="*/ 69 h 69"/>
                <a:gd name="T2" fmla="*/ 7 w 7"/>
                <a:gd name="T3" fmla="*/ 69 h 69"/>
                <a:gd name="T4" fmla="*/ 7 w 7"/>
                <a:gd name="T5" fmla="*/ 69 h 69"/>
                <a:gd name="T6" fmla="*/ 7 w 7"/>
                <a:gd name="T7" fmla="*/ 68 h 69"/>
                <a:gd name="T8" fmla="*/ 6 w 7"/>
                <a:gd name="T9" fmla="*/ 67 h 69"/>
                <a:gd name="T10" fmla="*/ 6 w 7"/>
                <a:gd name="T11" fmla="*/ 66 h 69"/>
                <a:gd name="T12" fmla="*/ 6 w 7"/>
                <a:gd name="T13" fmla="*/ 66 h 69"/>
                <a:gd name="T14" fmla="*/ 6 w 7"/>
                <a:gd name="T15" fmla="*/ 66 h 69"/>
                <a:gd name="T16" fmla="*/ 6 w 7"/>
                <a:gd name="T17" fmla="*/ 66 h 69"/>
                <a:gd name="T18" fmla="*/ 5 w 7"/>
                <a:gd name="T19" fmla="*/ 65 h 69"/>
                <a:gd name="T20" fmla="*/ 5 w 7"/>
                <a:gd name="T21" fmla="*/ 65 h 69"/>
                <a:gd name="T22" fmla="*/ 5 w 7"/>
                <a:gd name="T23" fmla="*/ 65 h 69"/>
                <a:gd name="T24" fmla="*/ 5 w 7"/>
                <a:gd name="T25" fmla="*/ 64 h 69"/>
                <a:gd name="T26" fmla="*/ 5 w 7"/>
                <a:gd name="T27" fmla="*/ 64 h 69"/>
                <a:gd name="T28" fmla="*/ 5 w 7"/>
                <a:gd name="T29" fmla="*/ 63 h 69"/>
                <a:gd name="T30" fmla="*/ 5 w 7"/>
                <a:gd name="T31" fmla="*/ 63 h 69"/>
                <a:gd name="T32" fmla="*/ 5 w 7"/>
                <a:gd name="T33" fmla="*/ 63 h 69"/>
                <a:gd name="T34" fmla="*/ 5 w 7"/>
                <a:gd name="T35" fmla="*/ 62 h 69"/>
                <a:gd name="T36" fmla="*/ 4 w 7"/>
                <a:gd name="T37" fmla="*/ 62 h 69"/>
                <a:gd name="T38" fmla="*/ 4 w 7"/>
                <a:gd name="T39" fmla="*/ 62 h 69"/>
                <a:gd name="T40" fmla="*/ 4 w 7"/>
                <a:gd name="T41" fmla="*/ 61 h 69"/>
                <a:gd name="T42" fmla="*/ 4 w 7"/>
                <a:gd name="T43" fmla="*/ 60 h 69"/>
                <a:gd name="T44" fmla="*/ 4 w 7"/>
                <a:gd name="T45" fmla="*/ 60 h 69"/>
                <a:gd name="T46" fmla="*/ 4 w 7"/>
                <a:gd name="T47" fmla="*/ 60 h 69"/>
                <a:gd name="T48" fmla="*/ 4 w 7"/>
                <a:gd name="T49" fmla="*/ 60 h 69"/>
                <a:gd name="T50" fmla="*/ 4 w 7"/>
                <a:gd name="T51" fmla="*/ 59 h 69"/>
                <a:gd name="T52" fmla="*/ 4 w 7"/>
                <a:gd name="T53" fmla="*/ 59 h 69"/>
                <a:gd name="T54" fmla="*/ 3 w 7"/>
                <a:gd name="T55" fmla="*/ 59 h 69"/>
                <a:gd name="T56" fmla="*/ 3 w 7"/>
                <a:gd name="T57" fmla="*/ 57 h 69"/>
                <a:gd name="T58" fmla="*/ 3 w 7"/>
                <a:gd name="T59" fmla="*/ 57 h 69"/>
                <a:gd name="T60" fmla="*/ 3 w 7"/>
                <a:gd name="T61" fmla="*/ 56 h 69"/>
                <a:gd name="T62" fmla="*/ 3 w 7"/>
                <a:gd name="T63" fmla="*/ 56 h 69"/>
                <a:gd name="T64" fmla="*/ 3 w 7"/>
                <a:gd name="T65" fmla="*/ 56 h 69"/>
                <a:gd name="T66" fmla="*/ 0 w 7"/>
                <a:gd name="T67" fmla="*/ 40 h 69"/>
                <a:gd name="T68" fmla="*/ 0 w 7"/>
                <a:gd name="T69" fmla="*/ 40 h 69"/>
                <a:gd name="T70" fmla="*/ 0 w 7"/>
                <a:gd name="T71" fmla="*/ 40 h 69"/>
                <a:gd name="T72" fmla="*/ 0 w 7"/>
                <a:gd name="T73" fmla="*/ 40 h 69"/>
                <a:gd name="T74" fmla="*/ 0 w 7"/>
                <a:gd name="T75" fmla="*/ 39 h 69"/>
                <a:gd name="T76" fmla="*/ 0 w 7"/>
                <a:gd name="T77" fmla="*/ 39 h 69"/>
                <a:gd name="T78" fmla="*/ 0 w 7"/>
                <a:gd name="T79" fmla="*/ 39 h 69"/>
                <a:gd name="T80" fmla="*/ 0 w 7"/>
                <a:gd name="T81" fmla="*/ 38 h 69"/>
                <a:gd name="T82" fmla="*/ 0 w 7"/>
                <a:gd name="T83" fmla="*/ 38 h 69"/>
                <a:gd name="T84" fmla="*/ 0 w 7"/>
                <a:gd name="T85" fmla="*/ 38 h 69"/>
                <a:gd name="T86" fmla="*/ 7 w 7"/>
                <a:gd name="T87" fmla="*/ 0 h 69"/>
                <a:gd name="T88" fmla="*/ 7 w 7"/>
                <a:gd name="T89" fmla="*/ 0 h 69"/>
                <a:gd name="T90" fmla="*/ 7 w 7"/>
                <a:gd name="T91" fmla="*/ 0 h 69"/>
                <a:gd name="T92" fmla="*/ 7 w 7"/>
                <a:gd name="T9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 h="69">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8"/>
                  </a:moveTo>
                  <a:cubicBezTo>
                    <a:pt x="7" y="68"/>
                    <a:pt x="7" y="68"/>
                    <a:pt x="7" y="68"/>
                  </a:cubicBezTo>
                  <a:cubicBezTo>
                    <a:pt x="7" y="68"/>
                    <a:pt x="7" y="68"/>
                    <a:pt x="7" y="68"/>
                  </a:cubicBezTo>
                  <a:moveTo>
                    <a:pt x="6" y="67"/>
                  </a:moveTo>
                  <a:cubicBezTo>
                    <a:pt x="6" y="67"/>
                    <a:pt x="6" y="67"/>
                    <a:pt x="6" y="67"/>
                  </a:cubicBezTo>
                  <a:cubicBezTo>
                    <a:pt x="6" y="67"/>
                    <a:pt x="6" y="67"/>
                    <a:pt x="6" y="67"/>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5" y="65"/>
                  </a:moveTo>
                  <a:cubicBezTo>
                    <a:pt x="5" y="65"/>
                    <a:pt x="6" y="65"/>
                    <a:pt x="6" y="66"/>
                  </a:cubicBezTo>
                  <a:cubicBezTo>
                    <a:pt x="6" y="65"/>
                    <a:pt x="5" y="65"/>
                    <a:pt x="5" y="65"/>
                  </a:cubicBezTo>
                  <a:moveTo>
                    <a:pt x="5" y="65"/>
                  </a:moveTo>
                  <a:cubicBezTo>
                    <a:pt x="5" y="65"/>
                    <a:pt x="5" y="65"/>
                    <a:pt x="5" y="65"/>
                  </a:cubicBezTo>
                  <a:cubicBezTo>
                    <a:pt x="5" y="65"/>
                    <a:pt x="5" y="65"/>
                    <a:pt x="5" y="65"/>
                  </a:cubicBezTo>
                  <a:moveTo>
                    <a:pt x="5" y="65"/>
                  </a:moveTo>
                  <a:cubicBezTo>
                    <a:pt x="5" y="65"/>
                    <a:pt x="5" y="65"/>
                    <a:pt x="5" y="65"/>
                  </a:cubicBezTo>
                  <a:cubicBezTo>
                    <a:pt x="5" y="65"/>
                    <a:pt x="5" y="65"/>
                    <a:pt x="5" y="65"/>
                  </a:cubicBezTo>
                  <a:moveTo>
                    <a:pt x="5" y="64"/>
                  </a:moveTo>
                  <a:cubicBezTo>
                    <a:pt x="5" y="64"/>
                    <a:pt x="5" y="64"/>
                    <a:pt x="5" y="64"/>
                  </a:cubicBezTo>
                  <a:cubicBezTo>
                    <a:pt x="5" y="64"/>
                    <a:pt x="5" y="64"/>
                    <a:pt x="5" y="64"/>
                  </a:cubicBezTo>
                  <a:moveTo>
                    <a:pt x="5" y="64"/>
                  </a:moveTo>
                  <a:cubicBezTo>
                    <a:pt x="5" y="64"/>
                    <a:pt x="5" y="64"/>
                    <a:pt x="5" y="64"/>
                  </a:cubicBezTo>
                  <a:cubicBezTo>
                    <a:pt x="5" y="64"/>
                    <a:pt x="5" y="64"/>
                    <a:pt x="5" y="64"/>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2"/>
                  </a:moveTo>
                  <a:cubicBezTo>
                    <a:pt x="5" y="63"/>
                    <a:pt x="5" y="63"/>
                    <a:pt x="5" y="63"/>
                  </a:cubicBezTo>
                  <a:cubicBezTo>
                    <a:pt x="5" y="63"/>
                    <a:pt x="5" y="63"/>
                    <a:pt x="5" y="62"/>
                  </a:cubicBezTo>
                  <a:moveTo>
                    <a:pt x="4" y="62"/>
                  </a:moveTo>
                  <a:cubicBezTo>
                    <a:pt x="4" y="62"/>
                    <a:pt x="4" y="62"/>
                    <a:pt x="4" y="62"/>
                  </a:cubicBezTo>
                  <a:cubicBezTo>
                    <a:pt x="4" y="62"/>
                    <a:pt x="4" y="62"/>
                    <a:pt x="4" y="62"/>
                  </a:cubicBezTo>
                  <a:moveTo>
                    <a:pt x="4" y="62"/>
                  </a:moveTo>
                  <a:cubicBezTo>
                    <a:pt x="4" y="62"/>
                    <a:pt x="4" y="62"/>
                    <a:pt x="4" y="62"/>
                  </a:cubicBezTo>
                  <a:cubicBezTo>
                    <a:pt x="4" y="62"/>
                    <a:pt x="4" y="62"/>
                    <a:pt x="4" y="62"/>
                  </a:cubicBezTo>
                  <a:moveTo>
                    <a:pt x="4" y="61"/>
                  </a:moveTo>
                  <a:cubicBezTo>
                    <a:pt x="4" y="61"/>
                    <a:pt x="4" y="61"/>
                    <a:pt x="4" y="61"/>
                  </a:cubicBezTo>
                  <a:cubicBezTo>
                    <a:pt x="4" y="61"/>
                    <a:pt x="4" y="61"/>
                    <a:pt x="4" y="61"/>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59"/>
                  </a:moveTo>
                  <a:cubicBezTo>
                    <a:pt x="4" y="59"/>
                    <a:pt x="4" y="59"/>
                    <a:pt x="4" y="59"/>
                  </a:cubicBezTo>
                  <a:cubicBezTo>
                    <a:pt x="4" y="59"/>
                    <a:pt x="4" y="59"/>
                    <a:pt x="4" y="59"/>
                  </a:cubicBezTo>
                  <a:moveTo>
                    <a:pt x="4" y="59"/>
                  </a:moveTo>
                  <a:cubicBezTo>
                    <a:pt x="4" y="59"/>
                    <a:pt x="4" y="59"/>
                    <a:pt x="4" y="59"/>
                  </a:cubicBezTo>
                  <a:cubicBezTo>
                    <a:pt x="4" y="59"/>
                    <a:pt x="4" y="59"/>
                    <a:pt x="4" y="59"/>
                  </a:cubicBezTo>
                  <a:moveTo>
                    <a:pt x="3" y="59"/>
                  </a:moveTo>
                  <a:cubicBezTo>
                    <a:pt x="3" y="59"/>
                    <a:pt x="3" y="59"/>
                    <a:pt x="3" y="59"/>
                  </a:cubicBezTo>
                  <a:cubicBezTo>
                    <a:pt x="3" y="59"/>
                    <a:pt x="3" y="59"/>
                    <a:pt x="3" y="59"/>
                  </a:cubicBezTo>
                  <a:moveTo>
                    <a:pt x="3" y="57"/>
                  </a:moveTo>
                  <a:cubicBezTo>
                    <a:pt x="3" y="57"/>
                    <a:pt x="3" y="57"/>
                    <a:pt x="3" y="57"/>
                  </a:cubicBezTo>
                  <a:cubicBezTo>
                    <a:pt x="3" y="57"/>
                    <a:pt x="3" y="57"/>
                    <a:pt x="3" y="57"/>
                  </a:cubicBezTo>
                  <a:moveTo>
                    <a:pt x="3" y="57"/>
                  </a:moveTo>
                  <a:cubicBezTo>
                    <a:pt x="3" y="57"/>
                    <a:pt x="3" y="57"/>
                    <a:pt x="3" y="57"/>
                  </a:cubicBezTo>
                  <a:cubicBezTo>
                    <a:pt x="3" y="57"/>
                    <a:pt x="3" y="57"/>
                    <a:pt x="3" y="57"/>
                  </a:cubicBezTo>
                  <a:moveTo>
                    <a:pt x="3" y="56"/>
                  </a:moveTo>
                  <a:cubicBezTo>
                    <a:pt x="3" y="56"/>
                    <a:pt x="3" y="57"/>
                    <a:pt x="3" y="57"/>
                  </a:cubicBezTo>
                  <a:cubicBezTo>
                    <a:pt x="3" y="57"/>
                    <a:pt x="3" y="56"/>
                    <a:pt x="3" y="56"/>
                  </a:cubicBezTo>
                  <a:moveTo>
                    <a:pt x="3" y="56"/>
                  </a:moveTo>
                  <a:cubicBezTo>
                    <a:pt x="3" y="56"/>
                    <a:pt x="3" y="56"/>
                    <a:pt x="3" y="56"/>
                  </a:cubicBezTo>
                  <a:cubicBezTo>
                    <a:pt x="3" y="56"/>
                    <a:pt x="3" y="56"/>
                    <a:pt x="3" y="56"/>
                  </a:cubicBezTo>
                  <a:moveTo>
                    <a:pt x="3" y="56"/>
                  </a:moveTo>
                  <a:cubicBezTo>
                    <a:pt x="3" y="56"/>
                    <a:pt x="3" y="56"/>
                    <a:pt x="3" y="56"/>
                  </a:cubicBezTo>
                  <a:cubicBezTo>
                    <a:pt x="3" y="56"/>
                    <a:pt x="3" y="56"/>
                    <a:pt x="3" y="56"/>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8"/>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7" y="0"/>
                  </a:moveTo>
                  <a:cubicBezTo>
                    <a:pt x="2" y="12"/>
                    <a:pt x="0" y="24"/>
                    <a:pt x="0" y="38"/>
                  </a:cubicBezTo>
                  <a:cubicBezTo>
                    <a:pt x="0" y="24"/>
                    <a:pt x="2" y="12"/>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99" name="Freeform 65"/>
            <p:cNvSpPr>
              <a:spLocks/>
            </p:cNvSpPr>
            <p:nvPr/>
          </p:nvSpPr>
          <p:spPr bwMode="auto">
            <a:xfrm>
              <a:off x="3391537" y="5248349"/>
              <a:ext cx="201613" cy="425450"/>
            </a:xfrm>
            <a:custGeom>
              <a:avLst/>
              <a:gdLst>
                <a:gd name="T0" fmla="*/ 7 w 82"/>
                <a:gd name="T1" fmla="*/ 46 h 174"/>
                <a:gd name="T2" fmla="*/ 7 w 82"/>
                <a:gd name="T3" fmla="*/ 46 h 174"/>
                <a:gd name="T4" fmla="*/ 7 w 82"/>
                <a:gd name="T5" fmla="*/ 46 h 174"/>
                <a:gd name="T6" fmla="*/ 7 w 82"/>
                <a:gd name="T7" fmla="*/ 46 h 174"/>
                <a:gd name="T8" fmla="*/ 0 w 82"/>
                <a:gd name="T9" fmla="*/ 84 h 174"/>
                <a:gd name="T10" fmla="*/ 0 w 82"/>
                <a:gd name="T11" fmla="*/ 84 h 174"/>
                <a:gd name="T12" fmla="*/ 0 w 82"/>
                <a:gd name="T13" fmla="*/ 84 h 174"/>
                <a:gd name="T14" fmla="*/ 0 w 82"/>
                <a:gd name="T15" fmla="*/ 85 h 174"/>
                <a:gd name="T16" fmla="*/ 0 w 82"/>
                <a:gd name="T17" fmla="*/ 85 h 174"/>
                <a:gd name="T18" fmla="*/ 0 w 82"/>
                <a:gd name="T19" fmla="*/ 85 h 174"/>
                <a:gd name="T20" fmla="*/ 0 w 82"/>
                <a:gd name="T21" fmla="*/ 85 h 174"/>
                <a:gd name="T22" fmla="*/ 0 w 82"/>
                <a:gd name="T23" fmla="*/ 86 h 174"/>
                <a:gd name="T24" fmla="*/ 0 w 82"/>
                <a:gd name="T25" fmla="*/ 86 h 174"/>
                <a:gd name="T26" fmla="*/ 0 w 82"/>
                <a:gd name="T27" fmla="*/ 86 h 174"/>
                <a:gd name="T28" fmla="*/ 0 w 82"/>
                <a:gd name="T29" fmla="*/ 86 h 174"/>
                <a:gd name="T30" fmla="*/ 3 w 82"/>
                <a:gd name="T31" fmla="*/ 102 h 174"/>
                <a:gd name="T32" fmla="*/ 3 w 82"/>
                <a:gd name="T33" fmla="*/ 102 h 174"/>
                <a:gd name="T34" fmla="*/ 3 w 82"/>
                <a:gd name="T35" fmla="*/ 103 h 174"/>
                <a:gd name="T36" fmla="*/ 3 w 82"/>
                <a:gd name="T37" fmla="*/ 103 h 174"/>
                <a:gd name="T38" fmla="*/ 3 w 82"/>
                <a:gd name="T39" fmla="*/ 103 h 174"/>
                <a:gd name="T40" fmla="*/ 3 w 82"/>
                <a:gd name="T41" fmla="*/ 105 h 174"/>
                <a:gd name="T42" fmla="*/ 4 w 82"/>
                <a:gd name="T43" fmla="*/ 105 h 174"/>
                <a:gd name="T44" fmla="*/ 4 w 82"/>
                <a:gd name="T45" fmla="*/ 105 h 174"/>
                <a:gd name="T46" fmla="*/ 4 w 82"/>
                <a:gd name="T47" fmla="*/ 106 h 174"/>
                <a:gd name="T48" fmla="*/ 4 w 82"/>
                <a:gd name="T49" fmla="*/ 106 h 174"/>
                <a:gd name="T50" fmla="*/ 4 w 82"/>
                <a:gd name="T51" fmla="*/ 106 h 174"/>
                <a:gd name="T52" fmla="*/ 4 w 82"/>
                <a:gd name="T53" fmla="*/ 106 h 174"/>
                <a:gd name="T54" fmla="*/ 4 w 82"/>
                <a:gd name="T55" fmla="*/ 107 h 174"/>
                <a:gd name="T56" fmla="*/ 4 w 82"/>
                <a:gd name="T57" fmla="*/ 108 h 174"/>
                <a:gd name="T58" fmla="*/ 4 w 82"/>
                <a:gd name="T59" fmla="*/ 108 h 174"/>
                <a:gd name="T60" fmla="*/ 5 w 82"/>
                <a:gd name="T61" fmla="*/ 109 h 174"/>
                <a:gd name="T62" fmla="*/ 5 w 82"/>
                <a:gd name="T63" fmla="*/ 109 h 174"/>
                <a:gd name="T64" fmla="*/ 5 w 82"/>
                <a:gd name="T65" fmla="*/ 109 h 174"/>
                <a:gd name="T66" fmla="*/ 5 w 82"/>
                <a:gd name="T67" fmla="*/ 109 h 174"/>
                <a:gd name="T68" fmla="*/ 5 w 82"/>
                <a:gd name="T69" fmla="*/ 110 h 174"/>
                <a:gd name="T70" fmla="*/ 5 w 82"/>
                <a:gd name="T71" fmla="*/ 110 h 174"/>
                <a:gd name="T72" fmla="*/ 5 w 82"/>
                <a:gd name="T73" fmla="*/ 111 h 174"/>
                <a:gd name="T74" fmla="*/ 5 w 82"/>
                <a:gd name="T75" fmla="*/ 111 h 174"/>
                <a:gd name="T76" fmla="*/ 6 w 82"/>
                <a:gd name="T77" fmla="*/ 112 h 174"/>
                <a:gd name="T78" fmla="*/ 6 w 82"/>
                <a:gd name="T79" fmla="*/ 112 h 174"/>
                <a:gd name="T80" fmla="*/ 6 w 82"/>
                <a:gd name="T81" fmla="*/ 112 h 174"/>
                <a:gd name="T82" fmla="*/ 6 w 82"/>
                <a:gd name="T83" fmla="*/ 112 h 174"/>
                <a:gd name="T84" fmla="*/ 6 w 82"/>
                <a:gd name="T85" fmla="*/ 112 h 174"/>
                <a:gd name="T86" fmla="*/ 6 w 82"/>
                <a:gd name="T87" fmla="*/ 113 h 174"/>
                <a:gd name="T88" fmla="*/ 7 w 82"/>
                <a:gd name="T89" fmla="*/ 114 h 174"/>
                <a:gd name="T90" fmla="*/ 7 w 82"/>
                <a:gd name="T91" fmla="*/ 115 h 174"/>
                <a:gd name="T92" fmla="*/ 7 w 82"/>
                <a:gd name="T93" fmla="*/ 115 h 174"/>
                <a:gd name="T94" fmla="*/ 7 w 82"/>
                <a:gd name="T95" fmla="*/ 115 h 174"/>
                <a:gd name="T96" fmla="*/ 49 w 82"/>
                <a:gd name="T97" fmla="*/ 153 h 174"/>
                <a:gd name="T98" fmla="*/ 16 w 82"/>
                <a:gd name="T99" fmla="*/ 79 h 174"/>
                <a:gd name="T100" fmla="*/ 28 w 82"/>
                <a:gd name="T101" fmla="*/ 25 h 174"/>
                <a:gd name="T102" fmla="*/ 46 w 82"/>
                <a:gd name="T103"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 h="174">
                  <a:moveTo>
                    <a:pt x="46" y="0"/>
                  </a:moveTo>
                  <a:cubicBezTo>
                    <a:pt x="29" y="11"/>
                    <a:pt x="15" y="27"/>
                    <a:pt x="7" y="46"/>
                  </a:cubicBezTo>
                  <a:cubicBezTo>
                    <a:pt x="7" y="46"/>
                    <a:pt x="7" y="46"/>
                    <a:pt x="7" y="46"/>
                  </a:cubicBezTo>
                  <a:cubicBezTo>
                    <a:pt x="7" y="46"/>
                    <a:pt x="7" y="46"/>
                    <a:pt x="7" y="46"/>
                  </a:cubicBezTo>
                  <a:cubicBezTo>
                    <a:pt x="7" y="46"/>
                    <a:pt x="7" y="46"/>
                    <a:pt x="7" y="46"/>
                  </a:cubicBezTo>
                  <a:cubicBezTo>
                    <a:pt x="7" y="46"/>
                    <a:pt x="7" y="46"/>
                    <a:pt x="7" y="46"/>
                  </a:cubicBezTo>
                  <a:cubicBezTo>
                    <a:pt x="7" y="46"/>
                    <a:pt x="7" y="46"/>
                    <a:pt x="7" y="46"/>
                  </a:cubicBezTo>
                  <a:cubicBezTo>
                    <a:pt x="7" y="46"/>
                    <a:pt x="7" y="46"/>
                    <a:pt x="7" y="46"/>
                  </a:cubicBezTo>
                  <a:cubicBezTo>
                    <a:pt x="2" y="58"/>
                    <a:pt x="0" y="70"/>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1" y="92"/>
                    <a:pt x="2" y="97"/>
                    <a:pt x="3" y="102"/>
                  </a:cubicBezTo>
                  <a:cubicBezTo>
                    <a:pt x="3" y="102"/>
                    <a:pt x="3" y="102"/>
                    <a:pt x="3" y="102"/>
                  </a:cubicBezTo>
                  <a:cubicBezTo>
                    <a:pt x="3" y="102"/>
                    <a:pt x="3" y="102"/>
                    <a:pt x="3" y="102"/>
                  </a:cubicBezTo>
                  <a:cubicBezTo>
                    <a:pt x="3" y="102"/>
                    <a:pt x="3" y="102"/>
                    <a:pt x="3" y="102"/>
                  </a:cubicBezTo>
                  <a:cubicBezTo>
                    <a:pt x="3" y="102"/>
                    <a:pt x="3" y="102"/>
                    <a:pt x="3" y="102"/>
                  </a:cubicBezTo>
                  <a:cubicBezTo>
                    <a:pt x="3" y="102"/>
                    <a:pt x="3" y="103"/>
                    <a:pt x="3" y="103"/>
                  </a:cubicBezTo>
                  <a:cubicBezTo>
                    <a:pt x="3" y="103"/>
                    <a:pt x="3" y="103"/>
                    <a:pt x="3" y="103"/>
                  </a:cubicBezTo>
                  <a:cubicBezTo>
                    <a:pt x="3" y="103"/>
                    <a:pt x="3" y="103"/>
                    <a:pt x="3" y="103"/>
                  </a:cubicBezTo>
                  <a:cubicBezTo>
                    <a:pt x="3" y="103"/>
                    <a:pt x="3" y="103"/>
                    <a:pt x="3" y="103"/>
                  </a:cubicBezTo>
                  <a:cubicBezTo>
                    <a:pt x="3" y="103"/>
                    <a:pt x="3" y="103"/>
                    <a:pt x="3" y="103"/>
                  </a:cubicBezTo>
                  <a:cubicBezTo>
                    <a:pt x="3" y="104"/>
                    <a:pt x="3" y="104"/>
                    <a:pt x="3" y="105"/>
                  </a:cubicBezTo>
                  <a:cubicBezTo>
                    <a:pt x="3" y="105"/>
                    <a:pt x="3" y="105"/>
                    <a:pt x="3" y="105"/>
                  </a:cubicBezTo>
                  <a:cubicBezTo>
                    <a:pt x="3" y="105"/>
                    <a:pt x="3" y="105"/>
                    <a:pt x="4" y="105"/>
                  </a:cubicBezTo>
                  <a:cubicBezTo>
                    <a:pt x="4" y="105"/>
                    <a:pt x="4" y="105"/>
                    <a:pt x="4" y="105"/>
                  </a:cubicBezTo>
                  <a:cubicBezTo>
                    <a:pt x="4" y="105"/>
                    <a:pt x="4" y="105"/>
                    <a:pt x="4" y="105"/>
                  </a:cubicBezTo>
                  <a:cubicBezTo>
                    <a:pt x="4" y="105"/>
                    <a:pt x="4" y="105"/>
                    <a:pt x="4" y="105"/>
                  </a:cubicBezTo>
                  <a:cubicBezTo>
                    <a:pt x="4" y="105"/>
                    <a:pt x="4" y="105"/>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7"/>
                  </a:cubicBezTo>
                  <a:cubicBezTo>
                    <a:pt x="4" y="107"/>
                    <a:pt x="4" y="107"/>
                    <a:pt x="4" y="107"/>
                  </a:cubicBezTo>
                  <a:cubicBezTo>
                    <a:pt x="4" y="107"/>
                    <a:pt x="4" y="108"/>
                    <a:pt x="4" y="108"/>
                  </a:cubicBezTo>
                  <a:cubicBezTo>
                    <a:pt x="4" y="108"/>
                    <a:pt x="4" y="108"/>
                    <a:pt x="4" y="108"/>
                  </a:cubicBezTo>
                  <a:cubicBezTo>
                    <a:pt x="4" y="108"/>
                    <a:pt x="4" y="108"/>
                    <a:pt x="4" y="108"/>
                  </a:cubicBezTo>
                  <a:cubicBezTo>
                    <a:pt x="4" y="108"/>
                    <a:pt x="4" y="108"/>
                    <a:pt x="4" y="108"/>
                  </a:cubicBezTo>
                  <a:cubicBezTo>
                    <a:pt x="4" y="108"/>
                    <a:pt x="4" y="108"/>
                    <a:pt x="5" y="108"/>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10"/>
                  </a:cubicBezTo>
                  <a:cubicBezTo>
                    <a:pt x="5" y="110"/>
                    <a:pt x="5" y="110"/>
                    <a:pt x="5" y="110"/>
                  </a:cubicBezTo>
                  <a:cubicBezTo>
                    <a:pt x="5" y="110"/>
                    <a:pt x="5" y="110"/>
                    <a:pt x="5" y="110"/>
                  </a:cubicBezTo>
                  <a:cubicBezTo>
                    <a:pt x="5" y="110"/>
                    <a:pt x="5" y="110"/>
                    <a:pt x="5" y="110"/>
                  </a:cubicBezTo>
                  <a:cubicBezTo>
                    <a:pt x="5" y="110"/>
                    <a:pt x="5" y="111"/>
                    <a:pt x="5" y="111"/>
                  </a:cubicBezTo>
                  <a:cubicBezTo>
                    <a:pt x="5" y="111"/>
                    <a:pt x="5" y="111"/>
                    <a:pt x="5" y="111"/>
                  </a:cubicBezTo>
                  <a:cubicBezTo>
                    <a:pt x="5" y="111"/>
                    <a:pt x="5" y="111"/>
                    <a:pt x="5" y="111"/>
                  </a:cubicBezTo>
                  <a:cubicBezTo>
                    <a:pt x="5" y="111"/>
                    <a:pt x="5" y="111"/>
                    <a:pt x="5" y="111"/>
                  </a:cubicBezTo>
                  <a:cubicBezTo>
                    <a:pt x="5" y="111"/>
                    <a:pt x="5" y="111"/>
                    <a:pt x="5" y="111"/>
                  </a:cubicBezTo>
                  <a:cubicBezTo>
                    <a:pt x="5" y="111"/>
                    <a:pt x="6" y="111"/>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3"/>
                    <a:pt x="6" y="113"/>
                    <a:pt x="6" y="113"/>
                  </a:cubicBezTo>
                  <a:cubicBezTo>
                    <a:pt x="6" y="113"/>
                    <a:pt x="6" y="113"/>
                    <a:pt x="6" y="113"/>
                  </a:cubicBezTo>
                  <a:cubicBezTo>
                    <a:pt x="6" y="113"/>
                    <a:pt x="6" y="114"/>
                    <a:pt x="7" y="114"/>
                  </a:cubicBezTo>
                  <a:cubicBezTo>
                    <a:pt x="7" y="114"/>
                    <a:pt x="7" y="114"/>
                    <a:pt x="7" y="114"/>
                  </a:cubicBezTo>
                  <a:cubicBezTo>
                    <a:pt x="7" y="114"/>
                    <a:pt x="7" y="115"/>
                    <a:pt x="7" y="115"/>
                  </a:cubicBezTo>
                  <a:cubicBezTo>
                    <a:pt x="7" y="115"/>
                    <a:pt x="7" y="115"/>
                    <a:pt x="7" y="115"/>
                  </a:cubicBezTo>
                  <a:cubicBezTo>
                    <a:pt x="7" y="115"/>
                    <a:pt x="7" y="115"/>
                    <a:pt x="7" y="115"/>
                  </a:cubicBezTo>
                  <a:cubicBezTo>
                    <a:pt x="7" y="115"/>
                    <a:pt x="7" y="115"/>
                    <a:pt x="7" y="115"/>
                  </a:cubicBezTo>
                  <a:cubicBezTo>
                    <a:pt x="7" y="115"/>
                    <a:pt x="7" y="115"/>
                    <a:pt x="7" y="115"/>
                  </a:cubicBezTo>
                  <a:cubicBezTo>
                    <a:pt x="7" y="115"/>
                    <a:pt x="7" y="115"/>
                    <a:pt x="7" y="115"/>
                  </a:cubicBezTo>
                  <a:cubicBezTo>
                    <a:pt x="19" y="146"/>
                    <a:pt x="48" y="169"/>
                    <a:pt x="82" y="174"/>
                  </a:cubicBezTo>
                  <a:cubicBezTo>
                    <a:pt x="70" y="169"/>
                    <a:pt x="59" y="162"/>
                    <a:pt x="49" y="153"/>
                  </a:cubicBezTo>
                  <a:cubicBezTo>
                    <a:pt x="36" y="140"/>
                    <a:pt x="26" y="125"/>
                    <a:pt x="21" y="107"/>
                  </a:cubicBezTo>
                  <a:cubicBezTo>
                    <a:pt x="19" y="98"/>
                    <a:pt x="17" y="89"/>
                    <a:pt x="16" y="79"/>
                  </a:cubicBezTo>
                  <a:cubicBezTo>
                    <a:pt x="16" y="78"/>
                    <a:pt x="16" y="78"/>
                    <a:pt x="16" y="78"/>
                  </a:cubicBezTo>
                  <a:cubicBezTo>
                    <a:pt x="15" y="59"/>
                    <a:pt x="19" y="41"/>
                    <a:pt x="28" y="25"/>
                  </a:cubicBezTo>
                  <a:cubicBezTo>
                    <a:pt x="34" y="17"/>
                    <a:pt x="39" y="10"/>
                    <a:pt x="44" y="3"/>
                  </a:cubicBezTo>
                  <a:cubicBezTo>
                    <a:pt x="45" y="2"/>
                    <a:pt x="46" y="1"/>
                    <a:pt x="46"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00" name="Rectangle 66"/>
            <p:cNvSpPr>
              <a:spLocks noChangeArrowheads="1"/>
            </p:cNvSpPr>
            <p:nvPr/>
          </p:nvSpPr>
          <p:spPr bwMode="auto">
            <a:xfrm>
              <a:off x="3551874" y="5343599"/>
              <a:ext cx="138113" cy="196850"/>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01" name="Rectangle 67"/>
            <p:cNvSpPr>
              <a:spLocks noChangeArrowheads="1"/>
            </p:cNvSpPr>
            <p:nvPr/>
          </p:nvSpPr>
          <p:spPr bwMode="auto">
            <a:xfrm>
              <a:off x="3557907" y="5254700"/>
              <a:ext cx="13251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r>
                <a:rPr lang="en-US" altLang="en-US" sz="1575" b="1" dirty="0">
                  <a:solidFill>
                    <a:srgbClr val="FF9936"/>
                  </a:solidFill>
                  <a:latin typeface="Raleway" panose="020B0003030101060003" pitchFamily="34" charset="0"/>
                </a:rPr>
                <a:t>2</a:t>
              </a:r>
              <a:endParaRPr lang="en-US" altLang="en-US" sz="1350" dirty="0"/>
            </a:p>
          </p:txBody>
        </p:sp>
      </p:grpSp>
      <p:sp>
        <p:nvSpPr>
          <p:cNvPr id="204" name="Freeform 70"/>
          <p:cNvSpPr>
            <a:spLocks noEditPoints="1"/>
          </p:cNvSpPr>
          <p:nvPr/>
        </p:nvSpPr>
        <p:spPr bwMode="auto">
          <a:xfrm>
            <a:off x="1322785" y="2144609"/>
            <a:ext cx="1191" cy="41672"/>
          </a:xfrm>
          <a:custGeom>
            <a:avLst/>
            <a:gdLst>
              <a:gd name="T0" fmla="*/ 1 w 1"/>
              <a:gd name="T1" fmla="*/ 23 h 23"/>
              <a:gd name="T2" fmla="*/ 1 w 1"/>
              <a:gd name="T3" fmla="*/ 22 h 23"/>
              <a:gd name="T4" fmla="*/ 1 w 1"/>
              <a:gd name="T5" fmla="*/ 22 h 23"/>
              <a:gd name="T6" fmla="*/ 1 w 1"/>
              <a:gd name="T7" fmla="*/ 21 h 23"/>
              <a:gd name="T8" fmla="*/ 1 w 1"/>
              <a:gd name="T9" fmla="*/ 20 h 23"/>
              <a:gd name="T10" fmla="*/ 1 w 1"/>
              <a:gd name="T11" fmla="*/ 20 h 23"/>
              <a:gd name="T12" fmla="*/ 0 w 1"/>
              <a:gd name="T13" fmla="*/ 20 h 23"/>
              <a:gd name="T14" fmla="*/ 0 w 1"/>
              <a:gd name="T15" fmla="*/ 19 h 23"/>
              <a:gd name="T16" fmla="*/ 0 w 1"/>
              <a:gd name="T17" fmla="*/ 19 h 23"/>
              <a:gd name="T18" fmla="*/ 0 w 1"/>
              <a:gd name="T19" fmla="*/ 18 h 23"/>
              <a:gd name="T20" fmla="*/ 0 w 1"/>
              <a:gd name="T21" fmla="*/ 18 h 23"/>
              <a:gd name="T22" fmla="*/ 0 w 1"/>
              <a:gd name="T23" fmla="*/ 18 h 23"/>
              <a:gd name="T24" fmla="*/ 0 w 1"/>
              <a:gd name="T25" fmla="*/ 17 h 23"/>
              <a:gd name="T26" fmla="*/ 0 w 1"/>
              <a:gd name="T27" fmla="*/ 17 h 23"/>
              <a:gd name="T28" fmla="*/ 0 w 1"/>
              <a:gd name="T29" fmla="*/ 17 h 23"/>
              <a:gd name="T30" fmla="*/ 0 w 1"/>
              <a:gd name="T31" fmla="*/ 16 h 23"/>
              <a:gd name="T32" fmla="*/ 0 w 1"/>
              <a:gd name="T33" fmla="*/ 16 h 23"/>
              <a:gd name="T34" fmla="*/ 0 w 1"/>
              <a:gd name="T35" fmla="*/ 15 h 23"/>
              <a:gd name="T36" fmla="*/ 0 w 1"/>
              <a:gd name="T37" fmla="*/ 15 h 23"/>
              <a:gd name="T38" fmla="*/ 0 w 1"/>
              <a:gd name="T39" fmla="*/ 15 h 23"/>
              <a:gd name="T40" fmla="*/ 0 w 1"/>
              <a:gd name="T41" fmla="*/ 14 h 23"/>
              <a:gd name="T42" fmla="*/ 0 w 1"/>
              <a:gd name="T43" fmla="*/ 14 h 23"/>
              <a:gd name="T44" fmla="*/ 0 w 1"/>
              <a:gd name="T45" fmla="*/ 13 h 23"/>
              <a:gd name="T46" fmla="*/ 0 w 1"/>
              <a:gd name="T47" fmla="*/ 13 h 23"/>
              <a:gd name="T48" fmla="*/ 0 w 1"/>
              <a:gd name="T49" fmla="*/ 12 h 23"/>
              <a:gd name="T50" fmla="*/ 0 w 1"/>
              <a:gd name="T51" fmla="*/ 12 h 23"/>
              <a:gd name="T52" fmla="*/ 0 w 1"/>
              <a:gd name="T53" fmla="*/ 12 h 23"/>
              <a:gd name="T54" fmla="*/ 0 w 1"/>
              <a:gd name="T55" fmla="*/ 11 h 23"/>
              <a:gd name="T56" fmla="*/ 0 w 1"/>
              <a:gd name="T57" fmla="*/ 11 h 23"/>
              <a:gd name="T58" fmla="*/ 0 w 1"/>
              <a:gd name="T59" fmla="*/ 11 h 23"/>
              <a:gd name="T60" fmla="*/ 0 w 1"/>
              <a:gd name="T61" fmla="*/ 10 h 23"/>
              <a:gd name="T62" fmla="*/ 0 w 1"/>
              <a:gd name="T63" fmla="*/ 10 h 23"/>
              <a:gd name="T64" fmla="*/ 0 w 1"/>
              <a:gd name="T65" fmla="*/ 9 h 23"/>
              <a:gd name="T66" fmla="*/ 0 w 1"/>
              <a:gd name="T67" fmla="*/ 9 h 23"/>
              <a:gd name="T68" fmla="*/ 0 w 1"/>
              <a:gd name="T69" fmla="*/ 9 h 23"/>
              <a:gd name="T70" fmla="*/ 0 w 1"/>
              <a:gd name="T71" fmla="*/ 8 h 23"/>
              <a:gd name="T72" fmla="*/ 0 w 1"/>
              <a:gd name="T73" fmla="*/ 8 h 23"/>
              <a:gd name="T74" fmla="*/ 0 w 1"/>
              <a:gd name="T75" fmla="*/ 8 h 23"/>
              <a:gd name="T76" fmla="*/ 0 w 1"/>
              <a:gd name="T77" fmla="*/ 7 h 23"/>
              <a:gd name="T78" fmla="*/ 0 w 1"/>
              <a:gd name="T79" fmla="*/ 6 h 23"/>
              <a:gd name="T80" fmla="*/ 0 w 1"/>
              <a:gd name="T81" fmla="*/ 6 h 23"/>
              <a:gd name="T82" fmla="*/ 0 w 1"/>
              <a:gd name="T83" fmla="*/ 6 h 23"/>
              <a:gd name="T84" fmla="*/ 0 w 1"/>
              <a:gd name="T85" fmla="*/ 5 h 23"/>
              <a:gd name="T86" fmla="*/ 0 w 1"/>
              <a:gd name="T87" fmla="*/ 5 h 23"/>
              <a:gd name="T88" fmla="*/ 0 w 1"/>
              <a:gd name="T89" fmla="*/ 5 h 23"/>
              <a:gd name="T90" fmla="*/ 0 w 1"/>
              <a:gd name="T91" fmla="*/ 4 h 23"/>
              <a:gd name="T92" fmla="*/ 0 w 1"/>
              <a:gd name="T93" fmla="*/ 4 h 23"/>
              <a:gd name="T94" fmla="*/ 0 w 1"/>
              <a:gd name="T95" fmla="*/ 3 h 23"/>
              <a:gd name="T96" fmla="*/ 0 w 1"/>
              <a:gd name="T97" fmla="*/ 3 h 23"/>
              <a:gd name="T98" fmla="*/ 0 w 1"/>
              <a:gd name="T99" fmla="*/ 3 h 23"/>
              <a:gd name="T100" fmla="*/ 0 w 1"/>
              <a:gd name="T101" fmla="*/ 2 h 23"/>
              <a:gd name="T102" fmla="*/ 0 w 1"/>
              <a:gd name="T103" fmla="*/ 1 h 23"/>
              <a:gd name="T104" fmla="*/ 0 w 1"/>
              <a:gd name="T105" fmla="*/ 1 h 23"/>
              <a:gd name="T106" fmla="*/ 0 w 1"/>
              <a:gd name="T107" fmla="*/ 1 h 23"/>
              <a:gd name="T108" fmla="*/ 0 w 1"/>
              <a:gd name="T109" fmla="*/ 0 h 23"/>
              <a:gd name="T110" fmla="*/ 0 w 1"/>
              <a:gd name="T11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 h="23">
                <a:moveTo>
                  <a:pt x="1" y="23"/>
                </a:moveTo>
                <a:cubicBezTo>
                  <a:pt x="1" y="23"/>
                  <a:pt x="1" y="23"/>
                  <a:pt x="1" y="23"/>
                </a:cubicBezTo>
                <a:cubicBezTo>
                  <a:pt x="1" y="23"/>
                  <a:pt x="1" y="23"/>
                  <a:pt x="1" y="23"/>
                </a:cubicBezTo>
                <a:moveTo>
                  <a:pt x="1" y="23"/>
                </a:moveTo>
                <a:cubicBezTo>
                  <a:pt x="1" y="23"/>
                  <a:pt x="1" y="23"/>
                  <a:pt x="1" y="23"/>
                </a:cubicBezTo>
                <a:cubicBezTo>
                  <a:pt x="1" y="23"/>
                  <a:pt x="1" y="23"/>
                  <a:pt x="1" y="23"/>
                </a:cubicBezTo>
                <a:moveTo>
                  <a:pt x="1" y="22"/>
                </a:moveTo>
                <a:cubicBezTo>
                  <a:pt x="1" y="22"/>
                  <a:pt x="1" y="22"/>
                  <a:pt x="1" y="22"/>
                </a:cubicBezTo>
                <a:cubicBezTo>
                  <a:pt x="1" y="22"/>
                  <a:pt x="1" y="22"/>
                  <a:pt x="1" y="22"/>
                </a:cubicBezTo>
                <a:moveTo>
                  <a:pt x="1" y="22"/>
                </a:moveTo>
                <a:cubicBezTo>
                  <a:pt x="1" y="22"/>
                  <a:pt x="1" y="22"/>
                  <a:pt x="1" y="22"/>
                </a:cubicBezTo>
                <a:cubicBezTo>
                  <a:pt x="1" y="22"/>
                  <a:pt x="1" y="22"/>
                  <a:pt x="1" y="22"/>
                </a:cubicBezTo>
                <a:moveTo>
                  <a:pt x="1" y="21"/>
                </a:moveTo>
                <a:cubicBezTo>
                  <a:pt x="1" y="21"/>
                  <a:pt x="1" y="21"/>
                  <a:pt x="1" y="21"/>
                </a:cubicBezTo>
                <a:cubicBezTo>
                  <a:pt x="1" y="21"/>
                  <a:pt x="1" y="21"/>
                  <a:pt x="1" y="21"/>
                </a:cubicBezTo>
                <a:moveTo>
                  <a:pt x="1" y="21"/>
                </a:moveTo>
                <a:cubicBezTo>
                  <a:pt x="1" y="21"/>
                  <a:pt x="1" y="21"/>
                  <a:pt x="1" y="21"/>
                </a:cubicBezTo>
                <a:cubicBezTo>
                  <a:pt x="1" y="21"/>
                  <a:pt x="1" y="21"/>
                  <a:pt x="1" y="21"/>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0" y="20"/>
                </a:moveTo>
                <a:cubicBezTo>
                  <a:pt x="0" y="20"/>
                  <a:pt x="0" y="20"/>
                  <a:pt x="0" y="20"/>
                </a:cubicBezTo>
                <a:cubicBezTo>
                  <a:pt x="0" y="20"/>
                  <a:pt x="0" y="20"/>
                  <a:pt x="0" y="20"/>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8"/>
                  <a:pt x="0" y="18"/>
                </a:cubicBezTo>
                <a:cubicBezTo>
                  <a:pt x="0" y="18"/>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6"/>
                </a:cubicBezTo>
                <a:cubicBezTo>
                  <a:pt x="0" y="15"/>
                  <a:pt x="0" y="15"/>
                  <a:pt x="0" y="15"/>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5"/>
                  <a:pt x="0" y="15"/>
                  <a:pt x="0" y="15"/>
                </a:cubicBezTo>
                <a:cubicBezTo>
                  <a:pt x="0" y="15"/>
                  <a:pt x="0" y="15"/>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3"/>
                  <a:pt x="0" y="13"/>
                </a:cubicBezTo>
                <a:cubicBezTo>
                  <a:pt x="0" y="13"/>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2"/>
                  <a:pt x="0" y="12"/>
                  <a:pt x="0" y="12"/>
                </a:cubicBezTo>
                <a:cubicBezTo>
                  <a:pt x="0" y="12"/>
                  <a:pt x="0" y="12"/>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0"/>
                  <a:pt x="0" y="10"/>
                  <a:pt x="0" y="11"/>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10"/>
                  <a:pt x="0" y="10"/>
                </a:cubicBezTo>
                <a:cubicBezTo>
                  <a:pt x="0" y="10"/>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8"/>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7"/>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4"/>
                  <a:pt x="0" y="4"/>
                </a:cubicBezTo>
                <a:cubicBezTo>
                  <a:pt x="0" y="4"/>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12" name="Freeform 78"/>
          <p:cNvSpPr>
            <a:spLocks noEditPoints="1"/>
          </p:cNvSpPr>
          <p:nvPr/>
        </p:nvSpPr>
        <p:spPr bwMode="auto">
          <a:xfrm>
            <a:off x="759619" y="3099490"/>
            <a:ext cx="33338" cy="101204"/>
          </a:xfrm>
          <a:custGeom>
            <a:avLst/>
            <a:gdLst>
              <a:gd name="T0" fmla="*/ 18 w 18"/>
              <a:gd name="T1" fmla="*/ 55 h 55"/>
              <a:gd name="T2" fmla="*/ 18 w 18"/>
              <a:gd name="T3" fmla="*/ 55 h 55"/>
              <a:gd name="T4" fmla="*/ 18 w 18"/>
              <a:gd name="T5" fmla="*/ 55 h 55"/>
              <a:gd name="T6" fmla="*/ 18 w 18"/>
              <a:gd name="T7" fmla="*/ 55 h 55"/>
              <a:gd name="T8" fmla="*/ 18 w 18"/>
              <a:gd name="T9" fmla="*/ 55 h 55"/>
              <a:gd name="T10" fmla="*/ 18 w 18"/>
              <a:gd name="T11" fmla="*/ 55 h 55"/>
              <a:gd name="T12" fmla="*/ 17 w 18"/>
              <a:gd name="T13" fmla="*/ 55 h 55"/>
              <a:gd name="T14" fmla="*/ 18 w 18"/>
              <a:gd name="T15" fmla="*/ 55 h 55"/>
              <a:gd name="T16" fmla="*/ 17 w 18"/>
              <a:gd name="T17" fmla="*/ 55 h 55"/>
              <a:gd name="T18" fmla="*/ 0 w 18"/>
              <a:gd name="T19" fmla="*/ 1 h 55"/>
              <a:gd name="T20" fmla="*/ 17 w 18"/>
              <a:gd name="T21" fmla="*/ 55 h 55"/>
              <a:gd name="T22" fmla="*/ 0 w 18"/>
              <a:gd name="T23" fmla="*/ 1 h 55"/>
              <a:gd name="T24" fmla="*/ 0 w 18"/>
              <a:gd name="T25" fmla="*/ 1 h 55"/>
              <a:gd name="T26" fmla="*/ 0 w 18"/>
              <a:gd name="T27" fmla="*/ 1 h 55"/>
              <a:gd name="T28" fmla="*/ 0 w 18"/>
              <a:gd name="T29" fmla="*/ 1 h 55"/>
              <a:gd name="T30" fmla="*/ 0 w 18"/>
              <a:gd name="T31" fmla="*/ 1 h 55"/>
              <a:gd name="T32" fmla="*/ 0 w 18"/>
              <a:gd name="T33" fmla="*/ 1 h 55"/>
              <a:gd name="T34" fmla="*/ 0 w 18"/>
              <a:gd name="T35" fmla="*/ 1 h 55"/>
              <a:gd name="T36" fmla="*/ 0 w 18"/>
              <a:gd name="T37" fmla="*/ 0 h 55"/>
              <a:gd name="T38" fmla="*/ 0 w 18"/>
              <a:gd name="T39" fmla="*/ 1 h 55"/>
              <a:gd name="T40" fmla="*/ 0 w 18"/>
              <a:gd name="T41" fmla="*/ 1 h 55"/>
              <a:gd name="T42" fmla="*/ 0 w 18"/>
              <a:gd name="T43" fmla="*/ 0 h 55"/>
              <a:gd name="T44" fmla="*/ 0 w 18"/>
              <a:gd name="T45" fmla="*/ 0 h 55"/>
              <a:gd name="T46" fmla="*/ 0 w 18"/>
              <a:gd name="T47" fmla="*/ 0 h 55"/>
              <a:gd name="T48" fmla="*/ 0 w 18"/>
              <a:gd name="T4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55">
                <a:moveTo>
                  <a:pt x="18" y="55"/>
                </a:moveTo>
                <a:cubicBezTo>
                  <a:pt x="18" y="55"/>
                  <a:pt x="18" y="55"/>
                  <a:pt x="18" y="55"/>
                </a:cubicBezTo>
                <a:cubicBezTo>
                  <a:pt x="18" y="55"/>
                  <a:pt x="18" y="55"/>
                  <a:pt x="18" y="55"/>
                </a:cubicBezTo>
                <a:moveTo>
                  <a:pt x="18" y="55"/>
                </a:moveTo>
                <a:cubicBezTo>
                  <a:pt x="18" y="55"/>
                  <a:pt x="18" y="55"/>
                  <a:pt x="18" y="55"/>
                </a:cubicBezTo>
                <a:cubicBezTo>
                  <a:pt x="18" y="55"/>
                  <a:pt x="18" y="55"/>
                  <a:pt x="18" y="55"/>
                </a:cubicBezTo>
                <a:moveTo>
                  <a:pt x="17" y="55"/>
                </a:moveTo>
                <a:cubicBezTo>
                  <a:pt x="17" y="55"/>
                  <a:pt x="18" y="55"/>
                  <a:pt x="18" y="55"/>
                </a:cubicBezTo>
                <a:cubicBezTo>
                  <a:pt x="18" y="55"/>
                  <a:pt x="17" y="55"/>
                  <a:pt x="17" y="55"/>
                </a:cubicBezTo>
                <a:moveTo>
                  <a:pt x="0" y="1"/>
                </a:moveTo>
                <a:cubicBezTo>
                  <a:pt x="0" y="21"/>
                  <a:pt x="7" y="40"/>
                  <a:pt x="17" y="55"/>
                </a:cubicBezTo>
                <a:cubicBezTo>
                  <a:pt x="7" y="40"/>
                  <a:pt x="0" y="2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1"/>
                </a:cubicBezTo>
                <a:cubicBezTo>
                  <a:pt x="0" y="1"/>
                  <a:pt x="0" y="1"/>
                  <a:pt x="0" y="1"/>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16" name="Freeform 82"/>
          <p:cNvSpPr>
            <a:spLocks noEditPoints="1"/>
          </p:cNvSpPr>
          <p:nvPr/>
        </p:nvSpPr>
        <p:spPr bwMode="auto">
          <a:xfrm>
            <a:off x="913210" y="3620984"/>
            <a:ext cx="13097" cy="92869"/>
          </a:xfrm>
          <a:custGeom>
            <a:avLst/>
            <a:gdLst>
              <a:gd name="T0" fmla="*/ 7 w 7"/>
              <a:gd name="T1" fmla="*/ 51 h 51"/>
              <a:gd name="T2" fmla="*/ 7 w 7"/>
              <a:gd name="T3" fmla="*/ 50 h 51"/>
              <a:gd name="T4" fmla="*/ 7 w 7"/>
              <a:gd name="T5" fmla="*/ 50 h 51"/>
              <a:gd name="T6" fmla="*/ 7 w 7"/>
              <a:gd name="T7" fmla="*/ 50 h 51"/>
              <a:gd name="T8" fmla="*/ 7 w 7"/>
              <a:gd name="T9" fmla="*/ 49 h 51"/>
              <a:gd name="T10" fmla="*/ 0 w 7"/>
              <a:gd name="T11" fmla="*/ 16 h 51"/>
              <a:gd name="T12" fmla="*/ 0 w 7"/>
              <a:gd name="T13" fmla="*/ 16 h 51"/>
              <a:gd name="T14" fmla="*/ 0 w 7"/>
              <a:gd name="T15" fmla="*/ 16 h 51"/>
              <a:gd name="T16" fmla="*/ 0 w 7"/>
              <a:gd name="T17" fmla="*/ 16 h 51"/>
              <a:gd name="T18" fmla="*/ 0 w 7"/>
              <a:gd name="T19" fmla="*/ 15 h 51"/>
              <a:gd name="T20" fmla="*/ 0 w 7"/>
              <a:gd name="T21" fmla="*/ 15 h 51"/>
              <a:gd name="T22" fmla="*/ 0 w 7"/>
              <a:gd name="T23" fmla="*/ 15 h 51"/>
              <a:gd name="T24" fmla="*/ 0 w 7"/>
              <a:gd name="T25" fmla="*/ 14 h 51"/>
              <a:gd name="T26" fmla="*/ 0 w 7"/>
              <a:gd name="T27" fmla="*/ 14 h 51"/>
              <a:gd name="T28" fmla="*/ 0 w 7"/>
              <a:gd name="T29" fmla="*/ 14 h 51"/>
              <a:gd name="T30" fmla="*/ 0 w 7"/>
              <a:gd name="T31" fmla="*/ 14 h 51"/>
              <a:gd name="T32" fmla="*/ 0 w 7"/>
              <a:gd name="T33" fmla="*/ 13 h 51"/>
              <a:gd name="T34" fmla="*/ 0 w 7"/>
              <a:gd name="T35" fmla="*/ 13 h 51"/>
              <a:gd name="T36" fmla="*/ 0 w 7"/>
              <a:gd name="T37" fmla="*/ 13 h 51"/>
              <a:gd name="T38" fmla="*/ 0 w 7"/>
              <a:gd name="T39" fmla="*/ 12 h 51"/>
              <a:gd name="T40" fmla="*/ 0 w 7"/>
              <a:gd name="T41" fmla="*/ 12 h 51"/>
              <a:gd name="T42" fmla="*/ 0 w 7"/>
              <a:gd name="T43" fmla="*/ 12 h 51"/>
              <a:gd name="T44" fmla="*/ 0 w 7"/>
              <a:gd name="T45" fmla="*/ 12 h 51"/>
              <a:gd name="T46" fmla="*/ 0 w 7"/>
              <a:gd name="T47" fmla="*/ 11 h 51"/>
              <a:gd name="T48" fmla="*/ 0 w 7"/>
              <a:gd name="T49" fmla="*/ 11 h 51"/>
              <a:gd name="T50" fmla="*/ 0 w 7"/>
              <a:gd name="T51" fmla="*/ 11 h 51"/>
              <a:gd name="T52" fmla="*/ 0 w 7"/>
              <a:gd name="T53" fmla="*/ 10 h 51"/>
              <a:gd name="T54" fmla="*/ 0 w 7"/>
              <a:gd name="T55" fmla="*/ 10 h 51"/>
              <a:gd name="T56" fmla="*/ 0 w 7"/>
              <a:gd name="T57" fmla="*/ 10 h 51"/>
              <a:gd name="T58" fmla="*/ 0 w 7"/>
              <a:gd name="T59" fmla="*/ 9 h 51"/>
              <a:gd name="T60" fmla="*/ 0 w 7"/>
              <a:gd name="T61" fmla="*/ 9 h 51"/>
              <a:gd name="T62" fmla="*/ 0 w 7"/>
              <a:gd name="T63" fmla="*/ 9 h 51"/>
              <a:gd name="T64" fmla="*/ 0 w 7"/>
              <a:gd name="T65" fmla="*/ 9 h 51"/>
              <a:gd name="T66" fmla="*/ 0 w 7"/>
              <a:gd name="T67" fmla="*/ 8 h 51"/>
              <a:gd name="T68" fmla="*/ 0 w 7"/>
              <a:gd name="T69" fmla="*/ 8 h 51"/>
              <a:gd name="T70" fmla="*/ 0 w 7"/>
              <a:gd name="T71" fmla="*/ 8 h 51"/>
              <a:gd name="T72" fmla="*/ 0 w 7"/>
              <a:gd name="T73" fmla="*/ 7 h 51"/>
              <a:gd name="T74" fmla="*/ 0 w 7"/>
              <a:gd name="T75" fmla="*/ 7 h 51"/>
              <a:gd name="T76" fmla="*/ 0 w 7"/>
              <a:gd name="T77" fmla="*/ 7 h 51"/>
              <a:gd name="T78" fmla="*/ 0 w 7"/>
              <a:gd name="T79" fmla="*/ 6 h 51"/>
              <a:gd name="T80" fmla="*/ 0 w 7"/>
              <a:gd name="T81" fmla="*/ 6 h 51"/>
              <a:gd name="T82" fmla="*/ 0 w 7"/>
              <a:gd name="T83" fmla="*/ 6 h 51"/>
              <a:gd name="T84" fmla="*/ 0 w 7"/>
              <a:gd name="T85" fmla="*/ 6 h 51"/>
              <a:gd name="T86" fmla="*/ 0 w 7"/>
              <a:gd name="T87" fmla="*/ 5 h 51"/>
              <a:gd name="T88" fmla="*/ 1 w 7"/>
              <a:gd name="T89" fmla="*/ 5 h 51"/>
              <a:gd name="T90" fmla="*/ 1 w 7"/>
              <a:gd name="T91" fmla="*/ 5 h 51"/>
              <a:gd name="T92" fmla="*/ 1 w 7"/>
              <a:gd name="T93" fmla="*/ 4 h 51"/>
              <a:gd name="T94" fmla="*/ 1 w 7"/>
              <a:gd name="T95" fmla="*/ 4 h 51"/>
              <a:gd name="T96" fmla="*/ 1 w 7"/>
              <a:gd name="T97" fmla="*/ 3 h 51"/>
              <a:gd name="T98" fmla="*/ 1 w 7"/>
              <a:gd name="T99" fmla="*/ 3 h 51"/>
              <a:gd name="T100" fmla="*/ 1 w 7"/>
              <a:gd name="T101" fmla="*/ 3 h 51"/>
              <a:gd name="T102" fmla="*/ 1 w 7"/>
              <a:gd name="T103" fmla="*/ 3 h 51"/>
              <a:gd name="T104" fmla="*/ 1 w 7"/>
              <a:gd name="T105" fmla="*/ 2 h 51"/>
              <a:gd name="T106" fmla="*/ 1 w 7"/>
              <a:gd name="T107" fmla="*/ 1 h 51"/>
              <a:gd name="T108" fmla="*/ 1 w 7"/>
              <a:gd name="T109" fmla="*/ 1 h 51"/>
              <a:gd name="T110" fmla="*/ 1 w 7"/>
              <a:gd name="T111" fmla="*/ 1 h 51"/>
              <a:gd name="T112" fmla="*/ 1 w 7"/>
              <a:gd name="T113" fmla="*/ 0 h 51"/>
              <a:gd name="T114" fmla="*/ 1 w 7"/>
              <a:gd name="T115" fmla="*/ 0 h 51"/>
              <a:gd name="T116" fmla="*/ 1 w 7"/>
              <a:gd name="T1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 h="51">
                <a:moveTo>
                  <a:pt x="7" y="51"/>
                </a:moveTo>
                <a:cubicBezTo>
                  <a:pt x="7" y="51"/>
                  <a:pt x="7" y="51"/>
                  <a:pt x="7" y="51"/>
                </a:cubicBezTo>
                <a:cubicBezTo>
                  <a:pt x="7" y="51"/>
                  <a:pt x="7" y="51"/>
                  <a:pt x="7" y="51"/>
                </a:cubicBezTo>
                <a:moveTo>
                  <a:pt x="7" y="50"/>
                </a:moveTo>
                <a:cubicBezTo>
                  <a:pt x="7" y="50"/>
                  <a:pt x="7" y="50"/>
                  <a:pt x="7" y="50"/>
                </a:cubicBezTo>
                <a:cubicBezTo>
                  <a:pt x="7" y="50"/>
                  <a:pt x="7" y="50"/>
                  <a:pt x="7" y="50"/>
                </a:cubicBezTo>
                <a:moveTo>
                  <a:pt x="7" y="50"/>
                </a:moveTo>
                <a:cubicBezTo>
                  <a:pt x="7" y="50"/>
                  <a:pt x="7" y="50"/>
                  <a:pt x="7" y="50"/>
                </a:cubicBezTo>
                <a:cubicBezTo>
                  <a:pt x="7" y="50"/>
                  <a:pt x="7" y="50"/>
                  <a:pt x="7" y="50"/>
                </a:cubicBezTo>
                <a:moveTo>
                  <a:pt x="7" y="50"/>
                </a:moveTo>
                <a:cubicBezTo>
                  <a:pt x="7" y="50"/>
                  <a:pt x="7" y="50"/>
                  <a:pt x="7" y="50"/>
                </a:cubicBezTo>
                <a:cubicBezTo>
                  <a:pt x="7" y="50"/>
                  <a:pt x="7" y="50"/>
                  <a:pt x="7" y="50"/>
                </a:cubicBezTo>
                <a:moveTo>
                  <a:pt x="7" y="49"/>
                </a:moveTo>
                <a:cubicBezTo>
                  <a:pt x="7" y="49"/>
                  <a:pt x="7" y="50"/>
                  <a:pt x="7" y="50"/>
                </a:cubicBezTo>
                <a:cubicBezTo>
                  <a:pt x="7" y="50"/>
                  <a:pt x="7" y="49"/>
                  <a:pt x="7" y="49"/>
                </a:cubicBezTo>
                <a:moveTo>
                  <a:pt x="0" y="16"/>
                </a:moveTo>
                <a:cubicBezTo>
                  <a:pt x="0" y="28"/>
                  <a:pt x="2" y="39"/>
                  <a:pt x="6" y="49"/>
                </a:cubicBezTo>
                <a:cubicBezTo>
                  <a:pt x="2" y="39"/>
                  <a:pt x="0" y="28"/>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4"/>
                  <a:pt x="0" y="14"/>
                  <a:pt x="0" y="14"/>
                </a:cubicBezTo>
                <a:cubicBezTo>
                  <a:pt x="0" y="14"/>
                  <a:pt x="0" y="14"/>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1"/>
                  <a:pt x="0" y="11"/>
                  <a:pt x="0" y="12"/>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1" y="5"/>
                </a:moveTo>
                <a:cubicBezTo>
                  <a:pt x="1" y="5"/>
                  <a:pt x="1" y="5"/>
                  <a:pt x="1" y="5"/>
                </a:cubicBezTo>
                <a:cubicBezTo>
                  <a:pt x="1" y="5"/>
                  <a:pt x="1" y="5"/>
                  <a:pt x="1" y="5"/>
                </a:cubicBezTo>
                <a:moveTo>
                  <a:pt x="1" y="5"/>
                </a:moveTo>
                <a:cubicBezTo>
                  <a:pt x="1" y="5"/>
                  <a:pt x="1" y="5"/>
                  <a:pt x="1" y="5"/>
                </a:cubicBezTo>
                <a:cubicBezTo>
                  <a:pt x="1" y="5"/>
                  <a:pt x="1" y="5"/>
                  <a:pt x="1" y="5"/>
                </a:cubicBezTo>
                <a:moveTo>
                  <a:pt x="1" y="4"/>
                </a:moveTo>
                <a:cubicBezTo>
                  <a:pt x="1" y="4"/>
                  <a:pt x="1" y="4"/>
                  <a:pt x="1" y="4"/>
                </a:cubicBezTo>
                <a:cubicBezTo>
                  <a:pt x="1" y="4"/>
                  <a:pt x="1" y="4"/>
                  <a:pt x="1" y="4"/>
                </a:cubicBezTo>
                <a:moveTo>
                  <a:pt x="1" y="4"/>
                </a:moveTo>
                <a:cubicBezTo>
                  <a:pt x="1" y="4"/>
                  <a:pt x="1" y="4"/>
                  <a:pt x="1" y="4"/>
                </a:cubicBezTo>
                <a:cubicBezTo>
                  <a:pt x="1" y="4"/>
                  <a:pt x="1" y="4"/>
                  <a:pt x="1" y="4"/>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24" name="Freeform 90"/>
          <p:cNvSpPr>
            <a:spLocks noEditPoints="1"/>
          </p:cNvSpPr>
          <p:nvPr/>
        </p:nvSpPr>
        <p:spPr bwMode="auto">
          <a:xfrm>
            <a:off x="1916907" y="4161527"/>
            <a:ext cx="7144" cy="95250"/>
          </a:xfrm>
          <a:custGeom>
            <a:avLst/>
            <a:gdLst>
              <a:gd name="T0" fmla="*/ 3 w 4"/>
              <a:gd name="T1" fmla="*/ 52 h 52"/>
              <a:gd name="T2" fmla="*/ 3 w 4"/>
              <a:gd name="T3" fmla="*/ 52 h 52"/>
              <a:gd name="T4" fmla="*/ 3 w 4"/>
              <a:gd name="T5" fmla="*/ 52 h 52"/>
              <a:gd name="T6" fmla="*/ 3 w 4"/>
              <a:gd name="T7" fmla="*/ 51 h 52"/>
              <a:gd name="T8" fmla="*/ 2 w 4"/>
              <a:gd name="T9" fmla="*/ 51 h 52"/>
              <a:gd name="T10" fmla="*/ 2 w 4"/>
              <a:gd name="T11" fmla="*/ 51 h 52"/>
              <a:gd name="T12" fmla="*/ 2 w 4"/>
              <a:gd name="T13" fmla="*/ 51 h 52"/>
              <a:gd name="T14" fmla="*/ 2 w 4"/>
              <a:gd name="T15" fmla="*/ 50 h 52"/>
              <a:gd name="T16" fmla="*/ 2 w 4"/>
              <a:gd name="T17" fmla="*/ 50 h 52"/>
              <a:gd name="T18" fmla="*/ 2 w 4"/>
              <a:gd name="T19" fmla="*/ 50 h 52"/>
              <a:gd name="T20" fmla="*/ 2 w 4"/>
              <a:gd name="T21" fmla="*/ 49 h 52"/>
              <a:gd name="T22" fmla="*/ 2 w 4"/>
              <a:gd name="T23" fmla="*/ 49 h 52"/>
              <a:gd name="T24" fmla="*/ 2 w 4"/>
              <a:gd name="T25" fmla="*/ 49 h 52"/>
              <a:gd name="T26" fmla="*/ 2 w 4"/>
              <a:gd name="T27" fmla="*/ 49 h 52"/>
              <a:gd name="T28" fmla="*/ 2 w 4"/>
              <a:gd name="T29" fmla="*/ 49 h 52"/>
              <a:gd name="T30" fmla="*/ 2 w 4"/>
              <a:gd name="T31" fmla="*/ 49 h 52"/>
              <a:gd name="T32" fmla="*/ 2 w 4"/>
              <a:gd name="T33" fmla="*/ 48 h 52"/>
              <a:gd name="T34" fmla="*/ 2 w 4"/>
              <a:gd name="T35" fmla="*/ 48 h 52"/>
              <a:gd name="T36" fmla="*/ 2 w 4"/>
              <a:gd name="T37" fmla="*/ 48 h 52"/>
              <a:gd name="T38" fmla="*/ 0 w 4"/>
              <a:gd name="T39" fmla="*/ 35 h 52"/>
              <a:gd name="T40" fmla="*/ 0 w 4"/>
              <a:gd name="T41" fmla="*/ 35 h 52"/>
              <a:gd name="T42" fmla="*/ 0 w 4"/>
              <a:gd name="T43" fmla="*/ 35 h 52"/>
              <a:gd name="T44" fmla="*/ 0 w 4"/>
              <a:gd name="T45" fmla="*/ 33 h 52"/>
              <a:gd name="T46" fmla="*/ 0 w 4"/>
              <a:gd name="T47" fmla="*/ 33 h 52"/>
              <a:gd name="T48" fmla="*/ 0 w 4"/>
              <a:gd name="T49" fmla="*/ 33 h 52"/>
              <a:gd name="T50" fmla="*/ 0 w 4"/>
              <a:gd name="T51" fmla="*/ 32 h 52"/>
              <a:gd name="T52" fmla="*/ 0 w 4"/>
              <a:gd name="T53" fmla="*/ 32 h 52"/>
              <a:gd name="T54" fmla="*/ 0 w 4"/>
              <a:gd name="T55" fmla="*/ 32 h 52"/>
              <a:gd name="T56" fmla="*/ 0 w 4"/>
              <a:gd name="T57" fmla="*/ 32 h 52"/>
              <a:gd name="T58" fmla="*/ 0 w 4"/>
              <a:gd name="T59" fmla="*/ 32 h 52"/>
              <a:gd name="T60" fmla="*/ 0 w 4"/>
              <a:gd name="T61" fmla="*/ 32 h 52"/>
              <a:gd name="T62" fmla="*/ 0 w 4"/>
              <a:gd name="T63" fmla="*/ 31 h 52"/>
              <a:gd name="T64" fmla="*/ 0 w 4"/>
              <a:gd name="T65" fmla="*/ 31 h 52"/>
              <a:gd name="T66" fmla="*/ 0 w 4"/>
              <a:gd name="T67" fmla="*/ 30 h 52"/>
              <a:gd name="T68" fmla="*/ 0 w 4"/>
              <a:gd name="T69" fmla="*/ 30 h 52"/>
              <a:gd name="T70" fmla="*/ 0 w 4"/>
              <a:gd name="T71" fmla="*/ 30 h 52"/>
              <a:gd name="T72" fmla="*/ 0 w 4"/>
              <a:gd name="T73" fmla="*/ 30 h 52"/>
              <a:gd name="T74" fmla="*/ 0 w 4"/>
              <a:gd name="T75" fmla="*/ 29 h 52"/>
              <a:gd name="T76" fmla="*/ 0 w 4"/>
              <a:gd name="T77" fmla="*/ 29 h 52"/>
              <a:gd name="T78" fmla="*/ 0 w 4"/>
              <a:gd name="T79" fmla="*/ 29 h 52"/>
              <a:gd name="T80" fmla="*/ 0 w 4"/>
              <a:gd name="T81" fmla="*/ 29 h 52"/>
              <a:gd name="T82" fmla="*/ 0 w 4"/>
              <a:gd name="T83" fmla="*/ 29 h 52"/>
              <a:gd name="T84" fmla="*/ 0 w 4"/>
              <a:gd name="T85" fmla="*/ 29 h 52"/>
              <a:gd name="T86" fmla="*/ 0 w 4"/>
              <a:gd name="T87" fmla="*/ 28 h 52"/>
              <a:gd name="T88" fmla="*/ 0 w 4"/>
              <a:gd name="T89" fmla="*/ 28 h 52"/>
              <a:gd name="T90" fmla="*/ 4 w 4"/>
              <a:gd name="T91" fmla="*/ 1 h 52"/>
              <a:gd name="T92" fmla="*/ 4 w 4"/>
              <a:gd name="T93" fmla="*/ 1 h 52"/>
              <a:gd name="T94" fmla="*/ 4 w 4"/>
              <a:gd name="T95" fmla="*/ 1 h 52"/>
              <a:gd name="T96" fmla="*/ 4 w 4"/>
              <a:gd name="T97" fmla="*/ 1 h 52"/>
              <a:gd name="T98" fmla="*/ 4 w 4"/>
              <a:gd name="T99" fmla="*/ 1 h 52"/>
              <a:gd name="T100" fmla="*/ 4 w 4"/>
              <a:gd name="T101" fmla="*/ 1 h 52"/>
              <a:gd name="T102" fmla="*/ 4 w 4"/>
              <a:gd name="T103" fmla="*/ 0 h 52"/>
              <a:gd name="T104" fmla="*/ 4 w 4"/>
              <a:gd name="T105" fmla="*/ 0 h 52"/>
              <a:gd name="T106" fmla="*/ 4 w 4"/>
              <a:gd name="T107" fmla="*/ 0 h 52"/>
              <a:gd name="T108" fmla="*/ 4 w 4"/>
              <a:gd name="T109" fmla="*/ 0 h 52"/>
              <a:gd name="T110" fmla="*/ 4 w 4"/>
              <a:gd name="T11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 h="52">
                <a:moveTo>
                  <a:pt x="3" y="52"/>
                </a:moveTo>
                <a:cubicBezTo>
                  <a:pt x="3" y="52"/>
                  <a:pt x="3" y="52"/>
                  <a:pt x="3" y="52"/>
                </a:cubicBezTo>
                <a:cubicBezTo>
                  <a:pt x="3" y="52"/>
                  <a:pt x="3" y="52"/>
                  <a:pt x="3" y="52"/>
                </a:cubicBezTo>
                <a:moveTo>
                  <a:pt x="3" y="52"/>
                </a:moveTo>
                <a:cubicBezTo>
                  <a:pt x="3" y="52"/>
                  <a:pt x="3" y="52"/>
                  <a:pt x="3" y="52"/>
                </a:cubicBezTo>
                <a:cubicBezTo>
                  <a:pt x="3" y="52"/>
                  <a:pt x="3" y="52"/>
                  <a:pt x="3" y="52"/>
                </a:cubicBezTo>
                <a:moveTo>
                  <a:pt x="3" y="51"/>
                </a:moveTo>
                <a:cubicBezTo>
                  <a:pt x="3" y="51"/>
                  <a:pt x="3" y="51"/>
                  <a:pt x="3" y="51"/>
                </a:cubicBezTo>
                <a:cubicBezTo>
                  <a:pt x="3" y="51"/>
                  <a:pt x="3" y="51"/>
                  <a:pt x="3" y="51"/>
                </a:cubicBezTo>
                <a:moveTo>
                  <a:pt x="2" y="51"/>
                </a:moveTo>
                <a:cubicBezTo>
                  <a:pt x="2" y="51"/>
                  <a:pt x="2" y="51"/>
                  <a:pt x="2" y="51"/>
                </a:cubicBezTo>
                <a:cubicBezTo>
                  <a:pt x="2" y="51"/>
                  <a:pt x="2" y="51"/>
                  <a:pt x="2" y="51"/>
                </a:cubicBezTo>
                <a:moveTo>
                  <a:pt x="2" y="51"/>
                </a:moveTo>
                <a:cubicBezTo>
                  <a:pt x="2" y="51"/>
                  <a:pt x="2" y="51"/>
                  <a:pt x="2" y="51"/>
                </a:cubicBezTo>
                <a:cubicBezTo>
                  <a:pt x="2" y="51"/>
                  <a:pt x="2" y="51"/>
                  <a:pt x="2" y="51"/>
                </a:cubicBezTo>
                <a:moveTo>
                  <a:pt x="2" y="50"/>
                </a:moveTo>
                <a:cubicBezTo>
                  <a:pt x="2" y="50"/>
                  <a:pt x="2" y="51"/>
                  <a:pt x="2" y="51"/>
                </a:cubicBezTo>
                <a:cubicBezTo>
                  <a:pt x="2" y="51"/>
                  <a:pt x="2" y="50"/>
                  <a:pt x="2" y="50"/>
                </a:cubicBezTo>
                <a:moveTo>
                  <a:pt x="2" y="50"/>
                </a:moveTo>
                <a:cubicBezTo>
                  <a:pt x="2" y="50"/>
                  <a:pt x="2" y="50"/>
                  <a:pt x="2" y="50"/>
                </a:cubicBezTo>
                <a:cubicBezTo>
                  <a:pt x="2" y="50"/>
                  <a:pt x="2" y="50"/>
                  <a:pt x="2" y="50"/>
                </a:cubicBezTo>
                <a:moveTo>
                  <a:pt x="2" y="49"/>
                </a:moveTo>
                <a:cubicBezTo>
                  <a:pt x="2" y="50"/>
                  <a:pt x="2" y="50"/>
                  <a:pt x="2" y="50"/>
                </a:cubicBezTo>
                <a:cubicBezTo>
                  <a:pt x="2" y="50"/>
                  <a:pt x="2" y="50"/>
                  <a:pt x="2" y="49"/>
                </a:cubicBezTo>
                <a:moveTo>
                  <a:pt x="2" y="49"/>
                </a:moveTo>
                <a:cubicBezTo>
                  <a:pt x="2" y="49"/>
                  <a:pt x="2" y="49"/>
                  <a:pt x="2" y="49"/>
                </a:cubicBezTo>
                <a:cubicBezTo>
                  <a:pt x="2" y="49"/>
                  <a:pt x="2" y="49"/>
                  <a:pt x="2" y="49"/>
                </a:cubicBezTo>
                <a:moveTo>
                  <a:pt x="2" y="49"/>
                </a:moveTo>
                <a:cubicBezTo>
                  <a:pt x="2" y="49"/>
                  <a:pt x="2" y="49"/>
                  <a:pt x="2" y="49"/>
                </a:cubicBezTo>
                <a:cubicBezTo>
                  <a:pt x="2" y="49"/>
                  <a:pt x="2" y="49"/>
                  <a:pt x="2" y="49"/>
                </a:cubicBezTo>
                <a:moveTo>
                  <a:pt x="2" y="49"/>
                </a:moveTo>
                <a:cubicBezTo>
                  <a:pt x="2" y="49"/>
                  <a:pt x="2" y="49"/>
                  <a:pt x="2" y="49"/>
                </a:cubicBezTo>
                <a:cubicBezTo>
                  <a:pt x="2" y="49"/>
                  <a:pt x="2" y="49"/>
                  <a:pt x="2" y="49"/>
                </a:cubicBezTo>
                <a:moveTo>
                  <a:pt x="2" y="48"/>
                </a:moveTo>
                <a:cubicBezTo>
                  <a:pt x="2" y="48"/>
                  <a:pt x="2" y="49"/>
                  <a:pt x="2" y="49"/>
                </a:cubicBezTo>
                <a:cubicBezTo>
                  <a:pt x="2" y="49"/>
                  <a:pt x="2" y="48"/>
                  <a:pt x="2" y="48"/>
                </a:cubicBezTo>
                <a:moveTo>
                  <a:pt x="2" y="48"/>
                </a:moveTo>
                <a:cubicBezTo>
                  <a:pt x="2" y="48"/>
                  <a:pt x="2" y="48"/>
                  <a:pt x="2" y="48"/>
                </a:cubicBezTo>
                <a:cubicBezTo>
                  <a:pt x="2" y="48"/>
                  <a:pt x="2" y="48"/>
                  <a:pt x="2" y="48"/>
                </a:cubicBezTo>
                <a:moveTo>
                  <a:pt x="0" y="35"/>
                </a:moveTo>
                <a:cubicBezTo>
                  <a:pt x="0" y="40"/>
                  <a:pt x="1" y="44"/>
                  <a:pt x="2" y="48"/>
                </a:cubicBezTo>
                <a:cubicBezTo>
                  <a:pt x="1" y="44"/>
                  <a:pt x="0" y="40"/>
                  <a:pt x="0" y="35"/>
                </a:cubicBezTo>
                <a:moveTo>
                  <a:pt x="0" y="33"/>
                </a:moveTo>
                <a:cubicBezTo>
                  <a:pt x="0" y="34"/>
                  <a:pt x="0" y="35"/>
                  <a:pt x="0" y="35"/>
                </a:cubicBezTo>
                <a:cubicBezTo>
                  <a:pt x="0" y="35"/>
                  <a:pt x="0" y="34"/>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2"/>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cubicBezTo>
                  <a:pt x="0" y="28"/>
                  <a:pt x="0" y="28"/>
                  <a:pt x="0" y="28"/>
                </a:cubicBezTo>
                <a:moveTo>
                  <a:pt x="4" y="1"/>
                </a:moveTo>
                <a:cubicBezTo>
                  <a:pt x="1" y="10"/>
                  <a:pt x="0" y="19"/>
                  <a:pt x="0" y="28"/>
                </a:cubicBezTo>
                <a:cubicBezTo>
                  <a:pt x="0" y="19"/>
                  <a:pt x="1" y="10"/>
                  <a:pt x="4" y="1"/>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1"/>
                  <a:pt x="4" y="1"/>
                </a:cubicBezTo>
                <a:cubicBezTo>
                  <a:pt x="4" y="1"/>
                  <a:pt x="4" y="0"/>
                  <a:pt x="4" y="0"/>
                </a:cubicBezTo>
                <a:moveTo>
                  <a:pt x="4" y="0"/>
                </a:moveTo>
                <a:cubicBezTo>
                  <a:pt x="4" y="0"/>
                  <a:pt x="4" y="0"/>
                  <a:pt x="4" y="0"/>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grpSp>
        <p:nvGrpSpPr>
          <p:cNvPr id="8" name="Group 7">
            <a:extLst>
              <a:ext uri="{FF2B5EF4-FFF2-40B4-BE49-F238E27FC236}">
                <a16:creationId xmlns:a16="http://schemas.microsoft.com/office/drawing/2014/main" id="{18D2C52C-52FC-4FC3-B1F3-CE6A5B70BDB0}"/>
              </a:ext>
            </a:extLst>
          </p:cNvPr>
          <p:cNvGrpSpPr/>
          <p:nvPr/>
        </p:nvGrpSpPr>
        <p:grpSpPr>
          <a:xfrm>
            <a:off x="698816" y="2542278"/>
            <a:ext cx="428625" cy="466900"/>
            <a:chOff x="931754" y="3389703"/>
            <a:chExt cx="571500" cy="622533"/>
          </a:xfrm>
        </p:grpSpPr>
        <p:sp>
          <p:nvSpPr>
            <p:cNvPr id="202" name="Freeform 68"/>
            <p:cNvSpPr>
              <a:spLocks/>
            </p:cNvSpPr>
            <p:nvPr/>
          </p:nvSpPr>
          <p:spPr bwMode="auto">
            <a:xfrm>
              <a:off x="931754" y="3439148"/>
              <a:ext cx="571500" cy="573088"/>
            </a:xfrm>
            <a:custGeom>
              <a:avLst/>
              <a:gdLst>
                <a:gd name="T0" fmla="*/ 116 w 234"/>
                <a:gd name="T1" fmla="*/ 1 h 234"/>
                <a:gd name="T2" fmla="*/ 233 w 234"/>
                <a:gd name="T3" fmla="*/ 115 h 234"/>
                <a:gd name="T4" fmla="*/ 119 w 234"/>
                <a:gd name="T5" fmla="*/ 233 h 234"/>
                <a:gd name="T6" fmla="*/ 1 w 234"/>
                <a:gd name="T7" fmla="*/ 118 h 234"/>
                <a:gd name="T8" fmla="*/ 116 w 234"/>
                <a:gd name="T9" fmla="*/ 1 h 234"/>
              </a:gdLst>
              <a:ahLst/>
              <a:cxnLst>
                <a:cxn ang="0">
                  <a:pos x="T0" y="T1"/>
                </a:cxn>
                <a:cxn ang="0">
                  <a:pos x="T2" y="T3"/>
                </a:cxn>
                <a:cxn ang="0">
                  <a:pos x="T4" y="T5"/>
                </a:cxn>
                <a:cxn ang="0">
                  <a:pos x="T6" y="T7"/>
                </a:cxn>
                <a:cxn ang="0">
                  <a:pos x="T8" y="T9"/>
                </a:cxn>
              </a:cxnLst>
              <a:rect l="0" t="0" r="r" b="b"/>
              <a:pathLst>
                <a:path w="234" h="234">
                  <a:moveTo>
                    <a:pt x="116" y="1"/>
                  </a:moveTo>
                  <a:cubicBezTo>
                    <a:pt x="179" y="0"/>
                    <a:pt x="232" y="51"/>
                    <a:pt x="233" y="115"/>
                  </a:cubicBezTo>
                  <a:cubicBezTo>
                    <a:pt x="234" y="179"/>
                    <a:pt x="183" y="232"/>
                    <a:pt x="119" y="233"/>
                  </a:cubicBezTo>
                  <a:cubicBezTo>
                    <a:pt x="55" y="234"/>
                    <a:pt x="2" y="182"/>
                    <a:pt x="1" y="118"/>
                  </a:cubicBezTo>
                  <a:cubicBezTo>
                    <a:pt x="0" y="54"/>
                    <a:pt x="52" y="1"/>
                    <a:pt x="116" y="1"/>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03" name="Freeform 69"/>
            <p:cNvSpPr>
              <a:spLocks/>
            </p:cNvSpPr>
            <p:nvPr/>
          </p:nvSpPr>
          <p:spPr bwMode="auto">
            <a:xfrm>
              <a:off x="987317" y="3493123"/>
              <a:ext cx="461963" cy="461963"/>
            </a:xfrm>
            <a:custGeom>
              <a:avLst/>
              <a:gdLst>
                <a:gd name="T0" fmla="*/ 93 w 189"/>
                <a:gd name="T1" fmla="*/ 1 h 189"/>
                <a:gd name="T2" fmla="*/ 188 w 189"/>
                <a:gd name="T3" fmla="*/ 93 h 189"/>
                <a:gd name="T4" fmla="*/ 96 w 189"/>
                <a:gd name="T5" fmla="*/ 188 h 189"/>
                <a:gd name="T6" fmla="*/ 1 w 189"/>
                <a:gd name="T7" fmla="*/ 96 h 189"/>
                <a:gd name="T8" fmla="*/ 93 w 189"/>
                <a:gd name="T9" fmla="*/ 1 h 189"/>
              </a:gdLst>
              <a:ahLst/>
              <a:cxnLst>
                <a:cxn ang="0">
                  <a:pos x="T0" y="T1"/>
                </a:cxn>
                <a:cxn ang="0">
                  <a:pos x="T2" y="T3"/>
                </a:cxn>
                <a:cxn ang="0">
                  <a:pos x="T4" y="T5"/>
                </a:cxn>
                <a:cxn ang="0">
                  <a:pos x="T6" y="T7"/>
                </a:cxn>
                <a:cxn ang="0">
                  <a:pos x="T8" y="T9"/>
                </a:cxn>
              </a:cxnLst>
              <a:rect l="0" t="0" r="r" b="b"/>
              <a:pathLst>
                <a:path w="189" h="189">
                  <a:moveTo>
                    <a:pt x="93" y="1"/>
                  </a:moveTo>
                  <a:cubicBezTo>
                    <a:pt x="144" y="0"/>
                    <a:pt x="187" y="42"/>
                    <a:pt x="188" y="93"/>
                  </a:cubicBezTo>
                  <a:cubicBezTo>
                    <a:pt x="189" y="145"/>
                    <a:pt x="147" y="187"/>
                    <a:pt x="96" y="188"/>
                  </a:cubicBezTo>
                  <a:cubicBezTo>
                    <a:pt x="44" y="189"/>
                    <a:pt x="2" y="147"/>
                    <a:pt x="1" y="96"/>
                  </a:cubicBezTo>
                  <a:cubicBezTo>
                    <a:pt x="0" y="44"/>
                    <a:pt x="41" y="2"/>
                    <a:pt x="93" y="1"/>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05" name="Freeform 71"/>
            <p:cNvSpPr>
              <a:spLocks/>
            </p:cNvSpPr>
            <p:nvPr/>
          </p:nvSpPr>
          <p:spPr bwMode="auto">
            <a:xfrm>
              <a:off x="990492" y="3497885"/>
              <a:ext cx="187325" cy="428625"/>
            </a:xfrm>
            <a:custGeom>
              <a:avLst/>
              <a:gdLst>
                <a:gd name="T0" fmla="*/ 0 w 77"/>
                <a:gd name="T1" fmla="*/ 84 h 175"/>
                <a:gd name="T2" fmla="*/ 0 w 77"/>
                <a:gd name="T3" fmla="*/ 85 h 175"/>
                <a:gd name="T4" fmla="*/ 0 w 77"/>
                <a:gd name="T5" fmla="*/ 85 h 175"/>
                <a:gd name="T6" fmla="*/ 0 w 77"/>
                <a:gd name="T7" fmla="*/ 85 h 175"/>
                <a:gd name="T8" fmla="*/ 0 w 77"/>
                <a:gd name="T9" fmla="*/ 86 h 175"/>
                <a:gd name="T10" fmla="*/ 0 w 77"/>
                <a:gd name="T11" fmla="*/ 87 h 175"/>
                <a:gd name="T12" fmla="*/ 0 w 77"/>
                <a:gd name="T13" fmla="*/ 87 h 175"/>
                <a:gd name="T14" fmla="*/ 0 w 77"/>
                <a:gd name="T15" fmla="*/ 87 h 175"/>
                <a:gd name="T16" fmla="*/ 0 w 77"/>
                <a:gd name="T17" fmla="*/ 88 h 175"/>
                <a:gd name="T18" fmla="*/ 0 w 77"/>
                <a:gd name="T19" fmla="*/ 88 h 175"/>
                <a:gd name="T20" fmla="*/ 0 w 77"/>
                <a:gd name="T21" fmla="*/ 89 h 175"/>
                <a:gd name="T22" fmla="*/ 0 w 77"/>
                <a:gd name="T23" fmla="*/ 89 h 175"/>
                <a:gd name="T24" fmla="*/ 0 w 77"/>
                <a:gd name="T25" fmla="*/ 90 h 175"/>
                <a:gd name="T26" fmla="*/ 0 w 77"/>
                <a:gd name="T27" fmla="*/ 90 h 175"/>
                <a:gd name="T28" fmla="*/ 0 w 77"/>
                <a:gd name="T29" fmla="*/ 91 h 175"/>
                <a:gd name="T30" fmla="*/ 0 w 77"/>
                <a:gd name="T31" fmla="*/ 91 h 175"/>
                <a:gd name="T32" fmla="*/ 0 w 77"/>
                <a:gd name="T33" fmla="*/ 92 h 175"/>
                <a:gd name="T34" fmla="*/ 0 w 77"/>
                <a:gd name="T35" fmla="*/ 92 h 175"/>
                <a:gd name="T36" fmla="*/ 0 w 77"/>
                <a:gd name="T37" fmla="*/ 92 h 175"/>
                <a:gd name="T38" fmla="*/ 0 w 77"/>
                <a:gd name="T39" fmla="*/ 93 h 175"/>
                <a:gd name="T40" fmla="*/ 0 w 77"/>
                <a:gd name="T41" fmla="*/ 93 h 175"/>
                <a:gd name="T42" fmla="*/ 0 w 77"/>
                <a:gd name="T43" fmla="*/ 94 h 175"/>
                <a:gd name="T44" fmla="*/ 0 w 77"/>
                <a:gd name="T45" fmla="*/ 94 h 175"/>
                <a:gd name="T46" fmla="*/ 0 w 77"/>
                <a:gd name="T47" fmla="*/ 95 h 175"/>
                <a:gd name="T48" fmla="*/ 0 w 77"/>
                <a:gd name="T49" fmla="*/ 95 h 175"/>
                <a:gd name="T50" fmla="*/ 0 w 77"/>
                <a:gd name="T51" fmla="*/ 95 h 175"/>
                <a:gd name="T52" fmla="*/ 0 w 77"/>
                <a:gd name="T53" fmla="*/ 96 h 175"/>
                <a:gd name="T54" fmla="*/ 0 w 77"/>
                <a:gd name="T55" fmla="*/ 96 h 175"/>
                <a:gd name="T56" fmla="*/ 0 w 77"/>
                <a:gd name="T57" fmla="*/ 97 h 175"/>
                <a:gd name="T58" fmla="*/ 0 w 77"/>
                <a:gd name="T59" fmla="*/ 97 h 175"/>
                <a:gd name="T60" fmla="*/ 0 w 77"/>
                <a:gd name="T61" fmla="*/ 98 h 175"/>
                <a:gd name="T62" fmla="*/ 0 w 77"/>
                <a:gd name="T63" fmla="*/ 98 h 175"/>
                <a:gd name="T64" fmla="*/ 0 w 77"/>
                <a:gd name="T65" fmla="*/ 98 h 175"/>
                <a:gd name="T66" fmla="*/ 0 w 77"/>
                <a:gd name="T67" fmla="*/ 99 h 175"/>
                <a:gd name="T68" fmla="*/ 0 w 77"/>
                <a:gd name="T69" fmla="*/ 99 h 175"/>
                <a:gd name="T70" fmla="*/ 0 w 77"/>
                <a:gd name="T71" fmla="*/ 100 h 175"/>
                <a:gd name="T72" fmla="*/ 0 w 77"/>
                <a:gd name="T73" fmla="*/ 100 h 175"/>
                <a:gd name="T74" fmla="*/ 0 w 77"/>
                <a:gd name="T75" fmla="*/ 101 h 175"/>
                <a:gd name="T76" fmla="*/ 0 w 77"/>
                <a:gd name="T77" fmla="*/ 101 h 175"/>
                <a:gd name="T78" fmla="*/ 0 w 77"/>
                <a:gd name="T79" fmla="*/ 102 h 175"/>
                <a:gd name="T80" fmla="*/ 0 w 77"/>
                <a:gd name="T81" fmla="*/ 102 h 175"/>
                <a:gd name="T82" fmla="*/ 0 w 77"/>
                <a:gd name="T83" fmla="*/ 102 h 175"/>
                <a:gd name="T84" fmla="*/ 0 w 77"/>
                <a:gd name="T85" fmla="*/ 103 h 175"/>
                <a:gd name="T86" fmla="*/ 0 w 77"/>
                <a:gd name="T87" fmla="*/ 103 h 175"/>
                <a:gd name="T88" fmla="*/ 1 w 77"/>
                <a:gd name="T89" fmla="*/ 104 h 175"/>
                <a:gd name="T90" fmla="*/ 1 w 77"/>
                <a:gd name="T91" fmla="*/ 104 h 175"/>
                <a:gd name="T92" fmla="*/ 1 w 77"/>
                <a:gd name="T93" fmla="*/ 105 h 175"/>
                <a:gd name="T94" fmla="*/ 1 w 77"/>
                <a:gd name="T95" fmla="*/ 105 h 175"/>
                <a:gd name="T96" fmla="*/ 1 w 77"/>
                <a:gd name="T97" fmla="*/ 106 h 175"/>
                <a:gd name="T98" fmla="*/ 1 w 77"/>
                <a:gd name="T99" fmla="*/ 107 h 175"/>
                <a:gd name="T100" fmla="*/ 50 w 77"/>
                <a:gd name="T101" fmla="*/ 175 h 175"/>
                <a:gd name="T102" fmla="*/ 16 w 77"/>
                <a:gd name="T103" fmla="*/ 99 h 175"/>
                <a:gd name="T104" fmla="*/ 45 w 77"/>
                <a:gd name="T105" fmla="*/ 2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7" h="175">
                  <a:moveTo>
                    <a:pt x="77" y="0"/>
                  </a:moveTo>
                  <a:cubicBezTo>
                    <a:pt x="36" y="8"/>
                    <a:pt x="4" y="42"/>
                    <a:pt x="0" y="84"/>
                  </a:cubicBezTo>
                  <a:cubicBezTo>
                    <a:pt x="0" y="84"/>
                    <a:pt x="0" y="84"/>
                    <a:pt x="0" y="84"/>
                  </a:cubicBezTo>
                  <a:cubicBezTo>
                    <a:pt x="0" y="84"/>
                    <a:pt x="0" y="84"/>
                    <a:pt x="0" y="84"/>
                  </a:cubicBezTo>
                  <a:cubicBezTo>
                    <a:pt x="0" y="84"/>
                    <a:pt x="0" y="84"/>
                    <a:pt x="0" y="84"/>
                  </a:cubicBezTo>
                  <a:cubicBezTo>
                    <a:pt x="0" y="84"/>
                    <a:pt x="0" y="84"/>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6"/>
                    <a:pt x="0" y="86"/>
                    <a:pt x="0" y="86"/>
                  </a:cubicBezTo>
                  <a:cubicBezTo>
                    <a:pt x="0" y="86"/>
                    <a:pt x="0" y="86"/>
                    <a:pt x="0" y="86"/>
                  </a:cubicBezTo>
                  <a:cubicBezTo>
                    <a:pt x="0" y="86"/>
                    <a:pt x="0" y="86"/>
                    <a:pt x="0" y="86"/>
                  </a:cubicBezTo>
                  <a:cubicBezTo>
                    <a:pt x="0" y="86"/>
                    <a:pt x="0" y="86"/>
                    <a:pt x="0" y="86"/>
                  </a:cubicBezTo>
                  <a:cubicBezTo>
                    <a:pt x="0" y="86"/>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8"/>
                    <a:pt x="0" y="98"/>
                    <a:pt x="0" y="98"/>
                  </a:cubicBezTo>
                  <a:cubicBezTo>
                    <a:pt x="0" y="98"/>
                    <a:pt x="0" y="98"/>
                    <a:pt x="0" y="98"/>
                  </a:cubicBezTo>
                  <a:cubicBezTo>
                    <a:pt x="0" y="98"/>
                    <a:pt x="0" y="98"/>
                    <a:pt x="0" y="98"/>
                  </a:cubicBezTo>
                  <a:cubicBezTo>
                    <a:pt x="0" y="98"/>
                    <a:pt x="0" y="98"/>
                    <a:pt x="0" y="98"/>
                  </a:cubicBezTo>
                  <a:cubicBezTo>
                    <a:pt x="0" y="98"/>
                    <a:pt x="0" y="98"/>
                    <a:pt x="0" y="98"/>
                  </a:cubicBezTo>
                  <a:cubicBezTo>
                    <a:pt x="0" y="98"/>
                    <a:pt x="0" y="98"/>
                    <a:pt x="0" y="98"/>
                  </a:cubicBezTo>
                  <a:cubicBezTo>
                    <a:pt x="0" y="98"/>
                    <a:pt x="0" y="98"/>
                    <a:pt x="0" y="98"/>
                  </a:cubicBezTo>
                  <a:cubicBezTo>
                    <a:pt x="0" y="99"/>
                    <a:pt x="0" y="99"/>
                    <a:pt x="0" y="99"/>
                  </a:cubicBezTo>
                  <a:cubicBezTo>
                    <a:pt x="0" y="99"/>
                    <a:pt x="0" y="99"/>
                    <a:pt x="0" y="99"/>
                  </a:cubicBezTo>
                  <a:cubicBezTo>
                    <a:pt x="0" y="99"/>
                    <a:pt x="0" y="99"/>
                    <a:pt x="0" y="99"/>
                  </a:cubicBezTo>
                  <a:cubicBezTo>
                    <a:pt x="0" y="99"/>
                    <a:pt x="0" y="99"/>
                    <a:pt x="0" y="99"/>
                  </a:cubicBezTo>
                  <a:cubicBezTo>
                    <a:pt x="0" y="99"/>
                    <a:pt x="0" y="99"/>
                    <a:pt x="0" y="99"/>
                  </a:cubicBezTo>
                  <a:cubicBezTo>
                    <a:pt x="0" y="99"/>
                    <a:pt x="0" y="99"/>
                    <a:pt x="0" y="99"/>
                  </a:cubicBezTo>
                  <a:cubicBezTo>
                    <a:pt x="0" y="99"/>
                    <a:pt x="0" y="99"/>
                    <a:pt x="0" y="100"/>
                  </a:cubicBezTo>
                  <a:cubicBezTo>
                    <a:pt x="0" y="100"/>
                    <a:pt x="0" y="100"/>
                    <a:pt x="0" y="100"/>
                  </a:cubicBezTo>
                  <a:cubicBezTo>
                    <a:pt x="0" y="100"/>
                    <a:pt x="0" y="100"/>
                    <a:pt x="0" y="100"/>
                  </a:cubicBezTo>
                  <a:cubicBezTo>
                    <a:pt x="0" y="100"/>
                    <a:pt x="0" y="100"/>
                    <a:pt x="0" y="100"/>
                  </a:cubicBezTo>
                  <a:cubicBezTo>
                    <a:pt x="0" y="100"/>
                    <a:pt x="0" y="100"/>
                    <a:pt x="0" y="100"/>
                  </a:cubicBezTo>
                  <a:cubicBezTo>
                    <a:pt x="0" y="100"/>
                    <a:pt x="0" y="100"/>
                    <a:pt x="0" y="100"/>
                  </a:cubicBezTo>
                  <a:cubicBezTo>
                    <a:pt x="0" y="100"/>
                    <a:pt x="0" y="100"/>
                    <a:pt x="0" y="100"/>
                  </a:cubicBezTo>
                  <a:cubicBezTo>
                    <a:pt x="0" y="100"/>
                    <a:pt x="0" y="100"/>
                    <a:pt x="0" y="101"/>
                  </a:cubicBezTo>
                  <a:cubicBezTo>
                    <a:pt x="0" y="101"/>
                    <a:pt x="0" y="101"/>
                    <a:pt x="0" y="101"/>
                  </a:cubicBezTo>
                  <a:cubicBezTo>
                    <a:pt x="0" y="101"/>
                    <a:pt x="0" y="101"/>
                    <a:pt x="0" y="101"/>
                  </a:cubicBezTo>
                  <a:cubicBezTo>
                    <a:pt x="0" y="101"/>
                    <a:pt x="0" y="101"/>
                    <a:pt x="0" y="101"/>
                  </a:cubicBezTo>
                  <a:cubicBezTo>
                    <a:pt x="0" y="101"/>
                    <a:pt x="0" y="101"/>
                    <a:pt x="0" y="101"/>
                  </a:cubicBezTo>
                  <a:cubicBezTo>
                    <a:pt x="0" y="101"/>
                    <a:pt x="0" y="101"/>
                    <a:pt x="0" y="101"/>
                  </a:cubicBezTo>
                  <a:cubicBezTo>
                    <a:pt x="0" y="101"/>
                    <a:pt x="0" y="101"/>
                    <a:pt x="0" y="101"/>
                  </a:cubicBezTo>
                  <a:cubicBezTo>
                    <a:pt x="0" y="101"/>
                    <a:pt x="0" y="102"/>
                    <a:pt x="0" y="102"/>
                  </a:cubicBezTo>
                  <a:cubicBezTo>
                    <a:pt x="0" y="102"/>
                    <a:pt x="0" y="102"/>
                    <a:pt x="0" y="102"/>
                  </a:cubicBezTo>
                  <a:cubicBezTo>
                    <a:pt x="0" y="102"/>
                    <a:pt x="0" y="102"/>
                    <a:pt x="0" y="102"/>
                  </a:cubicBezTo>
                  <a:cubicBezTo>
                    <a:pt x="0" y="102"/>
                    <a:pt x="0" y="102"/>
                    <a:pt x="0" y="102"/>
                  </a:cubicBezTo>
                  <a:cubicBezTo>
                    <a:pt x="0" y="102"/>
                    <a:pt x="0" y="102"/>
                    <a:pt x="0" y="102"/>
                  </a:cubicBezTo>
                  <a:cubicBezTo>
                    <a:pt x="0" y="102"/>
                    <a:pt x="0" y="102"/>
                    <a:pt x="0" y="102"/>
                  </a:cubicBezTo>
                  <a:cubicBezTo>
                    <a:pt x="0" y="102"/>
                    <a:pt x="0" y="102"/>
                    <a:pt x="0" y="102"/>
                  </a:cubicBezTo>
                  <a:cubicBezTo>
                    <a:pt x="0" y="102"/>
                    <a:pt x="0" y="103"/>
                    <a:pt x="0" y="103"/>
                  </a:cubicBezTo>
                  <a:cubicBezTo>
                    <a:pt x="0" y="103"/>
                    <a:pt x="0" y="103"/>
                    <a:pt x="0" y="103"/>
                  </a:cubicBezTo>
                  <a:cubicBezTo>
                    <a:pt x="0" y="103"/>
                    <a:pt x="0" y="103"/>
                    <a:pt x="0" y="103"/>
                  </a:cubicBezTo>
                  <a:cubicBezTo>
                    <a:pt x="0" y="103"/>
                    <a:pt x="0" y="103"/>
                    <a:pt x="0" y="103"/>
                  </a:cubicBezTo>
                  <a:cubicBezTo>
                    <a:pt x="0" y="103"/>
                    <a:pt x="0" y="103"/>
                    <a:pt x="0" y="103"/>
                  </a:cubicBezTo>
                  <a:cubicBezTo>
                    <a:pt x="0" y="103"/>
                    <a:pt x="0" y="103"/>
                    <a:pt x="0" y="103"/>
                  </a:cubicBezTo>
                  <a:cubicBezTo>
                    <a:pt x="0" y="103"/>
                    <a:pt x="0" y="103"/>
                    <a:pt x="0" y="104"/>
                  </a:cubicBezTo>
                  <a:cubicBezTo>
                    <a:pt x="0" y="104"/>
                    <a:pt x="0" y="104"/>
                    <a:pt x="0" y="104"/>
                  </a:cubicBezTo>
                  <a:cubicBezTo>
                    <a:pt x="0" y="104"/>
                    <a:pt x="1" y="104"/>
                    <a:pt x="1" y="104"/>
                  </a:cubicBezTo>
                  <a:cubicBezTo>
                    <a:pt x="1" y="104"/>
                    <a:pt x="1" y="104"/>
                    <a:pt x="1" y="104"/>
                  </a:cubicBezTo>
                  <a:cubicBezTo>
                    <a:pt x="1" y="104"/>
                    <a:pt x="1" y="104"/>
                    <a:pt x="1" y="104"/>
                  </a:cubicBezTo>
                  <a:cubicBezTo>
                    <a:pt x="1" y="104"/>
                    <a:pt x="1" y="104"/>
                    <a:pt x="1" y="104"/>
                  </a:cubicBezTo>
                  <a:cubicBezTo>
                    <a:pt x="1" y="104"/>
                    <a:pt x="1" y="104"/>
                    <a:pt x="1" y="104"/>
                  </a:cubicBezTo>
                  <a:cubicBezTo>
                    <a:pt x="1" y="104"/>
                    <a:pt x="1" y="104"/>
                    <a:pt x="1" y="104"/>
                  </a:cubicBezTo>
                  <a:cubicBezTo>
                    <a:pt x="1" y="105"/>
                    <a:pt x="1" y="105"/>
                    <a:pt x="1" y="105"/>
                  </a:cubicBezTo>
                  <a:cubicBezTo>
                    <a:pt x="1" y="105"/>
                    <a:pt x="1" y="105"/>
                    <a:pt x="1" y="105"/>
                  </a:cubicBezTo>
                  <a:cubicBezTo>
                    <a:pt x="1" y="105"/>
                    <a:pt x="1" y="105"/>
                    <a:pt x="1" y="105"/>
                  </a:cubicBezTo>
                  <a:cubicBezTo>
                    <a:pt x="1" y="105"/>
                    <a:pt x="1" y="105"/>
                    <a:pt x="1" y="105"/>
                  </a:cubicBezTo>
                  <a:cubicBezTo>
                    <a:pt x="1" y="105"/>
                    <a:pt x="1" y="105"/>
                    <a:pt x="1" y="106"/>
                  </a:cubicBezTo>
                  <a:cubicBezTo>
                    <a:pt x="1" y="106"/>
                    <a:pt x="1" y="106"/>
                    <a:pt x="1" y="106"/>
                  </a:cubicBezTo>
                  <a:cubicBezTo>
                    <a:pt x="1" y="106"/>
                    <a:pt x="1" y="106"/>
                    <a:pt x="1" y="106"/>
                  </a:cubicBezTo>
                  <a:cubicBezTo>
                    <a:pt x="1" y="106"/>
                    <a:pt x="1" y="106"/>
                    <a:pt x="1" y="106"/>
                  </a:cubicBezTo>
                  <a:cubicBezTo>
                    <a:pt x="1" y="106"/>
                    <a:pt x="1" y="107"/>
                    <a:pt x="1" y="107"/>
                  </a:cubicBezTo>
                  <a:cubicBezTo>
                    <a:pt x="1" y="107"/>
                    <a:pt x="1" y="107"/>
                    <a:pt x="1" y="107"/>
                  </a:cubicBezTo>
                  <a:cubicBezTo>
                    <a:pt x="1" y="107"/>
                    <a:pt x="1" y="107"/>
                    <a:pt x="1" y="107"/>
                  </a:cubicBezTo>
                  <a:cubicBezTo>
                    <a:pt x="1" y="107"/>
                    <a:pt x="1" y="107"/>
                    <a:pt x="1" y="107"/>
                  </a:cubicBezTo>
                  <a:cubicBezTo>
                    <a:pt x="6" y="137"/>
                    <a:pt x="24" y="162"/>
                    <a:pt x="50" y="175"/>
                  </a:cubicBezTo>
                  <a:cubicBezTo>
                    <a:pt x="49" y="175"/>
                    <a:pt x="48" y="174"/>
                    <a:pt x="48" y="173"/>
                  </a:cubicBezTo>
                  <a:cubicBezTo>
                    <a:pt x="42" y="166"/>
                    <a:pt x="36" y="159"/>
                    <a:pt x="31" y="152"/>
                  </a:cubicBezTo>
                  <a:cubicBezTo>
                    <a:pt x="21" y="136"/>
                    <a:pt x="16" y="118"/>
                    <a:pt x="16" y="99"/>
                  </a:cubicBezTo>
                  <a:cubicBezTo>
                    <a:pt x="16" y="99"/>
                    <a:pt x="16" y="98"/>
                    <a:pt x="16" y="98"/>
                  </a:cubicBezTo>
                  <a:cubicBezTo>
                    <a:pt x="17" y="88"/>
                    <a:pt x="18" y="79"/>
                    <a:pt x="19" y="70"/>
                  </a:cubicBezTo>
                  <a:cubicBezTo>
                    <a:pt x="24" y="52"/>
                    <a:pt x="32" y="36"/>
                    <a:pt x="45" y="23"/>
                  </a:cubicBezTo>
                  <a:cubicBezTo>
                    <a:pt x="54" y="13"/>
                    <a:pt x="65" y="6"/>
                    <a:pt x="77"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08" name="Freeform 74"/>
            <p:cNvSpPr>
              <a:spLocks noEditPoints="1"/>
            </p:cNvSpPr>
            <p:nvPr/>
          </p:nvSpPr>
          <p:spPr bwMode="auto">
            <a:xfrm>
              <a:off x="1217613" y="3389703"/>
              <a:ext cx="25400" cy="117475"/>
            </a:xfrm>
            <a:custGeom>
              <a:avLst/>
              <a:gdLst>
                <a:gd name="T0" fmla="*/ 10 w 10"/>
                <a:gd name="T1" fmla="*/ 48 h 48"/>
                <a:gd name="T2" fmla="*/ 10 w 10"/>
                <a:gd name="T3" fmla="*/ 48 h 48"/>
                <a:gd name="T4" fmla="*/ 10 w 10"/>
                <a:gd name="T5" fmla="*/ 48 h 48"/>
                <a:gd name="T6" fmla="*/ 10 w 10"/>
                <a:gd name="T7" fmla="*/ 48 h 48"/>
                <a:gd name="T8" fmla="*/ 10 w 10"/>
                <a:gd name="T9" fmla="*/ 47 h 48"/>
                <a:gd name="T10" fmla="*/ 10 w 10"/>
                <a:gd name="T11" fmla="*/ 47 h 48"/>
                <a:gd name="T12" fmla="*/ 10 w 10"/>
                <a:gd name="T13" fmla="*/ 47 h 48"/>
                <a:gd name="T14" fmla="*/ 10 w 10"/>
                <a:gd name="T15" fmla="*/ 47 h 48"/>
                <a:gd name="T16" fmla="*/ 10 w 10"/>
                <a:gd name="T17" fmla="*/ 47 h 48"/>
                <a:gd name="T18" fmla="*/ 10 w 10"/>
                <a:gd name="T19" fmla="*/ 47 h 48"/>
                <a:gd name="T20" fmla="*/ 9 w 10"/>
                <a:gd name="T21" fmla="*/ 46 h 48"/>
                <a:gd name="T22" fmla="*/ 9 w 10"/>
                <a:gd name="T23" fmla="*/ 46 h 48"/>
                <a:gd name="T24" fmla="*/ 9 w 10"/>
                <a:gd name="T25" fmla="*/ 46 h 48"/>
                <a:gd name="T26" fmla="*/ 1 w 10"/>
                <a:gd name="T27" fmla="*/ 4 h 48"/>
                <a:gd name="T28" fmla="*/ 1 w 10"/>
                <a:gd name="T29" fmla="*/ 4 h 48"/>
                <a:gd name="T30" fmla="*/ 1 w 10"/>
                <a:gd name="T31" fmla="*/ 4 h 48"/>
                <a:gd name="T32" fmla="*/ 1 w 10"/>
                <a:gd name="T33" fmla="*/ 3 h 48"/>
                <a:gd name="T34" fmla="*/ 1 w 10"/>
                <a:gd name="T35" fmla="*/ 3 h 48"/>
                <a:gd name="T36" fmla="*/ 1 w 10"/>
                <a:gd name="T37" fmla="*/ 3 h 48"/>
                <a:gd name="T38" fmla="*/ 1 w 10"/>
                <a:gd name="T39" fmla="*/ 2 h 48"/>
                <a:gd name="T40" fmla="*/ 1 w 10"/>
                <a:gd name="T41" fmla="*/ 2 h 48"/>
                <a:gd name="T42" fmla="*/ 1 w 10"/>
                <a:gd name="T43" fmla="*/ 2 h 48"/>
                <a:gd name="T44" fmla="*/ 1 w 10"/>
                <a:gd name="T45" fmla="*/ 2 h 48"/>
                <a:gd name="T46" fmla="*/ 1 w 10"/>
                <a:gd name="T47" fmla="*/ 2 h 48"/>
                <a:gd name="T48" fmla="*/ 1 w 10"/>
                <a:gd name="T49" fmla="*/ 2 h 48"/>
                <a:gd name="T50" fmla="*/ 1 w 10"/>
                <a:gd name="T51" fmla="*/ 1 h 48"/>
                <a:gd name="T52" fmla="*/ 1 w 10"/>
                <a:gd name="T53" fmla="*/ 1 h 48"/>
                <a:gd name="T54" fmla="*/ 1 w 10"/>
                <a:gd name="T55" fmla="*/ 1 h 48"/>
                <a:gd name="T56" fmla="*/ 1 w 10"/>
                <a:gd name="T57" fmla="*/ 1 h 48"/>
                <a:gd name="T58" fmla="*/ 1 w 10"/>
                <a:gd name="T59" fmla="*/ 0 h 48"/>
                <a:gd name="T60" fmla="*/ 1 w 10"/>
                <a:gd name="T61" fmla="*/ 0 h 48"/>
                <a:gd name="T62" fmla="*/ 1 w 10"/>
                <a:gd name="T63" fmla="*/ 0 h 48"/>
                <a:gd name="T64" fmla="*/ 1 w 10"/>
                <a:gd name="T65" fmla="*/ 0 h 48"/>
                <a:gd name="T66" fmla="*/ 1 w 10"/>
                <a:gd name="T67" fmla="*/ 0 h 48"/>
                <a:gd name="T68" fmla="*/ 1 w 10"/>
                <a:gd name="T6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 h="48">
                  <a:moveTo>
                    <a:pt x="10" y="48"/>
                  </a:moveTo>
                  <a:cubicBezTo>
                    <a:pt x="10" y="48"/>
                    <a:pt x="10" y="48"/>
                    <a:pt x="10" y="48"/>
                  </a:cubicBezTo>
                  <a:cubicBezTo>
                    <a:pt x="10" y="48"/>
                    <a:pt x="10" y="48"/>
                    <a:pt x="10" y="48"/>
                  </a:cubicBezTo>
                  <a:moveTo>
                    <a:pt x="10" y="48"/>
                  </a:moveTo>
                  <a:cubicBezTo>
                    <a:pt x="10" y="48"/>
                    <a:pt x="10" y="48"/>
                    <a:pt x="10" y="48"/>
                  </a:cubicBezTo>
                  <a:cubicBezTo>
                    <a:pt x="10" y="48"/>
                    <a:pt x="10" y="48"/>
                    <a:pt x="10" y="48"/>
                  </a:cubicBezTo>
                  <a:moveTo>
                    <a:pt x="10" y="47"/>
                  </a:moveTo>
                  <a:cubicBezTo>
                    <a:pt x="10" y="47"/>
                    <a:pt x="10" y="48"/>
                    <a:pt x="10" y="48"/>
                  </a:cubicBezTo>
                  <a:cubicBezTo>
                    <a:pt x="10" y="48"/>
                    <a:pt x="10" y="47"/>
                    <a:pt x="10" y="47"/>
                  </a:cubicBezTo>
                  <a:moveTo>
                    <a:pt x="10" y="47"/>
                  </a:moveTo>
                  <a:cubicBezTo>
                    <a:pt x="10" y="47"/>
                    <a:pt x="10" y="47"/>
                    <a:pt x="10" y="47"/>
                  </a:cubicBezTo>
                  <a:cubicBezTo>
                    <a:pt x="10" y="47"/>
                    <a:pt x="10" y="47"/>
                    <a:pt x="10" y="47"/>
                  </a:cubicBezTo>
                  <a:moveTo>
                    <a:pt x="10" y="47"/>
                  </a:moveTo>
                  <a:cubicBezTo>
                    <a:pt x="10" y="47"/>
                    <a:pt x="10" y="47"/>
                    <a:pt x="10" y="47"/>
                  </a:cubicBezTo>
                  <a:cubicBezTo>
                    <a:pt x="10" y="47"/>
                    <a:pt x="10" y="47"/>
                    <a:pt x="10" y="47"/>
                  </a:cubicBezTo>
                  <a:moveTo>
                    <a:pt x="10" y="47"/>
                  </a:moveTo>
                  <a:cubicBezTo>
                    <a:pt x="10" y="47"/>
                    <a:pt x="10" y="47"/>
                    <a:pt x="10" y="47"/>
                  </a:cubicBezTo>
                  <a:cubicBezTo>
                    <a:pt x="10" y="47"/>
                    <a:pt x="10" y="47"/>
                    <a:pt x="10" y="47"/>
                  </a:cubicBezTo>
                  <a:moveTo>
                    <a:pt x="9" y="46"/>
                  </a:moveTo>
                  <a:cubicBezTo>
                    <a:pt x="10" y="46"/>
                    <a:pt x="10" y="46"/>
                    <a:pt x="10" y="47"/>
                  </a:cubicBezTo>
                  <a:cubicBezTo>
                    <a:pt x="10" y="46"/>
                    <a:pt x="10" y="46"/>
                    <a:pt x="9" y="46"/>
                  </a:cubicBezTo>
                  <a:moveTo>
                    <a:pt x="9" y="46"/>
                  </a:moveTo>
                  <a:cubicBezTo>
                    <a:pt x="9" y="46"/>
                    <a:pt x="9" y="46"/>
                    <a:pt x="9" y="46"/>
                  </a:cubicBezTo>
                  <a:cubicBezTo>
                    <a:pt x="9" y="46"/>
                    <a:pt x="9" y="46"/>
                    <a:pt x="9" y="46"/>
                  </a:cubicBezTo>
                  <a:moveTo>
                    <a:pt x="9" y="46"/>
                  </a:moveTo>
                  <a:cubicBezTo>
                    <a:pt x="9" y="46"/>
                    <a:pt x="9" y="46"/>
                    <a:pt x="9" y="46"/>
                  </a:cubicBezTo>
                  <a:cubicBezTo>
                    <a:pt x="9" y="46"/>
                    <a:pt x="9" y="46"/>
                    <a:pt x="9" y="46"/>
                  </a:cubicBezTo>
                  <a:moveTo>
                    <a:pt x="1" y="4"/>
                  </a:moveTo>
                  <a:cubicBezTo>
                    <a:pt x="0" y="19"/>
                    <a:pt x="3" y="33"/>
                    <a:pt x="9" y="46"/>
                  </a:cubicBezTo>
                  <a:cubicBezTo>
                    <a:pt x="3" y="33"/>
                    <a:pt x="0" y="19"/>
                    <a:pt x="1" y="4"/>
                  </a:cubicBezTo>
                  <a:moveTo>
                    <a:pt x="1" y="4"/>
                  </a:moveTo>
                  <a:cubicBezTo>
                    <a:pt x="1" y="4"/>
                    <a:pt x="1" y="4"/>
                    <a:pt x="1" y="4"/>
                  </a:cubicBezTo>
                  <a:cubicBezTo>
                    <a:pt x="1" y="4"/>
                    <a:pt x="1" y="4"/>
                    <a:pt x="1" y="4"/>
                  </a:cubicBezTo>
                  <a:moveTo>
                    <a:pt x="1" y="3"/>
                  </a:moveTo>
                  <a:cubicBezTo>
                    <a:pt x="1" y="3"/>
                    <a:pt x="1" y="3"/>
                    <a:pt x="1" y="4"/>
                  </a:cubicBezTo>
                  <a:cubicBezTo>
                    <a:pt x="1" y="3"/>
                    <a:pt x="1" y="3"/>
                    <a:pt x="1" y="3"/>
                  </a:cubicBezTo>
                  <a:moveTo>
                    <a:pt x="1" y="3"/>
                  </a:moveTo>
                  <a:cubicBezTo>
                    <a:pt x="1" y="3"/>
                    <a:pt x="1" y="3"/>
                    <a:pt x="1" y="3"/>
                  </a:cubicBezTo>
                  <a:cubicBezTo>
                    <a:pt x="1" y="3"/>
                    <a:pt x="1" y="3"/>
                    <a:pt x="1" y="3"/>
                  </a:cubicBezTo>
                  <a:moveTo>
                    <a:pt x="1" y="2"/>
                  </a:moveTo>
                  <a:cubicBezTo>
                    <a:pt x="1" y="3"/>
                    <a:pt x="1" y="3"/>
                    <a:pt x="1" y="3"/>
                  </a:cubicBezTo>
                  <a:cubicBezTo>
                    <a:pt x="1" y="3"/>
                    <a:pt x="1" y="3"/>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28" name="Rectangle 94"/>
            <p:cNvSpPr>
              <a:spLocks noChangeArrowheads="1"/>
            </p:cNvSpPr>
            <p:nvPr/>
          </p:nvSpPr>
          <p:spPr bwMode="auto">
            <a:xfrm>
              <a:off x="1093679" y="3655048"/>
              <a:ext cx="255588" cy="150813"/>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29" name="Rectangle 95"/>
            <p:cNvSpPr>
              <a:spLocks noChangeArrowheads="1"/>
            </p:cNvSpPr>
            <p:nvPr/>
          </p:nvSpPr>
          <p:spPr bwMode="auto">
            <a:xfrm>
              <a:off x="1122893" y="3520744"/>
              <a:ext cx="13251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r>
                <a:rPr lang="en-US" altLang="en-US" sz="1575" b="1" dirty="0">
                  <a:solidFill>
                    <a:srgbClr val="FF9936"/>
                  </a:solidFill>
                  <a:latin typeface="Raleway" panose="020B0003030101060003" pitchFamily="34" charset="0"/>
                </a:rPr>
                <a:t>4</a:t>
              </a:r>
              <a:endParaRPr lang="en-US" altLang="en-US" sz="1350" dirty="0"/>
            </a:p>
          </p:txBody>
        </p:sp>
      </p:grpSp>
      <p:grpSp>
        <p:nvGrpSpPr>
          <p:cNvPr id="7" name="Group 6">
            <a:extLst>
              <a:ext uri="{FF2B5EF4-FFF2-40B4-BE49-F238E27FC236}">
                <a16:creationId xmlns:a16="http://schemas.microsoft.com/office/drawing/2014/main" id="{B54EFDBC-7861-49C1-81C9-9A16A96B193B}"/>
              </a:ext>
            </a:extLst>
          </p:cNvPr>
          <p:cNvGrpSpPr/>
          <p:nvPr/>
        </p:nvGrpSpPr>
        <p:grpSpPr>
          <a:xfrm>
            <a:off x="1122709" y="3868396"/>
            <a:ext cx="427435" cy="426244"/>
            <a:chOff x="1496945" y="5157861"/>
            <a:chExt cx="569913" cy="568325"/>
          </a:xfrm>
        </p:grpSpPr>
        <p:sp>
          <p:nvSpPr>
            <p:cNvPr id="214" name="Freeform 80"/>
            <p:cNvSpPr>
              <a:spLocks/>
            </p:cNvSpPr>
            <p:nvPr/>
          </p:nvSpPr>
          <p:spPr bwMode="auto">
            <a:xfrm>
              <a:off x="1496945" y="5157861"/>
              <a:ext cx="569913" cy="568325"/>
            </a:xfrm>
            <a:custGeom>
              <a:avLst/>
              <a:gdLst>
                <a:gd name="T0" fmla="*/ 116 w 233"/>
                <a:gd name="T1" fmla="*/ 0 h 232"/>
                <a:gd name="T2" fmla="*/ 232 w 233"/>
                <a:gd name="T3" fmla="*/ 116 h 232"/>
                <a:gd name="T4" fmla="*/ 117 w 233"/>
                <a:gd name="T5" fmla="*/ 232 h 232"/>
                <a:gd name="T6" fmla="*/ 0 w 233"/>
                <a:gd name="T7" fmla="*/ 116 h 232"/>
                <a:gd name="T8" fmla="*/ 116 w 233"/>
                <a:gd name="T9" fmla="*/ 0 h 232"/>
              </a:gdLst>
              <a:ahLst/>
              <a:cxnLst>
                <a:cxn ang="0">
                  <a:pos x="T0" y="T1"/>
                </a:cxn>
                <a:cxn ang="0">
                  <a:pos x="T2" y="T3"/>
                </a:cxn>
                <a:cxn ang="0">
                  <a:pos x="T4" y="T5"/>
                </a:cxn>
                <a:cxn ang="0">
                  <a:pos x="T6" y="T7"/>
                </a:cxn>
                <a:cxn ang="0">
                  <a:pos x="T8" y="T9"/>
                </a:cxn>
              </a:cxnLst>
              <a:rect l="0" t="0" r="r" b="b"/>
              <a:pathLst>
                <a:path w="233" h="232">
                  <a:moveTo>
                    <a:pt x="116" y="0"/>
                  </a:moveTo>
                  <a:cubicBezTo>
                    <a:pt x="180" y="0"/>
                    <a:pt x="232" y="52"/>
                    <a:pt x="232" y="116"/>
                  </a:cubicBezTo>
                  <a:cubicBezTo>
                    <a:pt x="233" y="180"/>
                    <a:pt x="180" y="232"/>
                    <a:pt x="117" y="232"/>
                  </a:cubicBezTo>
                  <a:cubicBezTo>
                    <a:pt x="53" y="232"/>
                    <a:pt x="1" y="180"/>
                    <a:pt x="0" y="116"/>
                  </a:cubicBezTo>
                  <a:cubicBezTo>
                    <a:pt x="0" y="52"/>
                    <a:pt x="52" y="0"/>
                    <a:pt x="116" y="0"/>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15" name="Freeform 81"/>
            <p:cNvSpPr>
              <a:spLocks/>
            </p:cNvSpPr>
            <p:nvPr/>
          </p:nvSpPr>
          <p:spPr bwMode="auto">
            <a:xfrm>
              <a:off x="1552508" y="5215011"/>
              <a:ext cx="457200" cy="457200"/>
            </a:xfrm>
            <a:custGeom>
              <a:avLst/>
              <a:gdLst>
                <a:gd name="T0" fmla="*/ 93 w 187"/>
                <a:gd name="T1" fmla="*/ 0 h 187"/>
                <a:gd name="T2" fmla="*/ 187 w 187"/>
                <a:gd name="T3" fmla="*/ 93 h 187"/>
                <a:gd name="T4" fmla="*/ 94 w 187"/>
                <a:gd name="T5" fmla="*/ 187 h 187"/>
                <a:gd name="T6" fmla="*/ 0 w 187"/>
                <a:gd name="T7" fmla="*/ 93 h 187"/>
                <a:gd name="T8" fmla="*/ 93 w 187"/>
                <a:gd name="T9" fmla="*/ 0 h 187"/>
              </a:gdLst>
              <a:ahLst/>
              <a:cxnLst>
                <a:cxn ang="0">
                  <a:pos x="T0" y="T1"/>
                </a:cxn>
                <a:cxn ang="0">
                  <a:pos x="T2" y="T3"/>
                </a:cxn>
                <a:cxn ang="0">
                  <a:pos x="T4" y="T5"/>
                </a:cxn>
                <a:cxn ang="0">
                  <a:pos x="T6" y="T7"/>
                </a:cxn>
                <a:cxn ang="0">
                  <a:pos x="T8" y="T9"/>
                </a:cxn>
              </a:cxnLst>
              <a:rect l="0" t="0" r="r" b="b"/>
              <a:pathLst>
                <a:path w="187" h="187">
                  <a:moveTo>
                    <a:pt x="93" y="0"/>
                  </a:moveTo>
                  <a:cubicBezTo>
                    <a:pt x="145" y="0"/>
                    <a:pt x="187" y="41"/>
                    <a:pt x="187" y="93"/>
                  </a:cubicBezTo>
                  <a:cubicBezTo>
                    <a:pt x="187" y="144"/>
                    <a:pt x="145" y="187"/>
                    <a:pt x="94" y="187"/>
                  </a:cubicBezTo>
                  <a:cubicBezTo>
                    <a:pt x="42" y="187"/>
                    <a:pt x="0" y="145"/>
                    <a:pt x="0" y="93"/>
                  </a:cubicBezTo>
                  <a:cubicBezTo>
                    <a:pt x="0" y="42"/>
                    <a:pt x="42" y="0"/>
                    <a:pt x="93" y="0"/>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17" name="Freeform 83"/>
            <p:cNvSpPr>
              <a:spLocks/>
            </p:cNvSpPr>
            <p:nvPr/>
          </p:nvSpPr>
          <p:spPr bwMode="auto">
            <a:xfrm>
              <a:off x="1552508" y="5216599"/>
              <a:ext cx="190500" cy="425450"/>
            </a:xfrm>
            <a:custGeom>
              <a:avLst/>
              <a:gdLst>
                <a:gd name="T0" fmla="*/ 1 w 78"/>
                <a:gd name="T1" fmla="*/ 77 h 174"/>
                <a:gd name="T2" fmla="*/ 1 w 78"/>
                <a:gd name="T3" fmla="*/ 77 h 174"/>
                <a:gd name="T4" fmla="*/ 1 w 78"/>
                <a:gd name="T5" fmla="*/ 77 h 174"/>
                <a:gd name="T6" fmla="*/ 1 w 78"/>
                <a:gd name="T7" fmla="*/ 78 h 174"/>
                <a:gd name="T8" fmla="*/ 1 w 78"/>
                <a:gd name="T9" fmla="*/ 78 h 174"/>
                <a:gd name="T10" fmla="*/ 1 w 78"/>
                <a:gd name="T11" fmla="*/ 78 h 174"/>
                <a:gd name="T12" fmla="*/ 1 w 78"/>
                <a:gd name="T13" fmla="*/ 79 h 174"/>
                <a:gd name="T14" fmla="*/ 1 w 78"/>
                <a:gd name="T15" fmla="*/ 80 h 174"/>
                <a:gd name="T16" fmla="*/ 1 w 78"/>
                <a:gd name="T17" fmla="*/ 80 h 174"/>
                <a:gd name="T18" fmla="*/ 1 w 78"/>
                <a:gd name="T19" fmla="*/ 80 h 174"/>
                <a:gd name="T20" fmla="*/ 1 w 78"/>
                <a:gd name="T21" fmla="*/ 80 h 174"/>
                <a:gd name="T22" fmla="*/ 1 w 78"/>
                <a:gd name="T23" fmla="*/ 81 h 174"/>
                <a:gd name="T24" fmla="*/ 1 w 78"/>
                <a:gd name="T25" fmla="*/ 81 h 174"/>
                <a:gd name="T26" fmla="*/ 1 w 78"/>
                <a:gd name="T27" fmla="*/ 82 h 174"/>
                <a:gd name="T28" fmla="*/ 1 w 78"/>
                <a:gd name="T29" fmla="*/ 82 h 174"/>
                <a:gd name="T30" fmla="*/ 0 w 78"/>
                <a:gd name="T31" fmla="*/ 82 h 174"/>
                <a:gd name="T32" fmla="*/ 0 w 78"/>
                <a:gd name="T33" fmla="*/ 82 h 174"/>
                <a:gd name="T34" fmla="*/ 0 w 78"/>
                <a:gd name="T35" fmla="*/ 83 h 174"/>
                <a:gd name="T36" fmla="*/ 0 w 78"/>
                <a:gd name="T37" fmla="*/ 83 h 174"/>
                <a:gd name="T38" fmla="*/ 0 w 78"/>
                <a:gd name="T39" fmla="*/ 83 h 174"/>
                <a:gd name="T40" fmla="*/ 0 w 78"/>
                <a:gd name="T41" fmla="*/ 84 h 174"/>
                <a:gd name="T42" fmla="*/ 0 w 78"/>
                <a:gd name="T43" fmla="*/ 84 h 174"/>
                <a:gd name="T44" fmla="*/ 0 w 78"/>
                <a:gd name="T45" fmla="*/ 84 h 174"/>
                <a:gd name="T46" fmla="*/ 0 w 78"/>
                <a:gd name="T47" fmla="*/ 85 h 174"/>
                <a:gd name="T48" fmla="*/ 0 w 78"/>
                <a:gd name="T49" fmla="*/ 85 h 174"/>
                <a:gd name="T50" fmla="*/ 0 w 78"/>
                <a:gd name="T51" fmla="*/ 85 h 174"/>
                <a:gd name="T52" fmla="*/ 0 w 78"/>
                <a:gd name="T53" fmla="*/ 85 h 174"/>
                <a:gd name="T54" fmla="*/ 0 w 78"/>
                <a:gd name="T55" fmla="*/ 86 h 174"/>
                <a:gd name="T56" fmla="*/ 0 w 78"/>
                <a:gd name="T57" fmla="*/ 86 h 174"/>
                <a:gd name="T58" fmla="*/ 0 w 78"/>
                <a:gd name="T59" fmla="*/ 86 h 174"/>
                <a:gd name="T60" fmla="*/ 0 w 78"/>
                <a:gd name="T61" fmla="*/ 87 h 174"/>
                <a:gd name="T62" fmla="*/ 0 w 78"/>
                <a:gd name="T63" fmla="*/ 87 h 174"/>
                <a:gd name="T64" fmla="*/ 0 w 78"/>
                <a:gd name="T65" fmla="*/ 87 h 174"/>
                <a:gd name="T66" fmla="*/ 0 w 78"/>
                <a:gd name="T67" fmla="*/ 87 h 174"/>
                <a:gd name="T68" fmla="*/ 0 w 78"/>
                <a:gd name="T69" fmla="*/ 88 h 174"/>
                <a:gd name="T70" fmla="*/ 0 w 78"/>
                <a:gd name="T71" fmla="*/ 88 h 174"/>
                <a:gd name="T72" fmla="*/ 0 w 78"/>
                <a:gd name="T73" fmla="*/ 88 h 174"/>
                <a:gd name="T74" fmla="*/ 0 w 78"/>
                <a:gd name="T75" fmla="*/ 89 h 174"/>
                <a:gd name="T76" fmla="*/ 0 w 78"/>
                <a:gd name="T77" fmla="*/ 89 h 174"/>
                <a:gd name="T78" fmla="*/ 0 w 78"/>
                <a:gd name="T79" fmla="*/ 89 h 174"/>
                <a:gd name="T80" fmla="*/ 0 w 78"/>
                <a:gd name="T81" fmla="*/ 90 h 174"/>
                <a:gd name="T82" fmla="*/ 0 w 78"/>
                <a:gd name="T83" fmla="*/ 90 h 174"/>
                <a:gd name="T84" fmla="*/ 0 w 78"/>
                <a:gd name="T85" fmla="*/ 90 h 174"/>
                <a:gd name="T86" fmla="*/ 0 w 78"/>
                <a:gd name="T87" fmla="*/ 90 h 174"/>
                <a:gd name="T88" fmla="*/ 0 w 78"/>
                <a:gd name="T89" fmla="*/ 91 h 174"/>
                <a:gd name="T90" fmla="*/ 0 w 78"/>
                <a:gd name="T91" fmla="*/ 91 h 174"/>
                <a:gd name="T92" fmla="*/ 0 w 78"/>
                <a:gd name="T93" fmla="*/ 91 h 174"/>
                <a:gd name="T94" fmla="*/ 0 w 78"/>
                <a:gd name="T95" fmla="*/ 92 h 174"/>
                <a:gd name="T96" fmla="*/ 0 w 78"/>
                <a:gd name="T97" fmla="*/ 92 h 174"/>
                <a:gd name="T98" fmla="*/ 0 w 78"/>
                <a:gd name="T99" fmla="*/ 92 h 174"/>
                <a:gd name="T100" fmla="*/ 0 w 78"/>
                <a:gd name="T101" fmla="*/ 93 h 174"/>
                <a:gd name="T102" fmla="*/ 0 w 78"/>
                <a:gd name="T103" fmla="*/ 93 h 174"/>
                <a:gd name="T104" fmla="*/ 0 w 78"/>
                <a:gd name="T105" fmla="*/ 93 h 174"/>
                <a:gd name="T106" fmla="*/ 0 w 78"/>
                <a:gd name="T107" fmla="*/ 93 h 174"/>
                <a:gd name="T108" fmla="*/ 7 w 78"/>
                <a:gd name="T109" fmla="*/ 126 h 174"/>
                <a:gd name="T110" fmla="*/ 7 w 78"/>
                <a:gd name="T111" fmla="*/ 127 h 174"/>
                <a:gd name="T112" fmla="*/ 7 w 78"/>
                <a:gd name="T113" fmla="*/ 127 h 174"/>
                <a:gd name="T114" fmla="*/ 7 w 78"/>
                <a:gd name="T115" fmla="*/ 127 h 174"/>
                <a:gd name="T116" fmla="*/ 7 w 78"/>
                <a:gd name="T117" fmla="*/ 128 h 174"/>
                <a:gd name="T118" fmla="*/ 49 w 78"/>
                <a:gd name="T119" fmla="*/ 174 h 174"/>
                <a:gd name="T120" fmla="*/ 30 w 78"/>
                <a:gd name="T121" fmla="*/ 151 h 174"/>
                <a:gd name="T122" fmla="*/ 16 w 78"/>
                <a:gd name="T123" fmla="*/ 96 h 174"/>
                <a:gd name="T124" fmla="*/ 46 w 78"/>
                <a:gd name="T125" fmla="*/ 2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 h="174">
                  <a:moveTo>
                    <a:pt x="78" y="0"/>
                  </a:moveTo>
                  <a:cubicBezTo>
                    <a:pt x="39" y="6"/>
                    <a:pt x="8" y="3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7"/>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9"/>
                    <a:pt x="1" y="79"/>
                  </a:cubicBezTo>
                  <a:cubicBezTo>
                    <a:pt x="1" y="79"/>
                    <a:pt x="1" y="79"/>
                    <a:pt x="1" y="79"/>
                  </a:cubicBezTo>
                  <a:cubicBezTo>
                    <a:pt x="1" y="79"/>
                    <a:pt x="1" y="79"/>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1"/>
                    <a:pt x="1" y="81"/>
                    <a:pt x="1" y="81"/>
                  </a:cubicBezTo>
                  <a:cubicBezTo>
                    <a:pt x="1" y="81"/>
                    <a:pt x="1" y="81"/>
                    <a:pt x="1" y="81"/>
                  </a:cubicBezTo>
                  <a:cubicBezTo>
                    <a:pt x="1" y="81"/>
                    <a:pt x="1" y="81"/>
                    <a:pt x="1" y="81"/>
                  </a:cubicBezTo>
                  <a:cubicBezTo>
                    <a:pt x="1" y="81"/>
                    <a:pt x="1" y="81"/>
                    <a:pt x="1" y="81"/>
                  </a:cubicBezTo>
                  <a:cubicBezTo>
                    <a:pt x="1" y="81"/>
                    <a:pt x="1" y="81"/>
                    <a:pt x="1" y="82"/>
                  </a:cubicBezTo>
                  <a:cubicBezTo>
                    <a:pt x="1" y="82"/>
                    <a:pt x="1" y="82"/>
                    <a:pt x="1" y="82"/>
                  </a:cubicBezTo>
                  <a:cubicBezTo>
                    <a:pt x="1" y="82"/>
                    <a:pt x="1" y="82"/>
                    <a:pt x="1" y="82"/>
                  </a:cubicBezTo>
                  <a:cubicBezTo>
                    <a:pt x="1" y="82"/>
                    <a:pt x="1" y="82"/>
                    <a:pt x="1" y="82"/>
                  </a:cubicBezTo>
                  <a:cubicBezTo>
                    <a:pt x="1" y="82"/>
                    <a:pt x="1" y="82"/>
                    <a:pt x="0" y="82"/>
                  </a:cubicBezTo>
                  <a:cubicBezTo>
                    <a:pt x="0" y="82"/>
                    <a:pt x="0" y="82"/>
                    <a:pt x="0" y="82"/>
                  </a:cubicBezTo>
                  <a:cubicBezTo>
                    <a:pt x="0" y="82"/>
                    <a:pt x="0" y="82"/>
                    <a:pt x="0" y="82"/>
                  </a:cubicBezTo>
                  <a:cubicBezTo>
                    <a:pt x="0" y="82"/>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105"/>
                    <a:pt x="2" y="116"/>
                    <a:pt x="6" y="126"/>
                  </a:cubicBezTo>
                  <a:cubicBezTo>
                    <a:pt x="7" y="126"/>
                    <a:pt x="7" y="126"/>
                    <a:pt x="7" y="126"/>
                  </a:cubicBezTo>
                  <a:cubicBezTo>
                    <a:pt x="7" y="126"/>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8"/>
                  </a:cubicBezTo>
                  <a:cubicBezTo>
                    <a:pt x="7" y="128"/>
                    <a:pt x="7" y="128"/>
                    <a:pt x="7" y="128"/>
                  </a:cubicBezTo>
                  <a:cubicBezTo>
                    <a:pt x="15" y="148"/>
                    <a:pt x="30" y="164"/>
                    <a:pt x="49" y="174"/>
                  </a:cubicBezTo>
                  <a:cubicBezTo>
                    <a:pt x="48" y="174"/>
                    <a:pt x="47" y="173"/>
                    <a:pt x="47" y="172"/>
                  </a:cubicBezTo>
                  <a:cubicBezTo>
                    <a:pt x="41" y="165"/>
                    <a:pt x="36" y="158"/>
                    <a:pt x="30" y="151"/>
                  </a:cubicBezTo>
                  <a:cubicBezTo>
                    <a:pt x="20" y="134"/>
                    <a:pt x="16" y="116"/>
                    <a:pt x="16" y="97"/>
                  </a:cubicBezTo>
                  <a:cubicBezTo>
                    <a:pt x="16" y="97"/>
                    <a:pt x="16" y="97"/>
                    <a:pt x="16" y="96"/>
                  </a:cubicBezTo>
                  <a:cubicBezTo>
                    <a:pt x="17" y="87"/>
                    <a:pt x="18" y="78"/>
                    <a:pt x="19" y="68"/>
                  </a:cubicBezTo>
                  <a:cubicBezTo>
                    <a:pt x="24" y="50"/>
                    <a:pt x="33" y="35"/>
                    <a:pt x="46" y="22"/>
                  </a:cubicBezTo>
                  <a:cubicBezTo>
                    <a:pt x="56" y="12"/>
                    <a:pt x="67" y="5"/>
                    <a:pt x="7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20" name="Freeform 86"/>
            <p:cNvSpPr>
              <a:spLocks noEditPoints="1"/>
            </p:cNvSpPr>
            <p:nvPr/>
          </p:nvSpPr>
          <p:spPr bwMode="auto">
            <a:xfrm>
              <a:off x="1724025" y="5348678"/>
              <a:ext cx="9525" cy="117475"/>
            </a:xfrm>
            <a:custGeom>
              <a:avLst/>
              <a:gdLst>
                <a:gd name="T0" fmla="*/ 3 w 4"/>
                <a:gd name="T1" fmla="*/ 47 h 48"/>
                <a:gd name="T2" fmla="*/ 3 w 4"/>
                <a:gd name="T3" fmla="*/ 47 h 48"/>
                <a:gd name="T4" fmla="*/ 2 w 4"/>
                <a:gd name="T5" fmla="*/ 47 h 48"/>
                <a:gd name="T6" fmla="*/ 2 w 4"/>
                <a:gd name="T7" fmla="*/ 46 h 48"/>
                <a:gd name="T8" fmla="*/ 2 w 4"/>
                <a:gd name="T9" fmla="*/ 46 h 48"/>
                <a:gd name="T10" fmla="*/ 0 w 4"/>
                <a:gd name="T11" fmla="*/ 23 h 48"/>
                <a:gd name="T12" fmla="*/ 0 w 4"/>
                <a:gd name="T13" fmla="*/ 22 h 48"/>
                <a:gd name="T14" fmla="*/ 0 w 4"/>
                <a:gd name="T15" fmla="*/ 22 h 48"/>
                <a:gd name="T16" fmla="*/ 0 w 4"/>
                <a:gd name="T17" fmla="*/ 22 h 48"/>
                <a:gd name="T18" fmla="*/ 0 w 4"/>
                <a:gd name="T19" fmla="*/ 22 h 48"/>
                <a:gd name="T20" fmla="*/ 0 w 4"/>
                <a:gd name="T21" fmla="*/ 21 h 48"/>
                <a:gd name="T22" fmla="*/ 0 w 4"/>
                <a:gd name="T23" fmla="*/ 20 h 48"/>
                <a:gd name="T24" fmla="*/ 0 w 4"/>
                <a:gd name="T25" fmla="*/ 20 h 48"/>
                <a:gd name="T26" fmla="*/ 0 w 4"/>
                <a:gd name="T27" fmla="*/ 20 h 48"/>
                <a:gd name="T28" fmla="*/ 0 w 4"/>
                <a:gd name="T29" fmla="*/ 19 h 48"/>
                <a:gd name="T30" fmla="*/ 0 w 4"/>
                <a:gd name="T31" fmla="*/ 19 h 48"/>
                <a:gd name="T32" fmla="*/ 0 w 4"/>
                <a:gd name="T33" fmla="*/ 19 h 48"/>
                <a:gd name="T34" fmla="*/ 0 w 4"/>
                <a:gd name="T35" fmla="*/ 18 h 48"/>
                <a:gd name="T36" fmla="*/ 0 w 4"/>
                <a:gd name="T37" fmla="*/ 18 h 48"/>
                <a:gd name="T38" fmla="*/ 0 w 4"/>
                <a:gd name="T39" fmla="*/ 18 h 48"/>
                <a:gd name="T40" fmla="*/ 1 w 4"/>
                <a:gd name="T41" fmla="*/ 17 h 48"/>
                <a:gd name="T42" fmla="*/ 1 w 4"/>
                <a:gd name="T43" fmla="*/ 17 h 48"/>
                <a:gd name="T44" fmla="*/ 1 w 4"/>
                <a:gd name="T45" fmla="*/ 16 h 48"/>
                <a:gd name="T46" fmla="*/ 1 w 4"/>
                <a:gd name="T47" fmla="*/ 15 h 48"/>
                <a:gd name="T48" fmla="*/ 1 w 4"/>
                <a:gd name="T49" fmla="*/ 15 h 48"/>
                <a:gd name="T50" fmla="*/ 1 w 4"/>
                <a:gd name="T51" fmla="*/ 15 h 48"/>
                <a:gd name="T52" fmla="*/ 1 w 4"/>
                <a:gd name="T53" fmla="*/ 14 h 48"/>
                <a:gd name="T54" fmla="*/ 1 w 4"/>
                <a:gd name="T55" fmla="*/ 14 h 48"/>
                <a:gd name="T56" fmla="*/ 1 w 4"/>
                <a:gd name="T57" fmla="*/ 14 h 48"/>
                <a:gd name="T58" fmla="*/ 1 w 4"/>
                <a:gd name="T59" fmla="*/ 13 h 48"/>
                <a:gd name="T60" fmla="*/ 1 w 4"/>
                <a:gd name="T61" fmla="*/ 13 h 48"/>
                <a:gd name="T62" fmla="*/ 1 w 4"/>
                <a:gd name="T63" fmla="*/ 11 h 48"/>
                <a:gd name="T64" fmla="*/ 1 w 4"/>
                <a:gd name="T65" fmla="*/ 11 h 48"/>
                <a:gd name="T66" fmla="*/ 1 w 4"/>
                <a:gd name="T67" fmla="*/ 11 h 48"/>
                <a:gd name="T68" fmla="*/ 1 w 4"/>
                <a:gd name="T69" fmla="*/ 10 h 48"/>
                <a:gd name="T70" fmla="*/ 1 w 4"/>
                <a:gd name="T71" fmla="*/ 10 h 48"/>
                <a:gd name="T72" fmla="*/ 1 w 4"/>
                <a:gd name="T73" fmla="*/ 10 h 48"/>
                <a:gd name="T74" fmla="*/ 2 w 4"/>
                <a:gd name="T75" fmla="*/ 9 h 48"/>
                <a:gd name="T76" fmla="*/ 2 w 4"/>
                <a:gd name="T77" fmla="*/ 8 h 48"/>
                <a:gd name="T78" fmla="*/ 2 w 4"/>
                <a:gd name="T79" fmla="*/ 8 h 48"/>
                <a:gd name="T80" fmla="*/ 2 w 4"/>
                <a:gd name="T81" fmla="*/ 8 h 48"/>
                <a:gd name="T82" fmla="*/ 2 w 4"/>
                <a:gd name="T83" fmla="*/ 7 h 48"/>
                <a:gd name="T84" fmla="*/ 2 w 4"/>
                <a:gd name="T85" fmla="*/ 7 h 48"/>
                <a:gd name="T86" fmla="*/ 2 w 4"/>
                <a:gd name="T87" fmla="*/ 6 h 48"/>
                <a:gd name="T88" fmla="*/ 2 w 4"/>
                <a:gd name="T89" fmla="*/ 5 h 48"/>
                <a:gd name="T90" fmla="*/ 2 w 4"/>
                <a:gd name="T91" fmla="*/ 5 h 48"/>
                <a:gd name="T92" fmla="*/ 2 w 4"/>
                <a:gd name="T93" fmla="*/ 5 h 48"/>
                <a:gd name="T94" fmla="*/ 3 w 4"/>
                <a:gd name="T95" fmla="*/ 4 h 48"/>
                <a:gd name="T96" fmla="*/ 3 w 4"/>
                <a:gd name="T97" fmla="*/ 4 h 48"/>
                <a:gd name="T98" fmla="*/ 3 w 4"/>
                <a:gd name="T99" fmla="*/ 4 h 48"/>
                <a:gd name="T100" fmla="*/ 3 w 4"/>
                <a:gd name="T101" fmla="*/ 3 h 48"/>
                <a:gd name="T102" fmla="*/ 3 w 4"/>
                <a:gd name="T103" fmla="*/ 3 h 48"/>
                <a:gd name="T104" fmla="*/ 3 w 4"/>
                <a:gd name="T105" fmla="*/ 3 h 48"/>
                <a:gd name="T106" fmla="*/ 3 w 4"/>
                <a:gd name="T107" fmla="*/ 2 h 48"/>
                <a:gd name="T108" fmla="*/ 3 w 4"/>
                <a:gd name="T109" fmla="*/ 2 h 48"/>
                <a:gd name="T110" fmla="*/ 3 w 4"/>
                <a:gd name="T111" fmla="*/ 1 h 48"/>
                <a:gd name="T112" fmla="*/ 3 w 4"/>
                <a:gd name="T113" fmla="*/ 1 h 48"/>
                <a:gd name="T114" fmla="*/ 4 w 4"/>
                <a:gd name="T115" fmla="*/ 1 h 48"/>
                <a:gd name="T116" fmla="*/ 4 w 4"/>
                <a:gd name="T1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 h="48">
                  <a:moveTo>
                    <a:pt x="3" y="48"/>
                  </a:moveTo>
                  <a:cubicBezTo>
                    <a:pt x="3" y="48"/>
                    <a:pt x="3" y="48"/>
                    <a:pt x="3" y="48"/>
                  </a:cubicBezTo>
                  <a:cubicBezTo>
                    <a:pt x="3" y="48"/>
                    <a:pt x="3" y="48"/>
                    <a:pt x="3" y="48"/>
                  </a:cubicBezTo>
                  <a:moveTo>
                    <a:pt x="3" y="47"/>
                  </a:moveTo>
                  <a:cubicBezTo>
                    <a:pt x="3" y="47"/>
                    <a:pt x="3" y="47"/>
                    <a:pt x="3" y="47"/>
                  </a:cubicBezTo>
                  <a:cubicBezTo>
                    <a:pt x="3" y="47"/>
                    <a:pt x="3" y="47"/>
                    <a:pt x="3" y="47"/>
                  </a:cubicBezTo>
                  <a:moveTo>
                    <a:pt x="2" y="47"/>
                  </a:moveTo>
                  <a:cubicBezTo>
                    <a:pt x="3" y="47"/>
                    <a:pt x="3" y="47"/>
                    <a:pt x="3" y="47"/>
                  </a:cubicBezTo>
                  <a:cubicBezTo>
                    <a:pt x="3" y="47"/>
                    <a:pt x="3" y="47"/>
                    <a:pt x="2" y="47"/>
                  </a:cubicBezTo>
                  <a:moveTo>
                    <a:pt x="2" y="47"/>
                  </a:moveTo>
                  <a:cubicBezTo>
                    <a:pt x="2" y="47"/>
                    <a:pt x="2" y="47"/>
                    <a:pt x="2" y="47"/>
                  </a:cubicBezTo>
                  <a:cubicBezTo>
                    <a:pt x="2" y="47"/>
                    <a:pt x="2" y="47"/>
                    <a:pt x="2" y="47"/>
                  </a:cubicBezTo>
                  <a:moveTo>
                    <a:pt x="2" y="46"/>
                  </a:moveTo>
                  <a:cubicBezTo>
                    <a:pt x="2" y="46"/>
                    <a:pt x="2" y="46"/>
                    <a:pt x="2" y="46"/>
                  </a:cubicBezTo>
                  <a:cubicBezTo>
                    <a:pt x="2" y="46"/>
                    <a:pt x="2" y="46"/>
                    <a:pt x="2" y="46"/>
                  </a:cubicBezTo>
                  <a:moveTo>
                    <a:pt x="2" y="46"/>
                  </a:moveTo>
                  <a:cubicBezTo>
                    <a:pt x="2" y="46"/>
                    <a:pt x="2" y="46"/>
                    <a:pt x="2" y="46"/>
                  </a:cubicBezTo>
                  <a:cubicBezTo>
                    <a:pt x="2" y="46"/>
                    <a:pt x="2" y="46"/>
                    <a:pt x="2" y="46"/>
                  </a:cubicBezTo>
                  <a:moveTo>
                    <a:pt x="2" y="45"/>
                  </a:moveTo>
                  <a:cubicBezTo>
                    <a:pt x="2" y="46"/>
                    <a:pt x="2" y="46"/>
                    <a:pt x="2" y="46"/>
                  </a:cubicBezTo>
                  <a:cubicBezTo>
                    <a:pt x="2" y="46"/>
                    <a:pt x="2" y="46"/>
                    <a:pt x="2" y="45"/>
                  </a:cubicBezTo>
                  <a:moveTo>
                    <a:pt x="0" y="23"/>
                  </a:moveTo>
                  <a:cubicBezTo>
                    <a:pt x="0" y="31"/>
                    <a:pt x="1" y="38"/>
                    <a:pt x="2" y="45"/>
                  </a:cubicBezTo>
                  <a:cubicBezTo>
                    <a:pt x="1" y="38"/>
                    <a:pt x="0" y="31"/>
                    <a:pt x="0" y="23"/>
                  </a:cubicBezTo>
                  <a:moveTo>
                    <a:pt x="0" y="23"/>
                  </a:moveTo>
                  <a:cubicBezTo>
                    <a:pt x="0" y="23"/>
                    <a:pt x="0" y="23"/>
                    <a:pt x="0" y="23"/>
                  </a:cubicBezTo>
                  <a:cubicBezTo>
                    <a:pt x="0" y="23"/>
                    <a:pt x="0" y="23"/>
                    <a:pt x="0" y="23"/>
                  </a:cubicBezTo>
                  <a:moveTo>
                    <a:pt x="0" y="22"/>
                  </a:moveTo>
                  <a:cubicBezTo>
                    <a:pt x="0" y="22"/>
                    <a:pt x="0" y="22"/>
                    <a:pt x="0" y="22"/>
                  </a:cubicBezTo>
                  <a:cubicBezTo>
                    <a:pt x="0" y="23"/>
                    <a:pt x="0" y="23"/>
                    <a:pt x="0" y="23"/>
                  </a:cubicBezTo>
                  <a:cubicBezTo>
                    <a:pt x="0" y="23"/>
                    <a:pt x="0" y="23"/>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1"/>
                    <a:pt x="0" y="22"/>
                  </a:cubicBezTo>
                  <a:cubicBezTo>
                    <a:pt x="0" y="21"/>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19"/>
                  </a:moveTo>
                  <a:cubicBezTo>
                    <a:pt x="0" y="19"/>
                    <a:pt x="0" y="19"/>
                    <a:pt x="0" y="20"/>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7"/>
                  </a:cubicBezTo>
                  <a:cubicBezTo>
                    <a:pt x="0" y="17"/>
                    <a:pt x="0" y="17"/>
                    <a:pt x="0" y="17"/>
                  </a:cubicBezTo>
                  <a:moveTo>
                    <a:pt x="1" y="17"/>
                  </a:moveTo>
                  <a:cubicBezTo>
                    <a:pt x="1" y="17"/>
                    <a:pt x="0" y="17"/>
                    <a:pt x="0" y="17"/>
                  </a:cubicBezTo>
                  <a:cubicBezTo>
                    <a:pt x="0" y="17"/>
                    <a:pt x="1" y="17"/>
                    <a:pt x="1" y="17"/>
                  </a:cubicBezTo>
                  <a:moveTo>
                    <a:pt x="1" y="17"/>
                  </a:moveTo>
                  <a:cubicBezTo>
                    <a:pt x="1" y="17"/>
                    <a:pt x="1" y="17"/>
                    <a:pt x="1" y="17"/>
                  </a:cubicBezTo>
                  <a:cubicBezTo>
                    <a:pt x="1" y="17"/>
                    <a:pt x="1" y="17"/>
                    <a:pt x="1" y="17"/>
                  </a:cubicBezTo>
                  <a:moveTo>
                    <a:pt x="1" y="16"/>
                  </a:moveTo>
                  <a:cubicBezTo>
                    <a:pt x="1" y="16"/>
                    <a:pt x="1" y="17"/>
                    <a:pt x="1" y="17"/>
                  </a:cubicBezTo>
                  <a:cubicBezTo>
                    <a:pt x="1" y="17"/>
                    <a:pt x="1" y="16"/>
                    <a:pt x="1" y="16"/>
                  </a:cubicBezTo>
                  <a:moveTo>
                    <a:pt x="1" y="16"/>
                  </a:moveTo>
                  <a:cubicBezTo>
                    <a:pt x="1" y="16"/>
                    <a:pt x="1" y="16"/>
                    <a:pt x="1" y="16"/>
                  </a:cubicBezTo>
                  <a:cubicBezTo>
                    <a:pt x="1" y="16"/>
                    <a:pt x="1" y="16"/>
                    <a:pt x="1" y="16"/>
                  </a:cubicBezTo>
                  <a:moveTo>
                    <a:pt x="1" y="15"/>
                  </a:moveTo>
                  <a:cubicBezTo>
                    <a:pt x="1" y="15"/>
                    <a:pt x="1" y="16"/>
                    <a:pt x="1" y="16"/>
                  </a:cubicBezTo>
                  <a:cubicBezTo>
                    <a:pt x="1" y="16"/>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4"/>
                    <a:pt x="1" y="15"/>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2"/>
                  </a:moveTo>
                  <a:cubicBezTo>
                    <a:pt x="1" y="12"/>
                    <a:pt x="1" y="13"/>
                    <a:pt x="1" y="13"/>
                  </a:cubicBezTo>
                  <a:cubicBezTo>
                    <a:pt x="1" y="13"/>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0"/>
                  </a:moveTo>
                  <a:cubicBezTo>
                    <a:pt x="1" y="10"/>
                    <a:pt x="1" y="11"/>
                    <a:pt x="1" y="11"/>
                  </a:cubicBezTo>
                  <a:cubicBezTo>
                    <a:pt x="1" y="11"/>
                    <a:pt x="1" y="10"/>
                    <a:pt x="1" y="10"/>
                  </a:cubicBezTo>
                  <a:moveTo>
                    <a:pt x="1" y="10"/>
                  </a:moveTo>
                  <a:cubicBezTo>
                    <a:pt x="1" y="10"/>
                    <a:pt x="1" y="10"/>
                    <a:pt x="1" y="10"/>
                  </a:cubicBezTo>
                  <a:cubicBezTo>
                    <a:pt x="1" y="10"/>
                    <a:pt x="1" y="10"/>
                    <a:pt x="1" y="10"/>
                  </a:cubicBezTo>
                  <a:moveTo>
                    <a:pt x="1" y="10"/>
                  </a:moveTo>
                  <a:cubicBezTo>
                    <a:pt x="1" y="10"/>
                    <a:pt x="1" y="10"/>
                    <a:pt x="1" y="10"/>
                  </a:cubicBezTo>
                  <a:cubicBezTo>
                    <a:pt x="1" y="10"/>
                    <a:pt x="1" y="10"/>
                    <a:pt x="1" y="10"/>
                  </a:cubicBezTo>
                  <a:moveTo>
                    <a:pt x="2" y="9"/>
                  </a:moveTo>
                  <a:cubicBezTo>
                    <a:pt x="2" y="10"/>
                    <a:pt x="1" y="10"/>
                    <a:pt x="1" y="10"/>
                  </a:cubicBezTo>
                  <a:cubicBezTo>
                    <a:pt x="1" y="10"/>
                    <a:pt x="2" y="10"/>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6"/>
                  </a:moveTo>
                  <a:cubicBezTo>
                    <a:pt x="2" y="7"/>
                    <a:pt x="2" y="7"/>
                    <a:pt x="2" y="7"/>
                  </a:cubicBezTo>
                  <a:cubicBezTo>
                    <a:pt x="2" y="7"/>
                    <a:pt x="2" y="7"/>
                    <a:pt x="2" y="6"/>
                  </a:cubicBezTo>
                  <a:moveTo>
                    <a:pt x="2" y="6"/>
                  </a:moveTo>
                  <a:cubicBezTo>
                    <a:pt x="2" y="6"/>
                    <a:pt x="2" y="6"/>
                    <a:pt x="2" y="6"/>
                  </a:cubicBezTo>
                  <a:cubicBezTo>
                    <a:pt x="2" y="6"/>
                    <a:pt x="2" y="6"/>
                    <a:pt x="2" y="6"/>
                  </a:cubicBezTo>
                  <a:moveTo>
                    <a:pt x="2" y="5"/>
                  </a:moveTo>
                  <a:cubicBezTo>
                    <a:pt x="2" y="6"/>
                    <a:pt x="2" y="6"/>
                    <a:pt x="2" y="6"/>
                  </a:cubicBezTo>
                  <a:cubicBezTo>
                    <a:pt x="2" y="6"/>
                    <a:pt x="2" y="6"/>
                    <a:pt x="2" y="5"/>
                  </a:cubicBezTo>
                  <a:moveTo>
                    <a:pt x="2" y="5"/>
                  </a:moveTo>
                  <a:cubicBezTo>
                    <a:pt x="2" y="5"/>
                    <a:pt x="2" y="5"/>
                    <a:pt x="2" y="5"/>
                  </a:cubicBezTo>
                  <a:cubicBezTo>
                    <a:pt x="2" y="5"/>
                    <a:pt x="2" y="5"/>
                    <a:pt x="2" y="5"/>
                  </a:cubicBezTo>
                  <a:moveTo>
                    <a:pt x="2" y="5"/>
                  </a:moveTo>
                  <a:cubicBezTo>
                    <a:pt x="2" y="5"/>
                    <a:pt x="2" y="5"/>
                    <a:pt x="2" y="5"/>
                  </a:cubicBezTo>
                  <a:cubicBezTo>
                    <a:pt x="2" y="5"/>
                    <a:pt x="2" y="5"/>
                    <a:pt x="2"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4"/>
                    <a:pt x="3" y="4"/>
                  </a:cubicBezTo>
                  <a:cubicBezTo>
                    <a:pt x="3" y="4"/>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1"/>
                  </a:moveTo>
                  <a:cubicBezTo>
                    <a:pt x="3" y="1"/>
                    <a:pt x="3" y="2"/>
                    <a:pt x="3" y="2"/>
                  </a:cubicBezTo>
                  <a:cubicBezTo>
                    <a:pt x="3" y="2"/>
                    <a:pt x="3" y="1"/>
                    <a:pt x="3" y="1"/>
                  </a:cubicBezTo>
                  <a:moveTo>
                    <a:pt x="3" y="1"/>
                  </a:moveTo>
                  <a:cubicBezTo>
                    <a:pt x="3" y="1"/>
                    <a:pt x="3" y="1"/>
                    <a:pt x="3" y="1"/>
                  </a:cubicBezTo>
                  <a:cubicBezTo>
                    <a:pt x="3" y="1"/>
                    <a:pt x="3" y="1"/>
                    <a:pt x="3" y="1"/>
                  </a:cubicBezTo>
                  <a:moveTo>
                    <a:pt x="3" y="1"/>
                  </a:moveTo>
                  <a:cubicBezTo>
                    <a:pt x="3" y="1"/>
                    <a:pt x="3" y="1"/>
                    <a:pt x="3" y="1"/>
                  </a:cubicBezTo>
                  <a:cubicBezTo>
                    <a:pt x="3" y="1"/>
                    <a:pt x="3" y="1"/>
                    <a:pt x="3" y="1"/>
                  </a:cubicBezTo>
                  <a:moveTo>
                    <a:pt x="4" y="1"/>
                  </a:moveTo>
                  <a:cubicBezTo>
                    <a:pt x="4" y="1"/>
                    <a:pt x="4" y="1"/>
                    <a:pt x="4" y="1"/>
                  </a:cubicBezTo>
                  <a:cubicBezTo>
                    <a:pt x="4" y="1"/>
                    <a:pt x="4" y="1"/>
                    <a:pt x="4" y="1"/>
                  </a:cubicBezTo>
                  <a:moveTo>
                    <a:pt x="4" y="0"/>
                  </a:moveTo>
                  <a:cubicBezTo>
                    <a:pt x="4" y="0"/>
                    <a:pt x="4" y="0"/>
                    <a:pt x="4" y="1"/>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34" name="Rectangle 100"/>
            <p:cNvSpPr>
              <a:spLocks noChangeArrowheads="1"/>
            </p:cNvSpPr>
            <p:nvPr/>
          </p:nvSpPr>
          <p:spPr bwMode="auto">
            <a:xfrm>
              <a:off x="1711258" y="5337249"/>
              <a:ext cx="139700" cy="190500"/>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35" name="Rectangle 101"/>
            <p:cNvSpPr>
              <a:spLocks noChangeArrowheads="1"/>
            </p:cNvSpPr>
            <p:nvPr/>
          </p:nvSpPr>
          <p:spPr bwMode="auto">
            <a:xfrm>
              <a:off x="1685858" y="5238824"/>
              <a:ext cx="13251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r>
                <a:rPr lang="en-US" altLang="en-US" sz="1575" b="1" dirty="0">
                  <a:solidFill>
                    <a:srgbClr val="FF9936"/>
                  </a:solidFill>
                  <a:latin typeface="Raleway" panose="020B0003030101060003" pitchFamily="34" charset="0"/>
                </a:rPr>
                <a:t>3</a:t>
              </a:r>
              <a:endParaRPr lang="en-US" altLang="en-US" sz="1350" dirty="0"/>
            </a:p>
          </p:txBody>
        </p:sp>
      </p:grpSp>
      <p:sp>
        <p:nvSpPr>
          <p:cNvPr id="241" name="Oval 107"/>
          <p:cNvSpPr>
            <a:spLocks noChangeArrowheads="1"/>
          </p:cNvSpPr>
          <p:nvPr/>
        </p:nvSpPr>
        <p:spPr bwMode="auto">
          <a:xfrm>
            <a:off x="1950244" y="3031625"/>
            <a:ext cx="204788" cy="207169"/>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42" name="Oval 108"/>
          <p:cNvSpPr>
            <a:spLocks noChangeArrowheads="1"/>
          </p:cNvSpPr>
          <p:nvPr/>
        </p:nvSpPr>
        <p:spPr bwMode="auto">
          <a:xfrm>
            <a:off x="1994298" y="3078059"/>
            <a:ext cx="116681" cy="115491"/>
          </a:xfrm>
          <a:prstGeom prst="ellipse">
            <a:avLst/>
          </a:pr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43" name="Freeform 109"/>
          <p:cNvSpPr>
            <a:spLocks/>
          </p:cNvSpPr>
          <p:nvPr/>
        </p:nvSpPr>
        <p:spPr bwMode="auto">
          <a:xfrm>
            <a:off x="1356123" y="976606"/>
            <a:ext cx="283369" cy="242888"/>
          </a:xfrm>
          <a:custGeom>
            <a:avLst/>
            <a:gdLst>
              <a:gd name="T0" fmla="*/ 0 w 155"/>
              <a:gd name="T1" fmla="*/ 0 h 133"/>
              <a:gd name="T2" fmla="*/ 104 w 155"/>
              <a:gd name="T3" fmla="*/ 133 h 133"/>
              <a:gd name="T4" fmla="*/ 0 w 155"/>
              <a:gd name="T5" fmla="*/ 0 h 133"/>
            </a:gdLst>
            <a:ahLst/>
            <a:cxnLst>
              <a:cxn ang="0">
                <a:pos x="T0" y="T1"/>
              </a:cxn>
              <a:cxn ang="0">
                <a:pos x="T2" y="T3"/>
              </a:cxn>
              <a:cxn ang="0">
                <a:pos x="T4" y="T5"/>
              </a:cxn>
            </a:cxnLst>
            <a:rect l="0" t="0" r="r" b="b"/>
            <a:pathLst>
              <a:path w="155" h="133">
                <a:moveTo>
                  <a:pt x="0" y="0"/>
                </a:moveTo>
                <a:cubicBezTo>
                  <a:pt x="0" y="0"/>
                  <a:pt x="117" y="30"/>
                  <a:pt x="104" y="133"/>
                </a:cubicBezTo>
                <a:cubicBezTo>
                  <a:pt x="104" y="133"/>
                  <a:pt x="155" y="1"/>
                  <a:pt x="0"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44" name="Freeform 110"/>
          <p:cNvSpPr>
            <a:spLocks/>
          </p:cNvSpPr>
          <p:nvPr/>
        </p:nvSpPr>
        <p:spPr bwMode="auto">
          <a:xfrm>
            <a:off x="1472804" y="913502"/>
            <a:ext cx="284560" cy="244079"/>
          </a:xfrm>
          <a:custGeom>
            <a:avLst/>
            <a:gdLst>
              <a:gd name="T0" fmla="*/ 0 w 155"/>
              <a:gd name="T1" fmla="*/ 0 h 133"/>
              <a:gd name="T2" fmla="*/ 104 w 155"/>
              <a:gd name="T3" fmla="*/ 133 h 133"/>
              <a:gd name="T4" fmla="*/ 0 w 155"/>
              <a:gd name="T5" fmla="*/ 0 h 133"/>
            </a:gdLst>
            <a:ahLst/>
            <a:cxnLst>
              <a:cxn ang="0">
                <a:pos x="T0" y="T1"/>
              </a:cxn>
              <a:cxn ang="0">
                <a:pos x="T2" y="T3"/>
              </a:cxn>
              <a:cxn ang="0">
                <a:pos x="T4" y="T5"/>
              </a:cxn>
            </a:cxnLst>
            <a:rect l="0" t="0" r="r" b="b"/>
            <a:pathLst>
              <a:path w="155" h="133">
                <a:moveTo>
                  <a:pt x="0" y="0"/>
                </a:moveTo>
                <a:cubicBezTo>
                  <a:pt x="0" y="0"/>
                  <a:pt x="117" y="30"/>
                  <a:pt x="104" y="133"/>
                </a:cubicBezTo>
                <a:cubicBezTo>
                  <a:pt x="104" y="133"/>
                  <a:pt x="155" y="1"/>
                  <a:pt x="0"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45" name="Freeform 111"/>
          <p:cNvSpPr>
            <a:spLocks/>
          </p:cNvSpPr>
          <p:nvPr/>
        </p:nvSpPr>
        <p:spPr bwMode="auto">
          <a:xfrm>
            <a:off x="22622" y="1654071"/>
            <a:ext cx="258366" cy="267891"/>
          </a:xfrm>
          <a:custGeom>
            <a:avLst/>
            <a:gdLst>
              <a:gd name="T0" fmla="*/ 56 w 141"/>
              <a:gd name="T1" fmla="*/ 0 h 146"/>
              <a:gd name="T2" fmla="*/ 141 w 141"/>
              <a:gd name="T3" fmla="*/ 146 h 146"/>
              <a:gd name="T4" fmla="*/ 56 w 141"/>
              <a:gd name="T5" fmla="*/ 0 h 146"/>
            </a:gdLst>
            <a:ahLst/>
            <a:cxnLst>
              <a:cxn ang="0">
                <a:pos x="T0" y="T1"/>
              </a:cxn>
              <a:cxn ang="0">
                <a:pos x="T2" y="T3"/>
              </a:cxn>
              <a:cxn ang="0">
                <a:pos x="T4" y="T5"/>
              </a:cxn>
            </a:cxnLst>
            <a:rect l="0" t="0" r="r" b="b"/>
            <a:pathLst>
              <a:path w="141" h="146">
                <a:moveTo>
                  <a:pt x="56" y="0"/>
                </a:moveTo>
                <a:cubicBezTo>
                  <a:pt x="0" y="145"/>
                  <a:pt x="141" y="146"/>
                  <a:pt x="141" y="146"/>
                </a:cubicBezTo>
                <a:cubicBezTo>
                  <a:pt x="41" y="120"/>
                  <a:pt x="56" y="0"/>
                  <a:pt x="56"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46" name="Freeform 112"/>
          <p:cNvSpPr>
            <a:spLocks/>
          </p:cNvSpPr>
          <p:nvPr/>
        </p:nvSpPr>
        <p:spPr bwMode="auto">
          <a:xfrm>
            <a:off x="-78581" y="1740987"/>
            <a:ext cx="258366" cy="267891"/>
          </a:xfrm>
          <a:custGeom>
            <a:avLst/>
            <a:gdLst>
              <a:gd name="T0" fmla="*/ 56 w 141"/>
              <a:gd name="T1" fmla="*/ 0 h 146"/>
              <a:gd name="T2" fmla="*/ 141 w 141"/>
              <a:gd name="T3" fmla="*/ 146 h 146"/>
              <a:gd name="T4" fmla="*/ 56 w 141"/>
              <a:gd name="T5" fmla="*/ 0 h 146"/>
            </a:gdLst>
            <a:ahLst/>
            <a:cxnLst>
              <a:cxn ang="0">
                <a:pos x="T0" y="T1"/>
              </a:cxn>
              <a:cxn ang="0">
                <a:pos x="T2" y="T3"/>
              </a:cxn>
              <a:cxn ang="0">
                <a:pos x="T4" y="T5"/>
              </a:cxn>
            </a:cxnLst>
            <a:rect l="0" t="0" r="r" b="b"/>
            <a:pathLst>
              <a:path w="141" h="146">
                <a:moveTo>
                  <a:pt x="56" y="0"/>
                </a:moveTo>
                <a:cubicBezTo>
                  <a:pt x="0" y="145"/>
                  <a:pt x="141" y="146"/>
                  <a:pt x="141" y="146"/>
                </a:cubicBezTo>
                <a:cubicBezTo>
                  <a:pt x="41" y="120"/>
                  <a:pt x="56" y="0"/>
                  <a:pt x="56"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47" name="Freeform 113"/>
          <p:cNvSpPr>
            <a:spLocks/>
          </p:cNvSpPr>
          <p:nvPr/>
        </p:nvSpPr>
        <p:spPr bwMode="auto">
          <a:xfrm>
            <a:off x="2505075" y="944458"/>
            <a:ext cx="284560" cy="244079"/>
          </a:xfrm>
          <a:custGeom>
            <a:avLst/>
            <a:gdLst>
              <a:gd name="T0" fmla="*/ 155 w 155"/>
              <a:gd name="T1" fmla="*/ 0 h 133"/>
              <a:gd name="T2" fmla="*/ 51 w 155"/>
              <a:gd name="T3" fmla="*/ 133 h 133"/>
              <a:gd name="T4" fmla="*/ 155 w 155"/>
              <a:gd name="T5" fmla="*/ 0 h 133"/>
            </a:gdLst>
            <a:ahLst/>
            <a:cxnLst>
              <a:cxn ang="0">
                <a:pos x="T0" y="T1"/>
              </a:cxn>
              <a:cxn ang="0">
                <a:pos x="T2" y="T3"/>
              </a:cxn>
              <a:cxn ang="0">
                <a:pos x="T4" y="T5"/>
              </a:cxn>
            </a:cxnLst>
            <a:rect l="0" t="0" r="r" b="b"/>
            <a:pathLst>
              <a:path w="155" h="133">
                <a:moveTo>
                  <a:pt x="155" y="0"/>
                </a:moveTo>
                <a:cubicBezTo>
                  <a:pt x="0" y="1"/>
                  <a:pt x="51" y="133"/>
                  <a:pt x="51" y="133"/>
                </a:cubicBezTo>
                <a:cubicBezTo>
                  <a:pt x="38" y="30"/>
                  <a:pt x="155" y="0"/>
                  <a:pt x="155"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48" name="Freeform 114"/>
          <p:cNvSpPr>
            <a:spLocks/>
          </p:cNvSpPr>
          <p:nvPr/>
        </p:nvSpPr>
        <p:spPr bwMode="auto">
          <a:xfrm>
            <a:off x="2388394" y="882546"/>
            <a:ext cx="284560" cy="244079"/>
          </a:xfrm>
          <a:custGeom>
            <a:avLst/>
            <a:gdLst>
              <a:gd name="T0" fmla="*/ 155 w 155"/>
              <a:gd name="T1" fmla="*/ 0 h 133"/>
              <a:gd name="T2" fmla="*/ 51 w 155"/>
              <a:gd name="T3" fmla="*/ 133 h 133"/>
              <a:gd name="T4" fmla="*/ 155 w 155"/>
              <a:gd name="T5" fmla="*/ 0 h 133"/>
            </a:gdLst>
            <a:ahLst/>
            <a:cxnLst>
              <a:cxn ang="0">
                <a:pos x="T0" y="T1"/>
              </a:cxn>
              <a:cxn ang="0">
                <a:pos x="T2" y="T3"/>
              </a:cxn>
              <a:cxn ang="0">
                <a:pos x="T4" y="T5"/>
              </a:cxn>
            </a:cxnLst>
            <a:rect l="0" t="0" r="r" b="b"/>
            <a:pathLst>
              <a:path w="155" h="133">
                <a:moveTo>
                  <a:pt x="155" y="0"/>
                </a:moveTo>
                <a:cubicBezTo>
                  <a:pt x="0" y="1"/>
                  <a:pt x="51" y="133"/>
                  <a:pt x="51" y="133"/>
                </a:cubicBezTo>
                <a:cubicBezTo>
                  <a:pt x="38" y="30"/>
                  <a:pt x="155" y="0"/>
                  <a:pt x="155"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49" name="Freeform 115"/>
          <p:cNvSpPr>
            <a:spLocks/>
          </p:cNvSpPr>
          <p:nvPr/>
        </p:nvSpPr>
        <p:spPr bwMode="auto">
          <a:xfrm>
            <a:off x="2584848" y="1028994"/>
            <a:ext cx="1169194" cy="989410"/>
          </a:xfrm>
          <a:custGeom>
            <a:avLst/>
            <a:gdLst>
              <a:gd name="T0" fmla="*/ 0 w 638"/>
              <a:gd name="T1" fmla="*/ 194 h 539"/>
              <a:gd name="T2" fmla="*/ 0 w 638"/>
              <a:gd name="T3" fmla="*/ 193 h 539"/>
              <a:gd name="T4" fmla="*/ 444 w 638"/>
              <a:gd name="T5" fmla="*/ 95 h 539"/>
              <a:gd name="T6" fmla="*/ 543 w 638"/>
              <a:gd name="T7" fmla="*/ 539 h 539"/>
              <a:gd name="T8" fmla="*/ 543 w 638"/>
              <a:gd name="T9" fmla="*/ 539 h 539"/>
              <a:gd name="T10" fmla="*/ 0 w 638"/>
              <a:gd name="T11" fmla="*/ 194 h 539"/>
            </a:gdLst>
            <a:ahLst/>
            <a:cxnLst>
              <a:cxn ang="0">
                <a:pos x="T0" y="T1"/>
              </a:cxn>
              <a:cxn ang="0">
                <a:pos x="T2" y="T3"/>
              </a:cxn>
              <a:cxn ang="0">
                <a:pos x="T4" y="T5"/>
              </a:cxn>
              <a:cxn ang="0">
                <a:pos x="T6" y="T7"/>
              </a:cxn>
              <a:cxn ang="0">
                <a:pos x="T8" y="T9"/>
              </a:cxn>
              <a:cxn ang="0">
                <a:pos x="T10" y="T11"/>
              </a:cxn>
            </a:cxnLst>
            <a:rect l="0" t="0" r="r" b="b"/>
            <a:pathLst>
              <a:path w="638" h="539">
                <a:moveTo>
                  <a:pt x="0" y="194"/>
                </a:moveTo>
                <a:cubicBezTo>
                  <a:pt x="0" y="193"/>
                  <a:pt x="0" y="193"/>
                  <a:pt x="0" y="193"/>
                </a:cubicBezTo>
                <a:cubicBezTo>
                  <a:pt x="96" y="44"/>
                  <a:pt x="295" y="0"/>
                  <a:pt x="444" y="95"/>
                </a:cubicBezTo>
                <a:cubicBezTo>
                  <a:pt x="594" y="191"/>
                  <a:pt x="638" y="390"/>
                  <a:pt x="543" y="539"/>
                </a:cubicBezTo>
                <a:cubicBezTo>
                  <a:pt x="543" y="539"/>
                  <a:pt x="543" y="539"/>
                  <a:pt x="543" y="539"/>
                </a:cubicBezTo>
                <a:cubicBezTo>
                  <a:pt x="0" y="194"/>
                  <a:pt x="0" y="194"/>
                  <a:pt x="0" y="194"/>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50" name="Freeform 116"/>
          <p:cNvSpPr>
            <a:spLocks/>
          </p:cNvSpPr>
          <p:nvPr/>
        </p:nvSpPr>
        <p:spPr bwMode="auto">
          <a:xfrm>
            <a:off x="3580210" y="1995781"/>
            <a:ext cx="13097" cy="22622"/>
          </a:xfrm>
          <a:custGeom>
            <a:avLst/>
            <a:gdLst>
              <a:gd name="T0" fmla="*/ 7 w 7"/>
              <a:gd name="T1" fmla="*/ 0 h 12"/>
              <a:gd name="T2" fmla="*/ 0 w 7"/>
              <a:gd name="T3" fmla="*/ 12 h 12"/>
              <a:gd name="T4" fmla="*/ 7 w 7"/>
              <a:gd name="T5" fmla="*/ 0 h 12"/>
            </a:gdLst>
            <a:ahLst/>
            <a:cxnLst>
              <a:cxn ang="0">
                <a:pos x="T0" y="T1"/>
              </a:cxn>
              <a:cxn ang="0">
                <a:pos x="T2" y="T3"/>
              </a:cxn>
              <a:cxn ang="0">
                <a:pos x="T4" y="T5"/>
              </a:cxn>
            </a:cxnLst>
            <a:rect l="0" t="0" r="r" b="b"/>
            <a:pathLst>
              <a:path w="7" h="12">
                <a:moveTo>
                  <a:pt x="7" y="0"/>
                </a:moveTo>
                <a:cubicBezTo>
                  <a:pt x="5" y="4"/>
                  <a:pt x="2" y="8"/>
                  <a:pt x="0" y="12"/>
                </a:cubicBezTo>
                <a:cubicBezTo>
                  <a:pt x="2" y="8"/>
                  <a:pt x="5" y="4"/>
                  <a:pt x="7"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51" name="Freeform 117"/>
          <p:cNvSpPr>
            <a:spLocks/>
          </p:cNvSpPr>
          <p:nvPr/>
        </p:nvSpPr>
        <p:spPr bwMode="auto">
          <a:xfrm>
            <a:off x="3371850" y="1208777"/>
            <a:ext cx="272654" cy="809625"/>
          </a:xfrm>
          <a:custGeom>
            <a:avLst/>
            <a:gdLst>
              <a:gd name="T0" fmla="*/ 0 w 149"/>
              <a:gd name="T1" fmla="*/ 0 h 441"/>
              <a:gd name="T2" fmla="*/ 0 w 149"/>
              <a:gd name="T3" fmla="*/ 2 h 441"/>
              <a:gd name="T4" fmla="*/ 44 w 149"/>
              <a:gd name="T5" fmla="*/ 139 h 441"/>
              <a:gd name="T6" fmla="*/ 39 w 149"/>
              <a:gd name="T7" fmla="*/ 394 h 441"/>
              <a:gd name="T8" fmla="*/ 114 w 149"/>
              <a:gd name="T9" fmla="*/ 441 h 441"/>
              <a:gd name="T10" fmla="*/ 114 w 149"/>
              <a:gd name="T11" fmla="*/ 441 h 441"/>
              <a:gd name="T12" fmla="*/ 114 w 149"/>
              <a:gd name="T13" fmla="*/ 441 h 441"/>
              <a:gd name="T14" fmla="*/ 121 w 149"/>
              <a:gd name="T15" fmla="*/ 429 h 441"/>
              <a:gd name="T16" fmla="*/ 135 w 149"/>
              <a:gd name="T17" fmla="*/ 391 h 441"/>
              <a:gd name="T18" fmla="*/ 143 w 149"/>
              <a:gd name="T19" fmla="*/ 278 h 441"/>
              <a:gd name="T20" fmla="*/ 88 w 149"/>
              <a:gd name="T21" fmla="*/ 95 h 441"/>
              <a:gd name="T22" fmla="*/ 0 w 149"/>
              <a:gd name="T23"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441">
                <a:moveTo>
                  <a:pt x="0" y="0"/>
                </a:moveTo>
                <a:cubicBezTo>
                  <a:pt x="0" y="1"/>
                  <a:pt x="0" y="1"/>
                  <a:pt x="0" y="2"/>
                </a:cubicBezTo>
                <a:cubicBezTo>
                  <a:pt x="18" y="47"/>
                  <a:pt x="33" y="91"/>
                  <a:pt x="44" y="139"/>
                </a:cubicBezTo>
                <a:cubicBezTo>
                  <a:pt x="61" y="221"/>
                  <a:pt x="56" y="312"/>
                  <a:pt x="39" y="394"/>
                </a:cubicBezTo>
                <a:cubicBezTo>
                  <a:pt x="114" y="441"/>
                  <a:pt x="114" y="441"/>
                  <a:pt x="114" y="441"/>
                </a:cubicBezTo>
                <a:cubicBezTo>
                  <a:pt x="114" y="441"/>
                  <a:pt x="114" y="441"/>
                  <a:pt x="114" y="441"/>
                </a:cubicBezTo>
                <a:cubicBezTo>
                  <a:pt x="114" y="441"/>
                  <a:pt x="114" y="441"/>
                  <a:pt x="114" y="441"/>
                </a:cubicBezTo>
                <a:cubicBezTo>
                  <a:pt x="116" y="437"/>
                  <a:pt x="119" y="433"/>
                  <a:pt x="121" y="429"/>
                </a:cubicBezTo>
                <a:cubicBezTo>
                  <a:pt x="128" y="418"/>
                  <a:pt x="133" y="406"/>
                  <a:pt x="135" y="391"/>
                </a:cubicBezTo>
                <a:cubicBezTo>
                  <a:pt x="141" y="359"/>
                  <a:pt x="149" y="327"/>
                  <a:pt x="143" y="278"/>
                </a:cubicBezTo>
                <a:cubicBezTo>
                  <a:pt x="137" y="214"/>
                  <a:pt x="118" y="152"/>
                  <a:pt x="88" y="95"/>
                </a:cubicBezTo>
                <a:cubicBezTo>
                  <a:pt x="68" y="57"/>
                  <a:pt x="32" y="27"/>
                  <a:pt x="0" y="0"/>
                </a:cubicBezTo>
              </a:path>
            </a:pathLst>
          </a:custGeom>
          <a:solidFill>
            <a:srgbClr val="F391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97" name="TextBox 96">
            <a:extLst>
              <a:ext uri="{FF2B5EF4-FFF2-40B4-BE49-F238E27FC236}">
                <a16:creationId xmlns:a16="http://schemas.microsoft.com/office/drawing/2014/main" id="{0ABB9975-98A3-4E5C-83F0-F5DB5A76FAFE}"/>
              </a:ext>
            </a:extLst>
          </p:cNvPr>
          <p:cNvSpPr txBox="1"/>
          <p:nvPr/>
        </p:nvSpPr>
        <p:spPr>
          <a:xfrm>
            <a:off x="5929700" y="139394"/>
            <a:ext cx="2185215" cy="969496"/>
          </a:xfrm>
          <a:prstGeom prst="rect">
            <a:avLst/>
          </a:prstGeom>
          <a:noFill/>
        </p:spPr>
        <p:txBody>
          <a:bodyPr wrap="none" rtlCol="0">
            <a:spAutoFit/>
          </a:bodyPr>
          <a:lstStyle/>
          <a:p>
            <a:pPr algn="ctr"/>
            <a:r>
              <a:rPr lang="en-GB" sz="2100" dirty="0">
                <a:solidFill>
                  <a:schemeClr val="bg1"/>
                </a:solidFill>
                <a:latin typeface="Arial" panose="020B0604020202020204" pitchFamily="34" charset="0"/>
                <a:cs typeface="Arial" panose="020B0604020202020204" pitchFamily="34" charset="0"/>
              </a:rPr>
              <a:t>TIME LIMIT: </a:t>
            </a:r>
          </a:p>
          <a:p>
            <a:pPr algn="ctr"/>
            <a:r>
              <a:rPr lang="en-GB" sz="3600" dirty="0">
                <a:solidFill>
                  <a:schemeClr val="bg1"/>
                </a:solidFill>
                <a:latin typeface="Arial" panose="020B0604020202020204" pitchFamily="34" charset="0"/>
                <a:cs typeface="Arial" panose="020B0604020202020204" pitchFamily="34" charset="0"/>
              </a:rPr>
              <a:t>5 minutes</a:t>
            </a:r>
          </a:p>
        </p:txBody>
      </p:sp>
    </p:spTree>
    <p:custDataLst>
      <p:tags r:id="rId1"/>
    </p:custDataLst>
    <p:extLst>
      <p:ext uri="{BB962C8B-B14F-4D97-AF65-F5344CB8AC3E}">
        <p14:creationId xmlns:p14="http://schemas.microsoft.com/office/powerpoint/2010/main" val="278550545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0"/>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clickEffect">
                                  <p:stCondLst>
                                    <p:cond delay="0"/>
                                  </p:stCondLst>
                                  <p:childTnLst>
                                    <p:animRot by="21600000">
                                      <p:cBhvr>
                                        <p:cTn id="6" dur="120000" fill="hold"/>
                                        <p:tgtEl>
                                          <p:spTgt spid="4"/>
                                        </p:tgtEl>
                                        <p:attrNameLst>
                                          <p:attrName>r</p:attrName>
                                        </p:attrNameLst>
                                      </p:cBhvr>
                                    </p:animRot>
                                  </p:childTnLst>
                                </p:cTn>
                              </p:par>
                            </p:childTnLst>
                          </p:cTn>
                        </p:par>
                        <p:par>
                          <p:cTn id="7" fill="hold">
                            <p:stCondLst>
                              <p:cond delay="120000"/>
                            </p:stCondLst>
                            <p:childTnLst>
                              <p:par>
                                <p:cTn id="8" presetID="53" presetClass="entr" presetSubtype="16" fill="hold" nodeType="afterEffect">
                                  <p:stCondLst>
                                    <p:cond delay="0"/>
                                  </p:stCondLst>
                                  <p:childTnLst>
                                    <p:set>
                                      <p:cBhvr>
                                        <p:cTn id="9" dur="1" fill="hold">
                                          <p:stCondLst>
                                            <p:cond delay="0"/>
                                          </p:stCondLst>
                                        </p:cTn>
                                        <p:tgtEl>
                                          <p:spTgt spid="123"/>
                                        </p:tgtEl>
                                        <p:attrNameLst>
                                          <p:attrName>style.visibility</p:attrName>
                                        </p:attrNameLst>
                                      </p:cBhvr>
                                      <p:to>
                                        <p:strVal val="visible"/>
                                      </p:to>
                                    </p:set>
                                    <p:anim calcmode="lin" valueType="num">
                                      <p:cBhvr>
                                        <p:cTn id="10" dur="500" fill="hold"/>
                                        <p:tgtEl>
                                          <p:spTgt spid="123"/>
                                        </p:tgtEl>
                                        <p:attrNameLst>
                                          <p:attrName>ppt_w</p:attrName>
                                        </p:attrNameLst>
                                      </p:cBhvr>
                                      <p:tavLst>
                                        <p:tav tm="0">
                                          <p:val>
                                            <p:fltVal val="0"/>
                                          </p:val>
                                        </p:tav>
                                        <p:tav tm="100000">
                                          <p:val>
                                            <p:strVal val="#ppt_w"/>
                                          </p:val>
                                        </p:tav>
                                      </p:tavLst>
                                    </p:anim>
                                    <p:anim calcmode="lin" valueType="num">
                                      <p:cBhvr>
                                        <p:cTn id="11" dur="500" fill="hold"/>
                                        <p:tgtEl>
                                          <p:spTgt spid="123"/>
                                        </p:tgtEl>
                                        <p:attrNameLst>
                                          <p:attrName>ppt_h</p:attrName>
                                        </p:attrNameLst>
                                      </p:cBhvr>
                                      <p:tavLst>
                                        <p:tav tm="0">
                                          <p:val>
                                            <p:fltVal val="0"/>
                                          </p:val>
                                        </p:tav>
                                        <p:tav tm="100000">
                                          <p:val>
                                            <p:strVal val="#ppt_h"/>
                                          </p:val>
                                        </p:tav>
                                      </p:tavLst>
                                    </p:anim>
                                    <p:animEffect transition="in" filter="fade">
                                      <p:cBhvr>
                                        <p:cTn id="12" dur="500"/>
                                        <p:tgtEl>
                                          <p:spTgt spid="123"/>
                                        </p:tgtEl>
                                      </p:cBhvr>
                                    </p:animEffect>
                                  </p:childTnLst>
                                  <p:subTnLst>
                                    <p:audio>
                                      <p:cMediaNode>
                                        <p:cTn display="0" masterRel="sameClick">
                                          <p:stCondLst>
                                            <p:cond evt="begin" delay="0">
                                              <p:tn val="8"/>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20"/>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097806" y="3354746"/>
            <a:ext cx="6227400" cy="1562700"/>
          </a:xfrm>
        </p:spPr>
        <p:txBody>
          <a:bodyPr/>
          <a:lstStyle/>
          <a:p>
            <a:r>
              <a:rPr lang="vi-VN" dirty="0" smtClean="0"/>
              <a:t>Nhận xét: Mỗi lần đo đều có sai số, nên cần đo ít nhất 3 lần lấy giá trị trung bình để giảm sai số trong phép đo. </a:t>
            </a:r>
            <a:endParaRPr lang="en-US" dirty="0"/>
          </a:p>
        </p:txBody>
      </p:sp>
      <p:sp>
        <p:nvSpPr>
          <p:cNvPr id="3" name="Subtitle 2"/>
          <p:cNvSpPr>
            <a:spLocks noGrp="1"/>
          </p:cNvSpPr>
          <p:nvPr>
            <p:ph type="subTitle" idx="2"/>
          </p:nvPr>
        </p:nvSpPr>
        <p:spPr>
          <a:xfrm>
            <a:off x="793734" y="2963419"/>
            <a:ext cx="7698000" cy="441000"/>
          </a:xfrm>
        </p:spPr>
        <p:txBody>
          <a:bodyPr/>
          <a:lstStyle/>
          <a:p>
            <a:r>
              <a:rPr lang="vi-VN" dirty="0" smtClean="0"/>
              <a:t>Tại sao phải cần tiến hành đo 3 lần?</a:t>
            </a:r>
            <a:endParaRPr lang="en-US" dirty="0"/>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5EA5FDAB-BC68-485F-992E-1F9C27F8ECD2}"/>
                  </a:ext>
                </a:extLst>
              </p:cNvPr>
              <p:cNvGraphicFramePr>
                <a:graphicFrameLocks noGrp="1"/>
              </p:cNvGraphicFramePr>
              <p:nvPr>
                <p:extLst>
                  <p:ext uri="{D42A27DB-BD31-4B8C-83A1-F6EECF244321}">
                    <p14:modId xmlns:p14="http://schemas.microsoft.com/office/powerpoint/2010/main" val="348239605"/>
                  </p:ext>
                </p:extLst>
              </p:nvPr>
            </p:nvGraphicFramePr>
            <p:xfrm>
              <a:off x="1219726" y="950120"/>
              <a:ext cx="6702698" cy="1878395"/>
            </p:xfrm>
            <a:graphic>
              <a:graphicData uri="http://schemas.openxmlformats.org/drawingml/2006/table">
                <a:tbl>
                  <a:tblPr firstRow="1" bandRow="1">
                    <a:tableStyleId>{8799B23B-EC83-4686-B30A-512413B5E67A}</a:tableStyleId>
                  </a:tblPr>
                  <a:tblGrid>
                    <a:gridCol w="1763146">
                      <a:extLst>
                        <a:ext uri="{9D8B030D-6E8A-4147-A177-3AD203B41FA5}">
                          <a16:colId xmlns:a16="http://schemas.microsoft.com/office/drawing/2014/main" val="1509499166"/>
                        </a:ext>
                      </a:extLst>
                    </a:gridCol>
                    <a:gridCol w="986117">
                      <a:extLst>
                        <a:ext uri="{9D8B030D-6E8A-4147-A177-3AD203B41FA5}">
                          <a16:colId xmlns:a16="http://schemas.microsoft.com/office/drawing/2014/main" val="2530274474"/>
                        </a:ext>
                      </a:extLst>
                    </a:gridCol>
                    <a:gridCol w="1048871">
                      <a:extLst>
                        <a:ext uri="{9D8B030D-6E8A-4147-A177-3AD203B41FA5}">
                          <a16:colId xmlns:a16="http://schemas.microsoft.com/office/drawing/2014/main" val="3026847826"/>
                        </a:ext>
                      </a:extLst>
                    </a:gridCol>
                    <a:gridCol w="1013012">
                      <a:extLst>
                        <a:ext uri="{9D8B030D-6E8A-4147-A177-3AD203B41FA5}">
                          <a16:colId xmlns:a16="http://schemas.microsoft.com/office/drawing/2014/main" val="1291679738"/>
                        </a:ext>
                      </a:extLst>
                    </a:gridCol>
                    <a:gridCol w="1891552">
                      <a:extLst>
                        <a:ext uri="{9D8B030D-6E8A-4147-A177-3AD203B41FA5}">
                          <a16:colId xmlns:a16="http://schemas.microsoft.com/office/drawing/2014/main" val="4147747148"/>
                        </a:ext>
                      </a:extLst>
                    </a:gridCol>
                  </a:tblGrid>
                  <a:tr h="346197">
                    <a:tc>
                      <a:txBody>
                        <a:bodyPr/>
                        <a:lstStyle/>
                        <a:p>
                          <a:pPr algn="ctr"/>
                          <a:r>
                            <a:rPr lang="en-US" sz="1800" b="1" dirty="0" err="1">
                              <a:solidFill>
                                <a:srgbClr val="FFFFFF"/>
                              </a:solidFill>
                              <a:latin typeface="#9Slide03 Arima Madurai Black" panose="00000A00000000000000" pitchFamily="2" charset="0"/>
                              <a:cs typeface="#9Slide03 Arima Madurai Black" panose="00000A00000000000000" pitchFamily="2" charset="0"/>
                            </a:rPr>
                            <a:t>Lần</a:t>
                          </a:r>
                          <a:r>
                            <a:rPr lang="en-US" sz="1800" b="1" dirty="0">
                              <a:solidFill>
                                <a:srgbClr val="FFFFFF"/>
                              </a:solidFill>
                              <a:latin typeface="#9Slide03 Arima Madurai Black" panose="00000A00000000000000" pitchFamily="2" charset="0"/>
                              <a:cs typeface="#9Slide03 Arima Madurai Black" panose="00000A00000000000000" pitchFamily="2" charset="0"/>
                            </a:rPr>
                            <a:t> </a:t>
                          </a:r>
                          <a:r>
                            <a:rPr lang="en-US" sz="1800" b="1" dirty="0" err="1">
                              <a:solidFill>
                                <a:srgbClr val="FFFFFF"/>
                              </a:solidFill>
                              <a:latin typeface="#9Slide03 Arima Madurai Black" panose="00000A00000000000000" pitchFamily="2" charset="0"/>
                              <a:cs typeface="#9Slide03 Arima Madurai Black" panose="00000A00000000000000" pitchFamily="2" charset="0"/>
                            </a:rPr>
                            <a:t>đo</a:t>
                          </a:r>
                          <a:endParaRPr lang="en-US" sz="1800" b="1" dirty="0">
                            <a:solidFill>
                              <a:srgbClr val="FFFFFF"/>
                            </a:solidFill>
                            <a:latin typeface="#9Slide03 Arima Madurai Black" panose="00000A00000000000000" pitchFamily="2" charset="0"/>
                            <a:cs typeface="#9Slide03 Arima Madurai Black" panose="00000A00000000000000" pitchFamily="2" charset="0"/>
                          </a:endParaRPr>
                        </a:p>
                      </a:txBody>
                      <a:tcPr anchor="ctr">
                        <a:solidFill>
                          <a:srgbClr val="3B5748"/>
                        </a:solidFill>
                      </a:tcPr>
                    </a:tc>
                    <a:tc>
                      <a:txBody>
                        <a:bodyPr/>
                        <a:lstStyle/>
                        <a:p>
                          <a:pPr algn="ctr"/>
                          <a:r>
                            <a:rPr lang="en-US" sz="1800" dirty="0">
                              <a:solidFill>
                                <a:srgbClr val="FFFFFF"/>
                              </a:solidFill>
                              <a:latin typeface="#9Slide03 Arima Madurai Black" panose="00000A00000000000000" pitchFamily="2" charset="0"/>
                              <a:cs typeface="#9Slide03 Arima Madurai Black" panose="00000A00000000000000" pitchFamily="2" charset="0"/>
                            </a:rPr>
                            <a:t>1</a:t>
                          </a:r>
                        </a:p>
                      </a:txBody>
                      <a:tcPr anchor="ctr">
                        <a:solidFill>
                          <a:srgbClr val="3B5748"/>
                        </a:solidFill>
                      </a:tcPr>
                    </a:tc>
                    <a:tc>
                      <a:txBody>
                        <a:bodyPr/>
                        <a:lstStyle/>
                        <a:p>
                          <a:pPr algn="ctr"/>
                          <a:r>
                            <a:rPr lang="en-US" sz="1800" dirty="0">
                              <a:solidFill>
                                <a:srgbClr val="FFFFFF"/>
                              </a:solidFill>
                              <a:latin typeface="#9Slide03 Arima Madurai Black" panose="00000A00000000000000" pitchFamily="2" charset="0"/>
                              <a:cs typeface="#9Slide03 Arima Madurai Black" panose="00000A00000000000000" pitchFamily="2" charset="0"/>
                            </a:rPr>
                            <a:t>2</a:t>
                          </a:r>
                        </a:p>
                      </a:txBody>
                      <a:tcPr anchor="ctr">
                        <a:solidFill>
                          <a:srgbClr val="3B5748"/>
                        </a:solidFill>
                      </a:tcPr>
                    </a:tc>
                    <a:tc>
                      <a:txBody>
                        <a:bodyPr/>
                        <a:lstStyle/>
                        <a:p>
                          <a:pPr algn="ctr"/>
                          <a:r>
                            <a:rPr lang="en-US" sz="1800" dirty="0">
                              <a:solidFill>
                                <a:srgbClr val="FFFFFF"/>
                              </a:solidFill>
                              <a:latin typeface="#9Slide03 Arima Madurai Black" panose="00000A00000000000000" pitchFamily="2" charset="0"/>
                              <a:cs typeface="#9Slide03 Arima Madurai Black" panose="00000A00000000000000" pitchFamily="2" charset="0"/>
                            </a:rPr>
                            <a:t>3</a:t>
                          </a:r>
                        </a:p>
                      </a:txBody>
                      <a:tcPr anchor="ctr">
                        <a:solidFill>
                          <a:srgbClr val="3B5748"/>
                        </a:solidFill>
                      </a:tcPr>
                    </a:tc>
                    <a:tc>
                      <a:txBody>
                        <a:bodyPr/>
                        <a:lstStyle/>
                        <a:p>
                          <a:pPr algn="ctr"/>
                          <a:endParaRPr lang="en-US" sz="1800" dirty="0">
                            <a:solidFill>
                              <a:srgbClr val="FFFFFF"/>
                            </a:solidFill>
                            <a:latin typeface="#9Slide03 Arima Madurai Black" panose="00000A00000000000000" pitchFamily="2" charset="0"/>
                            <a:cs typeface="#9Slide03 Arima Madurai Black" panose="00000A00000000000000" pitchFamily="2" charset="0"/>
                          </a:endParaRPr>
                        </a:p>
                      </a:txBody>
                      <a:tcPr anchor="ctr">
                        <a:solidFill>
                          <a:srgbClr val="3B5748"/>
                        </a:solidFill>
                      </a:tcPr>
                    </a:tc>
                    <a:extLst>
                      <a:ext uri="{0D108BD9-81ED-4DB2-BD59-A6C34878D82A}">
                        <a16:rowId xmlns:a16="http://schemas.microsoft.com/office/drawing/2014/main" val="572667067"/>
                      </a:ext>
                    </a:extLst>
                  </a:tr>
                  <a:tr h="453498">
                    <a:tc>
                      <a:txBody>
                        <a:bodyPr/>
                        <a:lstStyle/>
                        <a:p>
                          <a:pPr algn="ctr"/>
                          <a:r>
                            <a:rPr lang="en-US" sz="1800" b="1" dirty="0" err="1">
                              <a:solidFill>
                                <a:srgbClr val="FFFFFF"/>
                              </a:solidFill>
                              <a:latin typeface="#9Slide03 Arima Madurai Black" panose="00000A00000000000000" pitchFamily="2" charset="0"/>
                              <a:cs typeface="#9Slide03 Arima Madurai Black" panose="00000A00000000000000" pitchFamily="2" charset="0"/>
                            </a:rPr>
                            <a:t>Quãng</a:t>
                          </a:r>
                          <a:r>
                            <a:rPr lang="en-US" sz="1800" b="1" dirty="0">
                              <a:solidFill>
                                <a:srgbClr val="FFFFFF"/>
                              </a:solidFill>
                              <a:latin typeface="#9Slide03 Arima Madurai Black" panose="00000A00000000000000" pitchFamily="2" charset="0"/>
                              <a:cs typeface="#9Slide03 Arima Madurai Black" panose="00000A00000000000000" pitchFamily="2" charset="0"/>
                            </a:rPr>
                            <a:t> </a:t>
                          </a:r>
                          <a:r>
                            <a:rPr lang="en-US" sz="1800" b="1" dirty="0" err="1">
                              <a:solidFill>
                                <a:srgbClr val="FFFFFF"/>
                              </a:solidFill>
                              <a:latin typeface="#9Slide03 Arima Madurai Black" panose="00000A00000000000000" pitchFamily="2" charset="0"/>
                              <a:cs typeface="#9Slide03 Arima Madurai Black" panose="00000A00000000000000" pitchFamily="2" charset="0"/>
                            </a:rPr>
                            <a:t>đường</a:t>
                          </a:r>
                          <a:endParaRPr lang="en-US" sz="1800" b="1" dirty="0">
                            <a:solidFill>
                              <a:srgbClr val="FFFFFF"/>
                            </a:solidFill>
                            <a:latin typeface="#9Slide03 Arima Madurai Black" panose="00000A00000000000000" pitchFamily="2" charset="0"/>
                            <a:cs typeface="#9Slide03 Arima Madurai Black" panose="00000A00000000000000" pitchFamily="2" charset="0"/>
                          </a:endParaRPr>
                        </a:p>
                      </a:txBody>
                      <a:tcPr anchor="ctr">
                        <a:solidFill>
                          <a:srgbClr val="3B5748"/>
                        </a:solidFill>
                      </a:tcPr>
                    </a:tc>
                    <a:tc>
                      <a:txBody>
                        <a:bodyPr/>
                        <a:lstStyle/>
                        <a:p>
                          <a:pPr algn="ctr"/>
                          <a:r>
                            <a:rPr lang="en-US" sz="1800" dirty="0">
                              <a:solidFill>
                                <a:srgbClr val="FFFFFF"/>
                              </a:solidFill>
                              <a:latin typeface="#9Slide03 Arima Madurai Black" panose="00000A00000000000000" pitchFamily="2" charset="0"/>
                              <a:cs typeface="#9Slide03 Arima Madurai Black" panose="00000A00000000000000" pitchFamily="2" charset="0"/>
                            </a:rPr>
                            <a:t>s</a:t>
                          </a:r>
                          <a:r>
                            <a:rPr lang="en-US" sz="1800" baseline="-25000" dirty="0">
                              <a:solidFill>
                                <a:srgbClr val="FFFFFF"/>
                              </a:solidFill>
                              <a:latin typeface="#9Slide03 Arima Madurai Black" panose="00000A00000000000000" pitchFamily="2" charset="0"/>
                              <a:cs typeface="#9Slide03 Arima Madurai Black" panose="00000A00000000000000" pitchFamily="2" charset="0"/>
                            </a:rPr>
                            <a:t>1</a:t>
                          </a:r>
                        </a:p>
                      </a:txBody>
                      <a:tcPr anchor="ctr">
                        <a:solidFill>
                          <a:srgbClr val="3B5748"/>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dirty="0">
                              <a:solidFill>
                                <a:srgbClr val="FFFFFF"/>
                              </a:solidFill>
                              <a:latin typeface="#9Slide03 Arima Madurai Black" panose="00000A00000000000000" pitchFamily="2" charset="0"/>
                              <a:cs typeface="#9Slide03 Arima Madurai Black" panose="00000A00000000000000" pitchFamily="2" charset="0"/>
                            </a:rPr>
                            <a:t>s</a:t>
                          </a:r>
                          <a:r>
                            <a:rPr lang="en-US" sz="1800" baseline="-25000" dirty="0">
                              <a:solidFill>
                                <a:srgbClr val="FFFFFF"/>
                              </a:solidFill>
                              <a:latin typeface="#9Slide03 Arima Madurai Black" panose="00000A00000000000000" pitchFamily="2" charset="0"/>
                              <a:cs typeface="#9Slide03 Arima Madurai Black" panose="00000A00000000000000" pitchFamily="2" charset="0"/>
                            </a:rPr>
                            <a:t>2</a:t>
                          </a:r>
                        </a:p>
                      </a:txBody>
                      <a:tcPr anchor="ctr">
                        <a:solidFill>
                          <a:srgbClr val="3B5748"/>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dirty="0">
                              <a:solidFill>
                                <a:srgbClr val="FFFFFF"/>
                              </a:solidFill>
                              <a:latin typeface="#9Slide03 Arima Madurai Black" panose="00000A00000000000000" pitchFamily="2" charset="0"/>
                              <a:cs typeface="#9Slide03 Arima Madurai Black" panose="00000A00000000000000" pitchFamily="2" charset="0"/>
                            </a:rPr>
                            <a:t>s</a:t>
                          </a:r>
                          <a:r>
                            <a:rPr lang="en-US" sz="1800" baseline="-25000" dirty="0">
                              <a:solidFill>
                                <a:srgbClr val="FFFFFF"/>
                              </a:solidFill>
                              <a:latin typeface="#9Slide03 Arima Madurai Black" panose="00000A00000000000000" pitchFamily="2" charset="0"/>
                              <a:cs typeface="#9Slide03 Arima Madurai Black" panose="00000A00000000000000" pitchFamily="2" charset="0"/>
                            </a:rPr>
                            <a:t>3</a:t>
                          </a:r>
                        </a:p>
                      </a:txBody>
                      <a:tcPr anchor="ctr">
                        <a:solidFill>
                          <a:srgbClr val="3B5748"/>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vi-VN" sz="1800" dirty="0">
                              <a:solidFill>
                                <a:srgbClr val="FFFFFF"/>
                              </a:solidFill>
                              <a:latin typeface="#9Slide03 Arima Madurai Black" panose="00000A00000000000000" pitchFamily="2" charset="0"/>
                              <a:cs typeface="#9Slide03 Arima Madurai Black" panose="00000A00000000000000" pitchFamily="2" charset="0"/>
                            </a:rPr>
                            <a:t>s = </a:t>
                          </a:r>
                          <a14:m>
                            <m:oMath xmlns:m="http://schemas.openxmlformats.org/officeDocument/2006/math">
                              <m:f>
                                <m:fPr>
                                  <m:ctrlPr>
                                    <a:rPr lang="vi-VN" sz="1800" i="1" smtClean="0">
                                      <a:solidFill>
                                        <a:srgbClr val="FFFFFF"/>
                                      </a:solidFill>
                                      <a:latin typeface="Cambria Math" panose="02040503050406030204" pitchFamily="18" charset="0"/>
                                      <a:cs typeface="#9Slide03 Arima Madurai Black" panose="00000A00000000000000" pitchFamily="2" charset="0"/>
                                    </a:rPr>
                                  </m:ctrlPr>
                                </m:fPr>
                                <m:num>
                                  <m:r>
                                    <m:rPr>
                                      <m:nor/>
                                    </m:rPr>
                                    <a:rPr lang="en-US" sz="1800" b="0" i="0" u="none" strike="noStrike" cap="none" dirty="0" smtClean="0">
                                      <a:solidFill>
                                        <a:srgbClr val="FFFFFF"/>
                                      </a:solidFill>
                                      <a:effectLst/>
                                      <a:latin typeface="#9Slide03 Arima Madurai Black" panose="00000A00000000000000" pitchFamily="2" charset="0"/>
                                      <a:ea typeface="+mn-ea"/>
                                      <a:cs typeface="#9Slide03 Arima Madurai Black" panose="00000A00000000000000" pitchFamily="2" charset="0"/>
                                      <a:sym typeface="Arial"/>
                                    </a:rPr>
                                    <m:t>s</m:t>
                                  </m:r>
                                  <m:r>
                                    <m:rPr>
                                      <m:nor/>
                                    </m:rPr>
                                    <a:rPr lang="en-US" sz="1800" b="0" i="0" u="none" strike="noStrike" cap="none" baseline="-25000" dirty="0" smtClean="0">
                                      <a:solidFill>
                                        <a:srgbClr val="FFFFFF"/>
                                      </a:solidFill>
                                      <a:effectLst/>
                                      <a:latin typeface="#9Slide03 Arima Madurai Black" panose="00000A00000000000000" pitchFamily="2" charset="0"/>
                                      <a:ea typeface="+mn-ea"/>
                                      <a:cs typeface="#9Slide03 Arima Madurai Black" panose="00000A00000000000000" pitchFamily="2" charset="0"/>
                                      <a:sym typeface="Arial"/>
                                    </a:rPr>
                                    <m:t>1</m:t>
                                  </m:r>
                                  <m:r>
                                    <m:rPr>
                                      <m:nor/>
                                    </m:rPr>
                                    <a:rPr lang="vi-VN" sz="1800" b="0" i="0" u="none" strike="noStrike" cap="none" baseline="0" dirty="0" smtClean="0">
                                      <a:solidFill>
                                        <a:srgbClr val="FFFFFF"/>
                                      </a:solidFill>
                                      <a:effectLst/>
                                      <a:latin typeface="#9Slide03 Arima Madurai Black" panose="00000A00000000000000" pitchFamily="2" charset="0"/>
                                      <a:ea typeface="+mn-ea"/>
                                      <a:cs typeface="#9Slide03 Arima Madurai Black" panose="00000A00000000000000" pitchFamily="2" charset="0"/>
                                      <a:sym typeface="Arial"/>
                                    </a:rPr>
                                    <m:t> + </m:t>
                                  </m:r>
                                  <m:r>
                                    <m:rPr>
                                      <m:nor/>
                                    </m:rPr>
                                    <a:rPr lang="en-US" sz="1800" b="0" i="0" u="none" strike="noStrike" cap="none" dirty="0" smtClean="0">
                                      <a:solidFill>
                                        <a:srgbClr val="FFFFFF"/>
                                      </a:solidFill>
                                      <a:effectLst/>
                                      <a:latin typeface="#9Slide03 Arima Madurai Black" panose="00000A00000000000000" pitchFamily="2" charset="0"/>
                                      <a:ea typeface="+mn-ea"/>
                                      <a:cs typeface="#9Slide03 Arima Madurai Black" panose="00000A00000000000000" pitchFamily="2" charset="0"/>
                                      <a:sym typeface="Arial"/>
                                    </a:rPr>
                                    <m:t>s</m:t>
                                  </m:r>
                                  <m:r>
                                    <m:rPr>
                                      <m:nor/>
                                    </m:rPr>
                                    <a:rPr lang="en-US" sz="1800" b="0" i="0" u="none" strike="noStrike" cap="none" baseline="-25000" dirty="0" smtClean="0">
                                      <a:solidFill>
                                        <a:srgbClr val="FFFFFF"/>
                                      </a:solidFill>
                                      <a:effectLst/>
                                      <a:latin typeface="#9Slide03 Arima Madurai Black" panose="00000A00000000000000" pitchFamily="2" charset="0"/>
                                      <a:ea typeface="+mn-ea"/>
                                      <a:cs typeface="#9Slide03 Arima Madurai Black" panose="00000A00000000000000" pitchFamily="2" charset="0"/>
                                      <a:sym typeface="Arial"/>
                                    </a:rPr>
                                    <m:t>2</m:t>
                                  </m:r>
                                  <m:r>
                                    <m:rPr>
                                      <m:nor/>
                                    </m:rPr>
                                    <a:rPr lang="vi-VN" sz="1800" b="0" i="0" u="none" strike="noStrike" cap="none" baseline="-25000" dirty="0" smtClean="0">
                                      <a:solidFill>
                                        <a:srgbClr val="FFFFFF"/>
                                      </a:solidFill>
                                      <a:effectLst/>
                                      <a:latin typeface="#9Slide03 Arima Madurai Black" panose="00000A00000000000000" pitchFamily="2" charset="0"/>
                                      <a:ea typeface="+mn-ea"/>
                                      <a:cs typeface="#9Slide03 Arima Madurai Black" panose="00000A00000000000000" pitchFamily="2" charset="0"/>
                                      <a:sym typeface="Arial"/>
                                    </a:rPr>
                                    <m:t> </m:t>
                                  </m:r>
                                  <m:r>
                                    <m:rPr>
                                      <m:nor/>
                                    </m:rPr>
                                    <a:rPr lang="vi-VN" sz="1800" dirty="0" smtClean="0">
                                      <a:solidFill>
                                        <a:srgbClr val="FFFFFF"/>
                                      </a:solidFill>
                                      <a:latin typeface="#9Slide03 Arima Madurai Black" panose="00000A00000000000000" pitchFamily="2" charset="0"/>
                                      <a:cs typeface="#9Slide03 Arima Madurai Black" panose="00000A00000000000000" pitchFamily="2" charset="0"/>
                                    </a:rPr>
                                    <m:t>+ </m:t>
                                  </m:r>
                                  <m:r>
                                    <m:rPr>
                                      <m:nor/>
                                    </m:rPr>
                                    <a:rPr lang="en-US" sz="1800" b="0" i="0" u="none" strike="noStrike" cap="none" dirty="0" smtClean="0">
                                      <a:solidFill>
                                        <a:srgbClr val="FFFFFF"/>
                                      </a:solidFill>
                                      <a:effectLst/>
                                      <a:latin typeface="#9Slide03 Arima Madurai Black" panose="00000A00000000000000" pitchFamily="2" charset="0"/>
                                      <a:ea typeface="+mn-ea"/>
                                      <a:cs typeface="#9Slide03 Arima Madurai Black" panose="00000A00000000000000" pitchFamily="2" charset="0"/>
                                      <a:sym typeface="Arial"/>
                                    </a:rPr>
                                    <m:t>s</m:t>
                                  </m:r>
                                  <m:r>
                                    <m:rPr>
                                      <m:nor/>
                                    </m:rPr>
                                    <a:rPr lang="en-US" sz="1800" b="0" i="0" u="none" strike="noStrike" cap="none" baseline="-25000" dirty="0" smtClean="0">
                                      <a:solidFill>
                                        <a:srgbClr val="FFFFFF"/>
                                      </a:solidFill>
                                      <a:effectLst/>
                                      <a:latin typeface="#9Slide03 Arima Madurai Black" panose="00000A00000000000000" pitchFamily="2" charset="0"/>
                                      <a:ea typeface="+mn-ea"/>
                                      <a:cs typeface="#9Slide03 Arima Madurai Black" panose="00000A00000000000000" pitchFamily="2" charset="0"/>
                                      <a:sym typeface="Arial"/>
                                    </a:rPr>
                                    <m:t>3</m:t>
                                  </m:r>
                                </m:num>
                                <m:den>
                                  <m:r>
                                    <m:rPr>
                                      <m:nor/>
                                    </m:rPr>
                                    <a:rPr lang="vi-VN" sz="1800" dirty="0" smtClean="0">
                                      <a:solidFill>
                                        <a:srgbClr val="FFFFFF"/>
                                      </a:solidFill>
                                      <a:latin typeface="#9Slide03 Arima Madurai Black" panose="00000A00000000000000" pitchFamily="2" charset="0"/>
                                      <a:cs typeface="#9Slide03 Arima Madurai Black" panose="00000A00000000000000" pitchFamily="2" charset="0"/>
                                    </a:rPr>
                                    <m:t>3</m:t>
                                  </m:r>
                                </m:den>
                              </m:f>
                            </m:oMath>
                          </a14:m>
                          <a:r>
                            <a:rPr lang="vi-VN" sz="1800" dirty="0">
                              <a:solidFill>
                                <a:srgbClr val="FFFFFF"/>
                              </a:solidFill>
                              <a:latin typeface="#9Slide03 Arima Madurai Black" panose="00000A00000000000000" pitchFamily="2" charset="0"/>
                              <a:cs typeface="#9Slide03 Arima Madurai Black" panose="00000A00000000000000" pitchFamily="2" charset="0"/>
                            </a:rPr>
                            <a:t>  </a:t>
                          </a:r>
                          <a:endParaRPr lang="en-US" sz="1800" dirty="0">
                            <a:solidFill>
                              <a:srgbClr val="FFFFFF"/>
                            </a:solidFill>
                            <a:effectLst/>
                            <a:latin typeface="#9Slide03 Arima Madurai Black" panose="00000A00000000000000" pitchFamily="2" charset="0"/>
                            <a:cs typeface="#9Slide03 Arima Madurai Black" panose="00000A00000000000000" pitchFamily="2" charset="0"/>
                          </a:endParaRPr>
                        </a:p>
                      </a:txBody>
                      <a:tcPr anchor="ctr">
                        <a:solidFill>
                          <a:srgbClr val="3B5748"/>
                        </a:solidFill>
                      </a:tcPr>
                    </a:tc>
                    <a:extLst>
                      <a:ext uri="{0D108BD9-81ED-4DB2-BD59-A6C34878D82A}">
                        <a16:rowId xmlns:a16="http://schemas.microsoft.com/office/drawing/2014/main" val="2505816710"/>
                      </a:ext>
                    </a:extLst>
                  </a:tr>
                  <a:tr h="453498">
                    <a:tc>
                      <a:txBody>
                        <a:bodyPr/>
                        <a:lstStyle/>
                        <a:p>
                          <a:pPr algn="ctr"/>
                          <a:r>
                            <a:rPr lang="en-US" sz="1800" b="1" dirty="0" err="1">
                              <a:solidFill>
                                <a:srgbClr val="FFFFFF"/>
                              </a:solidFill>
                              <a:latin typeface="#9Slide03 Arima Madurai Black" panose="00000A00000000000000" pitchFamily="2" charset="0"/>
                              <a:cs typeface="#9Slide03 Arima Madurai Black" panose="00000A00000000000000" pitchFamily="2" charset="0"/>
                            </a:rPr>
                            <a:t>Thời</a:t>
                          </a:r>
                          <a:r>
                            <a:rPr lang="en-US" sz="1800" b="1" dirty="0">
                              <a:solidFill>
                                <a:srgbClr val="FFFFFF"/>
                              </a:solidFill>
                              <a:latin typeface="#9Slide03 Arima Madurai Black" panose="00000A00000000000000" pitchFamily="2" charset="0"/>
                              <a:cs typeface="#9Slide03 Arima Madurai Black" panose="00000A00000000000000" pitchFamily="2" charset="0"/>
                            </a:rPr>
                            <a:t> </a:t>
                          </a:r>
                          <a:r>
                            <a:rPr lang="en-US" sz="1800" b="1" dirty="0" err="1">
                              <a:solidFill>
                                <a:srgbClr val="FFFFFF"/>
                              </a:solidFill>
                              <a:latin typeface="#9Slide03 Arima Madurai Black" panose="00000A00000000000000" pitchFamily="2" charset="0"/>
                              <a:cs typeface="#9Slide03 Arima Madurai Black" panose="00000A00000000000000" pitchFamily="2" charset="0"/>
                            </a:rPr>
                            <a:t>gian</a:t>
                          </a:r>
                          <a:endParaRPr lang="en-US" sz="1800" b="1" dirty="0">
                            <a:solidFill>
                              <a:srgbClr val="FFFFFF"/>
                            </a:solidFill>
                            <a:latin typeface="#9Slide03 Arima Madurai Black" panose="00000A00000000000000" pitchFamily="2" charset="0"/>
                            <a:cs typeface="#9Slide03 Arima Madurai Black" panose="00000A00000000000000" pitchFamily="2" charset="0"/>
                          </a:endParaRPr>
                        </a:p>
                      </a:txBody>
                      <a:tcPr anchor="ctr">
                        <a:solidFill>
                          <a:srgbClr val="3B5748"/>
                        </a:solidFill>
                      </a:tcPr>
                    </a:tc>
                    <a:tc>
                      <a:txBody>
                        <a:bodyPr/>
                        <a:lstStyle/>
                        <a:p>
                          <a:pPr algn="ctr"/>
                          <a:r>
                            <a:rPr lang="en-US" sz="1800" dirty="0">
                              <a:solidFill>
                                <a:srgbClr val="FFFFFF"/>
                              </a:solidFill>
                              <a:latin typeface="#9Slide03 Arima Madurai Black" panose="00000A00000000000000" pitchFamily="2" charset="0"/>
                              <a:cs typeface="#9Slide03 Arima Madurai Black" panose="00000A00000000000000" pitchFamily="2" charset="0"/>
                            </a:rPr>
                            <a:t>t</a:t>
                          </a:r>
                          <a:r>
                            <a:rPr lang="en-US" sz="1800" baseline="-25000" dirty="0">
                              <a:solidFill>
                                <a:srgbClr val="FFFFFF"/>
                              </a:solidFill>
                              <a:latin typeface="#9Slide03 Arima Madurai Black" panose="00000A00000000000000" pitchFamily="2" charset="0"/>
                              <a:cs typeface="#9Slide03 Arima Madurai Black" panose="00000A00000000000000" pitchFamily="2" charset="0"/>
                            </a:rPr>
                            <a:t>1</a:t>
                          </a:r>
                        </a:p>
                      </a:txBody>
                      <a:tcPr anchor="ctr">
                        <a:solidFill>
                          <a:srgbClr val="3B5748"/>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dirty="0">
                              <a:solidFill>
                                <a:srgbClr val="FFFFFF"/>
                              </a:solidFill>
                              <a:latin typeface="#9Slide03 Arima Madurai Black" panose="00000A00000000000000" pitchFamily="2" charset="0"/>
                              <a:cs typeface="#9Slide03 Arima Madurai Black" panose="00000A00000000000000" pitchFamily="2" charset="0"/>
                            </a:rPr>
                            <a:t>t</a:t>
                          </a:r>
                          <a:r>
                            <a:rPr lang="en-US" sz="1800" baseline="-25000" dirty="0">
                              <a:solidFill>
                                <a:srgbClr val="FFFFFF"/>
                              </a:solidFill>
                              <a:latin typeface="#9Slide03 Arima Madurai Black" panose="00000A00000000000000" pitchFamily="2" charset="0"/>
                              <a:cs typeface="#9Slide03 Arima Madurai Black" panose="00000A00000000000000" pitchFamily="2" charset="0"/>
                            </a:rPr>
                            <a:t>2</a:t>
                          </a:r>
                        </a:p>
                      </a:txBody>
                      <a:tcPr anchor="ctr">
                        <a:solidFill>
                          <a:srgbClr val="3B5748"/>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dirty="0">
                              <a:solidFill>
                                <a:srgbClr val="FFFFFF"/>
                              </a:solidFill>
                              <a:latin typeface="#9Slide03 Arima Madurai Black" panose="00000A00000000000000" pitchFamily="2" charset="0"/>
                              <a:cs typeface="#9Slide03 Arima Madurai Black" panose="00000A00000000000000" pitchFamily="2" charset="0"/>
                            </a:rPr>
                            <a:t>t</a:t>
                          </a:r>
                          <a:r>
                            <a:rPr lang="en-US" sz="1800" baseline="-25000" dirty="0">
                              <a:solidFill>
                                <a:srgbClr val="FFFFFF"/>
                              </a:solidFill>
                              <a:latin typeface="#9Slide03 Arima Madurai Black" panose="00000A00000000000000" pitchFamily="2" charset="0"/>
                              <a:cs typeface="#9Slide03 Arima Madurai Black" panose="00000A00000000000000" pitchFamily="2" charset="0"/>
                            </a:rPr>
                            <a:t>3</a:t>
                          </a:r>
                        </a:p>
                      </a:txBody>
                      <a:tcPr anchor="ctr">
                        <a:solidFill>
                          <a:srgbClr val="3B5748"/>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vi-VN" sz="1800" dirty="0">
                              <a:solidFill>
                                <a:srgbClr val="FFFFFF"/>
                              </a:solidFill>
                              <a:latin typeface="#9Slide03 Arima Madurai Black" panose="00000A00000000000000" pitchFamily="2" charset="0"/>
                              <a:cs typeface="#9Slide03 Arima Madurai Black" panose="00000A00000000000000" pitchFamily="2" charset="0"/>
                            </a:rPr>
                            <a:t>t = </a:t>
                          </a:r>
                          <a14:m>
                            <m:oMath xmlns:m="http://schemas.openxmlformats.org/officeDocument/2006/math">
                              <m:f>
                                <m:fPr>
                                  <m:ctrlPr>
                                    <a:rPr lang="vi-VN" sz="1800" i="1" smtClean="0">
                                      <a:solidFill>
                                        <a:srgbClr val="FFFFFF"/>
                                      </a:solidFill>
                                      <a:latin typeface="Cambria Math" panose="02040503050406030204" pitchFamily="18" charset="0"/>
                                      <a:cs typeface="#9Slide03 Arima Madurai Black" panose="00000A00000000000000" pitchFamily="2" charset="0"/>
                                    </a:rPr>
                                  </m:ctrlPr>
                                </m:fPr>
                                <m:num>
                                  <m:r>
                                    <m:rPr>
                                      <m:sty m:val="p"/>
                                    </m:rPr>
                                    <a:rPr lang="vi-VN" sz="1800" i="1" smtClean="0">
                                      <a:solidFill>
                                        <a:srgbClr val="FFFFFF"/>
                                      </a:solidFill>
                                      <a:latin typeface="Cambria Math" panose="02040503050406030204" pitchFamily="18" charset="0"/>
                                      <a:cs typeface="#9Slide03 Arima Madurai Black" panose="00000A00000000000000" pitchFamily="2" charset="0"/>
                                    </a:rPr>
                                    <m:t>t</m:t>
                                  </m:r>
                                  <m:r>
                                    <m:rPr>
                                      <m:nor/>
                                    </m:rPr>
                                    <a:rPr lang="en-US" sz="1800" b="0" i="0" u="none" strike="noStrike" cap="none" baseline="-25000" dirty="0" smtClean="0">
                                      <a:solidFill>
                                        <a:srgbClr val="FFFFFF"/>
                                      </a:solidFill>
                                      <a:effectLst/>
                                      <a:latin typeface="#9Slide03 Arima Madurai Black" panose="00000A00000000000000" pitchFamily="2" charset="0"/>
                                      <a:ea typeface="+mn-ea"/>
                                      <a:cs typeface="#9Slide03 Arima Madurai Black" panose="00000A00000000000000" pitchFamily="2" charset="0"/>
                                      <a:sym typeface="Arial"/>
                                    </a:rPr>
                                    <m:t>1</m:t>
                                  </m:r>
                                  <m:r>
                                    <m:rPr>
                                      <m:nor/>
                                    </m:rPr>
                                    <a:rPr lang="vi-VN" sz="1800" b="0" i="0" u="none" strike="noStrike" cap="none" baseline="0" dirty="0" smtClean="0">
                                      <a:solidFill>
                                        <a:srgbClr val="FFFFFF"/>
                                      </a:solidFill>
                                      <a:effectLst/>
                                      <a:latin typeface="#9Slide03 Arima Madurai Black" panose="00000A00000000000000" pitchFamily="2" charset="0"/>
                                      <a:ea typeface="+mn-ea"/>
                                      <a:cs typeface="#9Slide03 Arima Madurai Black" panose="00000A00000000000000" pitchFamily="2" charset="0"/>
                                      <a:sym typeface="Arial"/>
                                    </a:rPr>
                                    <m:t> + </m:t>
                                  </m:r>
                                  <m:r>
                                    <m:rPr>
                                      <m:sty m:val="p"/>
                                    </m:rPr>
                                    <a:rPr lang="vi-VN" sz="1800" b="0" i="1" u="none" strike="noStrike" cap="none" baseline="0" dirty="0" smtClean="0">
                                      <a:solidFill>
                                        <a:srgbClr val="FFFFFF"/>
                                      </a:solidFill>
                                      <a:effectLst/>
                                      <a:latin typeface="Cambria Math" panose="02040503050406030204" pitchFamily="18" charset="0"/>
                                      <a:ea typeface="+mn-ea"/>
                                      <a:cs typeface="#9Slide03 Arima Madurai Black" panose="00000A00000000000000" pitchFamily="2" charset="0"/>
                                      <a:sym typeface="Arial"/>
                                    </a:rPr>
                                    <m:t>t</m:t>
                                  </m:r>
                                  <m:r>
                                    <m:rPr>
                                      <m:nor/>
                                    </m:rPr>
                                    <a:rPr lang="en-US" sz="1800" b="0" i="0" u="none" strike="noStrike" cap="none" baseline="-25000" dirty="0" smtClean="0">
                                      <a:solidFill>
                                        <a:srgbClr val="FFFFFF"/>
                                      </a:solidFill>
                                      <a:effectLst/>
                                      <a:latin typeface="#9Slide03 Arima Madurai Black" panose="00000A00000000000000" pitchFamily="2" charset="0"/>
                                      <a:ea typeface="+mn-ea"/>
                                      <a:cs typeface="#9Slide03 Arima Madurai Black" panose="00000A00000000000000" pitchFamily="2" charset="0"/>
                                      <a:sym typeface="Arial"/>
                                    </a:rPr>
                                    <m:t>2</m:t>
                                  </m:r>
                                  <m:r>
                                    <m:rPr>
                                      <m:nor/>
                                    </m:rPr>
                                    <a:rPr lang="vi-VN" sz="1800" b="0" i="0" u="none" strike="noStrike" cap="none" baseline="-25000" dirty="0" smtClean="0">
                                      <a:solidFill>
                                        <a:srgbClr val="FFFFFF"/>
                                      </a:solidFill>
                                      <a:effectLst/>
                                      <a:latin typeface="#9Slide03 Arima Madurai Black" panose="00000A00000000000000" pitchFamily="2" charset="0"/>
                                      <a:ea typeface="+mn-ea"/>
                                      <a:cs typeface="#9Slide03 Arima Madurai Black" panose="00000A00000000000000" pitchFamily="2" charset="0"/>
                                      <a:sym typeface="Arial"/>
                                    </a:rPr>
                                    <m:t> </m:t>
                                  </m:r>
                                  <m:r>
                                    <m:rPr>
                                      <m:nor/>
                                    </m:rPr>
                                    <a:rPr lang="vi-VN" sz="1800" dirty="0" smtClean="0">
                                      <a:solidFill>
                                        <a:srgbClr val="FFFFFF"/>
                                      </a:solidFill>
                                      <a:latin typeface="#9Slide03 Arima Madurai Black" panose="00000A00000000000000" pitchFamily="2" charset="0"/>
                                      <a:cs typeface="#9Slide03 Arima Madurai Black" panose="00000A00000000000000" pitchFamily="2" charset="0"/>
                                    </a:rPr>
                                    <m:t>+ </m:t>
                                  </m:r>
                                  <m:r>
                                    <m:rPr>
                                      <m:sty m:val="p"/>
                                    </m:rPr>
                                    <a:rPr lang="vi-VN" sz="1800" i="1" dirty="0" smtClean="0">
                                      <a:solidFill>
                                        <a:srgbClr val="FFFFFF"/>
                                      </a:solidFill>
                                      <a:latin typeface="Cambria Math" panose="02040503050406030204" pitchFamily="18" charset="0"/>
                                      <a:cs typeface="#9Slide03 Arima Madurai Black" panose="00000A00000000000000" pitchFamily="2" charset="0"/>
                                    </a:rPr>
                                    <m:t>t</m:t>
                                  </m:r>
                                  <m:r>
                                    <m:rPr>
                                      <m:nor/>
                                    </m:rPr>
                                    <a:rPr lang="en-US" sz="1800" b="0" i="0" u="none" strike="noStrike" cap="none" baseline="-25000" dirty="0" smtClean="0">
                                      <a:solidFill>
                                        <a:srgbClr val="FFFFFF"/>
                                      </a:solidFill>
                                      <a:effectLst/>
                                      <a:latin typeface="#9Slide03 Arima Madurai Black" panose="00000A00000000000000" pitchFamily="2" charset="0"/>
                                      <a:ea typeface="+mn-ea"/>
                                      <a:cs typeface="#9Slide03 Arima Madurai Black" panose="00000A00000000000000" pitchFamily="2" charset="0"/>
                                      <a:sym typeface="Arial"/>
                                    </a:rPr>
                                    <m:t>3</m:t>
                                  </m:r>
                                </m:num>
                                <m:den>
                                  <m:r>
                                    <m:rPr>
                                      <m:nor/>
                                    </m:rPr>
                                    <a:rPr lang="vi-VN" sz="1800" dirty="0" smtClean="0">
                                      <a:solidFill>
                                        <a:srgbClr val="FFFFFF"/>
                                      </a:solidFill>
                                      <a:latin typeface="#9Slide03 Arima Madurai Black" panose="00000A00000000000000" pitchFamily="2" charset="0"/>
                                      <a:cs typeface="#9Slide03 Arima Madurai Black" panose="00000A00000000000000" pitchFamily="2" charset="0"/>
                                    </a:rPr>
                                    <m:t>3</m:t>
                                  </m:r>
                                </m:den>
                              </m:f>
                            </m:oMath>
                          </a14:m>
                          <a:r>
                            <a:rPr lang="vi-VN" sz="1800" dirty="0">
                              <a:solidFill>
                                <a:srgbClr val="FFFFFF"/>
                              </a:solidFill>
                              <a:latin typeface="#9Slide03 Arima Madurai Black" panose="00000A00000000000000" pitchFamily="2" charset="0"/>
                              <a:cs typeface="#9Slide03 Arima Madurai Black" panose="00000A00000000000000" pitchFamily="2" charset="0"/>
                            </a:rPr>
                            <a:t>  </a:t>
                          </a:r>
                          <a:endParaRPr lang="en-US" sz="1800" dirty="0">
                            <a:solidFill>
                              <a:srgbClr val="FFFFFF"/>
                            </a:solidFill>
                            <a:effectLst/>
                            <a:latin typeface="#9Slide03 Arima Madurai Black" panose="00000A00000000000000" pitchFamily="2" charset="0"/>
                            <a:cs typeface="#9Slide03 Arima Madurai Black" panose="00000A00000000000000" pitchFamily="2" charset="0"/>
                          </a:endParaRPr>
                        </a:p>
                      </a:txBody>
                      <a:tcPr anchor="ctr">
                        <a:solidFill>
                          <a:srgbClr val="3B5748"/>
                        </a:solidFill>
                      </a:tcPr>
                    </a:tc>
                    <a:extLst>
                      <a:ext uri="{0D108BD9-81ED-4DB2-BD59-A6C34878D82A}">
                        <a16:rowId xmlns:a16="http://schemas.microsoft.com/office/drawing/2014/main" val="1417436292"/>
                      </a:ext>
                    </a:extLst>
                  </a:tr>
                  <a:tr h="444534">
                    <a:tc gridSpan="5">
                      <a:txBody>
                        <a:bodyPr/>
                        <a:lstStyle/>
                        <a:p>
                          <a:pPr algn="ctr"/>
                          <a:r>
                            <a:rPr kumimoji="0" lang="en-US" sz="1800" b="0" i="0" u="none" strike="noStrike" kern="0" cap="none" spc="0" normalizeH="0" baseline="0" noProof="0" dirty="0">
                              <a:ln>
                                <a:noFill/>
                              </a:ln>
                              <a:solidFill>
                                <a:srgbClr val="FFFFFF"/>
                              </a:solidFill>
                              <a:effectLst/>
                              <a:uLnTx/>
                              <a:uFillTx/>
                              <a:latin typeface="#9Slide03 Arima Madurai Black" panose="00000A00000000000000" pitchFamily="2" charset="-93"/>
                              <a:cs typeface="#9Slide03 Arima Madurai Black" panose="00000A00000000000000" pitchFamily="2" charset="-93"/>
                              <a:sym typeface="Arial"/>
                            </a:rPr>
                            <a:t>v = </a:t>
                          </a:r>
                          <a14:m>
                            <m:oMath xmlns:m="http://schemas.openxmlformats.org/officeDocument/2006/math">
                              <m:f>
                                <m:fPr>
                                  <m:ctrlPr>
                                    <a:rPr kumimoji="0" lang="en-US" sz="1800" b="0" i="1" u="none" strike="noStrike" kern="0" cap="none" spc="0" normalizeH="0" baseline="0" noProof="0" smtClean="0">
                                      <a:ln>
                                        <a:noFill/>
                                      </a:ln>
                                      <a:solidFill>
                                        <a:srgbClr val="FFFFFF"/>
                                      </a:solidFill>
                                      <a:effectLst/>
                                      <a:uLnTx/>
                                      <a:uFillTx/>
                                      <a:latin typeface="Cambria Math" panose="02040503050406030204" pitchFamily="18" charset="0"/>
                                      <a:cs typeface="#9Slide03 Arima Madurai Black" panose="00000A00000000000000" pitchFamily="2" charset="-93"/>
                                      <a:sym typeface="Arial"/>
                                    </a:rPr>
                                  </m:ctrlPr>
                                </m:fPr>
                                <m:num>
                                  <m:r>
                                    <m:rPr>
                                      <m:nor/>
                                    </m:rPr>
                                    <a:rPr kumimoji="0" lang="en-US" sz="1800" b="0" i="0" u="none" strike="noStrike" kern="0" cap="none" spc="0" normalizeH="0" baseline="0" noProof="0" dirty="0">
                                      <a:ln>
                                        <a:noFill/>
                                      </a:ln>
                                      <a:solidFill>
                                        <a:srgbClr val="FFFFFF"/>
                                      </a:solidFill>
                                      <a:effectLst/>
                                      <a:uLnTx/>
                                      <a:uFillTx/>
                                      <a:latin typeface="#9Slide03 Arima Madurai Black" panose="00000A00000000000000" pitchFamily="2" charset="-93"/>
                                      <a:cs typeface="#9Slide03 Arima Madurai Black" panose="00000A00000000000000" pitchFamily="2" charset="-93"/>
                                      <a:sym typeface="Arial"/>
                                    </a:rPr>
                                    <m:t>s</m:t>
                                  </m:r>
                                </m:num>
                                <m:den>
                                  <m:r>
                                    <m:rPr>
                                      <m:nor/>
                                    </m:rPr>
                                    <a:rPr kumimoji="0" lang="en-US" sz="1800" b="0" i="0" u="none" strike="noStrike" kern="0" cap="none" spc="0" normalizeH="0" baseline="0" noProof="0" dirty="0">
                                      <a:ln>
                                        <a:noFill/>
                                      </a:ln>
                                      <a:solidFill>
                                        <a:srgbClr val="FFFFFF"/>
                                      </a:solidFill>
                                      <a:effectLst/>
                                      <a:uLnTx/>
                                      <a:uFillTx/>
                                      <a:latin typeface="#9Slide03 Arima Madurai Black" panose="00000A00000000000000" pitchFamily="2" charset="-93"/>
                                      <a:cs typeface="#9Slide03 Arima Madurai Black" panose="00000A00000000000000" pitchFamily="2" charset="-93"/>
                                      <a:sym typeface="Arial"/>
                                    </a:rPr>
                                    <m:t>t</m:t>
                                  </m:r>
                                </m:den>
                              </m:f>
                            </m:oMath>
                          </a14:m>
                          <a:endParaRPr lang="en-US" sz="1800" dirty="0">
                            <a:solidFill>
                              <a:srgbClr val="FFFFFF"/>
                            </a:solidFill>
                            <a:latin typeface="#9Slide03 Arima Madurai Black" panose="00000A00000000000000" pitchFamily="2" charset="0"/>
                            <a:cs typeface="#9Slide03 Arima Madurai Black" panose="00000A00000000000000" pitchFamily="2" charset="0"/>
                          </a:endParaRPr>
                        </a:p>
                      </a:txBody>
                      <a:tcPr anchor="ctr">
                        <a:solidFill>
                          <a:srgbClr val="3B5748"/>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918353998"/>
                      </a:ext>
                    </a:extLst>
                  </a:tr>
                </a:tbl>
              </a:graphicData>
            </a:graphic>
          </p:graphicFrame>
        </mc:Choice>
        <mc:Fallback xmlns="">
          <p:graphicFrame>
            <p:nvGraphicFramePr>
              <p:cNvPr id="4" name="Table 3">
                <a:extLst>
                  <a:ext uri="{FF2B5EF4-FFF2-40B4-BE49-F238E27FC236}">
                    <a16:creationId xmlns:a16="http://schemas.microsoft.com/office/drawing/2014/main" id="{5EA5FDAB-BC68-485F-992E-1F9C27F8ECD2}"/>
                  </a:ext>
                </a:extLst>
              </p:cNvPr>
              <p:cNvGraphicFramePr>
                <a:graphicFrameLocks noGrp="1"/>
              </p:cNvGraphicFramePr>
              <p:nvPr>
                <p:extLst>
                  <p:ext uri="{D42A27DB-BD31-4B8C-83A1-F6EECF244321}">
                    <p14:modId xmlns:p14="http://schemas.microsoft.com/office/powerpoint/2010/main" val="348239605"/>
                  </p:ext>
                </p:extLst>
              </p:nvPr>
            </p:nvGraphicFramePr>
            <p:xfrm>
              <a:off x="1219726" y="950120"/>
              <a:ext cx="6702698" cy="1878395"/>
            </p:xfrm>
            <a:graphic>
              <a:graphicData uri="http://schemas.openxmlformats.org/drawingml/2006/table">
                <a:tbl>
                  <a:tblPr firstRow="1" bandRow="1">
                    <a:tableStyleId>{8799B23B-EC83-4686-B30A-512413B5E67A}</a:tableStyleId>
                  </a:tblPr>
                  <a:tblGrid>
                    <a:gridCol w="1763146">
                      <a:extLst>
                        <a:ext uri="{9D8B030D-6E8A-4147-A177-3AD203B41FA5}">
                          <a16:colId xmlns:a16="http://schemas.microsoft.com/office/drawing/2014/main" val="1509499166"/>
                        </a:ext>
                      </a:extLst>
                    </a:gridCol>
                    <a:gridCol w="986117">
                      <a:extLst>
                        <a:ext uri="{9D8B030D-6E8A-4147-A177-3AD203B41FA5}">
                          <a16:colId xmlns:a16="http://schemas.microsoft.com/office/drawing/2014/main" val="2530274474"/>
                        </a:ext>
                      </a:extLst>
                    </a:gridCol>
                    <a:gridCol w="1048871">
                      <a:extLst>
                        <a:ext uri="{9D8B030D-6E8A-4147-A177-3AD203B41FA5}">
                          <a16:colId xmlns:a16="http://schemas.microsoft.com/office/drawing/2014/main" val="3026847826"/>
                        </a:ext>
                      </a:extLst>
                    </a:gridCol>
                    <a:gridCol w="1013012">
                      <a:extLst>
                        <a:ext uri="{9D8B030D-6E8A-4147-A177-3AD203B41FA5}">
                          <a16:colId xmlns:a16="http://schemas.microsoft.com/office/drawing/2014/main" val="1291679738"/>
                        </a:ext>
                      </a:extLst>
                    </a:gridCol>
                    <a:gridCol w="1891552">
                      <a:extLst>
                        <a:ext uri="{9D8B030D-6E8A-4147-A177-3AD203B41FA5}">
                          <a16:colId xmlns:a16="http://schemas.microsoft.com/office/drawing/2014/main" val="4147747148"/>
                        </a:ext>
                      </a:extLst>
                    </a:gridCol>
                  </a:tblGrid>
                  <a:tr h="365760">
                    <a:tc>
                      <a:txBody>
                        <a:bodyPr/>
                        <a:lstStyle/>
                        <a:p>
                          <a:pPr algn="ctr"/>
                          <a:r>
                            <a:rPr lang="en-US" sz="1800" b="1" dirty="0" err="1">
                              <a:solidFill>
                                <a:srgbClr val="FFFFFF"/>
                              </a:solidFill>
                              <a:latin typeface="#9Slide03 Arima Madurai Black" panose="00000A00000000000000" pitchFamily="2" charset="0"/>
                              <a:cs typeface="#9Slide03 Arima Madurai Black" panose="00000A00000000000000" pitchFamily="2" charset="0"/>
                            </a:rPr>
                            <a:t>Lần</a:t>
                          </a:r>
                          <a:r>
                            <a:rPr lang="en-US" sz="1800" b="1" dirty="0">
                              <a:solidFill>
                                <a:srgbClr val="FFFFFF"/>
                              </a:solidFill>
                              <a:latin typeface="#9Slide03 Arima Madurai Black" panose="00000A00000000000000" pitchFamily="2" charset="0"/>
                              <a:cs typeface="#9Slide03 Arima Madurai Black" panose="00000A00000000000000" pitchFamily="2" charset="0"/>
                            </a:rPr>
                            <a:t> </a:t>
                          </a:r>
                          <a:r>
                            <a:rPr lang="en-US" sz="1800" b="1" dirty="0" err="1">
                              <a:solidFill>
                                <a:srgbClr val="FFFFFF"/>
                              </a:solidFill>
                              <a:latin typeface="#9Slide03 Arima Madurai Black" panose="00000A00000000000000" pitchFamily="2" charset="0"/>
                              <a:cs typeface="#9Slide03 Arima Madurai Black" panose="00000A00000000000000" pitchFamily="2" charset="0"/>
                            </a:rPr>
                            <a:t>đo</a:t>
                          </a:r>
                          <a:endParaRPr lang="en-US" sz="1800" b="1" dirty="0">
                            <a:solidFill>
                              <a:srgbClr val="FFFFFF"/>
                            </a:solidFill>
                            <a:latin typeface="#9Slide03 Arima Madurai Black" panose="00000A00000000000000" pitchFamily="2" charset="0"/>
                            <a:cs typeface="#9Slide03 Arima Madurai Black" panose="00000A00000000000000" pitchFamily="2" charset="0"/>
                          </a:endParaRPr>
                        </a:p>
                      </a:txBody>
                      <a:tcPr anchor="ctr">
                        <a:solidFill>
                          <a:srgbClr val="3B5748"/>
                        </a:solidFill>
                      </a:tcPr>
                    </a:tc>
                    <a:tc>
                      <a:txBody>
                        <a:bodyPr/>
                        <a:lstStyle/>
                        <a:p>
                          <a:pPr algn="ctr"/>
                          <a:r>
                            <a:rPr lang="en-US" sz="1800" dirty="0">
                              <a:solidFill>
                                <a:srgbClr val="FFFFFF"/>
                              </a:solidFill>
                              <a:latin typeface="#9Slide03 Arima Madurai Black" panose="00000A00000000000000" pitchFamily="2" charset="0"/>
                              <a:cs typeface="#9Slide03 Arima Madurai Black" panose="00000A00000000000000" pitchFamily="2" charset="0"/>
                            </a:rPr>
                            <a:t>1</a:t>
                          </a:r>
                        </a:p>
                      </a:txBody>
                      <a:tcPr anchor="ctr">
                        <a:solidFill>
                          <a:srgbClr val="3B5748"/>
                        </a:solidFill>
                      </a:tcPr>
                    </a:tc>
                    <a:tc>
                      <a:txBody>
                        <a:bodyPr/>
                        <a:lstStyle/>
                        <a:p>
                          <a:pPr algn="ctr"/>
                          <a:r>
                            <a:rPr lang="en-US" sz="1800" dirty="0">
                              <a:solidFill>
                                <a:srgbClr val="FFFFFF"/>
                              </a:solidFill>
                              <a:latin typeface="#9Slide03 Arima Madurai Black" panose="00000A00000000000000" pitchFamily="2" charset="0"/>
                              <a:cs typeface="#9Slide03 Arima Madurai Black" panose="00000A00000000000000" pitchFamily="2" charset="0"/>
                            </a:rPr>
                            <a:t>2</a:t>
                          </a:r>
                        </a:p>
                      </a:txBody>
                      <a:tcPr anchor="ctr">
                        <a:solidFill>
                          <a:srgbClr val="3B5748"/>
                        </a:solidFill>
                      </a:tcPr>
                    </a:tc>
                    <a:tc>
                      <a:txBody>
                        <a:bodyPr/>
                        <a:lstStyle/>
                        <a:p>
                          <a:pPr algn="ctr"/>
                          <a:r>
                            <a:rPr lang="en-US" sz="1800" dirty="0">
                              <a:solidFill>
                                <a:srgbClr val="FFFFFF"/>
                              </a:solidFill>
                              <a:latin typeface="#9Slide03 Arima Madurai Black" panose="00000A00000000000000" pitchFamily="2" charset="0"/>
                              <a:cs typeface="#9Slide03 Arima Madurai Black" panose="00000A00000000000000" pitchFamily="2" charset="0"/>
                            </a:rPr>
                            <a:t>3</a:t>
                          </a:r>
                        </a:p>
                      </a:txBody>
                      <a:tcPr anchor="ctr">
                        <a:solidFill>
                          <a:srgbClr val="3B5748"/>
                        </a:solidFill>
                      </a:tcPr>
                    </a:tc>
                    <a:tc>
                      <a:txBody>
                        <a:bodyPr/>
                        <a:lstStyle/>
                        <a:p>
                          <a:pPr algn="ctr"/>
                          <a:endParaRPr lang="en-US" sz="1800" dirty="0">
                            <a:solidFill>
                              <a:srgbClr val="FFFFFF"/>
                            </a:solidFill>
                            <a:latin typeface="#9Slide03 Arima Madurai Black" panose="00000A00000000000000" pitchFamily="2" charset="0"/>
                            <a:cs typeface="#9Slide03 Arima Madurai Black" panose="00000A00000000000000" pitchFamily="2" charset="0"/>
                          </a:endParaRPr>
                        </a:p>
                      </a:txBody>
                      <a:tcPr anchor="ctr">
                        <a:solidFill>
                          <a:srgbClr val="3B5748"/>
                        </a:solidFill>
                      </a:tcPr>
                    </a:tc>
                    <a:extLst>
                      <a:ext uri="{0D108BD9-81ED-4DB2-BD59-A6C34878D82A}">
                        <a16:rowId xmlns:a16="http://schemas.microsoft.com/office/drawing/2014/main" val="572667067"/>
                      </a:ext>
                    </a:extLst>
                  </a:tr>
                  <a:tr h="507556">
                    <a:tc>
                      <a:txBody>
                        <a:bodyPr/>
                        <a:lstStyle/>
                        <a:p>
                          <a:pPr algn="ctr"/>
                          <a:r>
                            <a:rPr lang="en-US" sz="1800" b="1" dirty="0" err="1">
                              <a:solidFill>
                                <a:srgbClr val="FFFFFF"/>
                              </a:solidFill>
                              <a:latin typeface="#9Slide03 Arima Madurai Black" panose="00000A00000000000000" pitchFamily="2" charset="0"/>
                              <a:cs typeface="#9Slide03 Arima Madurai Black" panose="00000A00000000000000" pitchFamily="2" charset="0"/>
                            </a:rPr>
                            <a:t>Quãng</a:t>
                          </a:r>
                          <a:r>
                            <a:rPr lang="en-US" sz="1800" b="1" dirty="0">
                              <a:solidFill>
                                <a:srgbClr val="FFFFFF"/>
                              </a:solidFill>
                              <a:latin typeface="#9Slide03 Arima Madurai Black" panose="00000A00000000000000" pitchFamily="2" charset="0"/>
                              <a:cs typeface="#9Slide03 Arima Madurai Black" panose="00000A00000000000000" pitchFamily="2" charset="0"/>
                            </a:rPr>
                            <a:t> </a:t>
                          </a:r>
                          <a:r>
                            <a:rPr lang="en-US" sz="1800" b="1" dirty="0" err="1">
                              <a:solidFill>
                                <a:srgbClr val="FFFFFF"/>
                              </a:solidFill>
                              <a:latin typeface="#9Slide03 Arima Madurai Black" panose="00000A00000000000000" pitchFamily="2" charset="0"/>
                              <a:cs typeface="#9Slide03 Arima Madurai Black" panose="00000A00000000000000" pitchFamily="2" charset="0"/>
                            </a:rPr>
                            <a:t>đường</a:t>
                          </a:r>
                          <a:endParaRPr lang="en-US" sz="1800" b="1" dirty="0">
                            <a:solidFill>
                              <a:srgbClr val="FFFFFF"/>
                            </a:solidFill>
                            <a:latin typeface="#9Slide03 Arima Madurai Black" panose="00000A00000000000000" pitchFamily="2" charset="0"/>
                            <a:cs typeface="#9Slide03 Arima Madurai Black" panose="00000A00000000000000" pitchFamily="2" charset="0"/>
                          </a:endParaRPr>
                        </a:p>
                      </a:txBody>
                      <a:tcPr anchor="ctr">
                        <a:solidFill>
                          <a:srgbClr val="3B5748"/>
                        </a:solidFill>
                      </a:tcPr>
                    </a:tc>
                    <a:tc>
                      <a:txBody>
                        <a:bodyPr/>
                        <a:lstStyle/>
                        <a:p>
                          <a:pPr algn="ctr"/>
                          <a:r>
                            <a:rPr lang="en-US" sz="1800" dirty="0">
                              <a:solidFill>
                                <a:srgbClr val="FFFFFF"/>
                              </a:solidFill>
                              <a:latin typeface="#9Slide03 Arima Madurai Black" panose="00000A00000000000000" pitchFamily="2" charset="0"/>
                              <a:cs typeface="#9Slide03 Arima Madurai Black" panose="00000A00000000000000" pitchFamily="2" charset="0"/>
                            </a:rPr>
                            <a:t>s</a:t>
                          </a:r>
                          <a:r>
                            <a:rPr lang="en-US" sz="1800" baseline="-25000" dirty="0">
                              <a:solidFill>
                                <a:srgbClr val="FFFFFF"/>
                              </a:solidFill>
                              <a:latin typeface="#9Slide03 Arima Madurai Black" panose="00000A00000000000000" pitchFamily="2" charset="0"/>
                              <a:cs typeface="#9Slide03 Arima Madurai Black" panose="00000A00000000000000" pitchFamily="2" charset="0"/>
                            </a:rPr>
                            <a:t>1</a:t>
                          </a:r>
                        </a:p>
                      </a:txBody>
                      <a:tcPr anchor="ctr">
                        <a:solidFill>
                          <a:srgbClr val="3B5748"/>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dirty="0">
                              <a:solidFill>
                                <a:srgbClr val="FFFFFF"/>
                              </a:solidFill>
                              <a:latin typeface="#9Slide03 Arima Madurai Black" panose="00000A00000000000000" pitchFamily="2" charset="0"/>
                              <a:cs typeface="#9Slide03 Arima Madurai Black" panose="00000A00000000000000" pitchFamily="2" charset="0"/>
                            </a:rPr>
                            <a:t>s</a:t>
                          </a:r>
                          <a:r>
                            <a:rPr lang="en-US" sz="1800" baseline="-25000" dirty="0">
                              <a:solidFill>
                                <a:srgbClr val="FFFFFF"/>
                              </a:solidFill>
                              <a:latin typeface="#9Slide03 Arima Madurai Black" panose="00000A00000000000000" pitchFamily="2" charset="0"/>
                              <a:cs typeface="#9Slide03 Arima Madurai Black" panose="00000A00000000000000" pitchFamily="2" charset="0"/>
                            </a:rPr>
                            <a:t>2</a:t>
                          </a:r>
                        </a:p>
                      </a:txBody>
                      <a:tcPr anchor="ctr">
                        <a:solidFill>
                          <a:srgbClr val="3B5748"/>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dirty="0">
                              <a:solidFill>
                                <a:srgbClr val="FFFFFF"/>
                              </a:solidFill>
                              <a:latin typeface="#9Slide03 Arima Madurai Black" panose="00000A00000000000000" pitchFamily="2" charset="0"/>
                              <a:cs typeface="#9Slide03 Arima Madurai Black" panose="00000A00000000000000" pitchFamily="2" charset="0"/>
                            </a:rPr>
                            <a:t>s</a:t>
                          </a:r>
                          <a:r>
                            <a:rPr lang="en-US" sz="1800" baseline="-25000" dirty="0">
                              <a:solidFill>
                                <a:srgbClr val="FFFFFF"/>
                              </a:solidFill>
                              <a:latin typeface="#9Slide03 Arima Madurai Black" panose="00000A00000000000000" pitchFamily="2" charset="0"/>
                              <a:cs typeface="#9Slide03 Arima Madurai Black" panose="00000A00000000000000" pitchFamily="2" charset="0"/>
                            </a:rPr>
                            <a:t>3</a:t>
                          </a:r>
                        </a:p>
                      </a:txBody>
                      <a:tcPr anchor="ctr">
                        <a:solidFill>
                          <a:srgbClr val="3B5748"/>
                        </a:solidFill>
                      </a:tcPr>
                    </a:tc>
                    <a:tc>
                      <a:txBody>
                        <a:bodyPr/>
                        <a:lstStyle/>
                        <a:p>
                          <a:endParaRPr lang="en-US"/>
                        </a:p>
                      </a:txBody>
                      <a:tcPr anchor="ctr">
                        <a:blipFill>
                          <a:blip r:embed="rId2"/>
                          <a:stretch>
                            <a:fillRect l="-255161" t="-76190" r="-968" b="-210714"/>
                          </a:stretch>
                        </a:blipFill>
                      </a:tcPr>
                    </a:tc>
                    <a:extLst>
                      <a:ext uri="{0D108BD9-81ED-4DB2-BD59-A6C34878D82A}">
                        <a16:rowId xmlns:a16="http://schemas.microsoft.com/office/drawing/2014/main" val="2505816710"/>
                      </a:ext>
                    </a:extLst>
                  </a:tr>
                  <a:tr h="507556">
                    <a:tc>
                      <a:txBody>
                        <a:bodyPr/>
                        <a:lstStyle/>
                        <a:p>
                          <a:pPr algn="ctr"/>
                          <a:r>
                            <a:rPr lang="en-US" sz="1800" b="1" dirty="0" err="1">
                              <a:solidFill>
                                <a:srgbClr val="FFFFFF"/>
                              </a:solidFill>
                              <a:latin typeface="#9Slide03 Arima Madurai Black" panose="00000A00000000000000" pitchFamily="2" charset="0"/>
                              <a:cs typeface="#9Slide03 Arima Madurai Black" panose="00000A00000000000000" pitchFamily="2" charset="0"/>
                            </a:rPr>
                            <a:t>Thời</a:t>
                          </a:r>
                          <a:r>
                            <a:rPr lang="en-US" sz="1800" b="1" dirty="0">
                              <a:solidFill>
                                <a:srgbClr val="FFFFFF"/>
                              </a:solidFill>
                              <a:latin typeface="#9Slide03 Arima Madurai Black" panose="00000A00000000000000" pitchFamily="2" charset="0"/>
                              <a:cs typeface="#9Slide03 Arima Madurai Black" panose="00000A00000000000000" pitchFamily="2" charset="0"/>
                            </a:rPr>
                            <a:t> </a:t>
                          </a:r>
                          <a:r>
                            <a:rPr lang="en-US" sz="1800" b="1" dirty="0" err="1">
                              <a:solidFill>
                                <a:srgbClr val="FFFFFF"/>
                              </a:solidFill>
                              <a:latin typeface="#9Slide03 Arima Madurai Black" panose="00000A00000000000000" pitchFamily="2" charset="0"/>
                              <a:cs typeface="#9Slide03 Arima Madurai Black" panose="00000A00000000000000" pitchFamily="2" charset="0"/>
                            </a:rPr>
                            <a:t>gian</a:t>
                          </a:r>
                          <a:endParaRPr lang="en-US" sz="1800" b="1" dirty="0">
                            <a:solidFill>
                              <a:srgbClr val="FFFFFF"/>
                            </a:solidFill>
                            <a:latin typeface="#9Slide03 Arima Madurai Black" panose="00000A00000000000000" pitchFamily="2" charset="0"/>
                            <a:cs typeface="#9Slide03 Arima Madurai Black" panose="00000A00000000000000" pitchFamily="2" charset="0"/>
                          </a:endParaRPr>
                        </a:p>
                      </a:txBody>
                      <a:tcPr anchor="ctr">
                        <a:solidFill>
                          <a:srgbClr val="3B5748"/>
                        </a:solidFill>
                      </a:tcPr>
                    </a:tc>
                    <a:tc>
                      <a:txBody>
                        <a:bodyPr/>
                        <a:lstStyle/>
                        <a:p>
                          <a:pPr algn="ctr"/>
                          <a:r>
                            <a:rPr lang="en-US" sz="1800" dirty="0">
                              <a:solidFill>
                                <a:srgbClr val="FFFFFF"/>
                              </a:solidFill>
                              <a:latin typeface="#9Slide03 Arima Madurai Black" panose="00000A00000000000000" pitchFamily="2" charset="0"/>
                              <a:cs typeface="#9Slide03 Arima Madurai Black" panose="00000A00000000000000" pitchFamily="2" charset="0"/>
                            </a:rPr>
                            <a:t>t</a:t>
                          </a:r>
                          <a:r>
                            <a:rPr lang="en-US" sz="1800" baseline="-25000" dirty="0">
                              <a:solidFill>
                                <a:srgbClr val="FFFFFF"/>
                              </a:solidFill>
                              <a:latin typeface="#9Slide03 Arima Madurai Black" panose="00000A00000000000000" pitchFamily="2" charset="0"/>
                              <a:cs typeface="#9Slide03 Arima Madurai Black" panose="00000A00000000000000" pitchFamily="2" charset="0"/>
                            </a:rPr>
                            <a:t>1</a:t>
                          </a:r>
                        </a:p>
                      </a:txBody>
                      <a:tcPr anchor="ctr">
                        <a:solidFill>
                          <a:srgbClr val="3B5748"/>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dirty="0">
                              <a:solidFill>
                                <a:srgbClr val="FFFFFF"/>
                              </a:solidFill>
                              <a:latin typeface="#9Slide03 Arima Madurai Black" panose="00000A00000000000000" pitchFamily="2" charset="0"/>
                              <a:cs typeface="#9Slide03 Arima Madurai Black" panose="00000A00000000000000" pitchFamily="2" charset="0"/>
                            </a:rPr>
                            <a:t>t</a:t>
                          </a:r>
                          <a:r>
                            <a:rPr lang="en-US" sz="1800" baseline="-25000" dirty="0">
                              <a:solidFill>
                                <a:srgbClr val="FFFFFF"/>
                              </a:solidFill>
                              <a:latin typeface="#9Slide03 Arima Madurai Black" panose="00000A00000000000000" pitchFamily="2" charset="0"/>
                              <a:cs typeface="#9Slide03 Arima Madurai Black" panose="00000A00000000000000" pitchFamily="2" charset="0"/>
                            </a:rPr>
                            <a:t>2</a:t>
                          </a:r>
                        </a:p>
                      </a:txBody>
                      <a:tcPr anchor="ctr">
                        <a:solidFill>
                          <a:srgbClr val="3B5748"/>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dirty="0">
                              <a:solidFill>
                                <a:srgbClr val="FFFFFF"/>
                              </a:solidFill>
                              <a:latin typeface="#9Slide03 Arima Madurai Black" panose="00000A00000000000000" pitchFamily="2" charset="0"/>
                              <a:cs typeface="#9Slide03 Arima Madurai Black" panose="00000A00000000000000" pitchFamily="2" charset="0"/>
                            </a:rPr>
                            <a:t>t</a:t>
                          </a:r>
                          <a:r>
                            <a:rPr lang="en-US" sz="1800" baseline="-25000" dirty="0">
                              <a:solidFill>
                                <a:srgbClr val="FFFFFF"/>
                              </a:solidFill>
                              <a:latin typeface="#9Slide03 Arima Madurai Black" panose="00000A00000000000000" pitchFamily="2" charset="0"/>
                              <a:cs typeface="#9Slide03 Arima Madurai Black" panose="00000A00000000000000" pitchFamily="2" charset="0"/>
                            </a:rPr>
                            <a:t>3</a:t>
                          </a:r>
                        </a:p>
                      </a:txBody>
                      <a:tcPr anchor="ctr">
                        <a:solidFill>
                          <a:srgbClr val="3B5748"/>
                        </a:solidFill>
                      </a:tcPr>
                    </a:tc>
                    <a:tc>
                      <a:txBody>
                        <a:bodyPr/>
                        <a:lstStyle/>
                        <a:p>
                          <a:endParaRPr lang="en-US"/>
                        </a:p>
                      </a:txBody>
                      <a:tcPr anchor="ctr">
                        <a:blipFill>
                          <a:blip r:embed="rId2"/>
                          <a:stretch>
                            <a:fillRect l="-255161" t="-178313" r="-968" b="-113253"/>
                          </a:stretch>
                        </a:blipFill>
                      </a:tcPr>
                    </a:tc>
                    <a:extLst>
                      <a:ext uri="{0D108BD9-81ED-4DB2-BD59-A6C34878D82A}">
                        <a16:rowId xmlns:a16="http://schemas.microsoft.com/office/drawing/2014/main" val="1417436292"/>
                      </a:ext>
                    </a:extLst>
                  </a:tr>
                  <a:tr h="497523">
                    <a:tc gridSpan="5">
                      <a:txBody>
                        <a:bodyPr/>
                        <a:lstStyle/>
                        <a:p>
                          <a:endParaRPr lang="en-US"/>
                        </a:p>
                      </a:txBody>
                      <a:tcPr anchor="ctr">
                        <a:blipFill>
                          <a:blip r:embed="rId2"/>
                          <a:stretch>
                            <a:fillRect l="-91" t="-281707" r="-273" b="-14634"/>
                          </a:stretch>
                        </a:blip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918353998"/>
                      </a:ext>
                    </a:extLst>
                  </a:tr>
                </a:tbl>
              </a:graphicData>
            </a:graphic>
          </p:graphicFrame>
        </mc:Fallback>
      </mc:AlternateContent>
    </p:spTree>
    <p:extLst>
      <p:ext uri="{BB962C8B-B14F-4D97-AF65-F5344CB8AC3E}">
        <p14:creationId xmlns:p14="http://schemas.microsoft.com/office/powerpoint/2010/main" val="445222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barn(inVertical)">
                                      <p:cBhvr>
                                        <p:cTn id="14"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77"/>
        <p:cNvGrpSpPr/>
        <p:nvPr/>
      </p:nvGrpSpPr>
      <p:grpSpPr>
        <a:xfrm>
          <a:off x="0" y="0"/>
          <a:ext cx="0" cy="0"/>
          <a:chOff x="0" y="0"/>
          <a:chExt cx="0" cy="0"/>
        </a:xfrm>
      </p:grpSpPr>
      <p:sp>
        <p:nvSpPr>
          <p:cNvPr id="1480" name="Google Shape;1480;p36"/>
          <p:cNvSpPr txBox="1">
            <a:spLocks noGrp="1"/>
          </p:cNvSpPr>
          <p:nvPr>
            <p:ph type="subTitle" idx="2"/>
          </p:nvPr>
        </p:nvSpPr>
        <p:spPr>
          <a:xfrm>
            <a:off x="726000" y="3850725"/>
            <a:ext cx="7698000" cy="441000"/>
          </a:xfrm>
          <a:prstGeom prst="rect">
            <a:avLst/>
          </a:prstGeom>
        </p:spPr>
        <p:txBody>
          <a:bodyPr spcFirstLastPara="1" wrap="square" lIns="91425" tIns="91425" rIns="91425" bIns="91425" anchor="ctr" anchorCtr="0">
            <a:noAutofit/>
          </a:bodyPr>
          <a:lstStyle/>
          <a:p>
            <a:pPr marL="0" lvl="0" indent="0" algn="ctr" rtl="0">
              <a:spcBef>
                <a:spcPts val="0"/>
              </a:spcBef>
              <a:spcAft>
                <a:spcPts val="1200"/>
              </a:spcAft>
              <a:buNone/>
            </a:pPr>
            <a:r>
              <a:rPr lang="en" dirty="0">
                <a:solidFill>
                  <a:schemeClr val="lt1"/>
                </a:solidFill>
              </a:rPr>
              <a:t>—Someone famous</a:t>
            </a:r>
            <a:endParaRPr dirty="0">
              <a:solidFill>
                <a:schemeClr val="lt1"/>
              </a:solidFill>
            </a:endParaRPr>
          </a:p>
        </p:txBody>
      </p:sp>
      <p:sp>
        <p:nvSpPr>
          <p:cNvPr id="13" name="TextBox 12">
            <a:extLst>
              <a:ext uri="{FF2B5EF4-FFF2-40B4-BE49-F238E27FC236}">
                <a16:creationId xmlns:a16="http://schemas.microsoft.com/office/drawing/2014/main" id="{C79EA4C3-520C-4B93-85F3-DBC2BC8A8318}"/>
              </a:ext>
            </a:extLst>
          </p:cNvPr>
          <p:cNvSpPr txBox="1"/>
          <p:nvPr/>
        </p:nvSpPr>
        <p:spPr>
          <a:xfrm>
            <a:off x="3753016" y="1148339"/>
            <a:ext cx="4779911" cy="2308324"/>
          </a:xfrm>
          <a:prstGeom prst="rect">
            <a:avLst/>
          </a:prstGeom>
          <a:noFill/>
        </p:spPr>
        <p:txBody>
          <a:bodyPr wrap="square" rtlCol="0">
            <a:spAutoFit/>
          </a:bodyPr>
          <a:lstStyle>
            <a:defPPr marR="0" lvl="0" algn="l" rtl="0">
              <a:lnSpc>
                <a:spcPct val="100000"/>
              </a:lnSpc>
              <a:spcBef>
                <a:spcPts val="0"/>
              </a:spcBef>
              <a:spcAft>
                <a:spcPts val="0"/>
              </a:spcAft>
            </a:defPPr>
            <a:lvl1pPr>
              <a:lnSpc>
                <a:spcPct val="120000"/>
              </a:lnSpc>
              <a:defRPr sz="2200">
                <a:latin typeface="#9Slide03 Arima Madurai Black" panose="00000A00000000000000" pitchFamily="2" charset="0"/>
                <a:cs typeface="#9Slide03 Arima Madurai Black" panose="00000A00000000000000" pitchFamily="2" charset="0"/>
              </a:defRPr>
            </a:lvl1pPr>
          </a:lstStyle>
          <a:p>
            <a:pPr algn="ctr"/>
            <a:r>
              <a:rPr lang="vi-VN" sz="2400" dirty="0" smtClean="0"/>
              <a:t>Người ta </a:t>
            </a:r>
            <a:r>
              <a:rPr lang="en-US" sz="2400" dirty="0" err="1" smtClean="0"/>
              <a:t>tiến</a:t>
            </a:r>
            <a:r>
              <a:rPr lang="en-US" sz="2400" dirty="0" smtClean="0"/>
              <a:t> </a:t>
            </a:r>
            <a:r>
              <a:rPr lang="en-US" sz="2400" dirty="0" err="1"/>
              <a:t>hành</a:t>
            </a:r>
            <a:r>
              <a:rPr lang="en-US" sz="2400" dirty="0"/>
              <a:t> </a:t>
            </a:r>
            <a:r>
              <a:rPr lang="vi-VN" sz="2400" dirty="0" smtClean="0"/>
              <a:t>đo tốc độ</a:t>
            </a:r>
            <a:r>
              <a:rPr lang="en-US" sz="2400" dirty="0" smtClean="0"/>
              <a:t> </a:t>
            </a:r>
            <a:r>
              <a:rPr lang="en-US" sz="2400" dirty="0" err="1"/>
              <a:t>chạy</a:t>
            </a:r>
            <a:r>
              <a:rPr lang="en-US" sz="2400" dirty="0"/>
              <a:t> </a:t>
            </a:r>
            <a:r>
              <a:rPr lang="en-US" sz="2400" dirty="0" err="1"/>
              <a:t>cự</a:t>
            </a:r>
            <a:r>
              <a:rPr lang="en-US" sz="2400" dirty="0"/>
              <a:t> li </a:t>
            </a:r>
            <a:r>
              <a:rPr lang="en-US" sz="2400" dirty="0" err="1"/>
              <a:t>ngắn</a:t>
            </a:r>
            <a:r>
              <a:rPr lang="en-US" sz="2400" dirty="0"/>
              <a:t> </a:t>
            </a:r>
            <a:r>
              <a:rPr lang="vi-VN" sz="2400" dirty="0" smtClean="0"/>
              <a:t>10</a:t>
            </a:r>
            <a:r>
              <a:rPr lang="en-US" sz="2400" dirty="0" smtClean="0"/>
              <a:t>0m </a:t>
            </a:r>
            <a:r>
              <a:rPr lang="en-US" sz="2400" dirty="0" err="1"/>
              <a:t>của</a:t>
            </a:r>
            <a:r>
              <a:rPr lang="en-US" sz="2400" dirty="0"/>
              <a:t> </a:t>
            </a:r>
            <a:r>
              <a:rPr lang="vi-VN" sz="2400" dirty="0" smtClean="0"/>
              <a:t>vận động viên Usain bolt bằng </a:t>
            </a:r>
            <a:r>
              <a:rPr lang="vi-VN" sz="2400" smtClean="0"/>
              <a:t>cách nào</a:t>
            </a:r>
            <a:r>
              <a:rPr lang="en-US" sz="2400" dirty="0" smtClean="0"/>
              <a:t>. </a:t>
            </a:r>
            <a:r>
              <a:rPr lang="en-US" sz="2400" dirty="0" err="1"/>
              <a:t>Cách</a:t>
            </a:r>
            <a:r>
              <a:rPr lang="en-US" sz="2400" dirty="0"/>
              <a:t> </a:t>
            </a:r>
            <a:r>
              <a:rPr lang="en-US" sz="2400" dirty="0" err="1"/>
              <a:t>tiến</a:t>
            </a:r>
            <a:r>
              <a:rPr lang="en-US" sz="2400" dirty="0"/>
              <a:t> </a:t>
            </a:r>
            <a:r>
              <a:rPr lang="en-US" sz="2400" dirty="0" err="1"/>
              <a:t>hành</a:t>
            </a:r>
            <a:r>
              <a:rPr lang="en-US" sz="2400" dirty="0"/>
              <a:t> </a:t>
            </a:r>
            <a:r>
              <a:rPr lang="en-US" sz="2400" dirty="0" err="1"/>
              <a:t>này</a:t>
            </a:r>
            <a:r>
              <a:rPr lang="en-US" sz="2400" dirty="0"/>
              <a:t> có gì </a:t>
            </a:r>
            <a:r>
              <a:rPr lang="en-US" sz="2400" dirty="0" err="1"/>
              <a:t>giống</a:t>
            </a:r>
            <a:r>
              <a:rPr lang="en-US" sz="2400" dirty="0"/>
              <a:t> </a:t>
            </a:r>
            <a:r>
              <a:rPr lang="en-US" sz="2400" dirty="0" err="1"/>
              <a:t>và</a:t>
            </a:r>
            <a:r>
              <a:rPr lang="en-US" sz="2400" dirty="0"/>
              <a:t> </a:t>
            </a:r>
            <a:r>
              <a:rPr lang="en-US" sz="2400" dirty="0" err="1"/>
              <a:t>khác</a:t>
            </a:r>
            <a:r>
              <a:rPr lang="en-US" sz="2400" dirty="0"/>
              <a:t> </a:t>
            </a:r>
            <a:r>
              <a:rPr lang="en-US" sz="2400" dirty="0" err="1"/>
              <a:t>với</a:t>
            </a:r>
            <a:r>
              <a:rPr lang="en-US" sz="2400" dirty="0"/>
              <a:t> </a:t>
            </a:r>
            <a:r>
              <a:rPr lang="en-US" sz="2400" dirty="0" err="1"/>
              <a:t>cách</a:t>
            </a:r>
            <a:r>
              <a:rPr lang="en-US" sz="2400" dirty="0"/>
              <a:t> </a:t>
            </a:r>
            <a:r>
              <a:rPr lang="en-US" sz="2400" dirty="0" err="1"/>
              <a:t>đo</a:t>
            </a:r>
            <a:r>
              <a:rPr lang="en-US" sz="2400" dirty="0"/>
              <a:t> </a:t>
            </a:r>
            <a:r>
              <a:rPr lang="en-US" sz="2400" dirty="0" err="1"/>
              <a:t>tốc</a:t>
            </a:r>
            <a:r>
              <a:rPr lang="en-US" sz="2400" dirty="0"/>
              <a:t> </a:t>
            </a:r>
            <a:r>
              <a:rPr lang="en-US" sz="2400" dirty="0" err="1"/>
              <a:t>độ</a:t>
            </a:r>
            <a:r>
              <a:rPr lang="en-US" sz="2400" dirty="0"/>
              <a:t> </a:t>
            </a:r>
            <a:r>
              <a:rPr lang="en-US" sz="2400" dirty="0" err="1"/>
              <a:t>trên</a:t>
            </a:r>
            <a:endParaRPr lang="en-US" sz="3600" dirty="0"/>
          </a:p>
        </p:txBody>
      </p:sp>
      <p:grpSp>
        <p:nvGrpSpPr>
          <p:cNvPr id="14" name="Group 13">
            <a:extLst>
              <a:ext uri="{FF2B5EF4-FFF2-40B4-BE49-F238E27FC236}">
                <a16:creationId xmlns:a16="http://schemas.microsoft.com/office/drawing/2014/main" id="{049A3BCA-ED91-4F27-AFA8-8E4AA0FB37C0}"/>
              </a:ext>
            </a:extLst>
          </p:cNvPr>
          <p:cNvGrpSpPr/>
          <p:nvPr/>
        </p:nvGrpSpPr>
        <p:grpSpPr>
          <a:xfrm>
            <a:off x="2619960" y="275109"/>
            <a:ext cx="4495099" cy="479169"/>
            <a:chOff x="814234" y="3068672"/>
            <a:chExt cx="4495099" cy="602255"/>
          </a:xfrm>
        </p:grpSpPr>
        <p:sp>
          <p:nvSpPr>
            <p:cNvPr id="15" name="Google Shape;2346;p40">
              <a:extLst>
                <a:ext uri="{FF2B5EF4-FFF2-40B4-BE49-F238E27FC236}">
                  <a16:creationId xmlns:a16="http://schemas.microsoft.com/office/drawing/2014/main" id="{31C67624-1401-49AF-BB3F-CC52CBB5F39E}"/>
                </a:ext>
              </a:extLst>
            </p:cNvPr>
            <p:cNvSpPr/>
            <p:nvPr/>
          </p:nvSpPr>
          <p:spPr>
            <a:xfrm>
              <a:off x="814234" y="3125026"/>
              <a:ext cx="4495099" cy="545901"/>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TextBox 15">
              <a:extLst>
                <a:ext uri="{FF2B5EF4-FFF2-40B4-BE49-F238E27FC236}">
                  <a16:creationId xmlns:a16="http://schemas.microsoft.com/office/drawing/2014/main" id="{AAC44C48-7DF5-44B7-87DC-EE9D4B9AA64F}"/>
                </a:ext>
              </a:extLst>
            </p:cNvPr>
            <p:cNvSpPr txBox="1"/>
            <p:nvPr/>
          </p:nvSpPr>
          <p:spPr>
            <a:xfrm>
              <a:off x="1079842" y="3068672"/>
              <a:ext cx="4229491" cy="580254"/>
            </a:xfrm>
            <a:prstGeom prst="rect">
              <a:avLst/>
            </a:prstGeom>
            <a:noFill/>
          </p:spPr>
          <p:txBody>
            <a:bodyPr wrap="square" rtlCol="0">
              <a:spAutoFit/>
            </a:bodyPr>
            <a:lstStyle/>
            <a:p>
              <a:r>
                <a:rPr lang="en-US" sz="2400" dirty="0" err="1">
                  <a:solidFill>
                    <a:srgbClr val="FBF9F6"/>
                  </a:solidFill>
                  <a:latin typeface="#9Slide07 IcielBaliho Script" pitchFamily="2" charset="0"/>
                  <a:cs typeface="#9Slide03 Arima Madurai Black" panose="00000A00000000000000" pitchFamily="2" charset="0"/>
                </a:rPr>
                <a:t>Đo</a:t>
              </a:r>
              <a:r>
                <a:rPr lang="en-US" sz="2400" dirty="0">
                  <a:solidFill>
                    <a:srgbClr val="FBF9F6"/>
                  </a:solidFill>
                  <a:latin typeface="#9Slide07 IcielBaliho Script" pitchFamily="2" charset="0"/>
                  <a:cs typeface="#9Slide03 Arima Madurai Black" panose="00000A00000000000000" pitchFamily="2" charset="0"/>
                </a:rPr>
                <a:t> </a:t>
              </a:r>
              <a:r>
                <a:rPr lang="en-US" sz="2400" dirty="0" err="1">
                  <a:solidFill>
                    <a:srgbClr val="FBF9F6"/>
                  </a:solidFill>
                  <a:latin typeface="#9Slide07 IcielBaliho Script" pitchFamily="2" charset="0"/>
                  <a:cs typeface="#9Slide03 Arima Madurai Black" panose="00000A00000000000000" pitchFamily="2" charset="0"/>
                </a:rPr>
                <a:t>Tốc</a:t>
              </a:r>
              <a:r>
                <a:rPr lang="en-US" sz="2400" dirty="0">
                  <a:solidFill>
                    <a:srgbClr val="FBF9F6"/>
                  </a:solidFill>
                  <a:latin typeface="#9Slide07 IcielBaliho Script" pitchFamily="2" charset="0"/>
                  <a:cs typeface="#9Slide03 Arima Madurai Black" panose="00000A00000000000000" pitchFamily="2" charset="0"/>
                </a:rPr>
                <a:t> </a:t>
              </a:r>
              <a:r>
                <a:rPr lang="en-US" sz="2400" dirty="0" err="1">
                  <a:solidFill>
                    <a:srgbClr val="FBF9F6"/>
                  </a:solidFill>
                  <a:latin typeface="#9Slide07 IcielBaliho Script" pitchFamily="2" charset="0"/>
                  <a:cs typeface="#9Slide03 Arima Madurai Black" panose="00000A00000000000000" pitchFamily="2" charset="0"/>
                </a:rPr>
                <a:t>Độ</a:t>
              </a:r>
              <a:r>
                <a:rPr lang="en-US" sz="2400" dirty="0">
                  <a:solidFill>
                    <a:srgbClr val="FBF9F6"/>
                  </a:solidFill>
                  <a:latin typeface="#9Slide07 IcielBaliho Script" pitchFamily="2" charset="0"/>
                  <a:cs typeface="#9Slide03 Arima Madurai Black" panose="00000A00000000000000" pitchFamily="2" charset="0"/>
                </a:rPr>
                <a:t> </a:t>
              </a:r>
              <a:r>
                <a:rPr lang="en-US" sz="2400" dirty="0" err="1">
                  <a:solidFill>
                    <a:srgbClr val="FBF9F6"/>
                  </a:solidFill>
                  <a:latin typeface="#9Slide07 IcielBaliho Script" pitchFamily="2" charset="0"/>
                  <a:cs typeface="#9Slide03 Arima Madurai Black" panose="00000A00000000000000" pitchFamily="2" charset="0"/>
                </a:rPr>
                <a:t>Dùng</a:t>
              </a:r>
              <a:r>
                <a:rPr lang="en-US" sz="2400" dirty="0">
                  <a:solidFill>
                    <a:srgbClr val="FBF9F6"/>
                  </a:solidFill>
                  <a:latin typeface="#9Slide07 IcielBaliho Script" pitchFamily="2" charset="0"/>
                  <a:cs typeface="#9Slide03 Arima Madurai Black" panose="00000A00000000000000" pitchFamily="2" charset="0"/>
                </a:rPr>
                <a:t> </a:t>
              </a:r>
              <a:r>
                <a:rPr lang="en-US" sz="2400" dirty="0" err="1">
                  <a:solidFill>
                    <a:srgbClr val="FBF9F6"/>
                  </a:solidFill>
                  <a:latin typeface="#9Slide07 IcielBaliho Script" pitchFamily="2" charset="0"/>
                  <a:cs typeface="#9Slide03 Arima Madurai Black" panose="00000A00000000000000" pitchFamily="2" charset="0"/>
                </a:rPr>
                <a:t>Đồng</a:t>
              </a:r>
              <a:r>
                <a:rPr lang="en-US" sz="2400" dirty="0">
                  <a:solidFill>
                    <a:srgbClr val="FBF9F6"/>
                  </a:solidFill>
                  <a:latin typeface="#9Slide07 IcielBaliho Script" pitchFamily="2" charset="0"/>
                  <a:cs typeface="#9Slide03 Arima Madurai Black" panose="00000A00000000000000" pitchFamily="2" charset="0"/>
                </a:rPr>
                <a:t> </a:t>
              </a:r>
              <a:r>
                <a:rPr lang="en-US" sz="2400" dirty="0" err="1">
                  <a:solidFill>
                    <a:srgbClr val="FBF9F6"/>
                  </a:solidFill>
                  <a:latin typeface="#9Slide07 IcielBaliho Script" pitchFamily="2" charset="0"/>
                  <a:cs typeface="#9Slide03 Arima Madurai Black" panose="00000A00000000000000" pitchFamily="2" charset="0"/>
                </a:rPr>
                <a:t>Hồ</a:t>
              </a:r>
              <a:r>
                <a:rPr lang="en-US" sz="2400" dirty="0">
                  <a:solidFill>
                    <a:srgbClr val="FBF9F6"/>
                  </a:solidFill>
                  <a:latin typeface="#9Slide07 IcielBaliho Script" pitchFamily="2" charset="0"/>
                  <a:cs typeface="#9Slide03 Arima Madurai Black" panose="00000A00000000000000" pitchFamily="2" charset="0"/>
                </a:rPr>
                <a:t> </a:t>
              </a:r>
              <a:r>
                <a:rPr lang="en-US" sz="2400" dirty="0" err="1">
                  <a:solidFill>
                    <a:srgbClr val="FBF9F6"/>
                  </a:solidFill>
                  <a:latin typeface="#9Slide07 IcielBaliho Script" pitchFamily="2" charset="0"/>
                  <a:cs typeface="#9Slide03 Arima Madurai Black" panose="00000A00000000000000" pitchFamily="2" charset="0"/>
                </a:rPr>
                <a:t>Bấm</a:t>
              </a:r>
              <a:r>
                <a:rPr lang="en-US" sz="2400" dirty="0">
                  <a:solidFill>
                    <a:srgbClr val="FBF9F6"/>
                  </a:solidFill>
                  <a:latin typeface="#9Slide07 IcielBaliho Script" pitchFamily="2" charset="0"/>
                  <a:cs typeface="#9Slide03 Arima Madurai Black" panose="00000A00000000000000" pitchFamily="2" charset="0"/>
                </a:rPr>
                <a:t> </a:t>
              </a:r>
              <a:r>
                <a:rPr lang="en-US" sz="2400" dirty="0" err="1">
                  <a:solidFill>
                    <a:srgbClr val="FBF9F6"/>
                  </a:solidFill>
                  <a:latin typeface="#9Slide07 IcielBaliho Script" pitchFamily="2" charset="0"/>
                  <a:cs typeface="#9Slide03 Arima Madurai Black" panose="00000A00000000000000" pitchFamily="2" charset="0"/>
                </a:rPr>
                <a:t>Giây</a:t>
              </a:r>
              <a:endParaRPr lang="en-US" sz="2400" dirty="0">
                <a:solidFill>
                  <a:srgbClr val="FBF9F6"/>
                </a:solidFill>
                <a:latin typeface="#9Slide07 IcielBaliho Script" pitchFamily="2" charset="0"/>
                <a:cs typeface="#9Slide03 Arima Madurai Black" panose="00000A00000000000000" pitchFamily="2" charset="0"/>
              </a:endParaRPr>
            </a:p>
          </p:txBody>
        </p:sp>
      </p:grpSp>
      <p:sp>
        <p:nvSpPr>
          <p:cNvPr id="17" name="Google Shape;2357;p40">
            <a:extLst>
              <a:ext uri="{FF2B5EF4-FFF2-40B4-BE49-F238E27FC236}">
                <a16:creationId xmlns:a16="http://schemas.microsoft.com/office/drawing/2014/main" id="{B54FE931-31F7-452F-BE9D-826F54C50A94}"/>
              </a:ext>
            </a:extLst>
          </p:cNvPr>
          <p:cNvSpPr/>
          <p:nvPr/>
        </p:nvSpPr>
        <p:spPr>
          <a:xfrm rot="10800000">
            <a:off x="2160551" y="151275"/>
            <a:ext cx="746628" cy="739117"/>
          </a:xfrm>
          <a:custGeom>
            <a:avLst/>
            <a:gdLst/>
            <a:ahLst/>
            <a:cxnLst/>
            <a:rect l="l" t="t" r="r" b="b"/>
            <a:pathLst>
              <a:path w="24264" h="24017" extrusionOk="0">
                <a:moveTo>
                  <a:pt x="12348" y="0"/>
                </a:moveTo>
                <a:cubicBezTo>
                  <a:pt x="8348" y="0"/>
                  <a:pt x="4664" y="2910"/>
                  <a:pt x="2420" y="6821"/>
                </a:cubicBezTo>
                <a:cubicBezTo>
                  <a:pt x="434" y="10290"/>
                  <a:pt x="1" y="14764"/>
                  <a:pt x="1713" y="18393"/>
                </a:cubicBezTo>
                <a:cubicBezTo>
                  <a:pt x="3572" y="22362"/>
                  <a:pt x="6777" y="24017"/>
                  <a:pt x="10150" y="24017"/>
                </a:cubicBezTo>
                <a:cubicBezTo>
                  <a:pt x="15098" y="24017"/>
                  <a:pt x="20405" y="20453"/>
                  <a:pt x="22347" y="15403"/>
                </a:cubicBezTo>
                <a:cubicBezTo>
                  <a:pt x="24264" y="10404"/>
                  <a:pt x="21708" y="4378"/>
                  <a:pt x="17348" y="1548"/>
                </a:cubicBezTo>
                <a:cubicBezTo>
                  <a:pt x="15956" y="658"/>
                  <a:pt x="14540" y="179"/>
                  <a:pt x="13171" y="42"/>
                </a:cubicBezTo>
                <a:cubicBezTo>
                  <a:pt x="12895" y="14"/>
                  <a:pt x="12621" y="0"/>
                  <a:pt x="123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raphic 8">
            <a:extLst>
              <a:ext uri="{FF2B5EF4-FFF2-40B4-BE49-F238E27FC236}">
                <a16:creationId xmlns:a16="http://schemas.microsoft.com/office/drawing/2014/main" id="{D6886A73-AE40-45D7-88FE-8931BCBE25A6}"/>
              </a:ext>
            </a:extLst>
          </p:cNvPr>
          <p:cNvGrpSpPr/>
          <p:nvPr/>
        </p:nvGrpSpPr>
        <p:grpSpPr>
          <a:xfrm>
            <a:off x="2324814" y="317263"/>
            <a:ext cx="396490" cy="376058"/>
            <a:chOff x="4790189" y="653113"/>
            <a:chExt cx="1354514" cy="1284713"/>
          </a:xfrm>
          <a:solidFill>
            <a:srgbClr val="FFFFFF"/>
          </a:solidFill>
        </p:grpSpPr>
        <p:sp>
          <p:nvSpPr>
            <p:cNvPr id="19" name="Freeform: Shape 18">
              <a:extLst>
                <a:ext uri="{FF2B5EF4-FFF2-40B4-BE49-F238E27FC236}">
                  <a16:creationId xmlns:a16="http://schemas.microsoft.com/office/drawing/2014/main" id="{E35AF91F-EDC4-4365-B793-CCE1804716F9}"/>
                </a:ext>
              </a:extLst>
            </p:cNvPr>
            <p:cNvSpPr/>
            <p:nvPr/>
          </p:nvSpPr>
          <p:spPr>
            <a:xfrm flipV="1">
              <a:off x="4790189" y="653113"/>
              <a:ext cx="1354514" cy="1284713"/>
            </a:xfrm>
            <a:custGeom>
              <a:avLst/>
              <a:gdLst>
                <a:gd name="connsiteX0" fmla="*/ 654342 w 1354514"/>
                <a:gd name="connsiteY0" fmla="*/ 1279972 h 1284713"/>
                <a:gd name="connsiteX1" fmla="*/ 617827 w 1354514"/>
                <a:gd name="connsiteY1" fmla="*/ 1250866 h 1284713"/>
                <a:gd name="connsiteX2" fmla="*/ 612271 w 1354514"/>
                <a:gd name="connsiteY2" fmla="*/ 1197682 h 1284713"/>
                <a:gd name="connsiteX3" fmla="*/ 620209 w 1354514"/>
                <a:gd name="connsiteY3" fmla="*/ 1145557 h 1284713"/>
                <a:gd name="connsiteX4" fmla="*/ 640054 w 1354514"/>
                <a:gd name="connsiteY4" fmla="*/ 1127299 h 1284713"/>
                <a:gd name="connsiteX5" fmla="*/ 695884 w 1354514"/>
                <a:gd name="connsiteY5" fmla="*/ 1119097 h 1284713"/>
                <a:gd name="connsiteX6" fmla="*/ 739013 w 1354514"/>
                <a:gd name="connsiteY6" fmla="*/ 1118038 h 1284713"/>
                <a:gd name="connsiteX7" fmla="*/ 738219 w 1354514"/>
                <a:gd name="connsiteY7" fmla="*/ 1088668 h 1284713"/>
                <a:gd name="connsiteX8" fmla="*/ 737425 w 1354514"/>
                <a:gd name="connsiteY8" fmla="*/ 1059298 h 1284713"/>
                <a:gd name="connsiteX9" fmla="*/ 705409 w 1354514"/>
                <a:gd name="connsiteY9" fmla="*/ 1052154 h 1284713"/>
                <a:gd name="connsiteX10" fmla="*/ 648521 w 1354514"/>
                <a:gd name="connsiteY10" fmla="*/ 1036542 h 1284713"/>
                <a:gd name="connsiteX11" fmla="*/ 541888 w 1354514"/>
                <a:gd name="connsiteY11" fmla="*/ 987063 h 1284713"/>
                <a:gd name="connsiteX12" fmla="*/ 528923 w 1354514"/>
                <a:gd name="connsiteY12" fmla="*/ 978860 h 1284713"/>
                <a:gd name="connsiteX13" fmla="*/ 513047 w 1354514"/>
                <a:gd name="connsiteY13" fmla="*/ 997382 h 1284713"/>
                <a:gd name="connsiteX14" fmla="*/ 497436 w 1354514"/>
                <a:gd name="connsiteY14" fmla="*/ 1015639 h 1284713"/>
                <a:gd name="connsiteX15" fmla="*/ 513576 w 1354514"/>
                <a:gd name="connsiteY15" fmla="*/ 1030192 h 1284713"/>
                <a:gd name="connsiteX16" fmla="*/ 513311 w 1354514"/>
                <a:gd name="connsiteY16" fmla="*/ 1082053 h 1284713"/>
                <a:gd name="connsiteX17" fmla="*/ 452719 w 1354514"/>
                <a:gd name="connsiteY17" fmla="*/ 1116716 h 1284713"/>
                <a:gd name="connsiteX18" fmla="*/ 303221 w 1354514"/>
                <a:gd name="connsiteY18" fmla="*/ 984152 h 1284713"/>
                <a:gd name="connsiteX19" fmla="*/ 302427 w 1354514"/>
                <a:gd name="connsiteY19" fmla="*/ 970922 h 1284713"/>
                <a:gd name="connsiteX20" fmla="*/ 359051 w 1354514"/>
                <a:gd name="connsiteY20" fmla="*/ 907948 h 1284713"/>
                <a:gd name="connsiteX21" fmla="*/ 390538 w 1354514"/>
                <a:gd name="connsiteY21" fmla="*/ 923824 h 1284713"/>
                <a:gd name="connsiteX22" fmla="*/ 403239 w 1354514"/>
                <a:gd name="connsiteY22" fmla="*/ 934672 h 1284713"/>
                <a:gd name="connsiteX23" fmla="*/ 418585 w 1354514"/>
                <a:gd name="connsiteY23" fmla="*/ 917738 h 1284713"/>
                <a:gd name="connsiteX24" fmla="*/ 433932 w 1354514"/>
                <a:gd name="connsiteY24" fmla="*/ 900804 h 1284713"/>
                <a:gd name="connsiteX25" fmla="*/ 416204 w 1354514"/>
                <a:gd name="connsiteY25" fmla="*/ 880430 h 1284713"/>
                <a:gd name="connsiteX26" fmla="*/ 380483 w 1354514"/>
                <a:gd name="connsiteY26" fmla="*/ 834655 h 1284713"/>
                <a:gd name="connsiteX27" fmla="*/ 362491 w 1354514"/>
                <a:gd name="connsiteY27" fmla="*/ 808989 h 1284713"/>
                <a:gd name="connsiteX28" fmla="*/ 294489 w 1354514"/>
                <a:gd name="connsiteY28" fmla="*/ 808989 h 1284713"/>
                <a:gd name="connsiteX29" fmla="*/ 221990 w 1354514"/>
                <a:gd name="connsiteY29" fmla="*/ 804226 h 1284713"/>
                <a:gd name="connsiteX30" fmla="*/ 223048 w 1354514"/>
                <a:gd name="connsiteY30" fmla="*/ 775649 h 1284713"/>
                <a:gd name="connsiteX31" fmla="*/ 285228 w 1354514"/>
                <a:gd name="connsiteY31" fmla="*/ 769828 h 1284713"/>
                <a:gd name="connsiteX32" fmla="*/ 341852 w 1354514"/>
                <a:gd name="connsiteY32" fmla="*/ 769034 h 1284713"/>
                <a:gd name="connsiteX33" fmla="*/ 335502 w 1354514"/>
                <a:gd name="connsiteY33" fmla="*/ 756598 h 1284713"/>
                <a:gd name="connsiteX34" fmla="*/ 322007 w 1354514"/>
                <a:gd name="connsiteY34" fmla="*/ 725111 h 1284713"/>
                <a:gd name="connsiteX35" fmla="*/ 314599 w 1354514"/>
                <a:gd name="connsiteY35" fmla="*/ 705796 h 1284713"/>
                <a:gd name="connsiteX36" fmla="*/ 210347 w 1354514"/>
                <a:gd name="connsiteY36" fmla="*/ 705796 h 1284713"/>
                <a:gd name="connsiteX37" fmla="*/ 106096 w 1354514"/>
                <a:gd name="connsiteY37" fmla="*/ 705796 h 1284713"/>
                <a:gd name="connsiteX38" fmla="*/ 99746 w 1354514"/>
                <a:gd name="connsiteY38" fmla="*/ 699181 h 1284713"/>
                <a:gd name="connsiteX39" fmla="*/ 99216 w 1354514"/>
                <a:gd name="connsiteY39" fmla="*/ 671927 h 1284713"/>
                <a:gd name="connsiteX40" fmla="*/ 203732 w 1354514"/>
                <a:gd name="connsiteY40" fmla="*/ 666106 h 1284713"/>
                <a:gd name="connsiteX41" fmla="*/ 302163 w 1354514"/>
                <a:gd name="connsiteY41" fmla="*/ 665048 h 1284713"/>
                <a:gd name="connsiteX42" fmla="*/ 297929 w 1354514"/>
                <a:gd name="connsiteY42" fmla="*/ 645732 h 1284713"/>
                <a:gd name="connsiteX43" fmla="*/ 290520 w 1354514"/>
                <a:gd name="connsiteY43" fmla="*/ 603926 h 1284713"/>
                <a:gd name="connsiteX44" fmla="*/ 287345 w 1354514"/>
                <a:gd name="connsiteY44" fmla="*/ 580112 h 1284713"/>
                <a:gd name="connsiteX45" fmla="*/ 148696 w 1354514"/>
                <a:gd name="connsiteY45" fmla="*/ 579318 h 1284713"/>
                <a:gd name="connsiteX46" fmla="*/ 3961 w 1354514"/>
                <a:gd name="connsiteY46" fmla="*/ 572968 h 1284713"/>
                <a:gd name="connsiteX47" fmla="*/ 8724 w 1354514"/>
                <a:gd name="connsiteY47" fmla="*/ 543068 h 1284713"/>
                <a:gd name="connsiteX48" fmla="*/ 150813 w 1354514"/>
                <a:gd name="connsiteY48" fmla="*/ 539099 h 1284713"/>
                <a:gd name="connsiteX49" fmla="*/ 285493 w 1354514"/>
                <a:gd name="connsiteY49" fmla="*/ 539099 h 1284713"/>
                <a:gd name="connsiteX50" fmla="*/ 287081 w 1354514"/>
                <a:gd name="connsiteY50" fmla="*/ 501262 h 1284713"/>
                <a:gd name="connsiteX51" fmla="*/ 290256 w 1354514"/>
                <a:gd name="connsiteY51" fmla="*/ 458926 h 1284713"/>
                <a:gd name="connsiteX52" fmla="*/ 190238 w 1354514"/>
                <a:gd name="connsiteY52" fmla="*/ 454428 h 1284713"/>
                <a:gd name="connsiteX53" fmla="*/ 81488 w 1354514"/>
                <a:gd name="connsiteY53" fmla="*/ 448871 h 1284713"/>
                <a:gd name="connsiteX54" fmla="*/ 81488 w 1354514"/>
                <a:gd name="connsiteY54" fmla="*/ 420295 h 1284713"/>
                <a:gd name="connsiteX55" fmla="*/ 193678 w 1354514"/>
                <a:gd name="connsiteY55" fmla="*/ 414738 h 1284713"/>
                <a:gd name="connsiteX56" fmla="*/ 298723 w 1354514"/>
                <a:gd name="connsiteY56" fmla="*/ 414738 h 1284713"/>
                <a:gd name="connsiteX57" fmla="*/ 301898 w 1354514"/>
                <a:gd name="connsiteY57" fmla="*/ 399921 h 1284713"/>
                <a:gd name="connsiteX58" fmla="*/ 310365 w 1354514"/>
                <a:gd name="connsiteY58" fmla="*/ 370286 h 1284713"/>
                <a:gd name="connsiteX59" fmla="*/ 315392 w 1354514"/>
                <a:gd name="connsiteY59" fmla="*/ 352029 h 1284713"/>
                <a:gd name="connsiteX60" fmla="*/ 261679 w 1354514"/>
                <a:gd name="connsiteY60" fmla="*/ 348589 h 1284713"/>
                <a:gd name="connsiteX61" fmla="*/ 203203 w 1354514"/>
                <a:gd name="connsiteY61" fmla="*/ 343562 h 1284713"/>
                <a:gd name="connsiteX62" fmla="*/ 203997 w 1354514"/>
                <a:gd name="connsiteY62" fmla="*/ 316044 h 1284713"/>
                <a:gd name="connsiteX63" fmla="*/ 271734 w 1354514"/>
                <a:gd name="connsiteY63" fmla="*/ 309429 h 1284713"/>
                <a:gd name="connsiteX64" fmla="*/ 333914 w 1354514"/>
                <a:gd name="connsiteY64" fmla="*/ 308635 h 1284713"/>
                <a:gd name="connsiteX65" fmla="*/ 343440 w 1354514"/>
                <a:gd name="connsiteY65" fmla="*/ 289584 h 1284713"/>
                <a:gd name="connsiteX66" fmla="*/ 435520 w 1354514"/>
                <a:gd name="connsiteY66" fmla="*/ 161254 h 1284713"/>
                <a:gd name="connsiteX67" fmla="*/ 986412 w 1354514"/>
                <a:gd name="connsiteY67" fmla="*/ 24457 h 1284713"/>
                <a:gd name="connsiteX68" fmla="*/ 1132999 w 1354514"/>
                <a:gd name="connsiteY68" fmla="*/ 101720 h 1284713"/>
                <a:gd name="connsiteX69" fmla="*/ 1133263 w 1354514"/>
                <a:gd name="connsiteY69" fmla="*/ 126592 h 1284713"/>
                <a:gd name="connsiteX70" fmla="*/ 1086165 w 1354514"/>
                <a:gd name="connsiteY70" fmla="*/ 116537 h 1284713"/>
                <a:gd name="connsiteX71" fmla="*/ 670218 w 1354514"/>
                <a:gd name="connsiteY71" fmla="*/ 60707 h 1284713"/>
                <a:gd name="connsiteX72" fmla="*/ 377573 w 1354514"/>
                <a:gd name="connsiteY72" fmla="*/ 311810 h 1284713"/>
                <a:gd name="connsiteX73" fmla="*/ 377573 w 1354514"/>
                <a:gd name="connsiteY73" fmla="*/ 750513 h 1284713"/>
                <a:gd name="connsiteX74" fmla="*/ 757006 w 1354514"/>
                <a:gd name="connsiteY74" fmla="*/ 1020667 h 1284713"/>
                <a:gd name="connsiteX75" fmla="*/ 890098 w 1354514"/>
                <a:gd name="connsiteY75" fmla="*/ 1019608 h 1284713"/>
                <a:gd name="connsiteX76" fmla="*/ 1103893 w 1354514"/>
                <a:gd name="connsiteY76" fmla="*/ 934143 h 1284713"/>
                <a:gd name="connsiteX77" fmla="*/ 1227460 w 1354514"/>
                <a:gd name="connsiteY77" fmla="*/ 807136 h 1284713"/>
                <a:gd name="connsiteX78" fmla="*/ 1308956 w 1354514"/>
                <a:gd name="connsiteY78" fmla="*/ 586727 h 1284713"/>
                <a:gd name="connsiteX79" fmla="*/ 1287259 w 1354514"/>
                <a:gd name="connsiteY79" fmla="*/ 375049 h 1284713"/>
                <a:gd name="connsiteX80" fmla="*/ 1178774 w 1354514"/>
                <a:gd name="connsiteY80" fmla="*/ 192741 h 1284713"/>
                <a:gd name="connsiteX81" fmla="*/ 1168719 w 1354514"/>
                <a:gd name="connsiteY81" fmla="*/ 154110 h 1284713"/>
                <a:gd name="connsiteX82" fmla="*/ 1227460 w 1354514"/>
                <a:gd name="connsiteY82" fmla="*/ 188243 h 1284713"/>
                <a:gd name="connsiteX83" fmla="*/ 1325890 w 1354514"/>
                <a:gd name="connsiteY83" fmla="*/ 696270 h 1284713"/>
                <a:gd name="connsiteX84" fmla="*/ 1214230 w 1354514"/>
                <a:gd name="connsiteY84" fmla="*/ 889426 h 1284713"/>
                <a:gd name="connsiteX85" fmla="*/ 1201265 w 1354514"/>
                <a:gd name="connsiteY85" fmla="*/ 903979 h 1284713"/>
                <a:gd name="connsiteX86" fmla="*/ 1214230 w 1354514"/>
                <a:gd name="connsiteY86" fmla="*/ 918797 h 1284713"/>
                <a:gd name="connsiteX87" fmla="*/ 1229048 w 1354514"/>
                <a:gd name="connsiteY87" fmla="*/ 933349 h 1284713"/>
                <a:gd name="connsiteX88" fmla="*/ 1244923 w 1354514"/>
                <a:gd name="connsiteY88" fmla="*/ 921443 h 1284713"/>
                <a:gd name="connsiteX89" fmla="*/ 1275087 w 1354514"/>
                <a:gd name="connsiteY89" fmla="*/ 908742 h 1284713"/>
                <a:gd name="connsiteX90" fmla="*/ 1329330 w 1354514"/>
                <a:gd name="connsiteY90" fmla="*/ 969599 h 1284713"/>
                <a:gd name="connsiteX91" fmla="*/ 1250215 w 1354514"/>
                <a:gd name="connsiteY91" fmla="*/ 1056387 h 1284713"/>
                <a:gd name="connsiteX92" fmla="*/ 1152050 w 1354514"/>
                <a:gd name="connsiteY92" fmla="*/ 1119361 h 1284713"/>
                <a:gd name="connsiteX93" fmla="*/ 1103364 w 1354514"/>
                <a:gd name="connsiteY93" fmla="*/ 1061415 h 1284713"/>
                <a:gd name="connsiteX94" fmla="*/ 1118446 w 1354514"/>
                <a:gd name="connsiteY94" fmla="*/ 1030192 h 1284713"/>
                <a:gd name="connsiteX95" fmla="*/ 1132999 w 1354514"/>
                <a:gd name="connsiteY95" fmla="*/ 1015375 h 1284713"/>
                <a:gd name="connsiteX96" fmla="*/ 1119504 w 1354514"/>
                <a:gd name="connsiteY96" fmla="*/ 997117 h 1284713"/>
                <a:gd name="connsiteX97" fmla="*/ 1105745 w 1354514"/>
                <a:gd name="connsiteY97" fmla="*/ 980977 h 1284713"/>
                <a:gd name="connsiteX98" fmla="*/ 1094897 w 1354514"/>
                <a:gd name="connsiteY98" fmla="*/ 987857 h 1284713"/>
                <a:gd name="connsiteX99" fmla="*/ 924496 w 1354514"/>
                <a:gd name="connsiteY99" fmla="*/ 1054006 h 1284713"/>
                <a:gd name="connsiteX100" fmla="*/ 900153 w 1354514"/>
                <a:gd name="connsiteY100" fmla="*/ 1058769 h 1284713"/>
                <a:gd name="connsiteX101" fmla="*/ 900153 w 1354514"/>
                <a:gd name="connsiteY101" fmla="*/ 1088668 h 1284713"/>
                <a:gd name="connsiteX102" fmla="*/ 900153 w 1354514"/>
                <a:gd name="connsiteY102" fmla="*/ 1118568 h 1284713"/>
                <a:gd name="connsiteX103" fmla="*/ 937990 w 1354514"/>
                <a:gd name="connsiteY103" fmla="*/ 1118568 h 1284713"/>
                <a:gd name="connsiteX104" fmla="*/ 1006521 w 1354514"/>
                <a:gd name="connsiteY104" fmla="*/ 1133914 h 1284713"/>
                <a:gd name="connsiteX105" fmla="*/ 1027160 w 1354514"/>
                <a:gd name="connsiteY105" fmla="*/ 1200064 h 1284713"/>
                <a:gd name="connsiteX106" fmla="*/ 1009167 w 1354514"/>
                <a:gd name="connsiteY106" fmla="*/ 1264890 h 1284713"/>
                <a:gd name="connsiteX107" fmla="*/ 818392 w 1354514"/>
                <a:gd name="connsiteY107" fmla="*/ 1282354 h 1284713"/>
                <a:gd name="connsiteX108" fmla="*/ 654342 w 1354514"/>
                <a:gd name="connsiteY108" fmla="*/ 1279972 h 1284713"/>
                <a:gd name="connsiteX109" fmla="*/ 691121 w 1354514"/>
                <a:gd name="connsiteY109" fmla="*/ 1200593 h 1284713"/>
                <a:gd name="connsiteX110" fmla="*/ 691121 w 1354514"/>
                <a:gd name="connsiteY110" fmla="*/ 1158257 h 1284713"/>
                <a:gd name="connsiteX111" fmla="*/ 678156 w 1354514"/>
                <a:gd name="connsiteY111" fmla="*/ 1158257 h 1284713"/>
                <a:gd name="connsiteX112" fmla="*/ 658311 w 1354514"/>
                <a:gd name="connsiteY112" fmla="*/ 1163814 h 1284713"/>
                <a:gd name="connsiteX113" fmla="*/ 651431 w 1354514"/>
                <a:gd name="connsiteY113" fmla="*/ 1200328 h 1284713"/>
                <a:gd name="connsiteX114" fmla="*/ 656194 w 1354514"/>
                <a:gd name="connsiteY114" fmla="*/ 1235520 h 1284713"/>
                <a:gd name="connsiteX115" fmla="*/ 680008 w 1354514"/>
                <a:gd name="connsiteY115" fmla="*/ 1242664 h 1284713"/>
                <a:gd name="connsiteX116" fmla="*/ 691121 w 1354514"/>
                <a:gd name="connsiteY116" fmla="*/ 1242928 h 1284713"/>
                <a:gd name="connsiteX117" fmla="*/ 691121 w 1354514"/>
                <a:gd name="connsiteY117" fmla="*/ 1200593 h 1284713"/>
                <a:gd name="connsiteX118" fmla="*/ 762562 w 1354514"/>
                <a:gd name="connsiteY118" fmla="*/ 1200593 h 1284713"/>
                <a:gd name="connsiteX119" fmla="*/ 762562 w 1354514"/>
                <a:gd name="connsiteY119" fmla="*/ 1158257 h 1284713"/>
                <a:gd name="connsiteX120" fmla="*/ 746686 w 1354514"/>
                <a:gd name="connsiteY120" fmla="*/ 1158257 h 1284713"/>
                <a:gd name="connsiteX121" fmla="*/ 730810 w 1354514"/>
                <a:gd name="connsiteY121" fmla="*/ 1158257 h 1284713"/>
                <a:gd name="connsiteX122" fmla="*/ 730810 w 1354514"/>
                <a:gd name="connsiteY122" fmla="*/ 1200593 h 1284713"/>
                <a:gd name="connsiteX123" fmla="*/ 730810 w 1354514"/>
                <a:gd name="connsiteY123" fmla="*/ 1242928 h 1284713"/>
                <a:gd name="connsiteX124" fmla="*/ 746686 w 1354514"/>
                <a:gd name="connsiteY124" fmla="*/ 1242928 h 1284713"/>
                <a:gd name="connsiteX125" fmla="*/ 762562 w 1354514"/>
                <a:gd name="connsiteY125" fmla="*/ 1242928 h 1284713"/>
                <a:gd name="connsiteX126" fmla="*/ 762562 w 1354514"/>
                <a:gd name="connsiteY126" fmla="*/ 1200593 h 1284713"/>
                <a:gd name="connsiteX127" fmla="*/ 834003 w 1354514"/>
                <a:gd name="connsiteY127" fmla="*/ 1200593 h 1284713"/>
                <a:gd name="connsiteX128" fmla="*/ 834003 w 1354514"/>
                <a:gd name="connsiteY128" fmla="*/ 1158257 h 1284713"/>
                <a:gd name="connsiteX129" fmla="*/ 818128 w 1354514"/>
                <a:gd name="connsiteY129" fmla="*/ 1158257 h 1284713"/>
                <a:gd name="connsiteX130" fmla="*/ 802252 w 1354514"/>
                <a:gd name="connsiteY130" fmla="*/ 1158257 h 1284713"/>
                <a:gd name="connsiteX131" fmla="*/ 802252 w 1354514"/>
                <a:gd name="connsiteY131" fmla="*/ 1198741 h 1284713"/>
                <a:gd name="connsiteX132" fmla="*/ 804104 w 1354514"/>
                <a:gd name="connsiteY132" fmla="*/ 1241076 h 1284713"/>
                <a:gd name="connsiteX133" fmla="*/ 819980 w 1354514"/>
                <a:gd name="connsiteY133" fmla="*/ 1242928 h 1284713"/>
                <a:gd name="connsiteX134" fmla="*/ 834003 w 1354514"/>
                <a:gd name="connsiteY134" fmla="*/ 1242928 h 1284713"/>
                <a:gd name="connsiteX135" fmla="*/ 834003 w 1354514"/>
                <a:gd name="connsiteY135" fmla="*/ 1200593 h 1284713"/>
                <a:gd name="connsiteX136" fmla="*/ 907562 w 1354514"/>
                <a:gd name="connsiteY136" fmla="*/ 1200064 h 1284713"/>
                <a:gd name="connsiteX137" fmla="*/ 908355 w 1354514"/>
                <a:gd name="connsiteY137" fmla="*/ 1158257 h 1284713"/>
                <a:gd name="connsiteX138" fmla="*/ 892215 w 1354514"/>
                <a:gd name="connsiteY138" fmla="*/ 1158257 h 1284713"/>
                <a:gd name="connsiteX139" fmla="*/ 876339 w 1354514"/>
                <a:gd name="connsiteY139" fmla="*/ 1158257 h 1284713"/>
                <a:gd name="connsiteX140" fmla="*/ 876339 w 1354514"/>
                <a:gd name="connsiteY140" fmla="*/ 1200593 h 1284713"/>
                <a:gd name="connsiteX141" fmla="*/ 876339 w 1354514"/>
                <a:gd name="connsiteY141" fmla="*/ 1243193 h 1284713"/>
                <a:gd name="connsiteX142" fmla="*/ 891686 w 1354514"/>
                <a:gd name="connsiteY142" fmla="*/ 1242399 h 1284713"/>
                <a:gd name="connsiteX143" fmla="*/ 906768 w 1354514"/>
                <a:gd name="connsiteY143" fmla="*/ 1241606 h 1284713"/>
                <a:gd name="connsiteX144" fmla="*/ 907562 w 1354514"/>
                <a:gd name="connsiteY144" fmla="*/ 1200064 h 1284713"/>
                <a:gd name="connsiteX145" fmla="*/ 982707 w 1354514"/>
                <a:gd name="connsiteY145" fmla="*/ 1234991 h 1284713"/>
                <a:gd name="connsiteX146" fmla="*/ 987470 w 1354514"/>
                <a:gd name="connsiteY146" fmla="*/ 1200064 h 1284713"/>
                <a:gd name="connsiteX147" fmla="*/ 980855 w 1354514"/>
                <a:gd name="connsiteY147" fmla="*/ 1164872 h 1284713"/>
                <a:gd name="connsiteX148" fmla="*/ 961010 w 1354514"/>
                <a:gd name="connsiteY148" fmla="*/ 1158257 h 1284713"/>
                <a:gd name="connsiteX149" fmla="*/ 947780 w 1354514"/>
                <a:gd name="connsiteY149" fmla="*/ 1158257 h 1284713"/>
                <a:gd name="connsiteX150" fmla="*/ 947780 w 1354514"/>
                <a:gd name="connsiteY150" fmla="*/ 1200857 h 1284713"/>
                <a:gd name="connsiteX151" fmla="*/ 947780 w 1354514"/>
                <a:gd name="connsiteY151" fmla="*/ 1243458 h 1284713"/>
                <a:gd name="connsiteX152" fmla="*/ 962862 w 1354514"/>
                <a:gd name="connsiteY152" fmla="*/ 1242399 h 1284713"/>
                <a:gd name="connsiteX153" fmla="*/ 982707 w 1354514"/>
                <a:gd name="connsiteY153" fmla="*/ 1234991 h 1284713"/>
                <a:gd name="connsiteX154" fmla="*/ 860463 w 1354514"/>
                <a:gd name="connsiteY154" fmla="*/ 1091314 h 1284713"/>
                <a:gd name="connsiteX155" fmla="*/ 860463 w 1354514"/>
                <a:gd name="connsiteY155" fmla="*/ 1064325 h 1284713"/>
                <a:gd name="connsiteX156" fmla="*/ 819451 w 1354514"/>
                <a:gd name="connsiteY156" fmla="*/ 1064325 h 1284713"/>
                <a:gd name="connsiteX157" fmla="*/ 778438 w 1354514"/>
                <a:gd name="connsiteY157" fmla="*/ 1064325 h 1284713"/>
                <a:gd name="connsiteX158" fmla="*/ 778438 w 1354514"/>
                <a:gd name="connsiteY158" fmla="*/ 1091314 h 1284713"/>
                <a:gd name="connsiteX159" fmla="*/ 778438 w 1354514"/>
                <a:gd name="connsiteY159" fmla="*/ 1118568 h 1284713"/>
                <a:gd name="connsiteX160" fmla="*/ 819451 w 1354514"/>
                <a:gd name="connsiteY160" fmla="*/ 1118568 h 1284713"/>
                <a:gd name="connsiteX161" fmla="*/ 860463 w 1354514"/>
                <a:gd name="connsiteY161" fmla="*/ 1118568 h 1284713"/>
                <a:gd name="connsiteX162" fmla="*/ 860463 w 1354514"/>
                <a:gd name="connsiteY162" fmla="*/ 1091314 h 1284713"/>
                <a:gd name="connsiteX163" fmla="*/ 1230371 w 1354514"/>
                <a:gd name="connsiteY163" fmla="*/ 1020931 h 1284713"/>
                <a:gd name="connsiteX164" fmla="*/ 1284084 w 1354514"/>
                <a:gd name="connsiteY164" fmla="*/ 974627 h 1284713"/>
                <a:gd name="connsiteX165" fmla="*/ 1274823 w 1354514"/>
                <a:gd name="connsiteY165" fmla="*/ 965630 h 1284713"/>
                <a:gd name="connsiteX166" fmla="*/ 1265827 w 1354514"/>
                <a:gd name="connsiteY166" fmla="*/ 956369 h 1284713"/>
                <a:gd name="connsiteX167" fmla="*/ 1207615 w 1354514"/>
                <a:gd name="connsiteY167" fmla="*/ 1006378 h 1284713"/>
                <a:gd name="connsiteX168" fmla="*/ 1149668 w 1354514"/>
                <a:gd name="connsiteY168" fmla="*/ 1056387 h 1284713"/>
                <a:gd name="connsiteX169" fmla="*/ 1157871 w 1354514"/>
                <a:gd name="connsiteY169" fmla="*/ 1065913 h 1284713"/>
                <a:gd name="connsiteX170" fmla="*/ 1171365 w 1354514"/>
                <a:gd name="connsiteY170" fmla="*/ 1071469 h 1284713"/>
                <a:gd name="connsiteX171" fmla="*/ 1230371 w 1354514"/>
                <a:gd name="connsiteY171" fmla="*/ 1020931 h 1284713"/>
                <a:gd name="connsiteX172" fmla="*/ 475474 w 1354514"/>
                <a:gd name="connsiteY172" fmla="*/ 1065119 h 1284713"/>
                <a:gd name="connsiteX173" fmla="*/ 482353 w 1354514"/>
                <a:gd name="connsiteY173" fmla="*/ 1056916 h 1284713"/>
                <a:gd name="connsiteX174" fmla="*/ 476268 w 1354514"/>
                <a:gd name="connsiteY174" fmla="*/ 1050831 h 1284713"/>
                <a:gd name="connsiteX175" fmla="*/ 365401 w 1354514"/>
                <a:gd name="connsiteY175" fmla="*/ 957163 h 1284713"/>
                <a:gd name="connsiteX176" fmla="*/ 356140 w 1354514"/>
                <a:gd name="connsiteY176" fmla="*/ 966424 h 1284713"/>
                <a:gd name="connsiteX177" fmla="*/ 349261 w 1354514"/>
                <a:gd name="connsiteY177" fmla="*/ 975685 h 1284713"/>
                <a:gd name="connsiteX178" fmla="*/ 356670 w 1354514"/>
                <a:gd name="connsiteY178" fmla="*/ 982035 h 1284713"/>
                <a:gd name="connsiteX179" fmla="*/ 413294 w 1354514"/>
                <a:gd name="connsiteY179" fmla="*/ 1030721 h 1284713"/>
                <a:gd name="connsiteX180" fmla="*/ 465419 w 1354514"/>
                <a:gd name="connsiteY180" fmla="*/ 1073322 h 1284713"/>
                <a:gd name="connsiteX181" fmla="*/ 475474 w 1354514"/>
                <a:gd name="connsiteY181" fmla="*/ 1065119 h 1284713"/>
                <a:gd name="connsiteX182" fmla="*/ 481824 w 1354514"/>
                <a:gd name="connsiteY182" fmla="*/ 972510 h 1284713"/>
                <a:gd name="connsiteX183" fmla="*/ 495848 w 1354514"/>
                <a:gd name="connsiteY183" fmla="*/ 956105 h 1284713"/>
                <a:gd name="connsiteX184" fmla="*/ 485793 w 1354514"/>
                <a:gd name="connsiteY184" fmla="*/ 947109 h 1284713"/>
                <a:gd name="connsiteX185" fmla="*/ 468594 w 1354514"/>
                <a:gd name="connsiteY185" fmla="*/ 933349 h 1284713"/>
                <a:gd name="connsiteX186" fmla="*/ 461715 w 1354514"/>
                <a:gd name="connsiteY186" fmla="*/ 928322 h 1284713"/>
                <a:gd name="connsiteX187" fmla="*/ 447956 w 1354514"/>
                <a:gd name="connsiteY187" fmla="*/ 944727 h 1284713"/>
                <a:gd name="connsiteX188" fmla="*/ 434197 w 1354514"/>
                <a:gd name="connsiteY188" fmla="*/ 961132 h 1284713"/>
                <a:gd name="connsiteX189" fmla="*/ 449543 w 1354514"/>
                <a:gd name="connsiteY189" fmla="*/ 974891 h 1284713"/>
                <a:gd name="connsiteX190" fmla="*/ 466478 w 1354514"/>
                <a:gd name="connsiteY190" fmla="*/ 988915 h 1284713"/>
                <a:gd name="connsiteX191" fmla="*/ 481824 w 1354514"/>
                <a:gd name="connsiteY191" fmla="*/ 972510 h 1284713"/>
                <a:gd name="connsiteX192" fmla="*/ 1185389 w 1354514"/>
                <a:gd name="connsiteY192" fmla="*/ 972774 h 1284713"/>
                <a:gd name="connsiteX193" fmla="*/ 1196502 w 1354514"/>
                <a:gd name="connsiteY193" fmla="*/ 961397 h 1284713"/>
                <a:gd name="connsiteX194" fmla="*/ 1184331 w 1354514"/>
                <a:gd name="connsiteY194" fmla="*/ 944992 h 1284713"/>
                <a:gd name="connsiteX195" fmla="*/ 1172159 w 1354514"/>
                <a:gd name="connsiteY195" fmla="*/ 930968 h 1284713"/>
                <a:gd name="connsiteX196" fmla="*/ 1157342 w 1354514"/>
                <a:gd name="connsiteY196" fmla="*/ 943404 h 1284713"/>
                <a:gd name="connsiteX197" fmla="*/ 1141201 w 1354514"/>
                <a:gd name="connsiteY197" fmla="*/ 957957 h 1284713"/>
                <a:gd name="connsiteX198" fmla="*/ 1152843 w 1354514"/>
                <a:gd name="connsiteY198" fmla="*/ 974627 h 1284713"/>
                <a:gd name="connsiteX199" fmla="*/ 1185389 w 1354514"/>
                <a:gd name="connsiteY199" fmla="*/ 972774 h 1284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1354514" h="1284713">
                  <a:moveTo>
                    <a:pt x="654342" y="1279972"/>
                  </a:moveTo>
                  <a:cubicBezTo>
                    <a:pt x="640583" y="1276797"/>
                    <a:pt x="624707" y="1264096"/>
                    <a:pt x="617827" y="1250866"/>
                  </a:cubicBezTo>
                  <a:cubicBezTo>
                    <a:pt x="611742" y="1239489"/>
                    <a:pt x="611477" y="1236843"/>
                    <a:pt x="612271" y="1197682"/>
                  </a:cubicBezTo>
                  <a:cubicBezTo>
                    <a:pt x="613065" y="1157993"/>
                    <a:pt x="613329" y="1156141"/>
                    <a:pt x="620209" y="1145557"/>
                  </a:cubicBezTo>
                  <a:cubicBezTo>
                    <a:pt x="624178" y="1139735"/>
                    <a:pt x="633174" y="1131268"/>
                    <a:pt x="640054" y="1127299"/>
                  </a:cubicBezTo>
                  <a:cubicBezTo>
                    <a:pt x="652225" y="1120155"/>
                    <a:pt x="654077" y="1119891"/>
                    <a:pt x="695884" y="1119097"/>
                  </a:cubicBezTo>
                  <a:lnTo>
                    <a:pt x="739013" y="1118038"/>
                  </a:lnTo>
                  <a:lnTo>
                    <a:pt x="738219" y="1088668"/>
                  </a:lnTo>
                  <a:lnTo>
                    <a:pt x="737425" y="1059298"/>
                  </a:lnTo>
                  <a:lnTo>
                    <a:pt x="705409" y="1052154"/>
                  </a:lnTo>
                  <a:cubicBezTo>
                    <a:pt x="687681" y="1048185"/>
                    <a:pt x="662280" y="1041305"/>
                    <a:pt x="648521" y="1036542"/>
                  </a:cubicBezTo>
                  <a:cubicBezTo>
                    <a:pt x="622061" y="1027546"/>
                    <a:pt x="563320" y="1000293"/>
                    <a:pt x="541888" y="987063"/>
                  </a:cubicBezTo>
                  <a:lnTo>
                    <a:pt x="528923" y="978860"/>
                  </a:lnTo>
                  <a:lnTo>
                    <a:pt x="513047" y="997382"/>
                  </a:lnTo>
                  <a:lnTo>
                    <a:pt x="497436" y="1015639"/>
                  </a:lnTo>
                  <a:lnTo>
                    <a:pt x="513576" y="1030192"/>
                  </a:lnTo>
                  <a:cubicBezTo>
                    <a:pt x="535538" y="1050302"/>
                    <a:pt x="535538" y="1055858"/>
                    <a:pt x="513311" y="1082053"/>
                  </a:cubicBezTo>
                  <a:cubicBezTo>
                    <a:pt x="474945" y="1127564"/>
                    <a:pt x="469388" y="1130739"/>
                    <a:pt x="452719" y="1116716"/>
                  </a:cubicBezTo>
                  <a:cubicBezTo>
                    <a:pt x="386834" y="1061944"/>
                    <a:pt x="305602" y="989709"/>
                    <a:pt x="303221" y="984152"/>
                  </a:cubicBezTo>
                  <a:cubicBezTo>
                    <a:pt x="301104" y="979654"/>
                    <a:pt x="300840" y="974891"/>
                    <a:pt x="302427" y="970922"/>
                  </a:cubicBezTo>
                  <a:cubicBezTo>
                    <a:pt x="306396" y="960868"/>
                    <a:pt x="352172" y="909800"/>
                    <a:pt x="359051" y="907948"/>
                  </a:cubicBezTo>
                  <a:cubicBezTo>
                    <a:pt x="366460" y="906096"/>
                    <a:pt x="373604" y="909800"/>
                    <a:pt x="390538" y="923824"/>
                  </a:cubicBezTo>
                  <a:lnTo>
                    <a:pt x="403239" y="934672"/>
                  </a:lnTo>
                  <a:lnTo>
                    <a:pt x="418585" y="917738"/>
                  </a:lnTo>
                  <a:lnTo>
                    <a:pt x="433932" y="900804"/>
                  </a:lnTo>
                  <a:lnTo>
                    <a:pt x="416204" y="880430"/>
                  </a:lnTo>
                  <a:cubicBezTo>
                    <a:pt x="406679" y="869317"/>
                    <a:pt x="390538" y="848678"/>
                    <a:pt x="380483" y="834655"/>
                  </a:cubicBezTo>
                  <a:lnTo>
                    <a:pt x="362491" y="808989"/>
                  </a:lnTo>
                  <a:lnTo>
                    <a:pt x="294489" y="808989"/>
                  </a:lnTo>
                  <a:cubicBezTo>
                    <a:pt x="231780" y="808989"/>
                    <a:pt x="225959" y="808724"/>
                    <a:pt x="221990" y="804226"/>
                  </a:cubicBezTo>
                  <a:cubicBezTo>
                    <a:pt x="215639" y="797082"/>
                    <a:pt x="216168" y="781735"/>
                    <a:pt x="223048" y="775649"/>
                  </a:cubicBezTo>
                  <a:cubicBezTo>
                    <a:pt x="228075" y="771151"/>
                    <a:pt x="233896" y="770622"/>
                    <a:pt x="285228" y="769828"/>
                  </a:cubicBezTo>
                  <a:lnTo>
                    <a:pt x="341852" y="769034"/>
                  </a:lnTo>
                  <a:lnTo>
                    <a:pt x="335502" y="756598"/>
                  </a:lnTo>
                  <a:cubicBezTo>
                    <a:pt x="332327" y="749719"/>
                    <a:pt x="325976" y="735431"/>
                    <a:pt x="322007" y="725111"/>
                  </a:cubicBezTo>
                  <a:lnTo>
                    <a:pt x="314599" y="705796"/>
                  </a:lnTo>
                  <a:lnTo>
                    <a:pt x="210347" y="705796"/>
                  </a:lnTo>
                  <a:lnTo>
                    <a:pt x="106096" y="705796"/>
                  </a:lnTo>
                  <a:lnTo>
                    <a:pt x="99746" y="699181"/>
                  </a:lnTo>
                  <a:cubicBezTo>
                    <a:pt x="91278" y="690978"/>
                    <a:pt x="91014" y="679600"/>
                    <a:pt x="99216" y="671927"/>
                  </a:cubicBezTo>
                  <a:cubicBezTo>
                    <a:pt x="105302" y="666106"/>
                    <a:pt x="106360" y="666106"/>
                    <a:pt x="203732" y="666106"/>
                  </a:cubicBezTo>
                  <a:cubicBezTo>
                    <a:pt x="257975" y="666106"/>
                    <a:pt x="302163" y="665577"/>
                    <a:pt x="302163" y="665048"/>
                  </a:cubicBezTo>
                  <a:cubicBezTo>
                    <a:pt x="302163" y="664254"/>
                    <a:pt x="300310" y="655787"/>
                    <a:pt x="297929" y="645732"/>
                  </a:cubicBezTo>
                  <a:cubicBezTo>
                    <a:pt x="295812" y="635942"/>
                    <a:pt x="292372" y="617155"/>
                    <a:pt x="290520" y="603926"/>
                  </a:cubicBezTo>
                  <a:lnTo>
                    <a:pt x="287345" y="580112"/>
                  </a:lnTo>
                  <a:lnTo>
                    <a:pt x="148696" y="579318"/>
                  </a:lnTo>
                  <a:cubicBezTo>
                    <a:pt x="10576" y="578789"/>
                    <a:pt x="10047" y="578789"/>
                    <a:pt x="3961" y="572968"/>
                  </a:cubicBezTo>
                  <a:cubicBezTo>
                    <a:pt x="-6093" y="563707"/>
                    <a:pt x="-3712" y="549419"/>
                    <a:pt x="8724" y="543068"/>
                  </a:cubicBezTo>
                  <a:cubicBezTo>
                    <a:pt x="14810" y="539628"/>
                    <a:pt x="37830" y="539099"/>
                    <a:pt x="150813" y="539099"/>
                  </a:cubicBezTo>
                  <a:lnTo>
                    <a:pt x="285493" y="539099"/>
                  </a:lnTo>
                  <a:lnTo>
                    <a:pt x="287081" y="501262"/>
                  </a:lnTo>
                  <a:cubicBezTo>
                    <a:pt x="287874" y="480623"/>
                    <a:pt x="289462" y="461572"/>
                    <a:pt x="290256" y="458926"/>
                  </a:cubicBezTo>
                  <a:cubicBezTo>
                    <a:pt x="292108" y="454693"/>
                    <a:pt x="286287" y="454428"/>
                    <a:pt x="190238" y="454428"/>
                  </a:cubicBezTo>
                  <a:cubicBezTo>
                    <a:pt x="91278" y="454428"/>
                    <a:pt x="88368" y="454163"/>
                    <a:pt x="81488" y="448871"/>
                  </a:cubicBezTo>
                  <a:cubicBezTo>
                    <a:pt x="71963" y="441463"/>
                    <a:pt x="71963" y="427704"/>
                    <a:pt x="81488" y="420295"/>
                  </a:cubicBezTo>
                  <a:cubicBezTo>
                    <a:pt x="88368" y="415003"/>
                    <a:pt x="91278" y="414738"/>
                    <a:pt x="193678" y="414738"/>
                  </a:cubicBezTo>
                  <a:lnTo>
                    <a:pt x="298723" y="414738"/>
                  </a:lnTo>
                  <a:lnTo>
                    <a:pt x="301898" y="399921"/>
                  </a:lnTo>
                  <a:cubicBezTo>
                    <a:pt x="303750" y="391454"/>
                    <a:pt x="307719" y="378224"/>
                    <a:pt x="310365" y="370286"/>
                  </a:cubicBezTo>
                  <a:cubicBezTo>
                    <a:pt x="313011" y="362348"/>
                    <a:pt x="315392" y="354146"/>
                    <a:pt x="315392" y="352029"/>
                  </a:cubicBezTo>
                  <a:cubicBezTo>
                    <a:pt x="315392" y="349383"/>
                    <a:pt x="304809" y="348589"/>
                    <a:pt x="261679" y="348589"/>
                  </a:cubicBezTo>
                  <a:cubicBezTo>
                    <a:pt x="211935" y="348589"/>
                    <a:pt x="207437" y="348060"/>
                    <a:pt x="203203" y="343562"/>
                  </a:cubicBezTo>
                  <a:cubicBezTo>
                    <a:pt x="196588" y="336418"/>
                    <a:pt x="196853" y="322923"/>
                    <a:pt x="203997" y="316044"/>
                  </a:cubicBezTo>
                  <a:cubicBezTo>
                    <a:pt x="209553" y="310487"/>
                    <a:pt x="211935" y="310222"/>
                    <a:pt x="271734" y="309429"/>
                  </a:cubicBezTo>
                  <a:lnTo>
                    <a:pt x="333914" y="308635"/>
                  </a:lnTo>
                  <a:lnTo>
                    <a:pt x="343440" y="289584"/>
                  </a:lnTo>
                  <a:cubicBezTo>
                    <a:pt x="366724" y="243279"/>
                    <a:pt x="396624" y="201737"/>
                    <a:pt x="435520" y="161254"/>
                  </a:cubicBezTo>
                  <a:cubicBezTo>
                    <a:pt x="577873" y="13344"/>
                    <a:pt x="790610" y="-39575"/>
                    <a:pt x="986412" y="24457"/>
                  </a:cubicBezTo>
                  <a:cubicBezTo>
                    <a:pt x="1036950" y="40862"/>
                    <a:pt x="1119240" y="84521"/>
                    <a:pt x="1132999" y="101720"/>
                  </a:cubicBezTo>
                  <a:cubicBezTo>
                    <a:pt x="1139614" y="110187"/>
                    <a:pt x="1139614" y="118654"/>
                    <a:pt x="1133263" y="126592"/>
                  </a:cubicBezTo>
                  <a:cubicBezTo>
                    <a:pt x="1124796" y="137176"/>
                    <a:pt x="1113683" y="134794"/>
                    <a:pt x="1086165" y="116537"/>
                  </a:cubicBezTo>
                  <a:cubicBezTo>
                    <a:pt x="966831" y="37687"/>
                    <a:pt x="808073" y="16519"/>
                    <a:pt x="670218" y="60707"/>
                  </a:cubicBezTo>
                  <a:cubicBezTo>
                    <a:pt x="541888" y="101720"/>
                    <a:pt x="438430" y="190624"/>
                    <a:pt x="377573" y="311810"/>
                  </a:cubicBezTo>
                  <a:cubicBezTo>
                    <a:pt x="308513" y="448871"/>
                    <a:pt x="308513" y="613451"/>
                    <a:pt x="377573" y="750513"/>
                  </a:cubicBezTo>
                  <a:cubicBezTo>
                    <a:pt x="452454" y="899481"/>
                    <a:pt x="591103" y="998176"/>
                    <a:pt x="757006" y="1020667"/>
                  </a:cubicBezTo>
                  <a:cubicBezTo>
                    <a:pt x="787699" y="1024900"/>
                    <a:pt x="859405" y="1024106"/>
                    <a:pt x="890098" y="1019608"/>
                  </a:cubicBezTo>
                  <a:cubicBezTo>
                    <a:pt x="966831" y="1007701"/>
                    <a:pt x="1041448" y="977802"/>
                    <a:pt x="1103893" y="934143"/>
                  </a:cubicBezTo>
                  <a:cubicBezTo>
                    <a:pt x="1143053" y="906625"/>
                    <a:pt x="1201000" y="846826"/>
                    <a:pt x="1227460" y="807136"/>
                  </a:cubicBezTo>
                  <a:cubicBezTo>
                    <a:pt x="1273500" y="737547"/>
                    <a:pt x="1299430" y="667694"/>
                    <a:pt x="1308956" y="586727"/>
                  </a:cubicBezTo>
                  <a:cubicBezTo>
                    <a:pt x="1317423" y="515021"/>
                    <a:pt x="1310279" y="443844"/>
                    <a:pt x="1287259" y="375049"/>
                  </a:cubicBezTo>
                  <a:cubicBezTo>
                    <a:pt x="1265033" y="308106"/>
                    <a:pt x="1233810" y="255980"/>
                    <a:pt x="1178774" y="192741"/>
                  </a:cubicBezTo>
                  <a:cubicBezTo>
                    <a:pt x="1160252" y="171573"/>
                    <a:pt x="1158400" y="164429"/>
                    <a:pt x="1168719" y="154110"/>
                  </a:cubicBezTo>
                  <a:cubicBezTo>
                    <a:pt x="1182214" y="140615"/>
                    <a:pt x="1192533" y="146701"/>
                    <a:pt x="1227460" y="188243"/>
                  </a:cubicBezTo>
                  <a:cubicBezTo>
                    <a:pt x="1345735" y="329273"/>
                    <a:pt x="1383043" y="521900"/>
                    <a:pt x="1325890" y="696270"/>
                  </a:cubicBezTo>
                  <a:cubicBezTo>
                    <a:pt x="1303135" y="765859"/>
                    <a:pt x="1265827" y="830156"/>
                    <a:pt x="1214230" y="889426"/>
                  </a:cubicBezTo>
                  <a:lnTo>
                    <a:pt x="1201265" y="903979"/>
                  </a:lnTo>
                  <a:lnTo>
                    <a:pt x="1214230" y="918797"/>
                  </a:lnTo>
                  <a:cubicBezTo>
                    <a:pt x="1221110" y="926734"/>
                    <a:pt x="1227989" y="933349"/>
                    <a:pt x="1229048" y="933349"/>
                  </a:cubicBezTo>
                  <a:cubicBezTo>
                    <a:pt x="1230371" y="933349"/>
                    <a:pt x="1237515" y="928057"/>
                    <a:pt x="1244923" y="921443"/>
                  </a:cubicBezTo>
                  <a:cubicBezTo>
                    <a:pt x="1260005" y="908213"/>
                    <a:pt x="1266356" y="905567"/>
                    <a:pt x="1275087" y="908742"/>
                  </a:cubicBezTo>
                  <a:cubicBezTo>
                    <a:pt x="1281173" y="911123"/>
                    <a:pt x="1324832" y="959809"/>
                    <a:pt x="1329330" y="969599"/>
                  </a:cubicBezTo>
                  <a:cubicBezTo>
                    <a:pt x="1335151" y="982035"/>
                    <a:pt x="1330388" y="987327"/>
                    <a:pt x="1250215" y="1056387"/>
                  </a:cubicBezTo>
                  <a:cubicBezTo>
                    <a:pt x="1167661" y="1127564"/>
                    <a:pt x="1164221" y="1129681"/>
                    <a:pt x="1152050" y="1119361"/>
                  </a:cubicBezTo>
                  <a:cubicBezTo>
                    <a:pt x="1143053" y="1111424"/>
                    <a:pt x="1106010" y="1067765"/>
                    <a:pt x="1103364" y="1061415"/>
                  </a:cubicBezTo>
                  <a:cubicBezTo>
                    <a:pt x="1098866" y="1051625"/>
                    <a:pt x="1102835" y="1043157"/>
                    <a:pt x="1118446" y="1030192"/>
                  </a:cubicBezTo>
                  <a:cubicBezTo>
                    <a:pt x="1126384" y="1023313"/>
                    <a:pt x="1132999" y="1016698"/>
                    <a:pt x="1132999" y="1015375"/>
                  </a:cubicBezTo>
                  <a:cubicBezTo>
                    <a:pt x="1132999" y="1014316"/>
                    <a:pt x="1126913" y="1006114"/>
                    <a:pt x="1119504" y="997117"/>
                  </a:cubicBezTo>
                  <a:lnTo>
                    <a:pt x="1105745" y="980977"/>
                  </a:lnTo>
                  <a:lnTo>
                    <a:pt x="1094897" y="987857"/>
                  </a:lnTo>
                  <a:cubicBezTo>
                    <a:pt x="1053355" y="1013787"/>
                    <a:pt x="973976" y="1044480"/>
                    <a:pt x="924496" y="1054006"/>
                  </a:cubicBezTo>
                  <a:lnTo>
                    <a:pt x="900153" y="1058769"/>
                  </a:lnTo>
                  <a:lnTo>
                    <a:pt x="900153" y="1088668"/>
                  </a:lnTo>
                  <a:lnTo>
                    <a:pt x="900153" y="1118568"/>
                  </a:lnTo>
                  <a:lnTo>
                    <a:pt x="937990" y="1118568"/>
                  </a:lnTo>
                  <a:cubicBezTo>
                    <a:pt x="982178" y="1118568"/>
                    <a:pt x="991968" y="1120949"/>
                    <a:pt x="1006521" y="1133914"/>
                  </a:cubicBezTo>
                  <a:cubicBezTo>
                    <a:pt x="1023984" y="1149790"/>
                    <a:pt x="1027160" y="1159316"/>
                    <a:pt x="1027160" y="1200064"/>
                  </a:cubicBezTo>
                  <a:cubicBezTo>
                    <a:pt x="1027160" y="1240018"/>
                    <a:pt x="1024778" y="1249014"/>
                    <a:pt x="1009167" y="1264890"/>
                  </a:cubicBezTo>
                  <a:cubicBezTo>
                    <a:pt x="991704" y="1282618"/>
                    <a:pt x="992233" y="1282618"/>
                    <a:pt x="818392" y="1282354"/>
                  </a:cubicBezTo>
                  <a:cubicBezTo>
                    <a:pt x="733192" y="1282089"/>
                    <a:pt x="659369" y="1281031"/>
                    <a:pt x="654342" y="1279972"/>
                  </a:cubicBezTo>
                  <a:close/>
                  <a:moveTo>
                    <a:pt x="691121" y="1200593"/>
                  </a:moveTo>
                  <a:lnTo>
                    <a:pt x="691121" y="1158257"/>
                  </a:lnTo>
                  <a:lnTo>
                    <a:pt x="678156" y="1158257"/>
                  </a:lnTo>
                  <a:cubicBezTo>
                    <a:pt x="669159" y="1158257"/>
                    <a:pt x="663338" y="1159845"/>
                    <a:pt x="658311" y="1163814"/>
                  </a:cubicBezTo>
                  <a:cubicBezTo>
                    <a:pt x="651696" y="1169106"/>
                    <a:pt x="651431" y="1169900"/>
                    <a:pt x="651431" y="1200328"/>
                  </a:cubicBezTo>
                  <a:cubicBezTo>
                    <a:pt x="651431" y="1226788"/>
                    <a:pt x="652225" y="1232080"/>
                    <a:pt x="656194" y="1235520"/>
                  </a:cubicBezTo>
                  <a:cubicBezTo>
                    <a:pt x="662544" y="1241076"/>
                    <a:pt x="666778" y="1242399"/>
                    <a:pt x="680008" y="1242664"/>
                  </a:cubicBezTo>
                  <a:lnTo>
                    <a:pt x="691121" y="1242928"/>
                  </a:lnTo>
                  <a:lnTo>
                    <a:pt x="691121" y="1200593"/>
                  </a:lnTo>
                  <a:close/>
                  <a:moveTo>
                    <a:pt x="762562" y="1200593"/>
                  </a:moveTo>
                  <a:lnTo>
                    <a:pt x="762562" y="1158257"/>
                  </a:lnTo>
                  <a:lnTo>
                    <a:pt x="746686" y="1158257"/>
                  </a:lnTo>
                  <a:lnTo>
                    <a:pt x="730810" y="1158257"/>
                  </a:lnTo>
                  <a:lnTo>
                    <a:pt x="730810" y="1200593"/>
                  </a:lnTo>
                  <a:lnTo>
                    <a:pt x="730810" y="1242928"/>
                  </a:lnTo>
                  <a:lnTo>
                    <a:pt x="746686" y="1242928"/>
                  </a:lnTo>
                  <a:lnTo>
                    <a:pt x="762562" y="1242928"/>
                  </a:lnTo>
                  <a:lnTo>
                    <a:pt x="762562" y="1200593"/>
                  </a:lnTo>
                  <a:close/>
                  <a:moveTo>
                    <a:pt x="834003" y="1200593"/>
                  </a:moveTo>
                  <a:lnTo>
                    <a:pt x="834003" y="1158257"/>
                  </a:lnTo>
                  <a:lnTo>
                    <a:pt x="818128" y="1158257"/>
                  </a:lnTo>
                  <a:lnTo>
                    <a:pt x="802252" y="1158257"/>
                  </a:lnTo>
                  <a:lnTo>
                    <a:pt x="802252" y="1198741"/>
                  </a:lnTo>
                  <a:cubicBezTo>
                    <a:pt x="802252" y="1221232"/>
                    <a:pt x="803046" y="1240283"/>
                    <a:pt x="804104" y="1241076"/>
                  </a:cubicBezTo>
                  <a:cubicBezTo>
                    <a:pt x="804898" y="1242135"/>
                    <a:pt x="812042" y="1242928"/>
                    <a:pt x="819980" y="1242928"/>
                  </a:cubicBezTo>
                  <a:lnTo>
                    <a:pt x="834003" y="1242928"/>
                  </a:lnTo>
                  <a:lnTo>
                    <a:pt x="834003" y="1200593"/>
                  </a:lnTo>
                  <a:close/>
                  <a:moveTo>
                    <a:pt x="907562" y="1200064"/>
                  </a:moveTo>
                  <a:lnTo>
                    <a:pt x="908355" y="1158257"/>
                  </a:lnTo>
                  <a:lnTo>
                    <a:pt x="892215" y="1158257"/>
                  </a:lnTo>
                  <a:lnTo>
                    <a:pt x="876339" y="1158257"/>
                  </a:lnTo>
                  <a:lnTo>
                    <a:pt x="876339" y="1200593"/>
                  </a:lnTo>
                  <a:lnTo>
                    <a:pt x="876339" y="1243193"/>
                  </a:lnTo>
                  <a:lnTo>
                    <a:pt x="891686" y="1242399"/>
                  </a:lnTo>
                  <a:lnTo>
                    <a:pt x="906768" y="1241606"/>
                  </a:lnTo>
                  <a:lnTo>
                    <a:pt x="907562" y="1200064"/>
                  </a:lnTo>
                  <a:close/>
                  <a:moveTo>
                    <a:pt x="982707" y="1234991"/>
                  </a:moveTo>
                  <a:cubicBezTo>
                    <a:pt x="986676" y="1230228"/>
                    <a:pt x="987470" y="1224407"/>
                    <a:pt x="987470" y="1200064"/>
                  </a:cubicBezTo>
                  <a:cubicBezTo>
                    <a:pt x="987470" y="1173075"/>
                    <a:pt x="987205" y="1170958"/>
                    <a:pt x="980855" y="1164872"/>
                  </a:cubicBezTo>
                  <a:cubicBezTo>
                    <a:pt x="975828" y="1159580"/>
                    <a:pt x="971859" y="1158257"/>
                    <a:pt x="961010" y="1158257"/>
                  </a:cubicBezTo>
                  <a:lnTo>
                    <a:pt x="947780" y="1158257"/>
                  </a:lnTo>
                  <a:lnTo>
                    <a:pt x="947780" y="1200857"/>
                  </a:lnTo>
                  <a:lnTo>
                    <a:pt x="947780" y="1243458"/>
                  </a:lnTo>
                  <a:lnTo>
                    <a:pt x="962862" y="1242399"/>
                  </a:lnTo>
                  <a:cubicBezTo>
                    <a:pt x="974240" y="1241341"/>
                    <a:pt x="979003" y="1239753"/>
                    <a:pt x="982707" y="1234991"/>
                  </a:cubicBezTo>
                  <a:close/>
                  <a:moveTo>
                    <a:pt x="860463" y="1091314"/>
                  </a:moveTo>
                  <a:lnTo>
                    <a:pt x="860463" y="1064325"/>
                  </a:lnTo>
                  <a:lnTo>
                    <a:pt x="819451" y="1064325"/>
                  </a:lnTo>
                  <a:lnTo>
                    <a:pt x="778438" y="1064325"/>
                  </a:lnTo>
                  <a:lnTo>
                    <a:pt x="778438" y="1091314"/>
                  </a:lnTo>
                  <a:lnTo>
                    <a:pt x="778438" y="1118568"/>
                  </a:lnTo>
                  <a:lnTo>
                    <a:pt x="819451" y="1118568"/>
                  </a:lnTo>
                  <a:lnTo>
                    <a:pt x="860463" y="1118568"/>
                  </a:lnTo>
                  <a:lnTo>
                    <a:pt x="860463" y="1091314"/>
                  </a:lnTo>
                  <a:close/>
                  <a:moveTo>
                    <a:pt x="1230371" y="1020931"/>
                  </a:moveTo>
                  <a:lnTo>
                    <a:pt x="1284084" y="974627"/>
                  </a:lnTo>
                  <a:lnTo>
                    <a:pt x="1274823" y="965630"/>
                  </a:lnTo>
                  <a:lnTo>
                    <a:pt x="1265827" y="956369"/>
                  </a:lnTo>
                  <a:lnTo>
                    <a:pt x="1207615" y="1006378"/>
                  </a:lnTo>
                  <a:lnTo>
                    <a:pt x="1149668" y="1056387"/>
                  </a:lnTo>
                  <a:lnTo>
                    <a:pt x="1157871" y="1065913"/>
                  </a:lnTo>
                  <a:cubicBezTo>
                    <a:pt x="1165544" y="1075174"/>
                    <a:pt x="1166073" y="1075438"/>
                    <a:pt x="1171365" y="1071469"/>
                  </a:cubicBezTo>
                  <a:cubicBezTo>
                    <a:pt x="1174276" y="1068823"/>
                    <a:pt x="1201000" y="1046333"/>
                    <a:pt x="1230371" y="1020931"/>
                  </a:cubicBezTo>
                  <a:close/>
                  <a:moveTo>
                    <a:pt x="475474" y="1065119"/>
                  </a:moveTo>
                  <a:lnTo>
                    <a:pt x="482353" y="1056916"/>
                  </a:lnTo>
                  <a:lnTo>
                    <a:pt x="476268" y="1050831"/>
                  </a:lnTo>
                  <a:cubicBezTo>
                    <a:pt x="463302" y="1038130"/>
                    <a:pt x="367254" y="957163"/>
                    <a:pt x="365401" y="957163"/>
                  </a:cubicBezTo>
                  <a:cubicBezTo>
                    <a:pt x="364343" y="957163"/>
                    <a:pt x="360109" y="961397"/>
                    <a:pt x="356140" y="966424"/>
                  </a:cubicBezTo>
                  <a:lnTo>
                    <a:pt x="349261" y="975685"/>
                  </a:lnTo>
                  <a:lnTo>
                    <a:pt x="356670" y="982035"/>
                  </a:lnTo>
                  <a:cubicBezTo>
                    <a:pt x="360903" y="985475"/>
                    <a:pt x="386305" y="1007437"/>
                    <a:pt x="413294" y="1030721"/>
                  </a:cubicBezTo>
                  <a:cubicBezTo>
                    <a:pt x="440282" y="1054006"/>
                    <a:pt x="463567" y="1073322"/>
                    <a:pt x="465419" y="1073322"/>
                  </a:cubicBezTo>
                  <a:cubicBezTo>
                    <a:pt x="467007" y="1073586"/>
                    <a:pt x="471505" y="1069882"/>
                    <a:pt x="475474" y="1065119"/>
                  </a:cubicBezTo>
                  <a:close/>
                  <a:moveTo>
                    <a:pt x="481824" y="972510"/>
                  </a:moveTo>
                  <a:lnTo>
                    <a:pt x="495848" y="956105"/>
                  </a:lnTo>
                  <a:lnTo>
                    <a:pt x="485793" y="947109"/>
                  </a:lnTo>
                  <a:cubicBezTo>
                    <a:pt x="479972" y="942346"/>
                    <a:pt x="472299" y="936260"/>
                    <a:pt x="468594" y="933349"/>
                  </a:cubicBezTo>
                  <a:lnTo>
                    <a:pt x="461715" y="928322"/>
                  </a:lnTo>
                  <a:lnTo>
                    <a:pt x="447956" y="944727"/>
                  </a:lnTo>
                  <a:lnTo>
                    <a:pt x="434197" y="961132"/>
                  </a:lnTo>
                  <a:lnTo>
                    <a:pt x="449543" y="974891"/>
                  </a:lnTo>
                  <a:cubicBezTo>
                    <a:pt x="458010" y="982565"/>
                    <a:pt x="465684" y="988915"/>
                    <a:pt x="466478" y="988915"/>
                  </a:cubicBezTo>
                  <a:cubicBezTo>
                    <a:pt x="467271" y="988915"/>
                    <a:pt x="474416" y="981506"/>
                    <a:pt x="481824" y="972510"/>
                  </a:cubicBezTo>
                  <a:close/>
                  <a:moveTo>
                    <a:pt x="1185389" y="972774"/>
                  </a:moveTo>
                  <a:cubicBezTo>
                    <a:pt x="1191475" y="967483"/>
                    <a:pt x="1196502" y="962455"/>
                    <a:pt x="1196502" y="961397"/>
                  </a:cubicBezTo>
                  <a:cubicBezTo>
                    <a:pt x="1196502" y="960338"/>
                    <a:pt x="1190945" y="952930"/>
                    <a:pt x="1184331" y="944992"/>
                  </a:cubicBezTo>
                  <a:lnTo>
                    <a:pt x="1172159" y="930968"/>
                  </a:lnTo>
                  <a:lnTo>
                    <a:pt x="1157342" y="943404"/>
                  </a:lnTo>
                  <a:cubicBezTo>
                    <a:pt x="1148875" y="950284"/>
                    <a:pt x="1141730" y="956899"/>
                    <a:pt x="1141201" y="957957"/>
                  </a:cubicBezTo>
                  <a:cubicBezTo>
                    <a:pt x="1140672" y="959280"/>
                    <a:pt x="1145964" y="966689"/>
                    <a:pt x="1152843" y="974627"/>
                  </a:cubicBezTo>
                  <a:cubicBezTo>
                    <a:pt x="1166603" y="990502"/>
                    <a:pt x="1164750" y="990767"/>
                    <a:pt x="1185389" y="972774"/>
                  </a:cubicBezTo>
                  <a:close/>
                </a:path>
              </a:pathLst>
            </a:custGeom>
            <a:grpFill/>
            <a:ln w="264" cap="flat">
              <a:solidFill>
                <a:srgbClr val="FFFFFF"/>
              </a:solid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78DA6CBD-345A-440A-8252-15AA236722B8}"/>
                </a:ext>
              </a:extLst>
            </p:cNvPr>
            <p:cNvSpPr/>
            <p:nvPr/>
          </p:nvSpPr>
          <p:spPr>
            <a:xfrm flipV="1">
              <a:off x="5192777" y="984896"/>
              <a:ext cx="838149" cy="838586"/>
            </a:xfrm>
            <a:custGeom>
              <a:avLst/>
              <a:gdLst>
                <a:gd name="connsiteX0" fmla="*/ 374036 w 838149"/>
                <a:gd name="connsiteY0" fmla="*/ 835333 h 838586"/>
                <a:gd name="connsiteX1" fmla="*/ 304447 w 838149"/>
                <a:gd name="connsiteY1" fmla="*/ 820515 h 838586"/>
                <a:gd name="connsiteX2" fmla="*/ 305241 w 838149"/>
                <a:gd name="connsiteY2" fmla="*/ 787176 h 838586"/>
                <a:gd name="connsiteX3" fmla="*/ 336463 w 838149"/>
                <a:gd name="connsiteY3" fmla="*/ 788764 h 838586"/>
                <a:gd name="connsiteX4" fmla="*/ 378534 w 838149"/>
                <a:gd name="connsiteY4" fmla="*/ 794849 h 838586"/>
                <a:gd name="connsiteX5" fmla="*/ 396527 w 838149"/>
                <a:gd name="connsiteY5" fmla="*/ 796437 h 838586"/>
                <a:gd name="connsiteX6" fmla="*/ 396527 w 838149"/>
                <a:gd name="connsiteY6" fmla="*/ 765744 h 838586"/>
                <a:gd name="connsiteX7" fmla="*/ 403407 w 838149"/>
                <a:gd name="connsiteY7" fmla="*/ 729758 h 838586"/>
                <a:gd name="connsiteX8" fmla="*/ 429602 w 838149"/>
                <a:gd name="connsiteY8" fmla="*/ 730817 h 838586"/>
                <a:gd name="connsiteX9" fmla="*/ 436217 w 838149"/>
                <a:gd name="connsiteY9" fmla="*/ 766802 h 838586"/>
                <a:gd name="connsiteX10" fmla="*/ 436217 w 838149"/>
                <a:gd name="connsiteY10" fmla="*/ 796437 h 838586"/>
                <a:gd name="connsiteX11" fmla="*/ 457384 w 838149"/>
                <a:gd name="connsiteY11" fmla="*/ 794585 h 838586"/>
                <a:gd name="connsiteX12" fmla="*/ 610586 w 838149"/>
                <a:gd name="connsiteY12" fmla="*/ 743517 h 838586"/>
                <a:gd name="connsiteX13" fmla="*/ 669062 w 838149"/>
                <a:gd name="connsiteY13" fmla="*/ 699065 h 838586"/>
                <a:gd name="connsiteX14" fmla="*/ 649218 w 838149"/>
                <a:gd name="connsiteY14" fmla="*/ 676574 h 838586"/>
                <a:gd name="connsiteX15" fmla="*/ 629373 w 838149"/>
                <a:gd name="connsiteY15" fmla="*/ 648262 h 838586"/>
                <a:gd name="connsiteX16" fmla="*/ 636252 w 838149"/>
                <a:gd name="connsiteY16" fmla="*/ 634503 h 838586"/>
                <a:gd name="connsiteX17" fmla="*/ 677530 w 838149"/>
                <a:gd name="connsiteY17" fmla="*/ 649585 h 838586"/>
                <a:gd name="connsiteX18" fmla="*/ 698697 w 838149"/>
                <a:gd name="connsiteY18" fmla="*/ 669959 h 838586"/>
                <a:gd name="connsiteX19" fmla="*/ 709281 w 838149"/>
                <a:gd name="connsiteY19" fmla="*/ 658052 h 838586"/>
                <a:gd name="connsiteX20" fmla="*/ 776224 w 838149"/>
                <a:gd name="connsiteY20" fmla="*/ 538190 h 838586"/>
                <a:gd name="connsiteX21" fmla="*/ 794746 w 838149"/>
                <a:gd name="connsiteY21" fmla="*/ 452460 h 838586"/>
                <a:gd name="connsiteX22" fmla="*/ 796334 w 838149"/>
                <a:gd name="connsiteY22" fmla="*/ 435791 h 838586"/>
                <a:gd name="connsiteX23" fmla="*/ 766963 w 838149"/>
                <a:gd name="connsiteY23" fmla="*/ 435791 h 838586"/>
                <a:gd name="connsiteX24" fmla="*/ 732566 w 838149"/>
                <a:gd name="connsiteY24" fmla="*/ 430499 h 838586"/>
                <a:gd name="connsiteX25" fmla="*/ 734153 w 838149"/>
                <a:gd name="connsiteY25" fmla="*/ 401657 h 838586"/>
                <a:gd name="connsiteX26" fmla="*/ 768551 w 838149"/>
                <a:gd name="connsiteY26" fmla="*/ 396101 h 838586"/>
                <a:gd name="connsiteX27" fmla="*/ 795805 w 838149"/>
                <a:gd name="connsiteY27" fmla="*/ 396101 h 838586"/>
                <a:gd name="connsiteX28" fmla="*/ 794482 w 838149"/>
                <a:gd name="connsiteY28" fmla="*/ 382342 h 838586"/>
                <a:gd name="connsiteX29" fmla="*/ 775960 w 838149"/>
                <a:gd name="connsiteY29" fmla="*/ 295554 h 838586"/>
                <a:gd name="connsiteX30" fmla="*/ 709281 w 838149"/>
                <a:gd name="connsiteY30" fmla="*/ 176485 h 838586"/>
                <a:gd name="connsiteX31" fmla="*/ 698697 w 838149"/>
                <a:gd name="connsiteY31" fmla="*/ 164578 h 838586"/>
                <a:gd name="connsiteX32" fmla="*/ 678853 w 838149"/>
                <a:gd name="connsiteY32" fmla="*/ 183894 h 838586"/>
                <a:gd name="connsiteX33" fmla="*/ 651070 w 838149"/>
                <a:gd name="connsiteY33" fmla="*/ 202945 h 838586"/>
                <a:gd name="connsiteX34" fmla="*/ 631490 w 838149"/>
                <a:gd name="connsiteY34" fmla="*/ 184952 h 838586"/>
                <a:gd name="connsiteX35" fmla="*/ 650805 w 838149"/>
                <a:gd name="connsiteY35" fmla="*/ 156376 h 838586"/>
                <a:gd name="connsiteX36" fmla="*/ 670121 w 838149"/>
                <a:gd name="connsiteY36" fmla="*/ 136795 h 838586"/>
                <a:gd name="connsiteX37" fmla="*/ 662447 w 838149"/>
                <a:gd name="connsiteY37" fmla="*/ 128857 h 838586"/>
                <a:gd name="connsiteX38" fmla="*/ 524857 w 838149"/>
                <a:gd name="connsiteY38" fmla="*/ 53447 h 838586"/>
                <a:gd name="connsiteX39" fmla="*/ 447859 w 838149"/>
                <a:gd name="connsiteY39" fmla="*/ 38894 h 838586"/>
                <a:gd name="connsiteX40" fmla="*/ 438863 w 838149"/>
                <a:gd name="connsiteY40" fmla="*/ 38894 h 838586"/>
                <a:gd name="connsiteX41" fmla="*/ 438863 w 838149"/>
                <a:gd name="connsiteY41" fmla="*/ 65089 h 838586"/>
                <a:gd name="connsiteX42" fmla="*/ 432777 w 838149"/>
                <a:gd name="connsiteY42" fmla="*/ 98693 h 838586"/>
                <a:gd name="connsiteX43" fmla="*/ 403936 w 838149"/>
                <a:gd name="connsiteY43" fmla="*/ 100016 h 838586"/>
                <a:gd name="connsiteX44" fmla="*/ 399173 w 838149"/>
                <a:gd name="connsiteY44" fmla="*/ 66412 h 838586"/>
                <a:gd name="connsiteX45" fmla="*/ 399173 w 838149"/>
                <a:gd name="connsiteY45" fmla="*/ 38894 h 838586"/>
                <a:gd name="connsiteX46" fmla="*/ 386737 w 838149"/>
                <a:gd name="connsiteY46" fmla="*/ 38894 h 838586"/>
                <a:gd name="connsiteX47" fmla="*/ 301272 w 838149"/>
                <a:gd name="connsiteY47" fmla="*/ 55299 h 838586"/>
                <a:gd name="connsiteX48" fmla="*/ 178763 w 838149"/>
                <a:gd name="connsiteY48" fmla="*/ 120390 h 838586"/>
                <a:gd name="connsiteX49" fmla="*/ 163681 w 838149"/>
                <a:gd name="connsiteY49" fmla="*/ 132297 h 838586"/>
                <a:gd name="connsiteX50" fmla="*/ 184849 w 838149"/>
                <a:gd name="connsiteY50" fmla="*/ 153994 h 838586"/>
                <a:gd name="connsiteX51" fmla="*/ 206017 w 838149"/>
                <a:gd name="connsiteY51" fmla="*/ 179925 h 838586"/>
                <a:gd name="connsiteX52" fmla="*/ 181145 w 838149"/>
                <a:gd name="connsiteY52" fmla="*/ 201357 h 838586"/>
                <a:gd name="connsiteX53" fmla="*/ 155479 w 838149"/>
                <a:gd name="connsiteY53" fmla="*/ 179925 h 838586"/>
                <a:gd name="connsiteX54" fmla="*/ 135105 w 838149"/>
                <a:gd name="connsiteY54" fmla="*/ 160080 h 838586"/>
                <a:gd name="connsiteX55" fmla="*/ 114995 w 838149"/>
                <a:gd name="connsiteY55" fmla="*/ 186010 h 838586"/>
                <a:gd name="connsiteX56" fmla="*/ 37733 w 838149"/>
                <a:gd name="connsiteY56" fmla="*/ 378108 h 838586"/>
                <a:gd name="connsiteX57" fmla="*/ 36145 w 838149"/>
                <a:gd name="connsiteY57" fmla="*/ 392926 h 838586"/>
                <a:gd name="connsiteX58" fmla="*/ 67103 w 838149"/>
                <a:gd name="connsiteY58" fmla="*/ 393984 h 838586"/>
                <a:gd name="connsiteX59" fmla="*/ 103088 w 838149"/>
                <a:gd name="connsiteY59" fmla="*/ 401128 h 838586"/>
                <a:gd name="connsiteX60" fmla="*/ 102030 w 838149"/>
                <a:gd name="connsiteY60" fmla="*/ 427323 h 838586"/>
                <a:gd name="connsiteX61" fmla="*/ 65780 w 838149"/>
                <a:gd name="connsiteY61" fmla="*/ 433145 h 838586"/>
                <a:gd name="connsiteX62" fmla="*/ 35881 w 838149"/>
                <a:gd name="connsiteY62" fmla="*/ 433145 h 838586"/>
                <a:gd name="connsiteX63" fmla="*/ 37733 w 838149"/>
                <a:gd name="connsiteY63" fmla="*/ 453783 h 838586"/>
                <a:gd name="connsiteX64" fmla="*/ 75570 w 838149"/>
                <a:gd name="connsiteY64" fmla="*/ 585288 h 838586"/>
                <a:gd name="connsiteX65" fmla="*/ 123992 w 838149"/>
                <a:gd name="connsiteY65" fmla="*/ 660698 h 838586"/>
                <a:gd name="connsiteX66" fmla="*/ 131930 w 838149"/>
                <a:gd name="connsiteY66" fmla="*/ 669695 h 838586"/>
                <a:gd name="connsiteX67" fmla="*/ 151245 w 838149"/>
                <a:gd name="connsiteY67" fmla="*/ 650908 h 838586"/>
                <a:gd name="connsiteX68" fmla="*/ 176117 w 838149"/>
                <a:gd name="connsiteY68" fmla="*/ 629211 h 838586"/>
                <a:gd name="connsiteX69" fmla="*/ 203371 w 838149"/>
                <a:gd name="connsiteY69" fmla="*/ 647998 h 838586"/>
                <a:gd name="connsiteX70" fmla="*/ 182203 w 838149"/>
                <a:gd name="connsiteY70" fmla="*/ 677633 h 838586"/>
                <a:gd name="connsiteX71" fmla="*/ 161035 w 838149"/>
                <a:gd name="connsiteY71" fmla="*/ 699594 h 838586"/>
                <a:gd name="connsiteX72" fmla="*/ 181145 w 838149"/>
                <a:gd name="connsiteY72" fmla="*/ 715735 h 838586"/>
                <a:gd name="connsiteX73" fmla="*/ 223216 w 838149"/>
                <a:gd name="connsiteY73" fmla="*/ 744311 h 838586"/>
                <a:gd name="connsiteX74" fmla="*/ 250998 w 838149"/>
                <a:gd name="connsiteY74" fmla="*/ 773946 h 838586"/>
                <a:gd name="connsiteX75" fmla="*/ 237239 w 838149"/>
                <a:gd name="connsiteY75" fmla="*/ 790087 h 838586"/>
                <a:gd name="connsiteX76" fmla="*/ 180086 w 838149"/>
                <a:gd name="connsiteY76" fmla="*/ 764156 h 838586"/>
                <a:gd name="connsiteX77" fmla="*/ 4658 w 838149"/>
                <a:gd name="connsiteY77" fmla="*/ 501411 h 838586"/>
                <a:gd name="connsiteX78" fmla="*/ -2221 w 838149"/>
                <a:gd name="connsiteY78" fmla="*/ 429176 h 838586"/>
                <a:gd name="connsiteX79" fmla="*/ 2012 w 838149"/>
                <a:gd name="connsiteY79" fmla="*/ 348738 h 838586"/>
                <a:gd name="connsiteX80" fmla="*/ 290159 w 838149"/>
                <a:gd name="connsiteY80" fmla="*/ 16668 h 838586"/>
                <a:gd name="connsiteX81" fmla="*/ 415049 w 838149"/>
                <a:gd name="connsiteY81" fmla="*/ -1854 h 838586"/>
                <a:gd name="connsiteX82" fmla="*/ 579628 w 838149"/>
                <a:gd name="connsiteY82" fmla="*/ 30956 h 838586"/>
                <a:gd name="connsiteX83" fmla="*/ 834965 w 838149"/>
                <a:gd name="connsiteY83" fmla="*/ 400070 h 838586"/>
                <a:gd name="connsiteX84" fmla="*/ 492047 w 838149"/>
                <a:gd name="connsiteY84" fmla="*/ 829776 h 838586"/>
                <a:gd name="connsiteX85" fmla="*/ 374036 w 838149"/>
                <a:gd name="connsiteY85" fmla="*/ 835333 h 838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838149" h="838586">
                  <a:moveTo>
                    <a:pt x="374036" y="835333"/>
                  </a:moveTo>
                  <a:cubicBezTo>
                    <a:pt x="343343" y="831893"/>
                    <a:pt x="311591" y="825013"/>
                    <a:pt x="304447" y="820515"/>
                  </a:cubicBezTo>
                  <a:cubicBezTo>
                    <a:pt x="291482" y="812048"/>
                    <a:pt x="291746" y="793262"/>
                    <a:pt x="305241" y="787176"/>
                  </a:cubicBezTo>
                  <a:cubicBezTo>
                    <a:pt x="310797" y="784795"/>
                    <a:pt x="317148" y="785059"/>
                    <a:pt x="336463" y="788764"/>
                  </a:cubicBezTo>
                  <a:cubicBezTo>
                    <a:pt x="349958" y="791410"/>
                    <a:pt x="368744" y="794055"/>
                    <a:pt x="378534" y="794849"/>
                  </a:cubicBezTo>
                  <a:lnTo>
                    <a:pt x="396527" y="796437"/>
                  </a:lnTo>
                  <a:lnTo>
                    <a:pt x="396527" y="765744"/>
                  </a:lnTo>
                  <a:cubicBezTo>
                    <a:pt x="396527" y="735844"/>
                    <a:pt x="396792" y="735050"/>
                    <a:pt x="403407" y="729758"/>
                  </a:cubicBezTo>
                  <a:cubicBezTo>
                    <a:pt x="412667" y="722350"/>
                    <a:pt x="421664" y="722879"/>
                    <a:pt x="429602" y="730817"/>
                  </a:cubicBezTo>
                  <a:cubicBezTo>
                    <a:pt x="435952" y="736902"/>
                    <a:pt x="436217" y="739019"/>
                    <a:pt x="436217" y="766802"/>
                  </a:cubicBezTo>
                  <a:lnTo>
                    <a:pt x="436217" y="796437"/>
                  </a:lnTo>
                  <a:lnTo>
                    <a:pt x="457384" y="794585"/>
                  </a:lnTo>
                  <a:cubicBezTo>
                    <a:pt x="503689" y="790880"/>
                    <a:pt x="566134" y="769977"/>
                    <a:pt x="610586" y="743517"/>
                  </a:cubicBezTo>
                  <a:cubicBezTo>
                    <a:pt x="634665" y="728965"/>
                    <a:pt x="668798" y="703034"/>
                    <a:pt x="669062" y="699065"/>
                  </a:cubicBezTo>
                  <a:cubicBezTo>
                    <a:pt x="669062" y="697477"/>
                    <a:pt x="660066" y="687423"/>
                    <a:pt x="649218" y="676574"/>
                  </a:cubicBezTo>
                  <a:cubicBezTo>
                    <a:pt x="632813" y="660169"/>
                    <a:pt x="629373" y="655406"/>
                    <a:pt x="629373" y="648262"/>
                  </a:cubicBezTo>
                  <a:cubicBezTo>
                    <a:pt x="629373" y="642441"/>
                    <a:pt x="631490" y="638208"/>
                    <a:pt x="636252" y="634503"/>
                  </a:cubicBezTo>
                  <a:cubicBezTo>
                    <a:pt x="648424" y="624978"/>
                    <a:pt x="654510" y="627094"/>
                    <a:pt x="677530" y="649585"/>
                  </a:cubicBezTo>
                  <a:lnTo>
                    <a:pt x="698697" y="669959"/>
                  </a:lnTo>
                  <a:lnTo>
                    <a:pt x="709281" y="658052"/>
                  </a:lnTo>
                  <a:cubicBezTo>
                    <a:pt x="733889" y="630534"/>
                    <a:pt x="762730" y="578938"/>
                    <a:pt x="776224" y="538190"/>
                  </a:cubicBezTo>
                  <a:cubicBezTo>
                    <a:pt x="783898" y="514905"/>
                    <a:pt x="792100" y="477068"/>
                    <a:pt x="794746" y="452460"/>
                  </a:cubicBezTo>
                  <a:lnTo>
                    <a:pt x="796334" y="435791"/>
                  </a:lnTo>
                  <a:lnTo>
                    <a:pt x="766963" y="435791"/>
                  </a:lnTo>
                  <a:cubicBezTo>
                    <a:pt x="741298" y="435791"/>
                    <a:pt x="737329" y="435261"/>
                    <a:pt x="732566" y="430499"/>
                  </a:cubicBezTo>
                  <a:cubicBezTo>
                    <a:pt x="724628" y="422561"/>
                    <a:pt x="725422" y="408537"/>
                    <a:pt x="734153" y="401657"/>
                  </a:cubicBezTo>
                  <a:cubicBezTo>
                    <a:pt x="740239" y="396895"/>
                    <a:pt x="745002" y="396101"/>
                    <a:pt x="768551" y="396101"/>
                  </a:cubicBezTo>
                  <a:lnTo>
                    <a:pt x="795805" y="396101"/>
                  </a:lnTo>
                  <a:lnTo>
                    <a:pt x="794482" y="382342"/>
                  </a:lnTo>
                  <a:cubicBezTo>
                    <a:pt x="791836" y="358793"/>
                    <a:pt x="782839" y="316457"/>
                    <a:pt x="775960" y="295554"/>
                  </a:cubicBezTo>
                  <a:cubicBezTo>
                    <a:pt x="762201" y="254806"/>
                    <a:pt x="733624" y="204003"/>
                    <a:pt x="709281" y="176485"/>
                  </a:cubicBezTo>
                  <a:lnTo>
                    <a:pt x="698697" y="164578"/>
                  </a:lnTo>
                  <a:lnTo>
                    <a:pt x="678853" y="183894"/>
                  </a:lnTo>
                  <a:cubicBezTo>
                    <a:pt x="663241" y="198976"/>
                    <a:pt x="657420" y="202945"/>
                    <a:pt x="651070" y="202945"/>
                  </a:cubicBezTo>
                  <a:cubicBezTo>
                    <a:pt x="639957" y="202945"/>
                    <a:pt x="631754" y="195536"/>
                    <a:pt x="631490" y="184952"/>
                  </a:cubicBezTo>
                  <a:cubicBezTo>
                    <a:pt x="631225" y="177279"/>
                    <a:pt x="634136" y="173310"/>
                    <a:pt x="650805" y="156376"/>
                  </a:cubicBezTo>
                  <a:lnTo>
                    <a:pt x="670121" y="136795"/>
                  </a:lnTo>
                  <a:lnTo>
                    <a:pt x="662447" y="128857"/>
                  </a:lnTo>
                  <a:cubicBezTo>
                    <a:pt x="639163" y="104514"/>
                    <a:pt x="569045" y="66148"/>
                    <a:pt x="524857" y="53447"/>
                  </a:cubicBezTo>
                  <a:cubicBezTo>
                    <a:pt x="498662" y="45774"/>
                    <a:pt x="461618" y="38894"/>
                    <a:pt x="447859" y="38894"/>
                  </a:cubicBezTo>
                  <a:lnTo>
                    <a:pt x="438863" y="38894"/>
                  </a:lnTo>
                  <a:lnTo>
                    <a:pt x="438863" y="65089"/>
                  </a:lnTo>
                  <a:cubicBezTo>
                    <a:pt x="438863" y="88903"/>
                    <a:pt x="438333" y="92343"/>
                    <a:pt x="432777" y="98693"/>
                  </a:cubicBezTo>
                  <a:cubicBezTo>
                    <a:pt x="424574" y="107954"/>
                    <a:pt x="411080" y="108748"/>
                    <a:pt x="403936" y="100016"/>
                  </a:cubicBezTo>
                  <a:cubicBezTo>
                    <a:pt x="399967" y="94989"/>
                    <a:pt x="399173" y="89168"/>
                    <a:pt x="399173" y="66412"/>
                  </a:cubicBezTo>
                  <a:lnTo>
                    <a:pt x="399173" y="38894"/>
                  </a:lnTo>
                  <a:lnTo>
                    <a:pt x="386737" y="38894"/>
                  </a:lnTo>
                  <a:cubicBezTo>
                    <a:pt x="367686" y="38894"/>
                    <a:pt x="329848" y="46303"/>
                    <a:pt x="301272" y="55299"/>
                  </a:cubicBezTo>
                  <a:cubicBezTo>
                    <a:pt x="255761" y="69852"/>
                    <a:pt x="216865" y="90491"/>
                    <a:pt x="178763" y="120390"/>
                  </a:cubicBezTo>
                  <a:lnTo>
                    <a:pt x="163681" y="132297"/>
                  </a:lnTo>
                  <a:lnTo>
                    <a:pt x="184849" y="153994"/>
                  </a:lnTo>
                  <a:cubicBezTo>
                    <a:pt x="196491" y="166166"/>
                    <a:pt x="206017" y="177808"/>
                    <a:pt x="206017" y="179925"/>
                  </a:cubicBezTo>
                  <a:cubicBezTo>
                    <a:pt x="206017" y="193155"/>
                    <a:pt x="192522" y="204797"/>
                    <a:pt x="181145" y="201357"/>
                  </a:cubicBezTo>
                  <a:cubicBezTo>
                    <a:pt x="178234" y="200563"/>
                    <a:pt x="166592" y="190773"/>
                    <a:pt x="155479" y="179925"/>
                  </a:cubicBezTo>
                  <a:lnTo>
                    <a:pt x="135105" y="160080"/>
                  </a:lnTo>
                  <a:lnTo>
                    <a:pt x="114995" y="186010"/>
                  </a:lnTo>
                  <a:cubicBezTo>
                    <a:pt x="73453" y="240253"/>
                    <a:pt x="45671" y="308784"/>
                    <a:pt x="37733" y="378108"/>
                  </a:cubicBezTo>
                  <a:lnTo>
                    <a:pt x="36145" y="392926"/>
                  </a:lnTo>
                  <a:lnTo>
                    <a:pt x="67103" y="393984"/>
                  </a:lnTo>
                  <a:cubicBezTo>
                    <a:pt x="95944" y="394778"/>
                    <a:pt x="98326" y="395307"/>
                    <a:pt x="103088" y="401128"/>
                  </a:cubicBezTo>
                  <a:cubicBezTo>
                    <a:pt x="109968" y="409595"/>
                    <a:pt x="109439" y="420444"/>
                    <a:pt x="102030" y="427323"/>
                  </a:cubicBezTo>
                  <a:cubicBezTo>
                    <a:pt x="96473" y="432615"/>
                    <a:pt x="93034" y="433145"/>
                    <a:pt x="65780" y="433145"/>
                  </a:cubicBezTo>
                  <a:lnTo>
                    <a:pt x="35881" y="433145"/>
                  </a:lnTo>
                  <a:lnTo>
                    <a:pt x="37733" y="453783"/>
                  </a:lnTo>
                  <a:cubicBezTo>
                    <a:pt x="41702" y="497442"/>
                    <a:pt x="55196" y="544011"/>
                    <a:pt x="75570" y="585288"/>
                  </a:cubicBezTo>
                  <a:cubicBezTo>
                    <a:pt x="87742" y="609631"/>
                    <a:pt x="109968" y="644293"/>
                    <a:pt x="123992" y="660698"/>
                  </a:cubicBezTo>
                  <a:lnTo>
                    <a:pt x="131930" y="669695"/>
                  </a:lnTo>
                  <a:lnTo>
                    <a:pt x="151245" y="650908"/>
                  </a:lnTo>
                  <a:cubicBezTo>
                    <a:pt x="161564" y="640589"/>
                    <a:pt x="172942" y="630799"/>
                    <a:pt x="176117" y="629211"/>
                  </a:cubicBezTo>
                  <a:cubicBezTo>
                    <a:pt x="188818" y="622861"/>
                    <a:pt x="203371" y="632916"/>
                    <a:pt x="203371" y="647998"/>
                  </a:cubicBezTo>
                  <a:cubicBezTo>
                    <a:pt x="203371" y="653819"/>
                    <a:pt x="198343" y="660698"/>
                    <a:pt x="182203" y="677633"/>
                  </a:cubicBezTo>
                  <a:lnTo>
                    <a:pt x="161035" y="699594"/>
                  </a:lnTo>
                  <a:lnTo>
                    <a:pt x="181145" y="715735"/>
                  </a:lnTo>
                  <a:cubicBezTo>
                    <a:pt x="192258" y="724466"/>
                    <a:pt x="211309" y="737432"/>
                    <a:pt x="223216" y="744311"/>
                  </a:cubicBezTo>
                  <a:cubicBezTo>
                    <a:pt x="244383" y="756747"/>
                    <a:pt x="250998" y="763891"/>
                    <a:pt x="250998" y="773946"/>
                  </a:cubicBezTo>
                  <a:cubicBezTo>
                    <a:pt x="250734" y="780296"/>
                    <a:pt x="245177" y="787176"/>
                    <a:pt x="237239" y="790087"/>
                  </a:cubicBezTo>
                  <a:cubicBezTo>
                    <a:pt x="228508" y="793262"/>
                    <a:pt x="211573" y="785588"/>
                    <a:pt x="180086" y="764156"/>
                  </a:cubicBezTo>
                  <a:cubicBezTo>
                    <a:pt x="89594" y="701976"/>
                    <a:pt x="27943" y="609631"/>
                    <a:pt x="4658" y="501411"/>
                  </a:cubicBezTo>
                  <a:cubicBezTo>
                    <a:pt x="954" y="484212"/>
                    <a:pt x="-1163" y="462250"/>
                    <a:pt x="-2221" y="429176"/>
                  </a:cubicBezTo>
                  <a:cubicBezTo>
                    <a:pt x="-3544" y="388428"/>
                    <a:pt x="-2751" y="376785"/>
                    <a:pt x="2012" y="348738"/>
                  </a:cubicBezTo>
                  <a:cubicBezTo>
                    <a:pt x="28737" y="191832"/>
                    <a:pt x="139603" y="64296"/>
                    <a:pt x="290159" y="16668"/>
                  </a:cubicBezTo>
                  <a:cubicBezTo>
                    <a:pt x="331701" y="3703"/>
                    <a:pt x="367686" y="-1589"/>
                    <a:pt x="415049" y="-1854"/>
                  </a:cubicBezTo>
                  <a:cubicBezTo>
                    <a:pt x="477494" y="-1854"/>
                    <a:pt x="526444" y="7936"/>
                    <a:pt x="579628" y="30956"/>
                  </a:cubicBezTo>
                  <a:cubicBezTo>
                    <a:pt x="729920" y="95783"/>
                    <a:pt x="827821" y="237342"/>
                    <a:pt x="834965" y="400070"/>
                  </a:cubicBezTo>
                  <a:cubicBezTo>
                    <a:pt x="843961" y="607779"/>
                    <a:pt x="696316" y="792997"/>
                    <a:pt x="492047" y="829776"/>
                  </a:cubicBezTo>
                  <a:cubicBezTo>
                    <a:pt x="457384" y="836126"/>
                    <a:pt x="403407" y="838508"/>
                    <a:pt x="374036" y="835333"/>
                  </a:cubicBezTo>
                  <a:close/>
                </a:path>
              </a:pathLst>
            </a:custGeom>
            <a:grpFill/>
            <a:ln w="264" cap="flat">
              <a:solidFill>
                <a:srgbClr val="FFFFFF"/>
              </a:solid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4E8A860C-35D4-4CA3-9B6E-92104A6FE2F4}"/>
                </a:ext>
              </a:extLst>
            </p:cNvPr>
            <p:cNvSpPr/>
            <p:nvPr/>
          </p:nvSpPr>
          <p:spPr>
            <a:xfrm flipV="1">
              <a:off x="5562789" y="1221883"/>
              <a:ext cx="235694" cy="365048"/>
            </a:xfrm>
            <a:custGeom>
              <a:avLst/>
              <a:gdLst>
                <a:gd name="connsiteX0" fmla="*/ 32101 w 235694"/>
                <a:gd name="connsiteY0" fmla="*/ 357206 h 365048"/>
                <a:gd name="connsiteX1" fmla="*/ 26280 w 235694"/>
                <a:gd name="connsiteY1" fmla="*/ 289204 h 365048"/>
                <a:gd name="connsiteX2" fmla="*/ 26280 w 235694"/>
                <a:gd name="connsiteY2" fmla="*/ 227553 h 365048"/>
                <a:gd name="connsiteX3" fmla="*/ 15961 w 235694"/>
                <a:gd name="connsiteY3" fmla="*/ 218821 h 365048"/>
                <a:gd name="connsiteX4" fmla="*/ 9875 w 235694"/>
                <a:gd name="connsiteY4" fmla="*/ 148174 h 365048"/>
                <a:gd name="connsiteX5" fmla="*/ 59355 w 235694"/>
                <a:gd name="connsiteY5" fmla="*/ 134150 h 365048"/>
                <a:gd name="connsiteX6" fmla="*/ 136088 w 235694"/>
                <a:gd name="connsiteY6" fmla="*/ 66943 h 365048"/>
                <a:gd name="connsiteX7" fmla="*/ 213351 w 235694"/>
                <a:gd name="connsiteY7" fmla="*/ -1853 h 365048"/>
                <a:gd name="connsiteX8" fmla="*/ 232666 w 235694"/>
                <a:gd name="connsiteY8" fmla="*/ 17198 h 365048"/>
                <a:gd name="connsiteX9" fmla="*/ 163342 w 235694"/>
                <a:gd name="connsiteY9" fmla="*/ 95254 h 365048"/>
                <a:gd name="connsiteX10" fmla="*/ 94017 w 235694"/>
                <a:gd name="connsiteY10" fmla="*/ 164579 h 365048"/>
                <a:gd name="connsiteX11" fmla="*/ 93753 w 235694"/>
                <a:gd name="connsiteY11" fmla="*/ 180455 h 365048"/>
                <a:gd name="connsiteX12" fmla="*/ 86344 w 235694"/>
                <a:gd name="connsiteY12" fmla="*/ 206915 h 365048"/>
                <a:gd name="connsiteX13" fmla="*/ 72585 w 235694"/>
                <a:gd name="connsiteY13" fmla="*/ 220938 h 365048"/>
                <a:gd name="connsiteX14" fmla="*/ 65970 w 235694"/>
                <a:gd name="connsiteY14" fmla="*/ 223849 h 365048"/>
                <a:gd name="connsiteX15" fmla="*/ 65970 w 235694"/>
                <a:gd name="connsiteY15" fmla="*/ 287088 h 365048"/>
                <a:gd name="connsiteX16" fmla="*/ 65970 w 235694"/>
                <a:gd name="connsiteY16" fmla="*/ 350326 h 365048"/>
                <a:gd name="connsiteX17" fmla="*/ 59355 w 235694"/>
                <a:gd name="connsiteY17" fmla="*/ 356677 h 365048"/>
                <a:gd name="connsiteX18" fmla="*/ 32101 w 235694"/>
                <a:gd name="connsiteY18" fmla="*/ 357206 h 365048"/>
                <a:gd name="connsiteX19" fmla="*/ 52475 w 235694"/>
                <a:gd name="connsiteY19" fmla="*/ 184953 h 365048"/>
                <a:gd name="connsiteX20" fmla="*/ 45860 w 235694"/>
                <a:gd name="connsiteY20" fmla="*/ 172782 h 365048"/>
                <a:gd name="connsiteX21" fmla="*/ 37923 w 235694"/>
                <a:gd name="connsiteY21" fmla="*/ 184688 h 365048"/>
                <a:gd name="connsiteX22" fmla="*/ 52475 w 235694"/>
                <a:gd name="connsiteY22" fmla="*/ 184953 h 365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35694" h="365048">
                  <a:moveTo>
                    <a:pt x="32101" y="357206"/>
                  </a:moveTo>
                  <a:cubicBezTo>
                    <a:pt x="26545" y="351120"/>
                    <a:pt x="26280" y="349003"/>
                    <a:pt x="26280" y="289204"/>
                  </a:cubicBezTo>
                  <a:lnTo>
                    <a:pt x="26280" y="227553"/>
                  </a:lnTo>
                  <a:lnTo>
                    <a:pt x="15961" y="218821"/>
                  </a:lnTo>
                  <a:cubicBezTo>
                    <a:pt x="-6794" y="199241"/>
                    <a:pt x="-9440" y="168548"/>
                    <a:pt x="9875" y="148174"/>
                  </a:cubicBezTo>
                  <a:cubicBezTo>
                    <a:pt x="23105" y="134150"/>
                    <a:pt x="39246" y="129652"/>
                    <a:pt x="59355" y="134150"/>
                  </a:cubicBezTo>
                  <a:cubicBezTo>
                    <a:pt x="67028" y="135738"/>
                    <a:pt x="70468" y="132563"/>
                    <a:pt x="136088" y="66943"/>
                  </a:cubicBezTo>
                  <a:cubicBezTo>
                    <a:pt x="197739" y="5027"/>
                    <a:pt x="205677" y="-1853"/>
                    <a:pt x="213351" y="-1853"/>
                  </a:cubicBezTo>
                  <a:cubicBezTo>
                    <a:pt x="224728" y="-1853"/>
                    <a:pt x="232666" y="6085"/>
                    <a:pt x="232666" y="17198"/>
                  </a:cubicBezTo>
                  <a:cubicBezTo>
                    <a:pt x="232666" y="25136"/>
                    <a:pt x="225522" y="33074"/>
                    <a:pt x="163342" y="95254"/>
                  </a:cubicBezTo>
                  <a:lnTo>
                    <a:pt x="94017" y="164579"/>
                  </a:lnTo>
                  <a:lnTo>
                    <a:pt x="93753" y="180455"/>
                  </a:lnTo>
                  <a:cubicBezTo>
                    <a:pt x="93488" y="192626"/>
                    <a:pt x="92165" y="198183"/>
                    <a:pt x="86344" y="206915"/>
                  </a:cubicBezTo>
                  <a:cubicBezTo>
                    <a:pt x="82375" y="213000"/>
                    <a:pt x="76025" y="219351"/>
                    <a:pt x="72585" y="220938"/>
                  </a:cubicBezTo>
                  <a:lnTo>
                    <a:pt x="65970" y="223849"/>
                  </a:lnTo>
                  <a:lnTo>
                    <a:pt x="65970" y="287088"/>
                  </a:lnTo>
                  <a:lnTo>
                    <a:pt x="65970" y="350326"/>
                  </a:lnTo>
                  <a:lnTo>
                    <a:pt x="59355" y="356677"/>
                  </a:lnTo>
                  <a:cubicBezTo>
                    <a:pt x="51152" y="365144"/>
                    <a:pt x="39775" y="365408"/>
                    <a:pt x="32101" y="357206"/>
                  </a:cubicBezTo>
                  <a:close/>
                  <a:moveTo>
                    <a:pt x="52475" y="184953"/>
                  </a:moveTo>
                  <a:cubicBezTo>
                    <a:pt x="56974" y="179661"/>
                    <a:pt x="53005" y="172782"/>
                    <a:pt x="45860" y="172782"/>
                  </a:cubicBezTo>
                  <a:cubicBezTo>
                    <a:pt x="38981" y="172782"/>
                    <a:pt x="35277" y="178073"/>
                    <a:pt x="37923" y="184688"/>
                  </a:cubicBezTo>
                  <a:cubicBezTo>
                    <a:pt x="39775" y="189716"/>
                    <a:pt x="48506" y="189980"/>
                    <a:pt x="52475" y="184953"/>
                  </a:cubicBezTo>
                  <a:close/>
                </a:path>
              </a:pathLst>
            </a:custGeom>
            <a:grpFill/>
            <a:ln w="264" cap="flat">
              <a:solidFill>
                <a:srgbClr val="FFFFFF"/>
              </a:solidFill>
              <a:prstDash val="solid"/>
              <a:miter/>
            </a:ln>
          </p:spPr>
          <p:txBody>
            <a:bodyPr rtlCol="0" anchor="ctr"/>
            <a:lstStyle/>
            <a:p>
              <a:endParaRPr lang="en-US"/>
            </a:p>
          </p:txBody>
        </p:sp>
      </p:grpSp>
      <p:sp>
        <p:nvSpPr>
          <p:cNvPr id="22" name="Title 1">
            <a:extLst>
              <a:ext uri="{FF2B5EF4-FFF2-40B4-BE49-F238E27FC236}">
                <a16:creationId xmlns:a16="http://schemas.microsoft.com/office/drawing/2014/main" id="{161FCB57-ED42-4A91-8B6A-A42F02E30D58}"/>
              </a:ext>
            </a:extLst>
          </p:cNvPr>
          <p:cNvSpPr txBox="1">
            <a:spLocks/>
          </p:cNvSpPr>
          <p:nvPr/>
        </p:nvSpPr>
        <p:spPr>
          <a:xfrm>
            <a:off x="1402878" y="3643760"/>
            <a:ext cx="2055067" cy="659490"/>
          </a:xfrm>
          <a:prstGeom prst="rect">
            <a:avLst/>
          </a:prstGeom>
          <a:noFill/>
          <a:ln>
            <a:noFill/>
          </a:ln>
        </p:spPr>
        <p:txBody>
          <a:bodyPr spcFirstLastPara="1" wrap="square" lIns="91425" tIns="91425" rIns="91425" bIns="91425" anchor="b" anchorCtr="0">
            <a:normAutofit fontScale="82500" lnSpcReduction="100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500"/>
              <a:buFont typeface="Merriweather"/>
              <a:buNone/>
              <a:defRPr sz="6500" b="1" i="0" u="none" strike="noStrike" cap="none">
                <a:solidFill>
                  <a:schemeClr val="dk1"/>
                </a:solidFill>
                <a:latin typeface="Merriweather"/>
                <a:ea typeface="Merriweather"/>
                <a:cs typeface="Merriweather"/>
                <a:sym typeface="Merriweather"/>
              </a:defRPr>
            </a:lvl1pPr>
            <a:lvl2pPr marR="0" lvl="1" algn="ctr" rtl="0">
              <a:lnSpc>
                <a:spcPct val="100000"/>
              </a:lnSpc>
              <a:spcBef>
                <a:spcPts val="0"/>
              </a:spcBef>
              <a:spcAft>
                <a:spcPts val="0"/>
              </a:spcAft>
              <a:buClr>
                <a:schemeClr val="dk1"/>
              </a:buClr>
              <a:buSzPts val="6000"/>
              <a:buFont typeface="Merriweather"/>
              <a:buNone/>
              <a:defRPr sz="6000" b="1" i="0" u="none" strike="noStrike" cap="none">
                <a:solidFill>
                  <a:schemeClr val="dk1"/>
                </a:solidFill>
                <a:latin typeface="Merriweather"/>
                <a:ea typeface="Merriweather"/>
                <a:cs typeface="Merriweather"/>
                <a:sym typeface="Merriweather"/>
              </a:defRPr>
            </a:lvl2pPr>
            <a:lvl3pPr marR="0" lvl="2" algn="ctr" rtl="0">
              <a:lnSpc>
                <a:spcPct val="100000"/>
              </a:lnSpc>
              <a:spcBef>
                <a:spcPts val="0"/>
              </a:spcBef>
              <a:spcAft>
                <a:spcPts val="0"/>
              </a:spcAft>
              <a:buClr>
                <a:schemeClr val="dk1"/>
              </a:buClr>
              <a:buSzPts val="6000"/>
              <a:buFont typeface="Merriweather"/>
              <a:buNone/>
              <a:defRPr sz="6000" b="1" i="0" u="none" strike="noStrike" cap="none">
                <a:solidFill>
                  <a:schemeClr val="dk1"/>
                </a:solidFill>
                <a:latin typeface="Merriweather"/>
                <a:ea typeface="Merriweather"/>
                <a:cs typeface="Merriweather"/>
                <a:sym typeface="Merriweather"/>
              </a:defRPr>
            </a:lvl3pPr>
            <a:lvl4pPr marR="0" lvl="3" algn="ctr" rtl="0">
              <a:lnSpc>
                <a:spcPct val="100000"/>
              </a:lnSpc>
              <a:spcBef>
                <a:spcPts val="0"/>
              </a:spcBef>
              <a:spcAft>
                <a:spcPts val="0"/>
              </a:spcAft>
              <a:buClr>
                <a:schemeClr val="dk1"/>
              </a:buClr>
              <a:buSzPts val="6000"/>
              <a:buFont typeface="Merriweather"/>
              <a:buNone/>
              <a:defRPr sz="6000" b="1" i="0" u="none" strike="noStrike" cap="none">
                <a:solidFill>
                  <a:schemeClr val="dk1"/>
                </a:solidFill>
                <a:latin typeface="Merriweather"/>
                <a:ea typeface="Merriweather"/>
                <a:cs typeface="Merriweather"/>
                <a:sym typeface="Merriweather"/>
              </a:defRPr>
            </a:lvl4pPr>
            <a:lvl5pPr marR="0" lvl="4" algn="ctr" rtl="0">
              <a:lnSpc>
                <a:spcPct val="100000"/>
              </a:lnSpc>
              <a:spcBef>
                <a:spcPts val="0"/>
              </a:spcBef>
              <a:spcAft>
                <a:spcPts val="0"/>
              </a:spcAft>
              <a:buClr>
                <a:schemeClr val="dk1"/>
              </a:buClr>
              <a:buSzPts val="6000"/>
              <a:buFont typeface="Merriweather"/>
              <a:buNone/>
              <a:defRPr sz="6000" b="1" i="0" u="none" strike="noStrike" cap="none">
                <a:solidFill>
                  <a:schemeClr val="dk1"/>
                </a:solidFill>
                <a:latin typeface="Merriweather"/>
                <a:ea typeface="Merriweather"/>
                <a:cs typeface="Merriweather"/>
                <a:sym typeface="Merriweather"/>
              </a:defRPr>
            </a:lvl5pPr>
            <a:lvl6pPr marR="0" lvl="5" algn="ctr" rtl="0">
              <a:lnSpc>
                <a:spcPct val="100000"/>
              </a:lnSpc>
              <a:spcBef>
                <a:spcPts val="0"/>
              </a:spcBef>
              <a:spcAft>
                <a:spcPts val="0"/>
              </a:spcAft>
              <a:buClr>
                <a:schemeClr val="dk1"/>
              </a:buClr>
              <a:buSzPts val="6000"/>
              <a:buFont typeface="Merriweather"/>
              <a:buNone/>
              <a:defRPr sz="6000" b="1" i="0" u="none" strike="noStrike" cap="none">
                <a:solidFill>
                  <a:schemeClr val="dk1"/>
                </a:solidFill>
                <a:latin typeface="Merriweather"/>
                <a:ea typeface="Merriweather"/>
                <a:cs typeface="Merriweather"/>
                <a:sym typeface="Merriweather"/>
              </a:defRPr>
            </a:lvl6pPr>
            <a:lvl7pPr marR="0" lvl="6" algn="ctr" rtl="0">
              <a:lnSpc>
                <a:spcPct val="100000"/>
              </a:lnSpc>
              <a:spcBef>
                <a:spcPts val="0"/>
              </a:spcBef>
              <a:spcAft>
                <a:spcPts val="0"/>
              </a:spcAft>
              <a:buClr>
                <a:schemeClr val="dk1"/>
              </a:buClr>
              <a:buSzPts val="6000"/>
              <a:buFont typeface="Merriweather"/>
              <a:buNone/>
              <a:defRPr sz="6000" b="1" i="0" u="none" strike="noStrike" cap="none">
                <a:solidFill>
                  <a:schemeClr val="dk1"/>
                </a:solidFill>
                <a:latin typeface="Merriweather"/>
                <a:ea typeface="Merriweather"/>
                <a:cs typeface="Merriweather"/>
                <a:sym typeface="Merriweather"/>
              </a:defRPr>
            </a:lvl7pPr>
            <a:lvl8pPr marR="0" lvl="7" algn="ctr" rtl="0">
              <a:lnSpc>
                <a:spcPct val="100000"/>
              </a:lnSpc>
              <a:spcBef>
                <a:spcPts val="0"/>
              </a:spcBef>
              <a:spcAft>
                <a:spcPts val="0"/>
              </a:spcAft>
              <a:buClr>
                <a:schemeClr val="dk1"/>
              </a:buClr>
              <a:buSzPts val="6000"/>
              <a:buFont typeface="Merriweather"/>
              <a:buNone/>
              <a:defRPr sz="6000" b="1" i="0" u="none" strike="noStrike" cap="none">
                <a:solidFill>
                  <a:schemeClr val="dk1"/>
                </a:solidFill>
                <a:latin typeface="Merriweather"/>
                <a:ea typeface="Merriweather"/>
                <a:cs typeface="Merriweather"/>
                <a:sym typeface="Merriweather"/>
              </a:defRPr>
            </a:lvl8pPr>
            <a:lvl9pPr marR="0" lvl="8" algn="ctr" rtl="0">
              <a:lnSpc>
                <a:spcPct val="100000"/>
              </a:lnSpc>
              <a:spcBef>
                <a:spcPts val="0"/>
              </a:spcBef>
              <a:spcAft>
                <a:spcPts val="0"/>
              </a:spcAft>
              <a:buClr>
                <a:schemeClr val="dk1"/>
              </a:buClr>
              <a:buSzPts val="6000"/>
              <a:buFont typeface="Merriweather"/>
              <a:buNone/>
              <a:defRPr sz="6000" b="1" i="0" u="none" strike="noStrike" cap="none">
                <a:solidFill>
                  <a:schemeClr val="dk1"/>
                </a:solidFill>
                <a:latin typeface="Merriweather"/>
                <a:ea typeface="Merriweather"/>
                <a:cs typeface="Merriweather"/>
                <a:sym typeface="Merriweather"/>
              </a:defRPr>
            </a:lvl9pPr>
          </a:lstStyle>
          <a:p>
            <a:pPr marL="0" marR="0" lvl="0" indent="0" algn="ctr" defTabSz="914400" rtl="0" eaLnBrk="1" fontAlgn="auto" latinLnBrk="0" hangingPunct="1">
              <a:lnSpc>
                <a:spcPct val="100000"/>
              </a:lnSpc>
              <a:spcBef>
                <a:spcPts val="0"/>
              </a:spcBef>
              <a:spcAft>
                <a:spcPts val="0"/>
              </a:spcAft>
              <a:buClr>
                <a:srgbClr val="16433D"/>
              </a:buClr>
              <a:buSzPts val="6500"/>
              <a:buFont typeface="Merriweather"/>
              <a:buNone/>
              <a:tabLst/>
              <a:defRPr/>
            </a:pPr>
            <a:r>
              <a:rPr kumimoji="0" lang="en-US" sz="1600" b="1" i="0" u="none" strike="noStrike" kern="0" cap="none" spc="0" normalizeH="0" baseline="0" noProof="0" dirty="0" err="1">
                <a:ln>
                  <a:noFill/>
                </a:ln>
                <a:solidFill>
                  <a:srgbClr val="16433D"/>
                </a:solidFill>
                <a:effectLst/>
                <a:uLnTx/>
                <a:uFillTx/>
                <a:latin typeface="Merriweather"/>
                <a:sym typeface="Merriweather"/>
              </a:rPr>
              <a:t>Vận</a:t>
            </a:r>
            <a:r>
              <a:rPr kumimoji="0" lang="en-US" sz="1600" b="1" i="0" u="none" strike="noStrike" kern="0" cap="none" spc="0" normalizeH="0" baseline="0" noProof="0" dirty="0">
                <a:ln>
                  <a:noFill/>
                </a:ln>
                <a:solidFill>
                  <a:srgbClr val="16433D"/>
                </a:solidFill>
                <a:effectLst/>
                <a:uLnTx/>
                <a:uFillTx/>
                <a:latin typeface="Merriweather"/>
                <a:sym typeface="Merriweather"/>
              </a:rPr>
              <a:t> </a:t>
            </a:r>
            <a:r>
              <a:rPr kumimoji="0" lang="en-US" sz="1600" b="1" i="0" u="none" strike="noStrike" kern="0" cap="none" spc="0" normalizeH="0" baseline="0" noProof="0" dirty="0" err="1">
                <a:ln>
                  <a:noFill/>
                </a:ln>
                <a:solidFill>
                  <a:srgbClr val="16433D"/>
                </a:solidFill>
                <a:effectLst/>
                <a:uLnTx/>
                <a:uFillTx/>
                <a:latin typeface="Merriweather"/>
                <a:sym typeface="Merriweather"/>
              </a:rPr>
              <a:t>động</a:t>
            </a:r>
            <a:r>
              <a:rPr kumimoji="0" lang="en-US" sz="1600" b="1" i="0" u="none" strike="noStrike" kern="0" cap="none" spc="0" normalizeH="0" baseline="0" noProof="0" dirty="0">
                <a:ln>
                  <a:noFill/>
                </a:ln>
                <a:solidFill>
                  <a:srgbClr val="16433D"/>
                </a:solidFill>
                <a:effectLst/>
                <a:uLnTx/>
                <a:uFillTx/>
                <a:latin typeface="Merriweather"/>
                <a:sym typeface="Merriweather"/>
              </a:rPr>
              <a:t> </a:t>
            </a:r>
            <a:r>
              <a:rPr kumimoji="0" lang="en-US" sz="1600" b="1" i="0" u="none" strike="noStrike" kern="0" cap="none" spc="0" normalizeH="0" baseline="0" noProof="0" dirty="0" err="1">
                <a:ln>
                  <a:noFill/>
                </a:ln>
                <a:solidFill>
                  <a:srgbClr val="16433D"/>
                </a:solidFill>
                <a:effectLst/>
                <a:uLnTx/>
                <a:uFillTx/>
                <a:latin typeface="Merriweather"/>
                <a:sym typeface="Merriweather"/>
              </a:rPr>
              <a:t>viên</a:t>
            </a:r>
            <a:r>
              <a:rPr kumimoji="0" lang="en-US" sz="1600" b="1" i="0" u="none" strike="noStrike" kern="0" cap="none" spc="0" normalizeH="0" baseline="0" noProof="0" dirty="0">
                <a:ln>
                  <a:noFill/>
                </a:ln>
                <a:solidFill>
                  <a:srgbClr val="16433D"/>
                </a:solidFill>
                <a:effectLst/>
                <a:uLnTx/>
                <a:uFillTx/>
                <a:latin typeface="Merriweather"/>
                <a:sym typeface="Merriweather"/>
              </a:rPr>
              <a:t> Usain Bolt </a:t>
            </a:r>
            <a:r>
              <a:rPr kumimoji="0" lang="vi-VN" sz="1600" b="1" i="0" u="none" strike="noStrike" kern="0" cap="none" spc="0" normalizeH="0" baseline="0" noProof="0" dirty="0" smtClean="0">
                <a:ln>
                  <a:noFill/>
                </a:ln>
                <a:solidFill>
                  <a:srgbClr val="16433D"/>
                </a:solidFill>
                <a:effectLst/>
                <a:uLnTx/>
                <a:uFillTx/>
                <a:latin typeface="Merriweather"/>
                <a:sym typeface="Merriweather"/>
              </a:rPr>
              <a:t>tốc độ</a:t>
            </a:r>
            <a:r>
              <a:rPr kumimoji="0" lang="vi-VN" sz="1600" b="1" i="0" u="none" strike="noStrike" kern="0" cap="none" spc="0" normalizeH="0" noProof="0" dirty="0" smtClean="0">
                <a:ln>
                  <a:noFill/>
                </a:ln>
                <a:solidFill>
                  <a:srgbClr val="16433D"/>
                </a:solidFill>
                <a:effectLst/>
                <a:uLnTx/>
                <a:uFillTx/>
                <a:latin typeface="Merriweather"/>
                <a:sym typeface="Merriweather"/>
              </a:rPr>
              <a:t> 37,57 km/k</a:t>
            </a:r>
            <a:endParaRPr kumimoji="0" lang="en-US" sz="1600" b="1" i="0" u="none" strike="noStrike" kern="0" cap="none" spc="0" normalizeH="0" baseline="0" noProof="0" dirty="0">
              <a:ln>
                <a:noFill/>
              </a:ln>
              <a:solidFill>
                <a:srgbClr val="16433D"/>
              </a:solidFill>
              <a:effectLst/>
              <a:uLnTx/>
              <a:uFillTx/>
              <a:latin typeface="Merriweather"/>
              <a:sym typeface="Merriweather"/>
            </a:endParaRPr>
          </a:p>
        </p:txBody>
      </p:sp>
      <p:sp>
        <p:nvSpPr>
          <p:cNvPr id="23" name="!!1">
            <a:extLst>
              <a:ext uri="{FF2B5EF4-FFF2-40B4-BE49-F238E27FC236}">
                <a16:creationId xmlns:a16="http://schemas.microsoft.com/office/drawing/2014/main" id="{B9C2F7E8-1C0D-41BB-A59E-E0B789E87F05}"/>
              </a:ext>
            </a:extLst>
          </p:cNvPr>
          <p:cNvSpPr/>
          <p:nvPr/>
        </p:nvSpPr>
        <p:spPr>
          <a:xfrm>
            <a:off x="1027908" y="1056381"/>
            <a:ext cx="2593812" cy="2587379"/>
          </a:xfrm>
          <a:prstGeom prst="roundRect">
            <a:avLst/>
          </a:prstGeom>
          <a:blipFill>
            <a:blip r:embed="rId3"/>
            <a:srcRect/>
            <a:stretch>
              <a:fillRect t="-4800" b="-4262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DF2E9"/>
              </a:solidFill>
              <a:effectLst/>
              <a:uLnTx/>
              <a:uFillTx/>
              <a:latin typeface="Arial"/>
              <a:ea typeface="+mn-ea"/>
              <a:cs typeface="+mn-cs"/>
              <a:sym typeface="Arial"/>
            </a:endParaRPr>
          </a:p>
        </p:txBody>
      </p:sp>
    </p:spTree>
    <p:extLst>
      <p:ext uri="{BB962C8B-B14F-4D97-AF65-F5344CB8AC3E}">
        <p14:creationId xmlns:p14="http://schemas.microsoft.com/office/powerpoint/2010/main" val="5127155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6000"/>
                                  </p:iterate>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childTnLst>
                                </p:cTn>
                              </p:par>
                            </p:childTnLst>
                          </p:cTn>
                        </p:par>
                        <p:par>
                          <p:cTn id="14" fill="hold">
                            <p:stCondLst>
                              <p:cond delay="500"/>
                            </p:stCondLst>
                            <p:childTnLst>
                              <p:par>
                                <p:cTn id="15" presetID="22" presetClass="entr" presetSubtype="1"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up)">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2" grpId="0"/>
      <p:bldP spid="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C9C635-E013-484F-A42E-09F7D7CF6E3F}"/>
              </a:ext>
            </a:extLst>
          </p:cNvPr>
          <p:cNvPicPr>
            <a:picLocks noChangeAspect="1"/>
          </p:cNvPicPr>
          <p:nvPr/>
        </p:nvPicPr>
        <p:blipFill>
          <a:blip r:embed="rId2"/>
          <a:stretch>
            <a:fillRect/>
          </a:stretch>
        </p:blipFill>
        <p:spPr>
          <a:xfrm>
            <a:off x="-1232116" y="579197"/>
            <a:ext cx="10492353" cy="5949164"/>
          </a:xfrm>
          <a:prstGeom prst="rect">
            <a:avLst/>
          </a:prstGeom>
        </p:spPr>
      </p:pic>
      <p:sp>
        <p:nvSpPr>
          <p:cNvPr id="23" name="Rectangle 22">
            <a:extLst>
              <a:ext uri="{FF2B5EF4-FFF2-40B4-BE49-F238E27FC236}">
                <a16:creationId xmlns:a16="http://schemas.microsoft.com/office/drawing/2014/main" id="{73903532-806D-4EA7-AC63-FEB4E15F6F2F}"/>
              </a:ext>
            </a:extLst>
          </p:cNvPr>
          <p:cNvSpPr/>
          <p:nvPr/>
        </p:nvSpPr>
        <p:spPr>
          <a:xfrm>
            <a:off x="0" y="0"/>
            <a:ext cx="9144000" cy="5143500"/>
          </a:xfrm>
          <a:prstGeom prst="rect">
            <a:avLst/>
          </a:prstGeom>
          <a:solidFill>
            <a:schemeClr val="bg2">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D2478F97-99E3-4C6A-9E32-05DEC31A8BEB}"/>
              </a:ext>
            </a:extLst>
          </p:cNvPr>
          <p:cNvSpPr txBox="1"/>
          <p:nvPr/>
        </p:nvSpPr>
        <p:spPr>
          <a:xfrm>
            <a:off x="374632" y="807263"/>
            <a:ext cx="8485322" cy="1061829"/>
          </a:xfrm>
          <a:prstGeom prst="rect">
            <a:avLst/>
          </a:prstGeom>
          <a:noFill/>
        </p:spPr>
        <p:txBody>
          <a:bodyPr wrap="square" rtlCol="0">
            <a:spAutoFit/>
          </a:bodyPr>
          <a:lstStyle>
            <a:defPPr marR="0" lvl="0" algn="l" rtl="0">
              <a:lnSpc>
                <a:spcPct val="100000"/>
              </a:lnSpc>
              <a:spcBef>
                <a:spcPts val="0"/>
              </a:spcBef>
              <a:spcAft>
                <a:spcPts val="0"/>
              </a:spcAft>
            </a:defPPr>
            <a:lvl1pPr>
              <a:lnSpc>
                <a:spcPct val="120000"/>
              </a:lnSpc>
              <a:defRPr sz="2200">
                <a:latin typeface="#9Slide03 Arima Madurai Black" panose="00000A00000000000000" pitchFamily="2" charset="0"/>
                <a:cs typeface="#9Slide03 Arima Madurai Black" panose="00000A00000000000000" pitchFamily="2" charset="0"/>
              </a:defRPr>
            </a:lvl1pPr>
          </a:lstStyle>
          <a:p>
            <a:pPr>
              <a:lnSpc>
                <a:spcPct val="150000"/>
              </a:lnSpc>
            </a:pPr>
            <a:r>
              <a:rPr lang="vi-VN" sz="2000" dirty="0">
                <a:solidFill>
                  <a:schemeClr val="bg1"/>
                </a:solidFill>
              </a:rPr>
              <a:t>C</a:t>
            </a:r>
            <a:r>
              <a:rPr lang="en-US" sz="2000" dirty="0" err="1" smtClean="0">
                <a:solidFill>
                  <a:schemeClr val="bg1"/>
                </a:solidFill>
              </a:rPr>
              <a:t>ách</a:t>
            </a:r>
            <a:r>
              <a:rPr lang="en-US" sz="2000" dirty="0" smtClean="0">
                <a:solidFill>
                  <a:schemeClr val="bg1"/>
                </a:solidFill>
              </a:rPr>
              <a:t> </a:t>
            </a:r>
            <a:r>
              <a:rPr lang="en-US" sz="2000" dirty="0" err="1">
                <a:solidFill>
                  <a:schemeClr val="bg1"/>
                </a:solidFill>
              </a:rPr>
              <a:t>tiến</a:t>
            </a:r>
            <a:r>
              <a:rPr lang="en-US" sz="2000" dirty="0">
                <a:solidFill>
                  <a:schemeClr val="bg1"/>
                </a:solidFill>
              </a:rPr>
              <a:t> </a:t>
            </a:r>
            <a:r>
              <a:rPr lang="en-US" sz="2000" dirty="0" err="1">
                <a:solidFill>
                  <a:schemeClr val="bg1"/>
                </a:solidFill>
              </a:rPr>
              <a:t>hành</a:t>
            </a:r>
            <a:r>
              <a:rPr lang="en-US" sz="2000" dirty="0">
                <a:solidFill>
                  <a:schemeClr val="bg1"/>
                </a:solidFill>
              </a:rPr>
              <a:t> </a:t>
            </a:r>
            <a:r>
              <a:rPr lang="vi-VN" sz="2000" dirty="0">
                <a:solidFill>
                  <a:schemeClr val="bg1"/>
                </a:solidFill>
              </a:rPr>
              <a:t>đo tốc độ</a:t>
            </a:r>
            <a:r>
              <a:rPr lang="en-US" sz="2000" dirty="0">
                <a:solidFill>
                  <a:schemeClr val="bg1"/>
                </a:solidFill>
              </a:rPr>
              <a:t> </a:t>
            </a:r>
            <a:r>
              <a:rPr lang="en-US" sz="2000" dirty="0" err="1">
                <a:solidFill>
                  <a:schemeClr val="bg1"/>
                </a:solidFill>
              </a:rPr>
              <a:t>chạy</a:t>
            </a:r>
            <a:r>
              <a:rPr lang="en-US" sz="2000" dirty="0">
                <a:solidFill>
                  <a:schemeClr val="bg1"/>
                </a:solidFill>
              </a:rPr>
              <a:t> </a:t>
            </a:r>
            <a:r>
              <a:rPr lang="en-US" sz="2000" dirty="0" err="1">
                <a:solidFill>
                  <a:schemeClr val="bg1"/>
                </a:solidFill>
              </a:rPr>
              <a:t>cự</a:t>
            </a:r>
            <a:r>
              <a:rPr lang="en-US" sz="2000" dirty="0">
                <a:solidFill>
                  <a:schemeClr val="bg1"/>
                </a:solidFill>
              </a:rPr>
              <a:t> li </a:t>
            </a:r>
            <a:r>
              <a:rPr lang="en-US" sz="2000" dirty="0" err="1">
                <a:solidFill>
                  <a:schemeClr val="bg1"/>
                </a:solidFill>
              </a:rPr>
              <a:t>ngắn</a:t>
            </a:r>
            <a:r>
              <a:rPr lang="en-US" sz="2000" dirty="0">
                <a:solidFill>
                  <a:schemeClr val="bg1"/>
                </a:solidFill>
              </a:rPr>
              <a:t> </a:t>
            </a:r>
            <a:r>
              <a:rPr lang="vi-VN" sz="2000" dirty="0">
                <a:solidFill>
                  <a:schemeClr val="bg1"/>
                </a:solidFill>
              </a:rPr>
              <a:t>10</a:t>
            </a:r>
            <a:r>
              <a:rPr lang="en-US" sz="2000" dirty="0">
                <a:solidFill>
                  <a:schemeClr val="bg1"/>
                </a:solidFill>
              </a:rPr>
              <a:t>0m </a:t>
            </a:r>
            <a:r>
              <a:rPr lang="en-US" sz="2000" dirty="0" err="1">
                <a:solidFill>
                  <a:schemeClr val="bg1"/>
                </a:solidFill>
              </a:rPr>
              <a:t>của</a:t>
            </a:r>
            <a:r>
              <a:rPr lang="en-US" sz="2000" dirty="0">
                <a:solidFill>
                  <a:schemeClr val="bg1"/>
                </a:solidFill>
              </a:rPr>
              <a:t> </a:t>
            </a:r>
            <a:r>
              <a:rPr lang="vi-VN" sz="2000" dirty="0">
                <a:solidFill>
                  <a:schemeClr val="bg1"/>
                </a:solidFill>
              </a:rPr>
              <a:t>vận động viên Usain bolt </a:t>
            </a:r>
            <a:r>
              <a:rPr lang="vi-VN" dirty="0" smtClean="0">
                <a:solidFill>
                  <a:srgbClr val="FBF9F6"/>
                </a:solidFill>
              </a:rPr>
              <a:t>như </a:t>
            </a:r>
            <a:r>
              <a:rPr lang="vi-VN" dirty="0">
                <a:solidFill>
                  <a:srgbClr val="FBF9F6"/>
                </a:solidFill>
              </a:rPr>
              <a:t>sau:</a:t>
            </a:r>
          </a:p>
        </p:txBody>
      </p:sp>
      <p:sp>
        <p:nvSpPr>
          <p:cNvPr id="24" name="TextBox 23">
            <a:extLst>
              <a:ext uri="{FF2B5EF4-FFF2-40B4-BE49-F238E27FC236}">
                <a16:creationId xmlns:a16="http://schemas.microsoft.com/office/drawing/2014/main" id="{753DD51C-05E0-4A33-A238-1B73F8DF664D}"/>
              </a:ext>
            </a:extLst>
          </p:cNvPr>
          <p:cNvSpPr txBox="1"/>
          <p:nvPr/>
        </p:nvSpPr>
        <p:spPr>
          <a:xfrm>
            <a:off x="2851148" y="1966916"/>
            <a:ext cx="6109006" cy="557845"/>
          </a:xfrm>
          <a:prstGeom prst="rect">
            <a:avLst/>
          </a:prstGeom>
          <a:noFill/>
        </p:spPr>
        <p:txBody>
          <a:bodyPr wrap="square" rtlCol="0">
            <a:spAutoFit/>
          </a:bodyPr>
          <a:lstStyle>
            <a:defPPr marR="0" lvl="0" algn="l" rtl="0">
              <a:lnSpc>
                <a:spcPct val="100000"/>
              </a:lnSpc>
              <a:spcBef>
                <a:spcPts val="0"/>
              </a:spcBef>
              <a:spcAft>
                <a:spcPts val="0"/>
              </a:spcAft>
            </a:defPPr>
            <a:lvl1pPr>
              <a:lnSpc>
                <a:spcPct val="120000"/>
              </a:lnSpc>
              <a:defRPr sz="2200">
                <a:latin typeface="#9Slide03 Arima Madurai Black" panose="00000A00000000000000" pitchFamily="2" charset="0"/>
                <a:cs typeface="#9Slide03 Arima Madurai Black" panose="00000A00000000000000" pitchFamily="2" charset="0"/>
              </a:defRPr>
            </a:lvl1pPr>
          </a:lstStyle>
          <a:p>
            <a:pPr>
              <a:lnSpc>
                <a:spcPct val="150000"/>
              </a:lnSpc>
            </a:pPr>
            <a:r>
              <a:rPr lang="en-US" dirty="0" err="1">
                <a:solidFill>
                  <a:srgbClr val="FBF9F6"/>
                </a:solidFill>
              </a:rPr>
              <a:t>Bước</a:t>
            </a:r>
            <a:r>
              <a:rPr lang="en-US" dirty="0">
                <a:solidFill>
                  <a:srgbClr val="FBF9F6"/>
                </a:solidFill>
              </a:rPr>
              <a:t> 1: </a:t>
            </a:r>
            <a:r>
              <a:rPr lang="vi-VN" dirty="0">
                <a:solidFill>
                  <a:srgbClr val="FBF9F6"/>
                </a:solidFill>
              </a:rPr>
              <a:t>Lập bảng ghi ( quãng đường, thời gian)</a:t>
            </a:r>
          </a:p>
        </p:txBody>
      </p:sp>
      <p:sp>
        <p:nvSpPr>
          <p:cNvPr id="25" name="TextBox 24">
            <a:extLst>
              <a:ext uri="{FF2B5EF4-FFF2-40B4-BE49-F238E27FC236}">
                <a16:creationId xmlns:a16="http://schemas.microsoft.com/office/drawing/2014/main" id="{367A9010-1FCE-4644-B17E-97E7C199BD87}"/>
              </a:ext>
            </a:extLst>
          </p:cNvPr>
          <p:cNvSpPr txBox="1"/>
          <p:nvPr/>
        </p:nvSpPr>
        <p:spPr>
          <a:xfrm>
            <a:off x="2851148" y="2571750"/>
            <a:ext cx="6109006" cy="1065676"/>
          </a:xfrm>
          <a:prstGeom prst="rect">
            <a:avLst/>
          </a:prstGeom>
          <a:noFill/>
        </p:spPr>
        <p:txBody>
          <a:bodyPr wrap="square" rtlCol="0">
            <a:spAutoFit/>
          </a:bodyPr>
          <a:lstStyle>
            <a:defPPr marR="0" lvl="0" algn="l" rtl="0">
              <a:lnSpc>
                <a:spcPct val="100000"/>
              </a:lnSpc>
              <a:spcBef>
                <a:spcPts val="0"/>
              </a:spcBef>
              <a:spcAft>
                <a:spcPts val="0"/>
              </a:spcAft>
            </a:defPPr>
            <a:lvl1pPr>
              <a:lnSpc>
                <a:spcPct val="120000"/>
              </a:lnSpc>
              <a:defRPr sz="2200">
                <a:latin typeface="#9Slide03 Arima Madurai Black" panose="00000A00000000000000" pitchFamily="2" charset="0"/>
                <a:cs typeface="#9Slide03 Arima Madurai Black" panose="00000A00000000000000" pitchFamily="2" charset="0"/>
              </a:defRPr>
            </a:lvl1pPr>
          </a:lstStyle>
          <a:p>
            <a:pPr>
              <a:lnSpc>
                <a:spcPct val="150000"/>
              </a:lnSpc>
            </a:pPr>
            <a:r>
              <a:rPr lang="en-US" dirty="0" err="1">
                <a:solidFill>
                  <a:srgbClr val="FBF9F6"/>
                </a:solidFill>
              </a:rPr>
              <a:t>Bước</a:t>
            </a:r>
            <a:r>
              <a:rPr lang="en-US" dirty="0">
                <a:solidFill>
                  <a:srgbClr val="FBF9F6"/>
                </a:solidFill>
              </a:rPr>
              <a:t> 2: </a:t>
            </a:r>
            <a:r>
              <a:rPr lang="vi-VN" dirty="0">
                <a:solidFill>
                  <a:srgbClr val="FBF9F6"/>
                </a:solidFill>
              </a:rPr>
              <a:t>Đo độ dài của quãng đường để xác định vạch xuất phát và vạch đích (cách nhau 60m)</a:t>
            </a:r>
          </a:p>
        </p:txBody>
      </p:sp>
      <p:sp>
        <p:nvSpPr>
          <p:cNvPr id="26" name="TextBox 25">
            <a:extLst>
              <a:ext uri="{FF2B5EF4-FFF2-40B4-BE49-F238E27FC236}">
                <a16:creationId xmlns:a16="http://schemas.microsoft.com/office/drawing/2014/main" id="{B3747A83-D1E8-4DAA-A439-5E7021577BB9}"/>
              </a:ext>
            </a:extLst>
          </p:cNvPr>
          <p:cNvSpPr txBox="1"/>
          <p:nvPr/>
        </p:nvSpPr>
        <p:spPr>
          <a:xfrm>
            <a:off x="2851148" y="3731403"/>
            <a:ext cx="6008806" cy="557845"/>
          </a:xfrm>
          <a:prstGeom prst="rect">
            <a:avLst/>
          </a:prstGeom>
          <a:noFill/>
        </p:spPr>
        <p:txBody>
          <a:bodyPr wrap="square" rtlCol="0">
            <a:spAutoFit/>
          </a:bodyPr>
          <a:lstStyle>
            <a:defPPr marR="0" lvl="0" algn="l" rtl="0">
              <a:lnSpc>
                <a:spcPct val="100000"/>
              </a:lnSpc>
              <a:spcBef>
                <a:spcPts val="0"/>
              </a:spcBef>
              <a:spcAft>
                <a:spcPts val="0"/>
              </a:spcAft>
            </a:defPPr>
            <a:lvl1pPr>
              <a:lnSpc>
                <a:spcPct val="120000"/>
              </a:lnSpc>
              <a:defRPr sz="2200">
                <a:latin typeface="#9Slide03 Arima Madurai Black" panose="00000A00000000000000" pitchFamily="2" charset="0"/>
                <a:cs typeface="#9Slide03 Arima Madurai Black" panose="00000A00000000000000" pitchFamily="2" charset="0"/>
              </a:defRPr>
            </a:lvl1pPr>
          </a:lstStyle>
          <a:p>
            <a:pPr>
              <a:lnSpc>
                <a:spcPct val="150000"/>
              </a:lnSpc>
            </a:pPr>
            <a:r>
              <a:rPr lang="en-US" dirty="0" err="1">
                <a:solidFill>
                  <a:srgbClr val="FBF9F6"/>
                </a:solidFill>
              </a:rPr>
              <a:t>Bước</a:t>
            </a:r>
            <a:r>
              <a:rPr lang="en-US" dirty="0">
                <a:solidFill>
                  <a:srgbClr val="FBF9F6"/>
                </a:solidFill>
              </a:rPr>
              <a:t> 3: </a:t>
            </a:r>
            <a:r>
              <a:rPr lang="vi-VN" dirty="0">
                <a:solidFill>
                  <a:srgbClr val="FBF9F6"/>
                </a:solidFill>
              </a:rPr>
              <a:t>Đo thời gian chạy ghi kết quả vào bảng</a:t>
            </a:r>
          </a:p>
        </p:txBody>
      </p:sp>
    </p:spTree>
    <p:extLst>
      <p:ext uri="{BB962C8B-B14F-4D97-AF65-F5344CB8AC3E}">
        <p14:creationId xmlns:p14="http://schemas.microsoft.com/office/powerpoint/2010/main" val="40892001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6000"/>
                                  </p:iterate>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6000"/>
                                  </p:iterate>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lt">
                                    <p:tmPct val="6000"/>
                                  </p:iterate>
                                  <p:childTnLst>
                                    <p:set>
                                      <p:cBhvr>
                                        <p:cTn id="16" dur="1" fill="hold">
                                          <p:stCondLst>
                                            <p:cond delay="0"/>
                                          </p:stCondLst>
                                        </p:cTn>
                                        <p:tgtEl>
                                          <p:spTgt spid="25"/>
                                        </p:tgtEl>
                                        <p:attrNameLst>
                                          <p:attrName>style.visibility</p:attrName>
                                        </p:attrNameLst>
                                      </p:cBhvr>
                                      <p:to>
                                        <p:strVal val="visible"/>
                                      </p:to>
                                    </p:set>
                                    <p:animEffect transition="in" filter="wipe(left)">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lt">
                                    <p:tmPct val="6000"/>
                                  </p:iterate>
                                  <p:childTnLst>
                                    <p:set>
                                      <p:cBhvr>
                                        <p:cTn id="21" dur="1" fill="hold">
                                          <p:stCondLst>
                                            <p:cond delay="0"/>
                                          </p:stCondLst>
                                        </p:cTn>
                                        <p:tgtEl>
                                          <p:spTgt spid="26"/>
                                        </p:tgtEl>
                                        <p:attrNameLst>
                                          <p:attrName>style.visibility</p:attrName>
                                        </p:attrNameLst>
                                      </p:cBhvr>
                                      <p:to>
                                        <p:strVal val="visible"/>
                                      </p:to>
                                    </p:set>
                                    <p:animEffect transition="in" filter="wipe(left)">
                                      <p:cBhvr>
                                        <p:cTn id="2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4" grpId="0"/>
      <p:bldP spid="25" grpId="0"/>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61FCB57-ED42-4A91-8B6A-A42F02E30D58}"/>
              </a:ext>
            </a:extLst>
          </p:cNvPr>
          <p:cNvSpPr txBox="1">
            <a:spLocks/>
          </p:cNvSpPr>
          <p:nvPr/>
        </p:nvSpPr>
        <p:spPr>
          <a:xfrm>
            <a:off x="1457807" y="3142337"/>
            <a:ext cx="2055067" cy="659490"/>
          </a:xfrm>
          <a:prstGeom prst="rect">
            <a:avLst/>
          </a:prstGeom>
          <a:noFill/>
          <a:ln>
            <a:noFill/>
          </a:ln>
        </p:spPr>
        <p:txBody>
          <a:bodyPr spcFirstLastPara="1" wrap="square" lIns="91425" tIns="91425" rIns="91425" bIns="91425" anchor="b" anchorCtr="0">
            <a:normAutofit fontScale="82500" lnSpcReduction="100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500"/>
              <a:buFont typeface="Merriweather"/>
              <a:buNone/>
              <a:defRPr sz="6500" b="1" i="0" u="none" strike="noStrike" cap="none">
                <a:solidFill>
                  <a:schemeClr val="dk1"/>
                </a:solidFill>
                <a:latin typeface="Merriweather"/>
                <a:ea typeface="Merriweather"/>
                <a:cs typeface="Merriweather"/>
                <a:sym typeface="Merriweather"/>
              </a:defRPr>
            </a:lvl1pPr>
            <a:lvl2pPr marR="0" lvl="1" algn="ctr" rtl="0">
              <a:lnSpc>
                <a:spcPct val="100000"/>
              </a:lnSpc>
              <a:spcBef>
                <a:spcPts val="0"/>
              </a:spcBef>
              <a:spcAft>
                <a:spcPts val="0"/>
              </a:spcAft>
              <a:buClr>
                <a:schemeClr val="dk1"/>
              </a:buClr>
              <a:buSzPts val="6000"/>
              <a:buFont typeface="Merriweather"/>
              <a:buNone/>
              <a:defRPr sz="6000" b="1" i="0" u="none" strike="noStrike" cap="none">
                <a:solidFill>
                  <a:schemeClr val="dk1"/>
                </a:solidFill>
                <a:latin typeface="Merriweather"/>
                <a:ea typeface="Merriweather"/>
                <a:cs typeface="Merriweather"/>
                <a:sym typeface="Merriweather"/>
              </a:defRPr>
            </a:lvl2pPr>
            <a:lvl3pPr marR="0" lvl="2" algn="ctr" rtl="0">
              <a:lnSpc>
                <a:spcPct val="100000"/>
              </a:lnSpc>
              <a:spcBef>
                <a:spcPts val="0"/>
              </a:spcBef>
              <a:spcAft>
                <a:spcPts val="0"/>
              </a:spcAft>
              <a:buClr>
                <a:schemeClr val="dk1"/>
              </a:buClr>
              <a:buSzPts val="6000"/>
              <a:buFont typeface="Merriweather"/>
              <a:buNone/>
              <a:defRPr sz="6000" b="1" i="0" u="none" strike="noStrike" cap="none">
                <a:solidFill>
                  <a:schemeClr val="dk1"/>
                </a:solidFill>
                <a:latin typeface="Merriweather"/>
                <a:ea typeface="Merriweather"/>
                <a:cs typeface="Merriweather"/>
                <a:sym typeface="Merriweather"/>
              </a:defRPr>
            </a:lvl3pPr>
            <a:lvl4pPr marR="0" lvl="3" algn="ctr" rtl="0">
              <a:lnSpc>
                <a:spcPct val="100000"/>
              </a:lnSpc>
              <a:spcBef>
                <a:spcPts val="0"/>
              </a:spcBef>
              <a:spcAft>
                <a:spcPts val="0"/>
              </a:spcAft>
              <a:buClr>
                <a:schemeClr val="dk1"/>
              </a:buClr>
              <a:buSzPts val="6000"/>
              <a:buFont typeface="Merriweather"/>
              <a:buNone/>
              <a:defRPr sz="6000" b="1" i="0" u="none" strike="noStrike" cap="none">
                <a:solidFill>
                  <a:schemeClr val="dk1"/>
                </a:solidFill>
                <a:latin typeface="Merriweather"/>
                <a:ea typeface="Merriweather"/>
                <a:cs typeface="Merriweather"/>
                <a:sym typeface="Merriweather"/>
              </a:defRPr>
            </a:lvl4pPr>
            <a:lvl5pPr marR="0" lvl="4" algn="ctr" rtl="0">
              <a:lnSpc>
                <a:spcPct val="100000"/>
              </a:lnSpc>
              <a:spcBef>
                <a:spcPts val="0"/>
              </a:spcBef>
              <a:spcAft>
                <a:spcPts val="0"/>
              </a:spcAft>
              <a:buClr>
                <a:schemeClr val="dk1"/>
              </a:buClr>
              <a:buSzPts val="6000"/>
              <a:buFont typeface="Merriweather"/>
              <a:buNone/>
              <a:defRPr sz="6000" b="1" i="0" u="none" strike="noStrike" cap="none">
                <a:solidFill>
                  <a:schemeClr val="dk1"/>
                </a:solidFill>
                <a:latin typeface="Merriweather"/>
                <a:ea typeface="Merriweather"/>
                <a:cs typeface="Merriweather"/>
                <a:sym typeface="Merriweather"/>
              </a:defRPr>
            </a:lvl5pPr>
            <a:lvl6pPr marR="0" lvl="5" algn="ctr" rtl="0">
              <a:lnSpc>
                <a:spcPct val="100000"/>
              </a:lnSpc>
              <a:spcBef>
                <a:spcPts val="0"/>
              </a:spcBef>
              <a:spcAft>
                <a:spcPts val="0"/>
              </a:spcAft>
              <a:buClr>
                <a:schemeClr val="dk1"/>
              </a:buClr>
              <a:buSzPts val="6000"/>
              <a:buFont typeface="Merriweather"/>
              <a:buNone/>
              <a:defRPr sz="6000" b="1" i="0" u="none" strike="noStrike" cap="none">
                <a:solidFill>
                  <a:schemeClr val="dk1"/>
                </a:solidFill>
                <a:latin typeface="Merriweather"/>
                <a:ea typeface="Merriweather"/>
                <a:cs typeface="Merriweather"/>
                <a:sym typeface="Merriweather"/>
              </a:defRPr>
            </a:lvl6pPr>
            <a:lvl7pPr marR="0" lvl="6" algn="ctr" rtl="0">
              <a:lnSpc>
                <a:spcPct val="100000"/>
              </a:lnSpc>
              <a:spcBef>
                <a:spcPts val="0"/>
              </a:spcBef>
              <a:spcAft>
                <a:spcPts val="0"/>
              </a:spcAft>
              <a:buClr>
                <a:schemeClr val="dk1"/>
              </a:buClr>
              <a:buSzPts val="6000"/>
              <a:buFont typeface="Merriweather"/>
              <a:buNone/>
              <a:defRPr sz="6000" b="1" i="0" u="none" strike="noStrike" cap="none">
                <a:solidFill>
                  <a:schemeClr val="dk1"/>
                </a:solidFill>
                <a:latin typeface="Merriweather"/>
                <a:ea typeface="Merriweather"/>
                <a:cs typeface="Merriweather"/>
                <a:sym typeface="Merriweather"/>
              </a:defRPr>
            </a:lvl7pPr>
            <a:lvl8pPr marR="0" lvl="7" algn="ctr" rtl="0">
              <a:lnSpc>
                <a:spcPct val="100000"/>
              </a:lnSpc>
              <a:spcBef>
                <a:spcPts val="0"/>
              </a:spcBef>
              <a:spcAft>
                <a:spcPts val="0"/>
              </a:spcAft>
              <a:buClr>
                <a:schemeClr val="dk1"/>
              </a:buClr>
              <a:buSzPts val="6000"/>
              <a:buFont typeface="Merriweather"/>
              <a:buNone/>
              <a:defRPr sz="6000" b="1" i="0" u="none" strike="noStrike" cap="none">
                <a:solidFill>
                  <a:schemeClr val="dk1"/>
                </a:solidFill>
                <a:latin typeface="Merriweather"/>
                <a:ea typeface="Merriweather"/>
                <a:cs typeface="Merriweather"/>
                <a:sym typeface="Merriweather"/>
              </a:defRPr>
            </a:lvl8pPr>
            <a:lvl9pPr marR="0" lvl="8" algn="ctr" rtl="0">
              <a:lnSpc>
                <a:spcPct val="100000"/>
              </a:lnSpc>
              <a:spcBef>
                <a:spcPts val="0"/>
              </a:spcBef>
              <a:spcAft>
                <a:spcPts val="0"/>
              </a:spcAft>
              <a:buClr>
                <a:schemeClr val="dk1"/>
              </a:buClr>
              <a:buSzPts val="6000"/>
              <a:buFont typeface="Merriweather"/>
              <a:buNone/>
              <a:defRPr sz="6000" b="1" i="0" u="none" strike="noStrike" cap="none">
                <a:solidFill>
                  <a:schemeClr val="dk1"/>
                </a:solidFill>
                <a:latin typeface="Merriweather"/>
                <a:ea typeface="Merriweather"/>
                <a:cs typeface="Merriweather"/>
                <a:sym typeface="Merriweather"/>
              </a:defRPr>
            </a:lvl9pPr>
          </a:lstStyle>
          <a:p>
            <a:pPr marL="0" marR="0" lvl="0" indent="0" algn="ctr" defTabSz="914400" rtl="0" eaLnBrk="1" fontAlgn="auto" latinLnBrk="0" hangingPunct="1">
              <a:lnSpc>
                <a:spcPct val="100000"/>
              </a:lnSpc>
              <a:spcBef>
                <a:spcPts val="0"/>
              </a:spcBef>
              <a:spcAft>
                <a:spcPts val="0"/>
              </a:spcAft>
              <a:buClr>
                <a:srgbClr val="16433D"/>
              </a:buClr>
              <a:buSzPts val="6500"/>
              <a:buFont typeface="Merriweather"/>
              <a:buNone/>
              <a:tabLst/>
              <a:defRPr/>
            </a:pPr>
            <a:r>
              <a:rPr kumimoji="0" lang="en-US" sz="1600" b="1" i="0" u="none" strike="noStrike" kern="0" cap="none" spc="0" normalizeH="0" baseline="0" noProof="0" dirty="0" err="1">
                <a:ln>
                  <a:noFill/>
                </a:ln>
                <a:solidFill>
                  <a:srgbClr val="16433D"/>
                </a:solidFill>
                <a:effectLst/>
                <a:uLnTx/>
                <a:uFillTx/>
                <a:latin typeface="Merriweather"/>
                <a:sym typeface="Merriweather"/>
              </a:rPr>
              <a:t>Vận</a:t>
            </a:r>
            <a:r>
              <a:rPr kumimoji="0" lang="en-US" sz="1600" b="1" i="0" u="none" strike="noStrike" kern="0" cap="none" spc="0" normalizeH="0" baseline="0" noProof="0" dirty="0">
                <a:ln>
                  <a:noFill/>
                </a:ln>
                <a:solidFill>
                  <a:srgbClr val="16433D"/>
                </a:solidFill>
                <a:effectLst/>
                <a:uLnTx/>
                <a:uFillTx/>
                <a:latin typeface="Merriweather"/>
                <a:sym typeface="Merriweather"/>
              </a:rPr>
              <a:t> </a:t>
            </a:r>
            <a:r>
              <a:rPr kumimoji="0" lang="en-US" sz="1600" b="1" i="0" u="none" strike="noStrike" kern="0" cap="none" spc="0" normalizeH="0" baseline="0" noProof="0" dirty="0" err="1">
                <a:ln>
                  <a:noFill/>
                </a:ln>
                <a:solidFill>
                  <a:srgbClr val="16433D"/>
                </a:solidFill>
                <a:effectLst/>
                <a:uLnTx/>
                <a:uFillTx/>
                <a:latin typeface="Merriweather"/>
                <a:sym typeface="Merriweather"/>
              </a:rPr>
              <a:t>động</a:t>
            </a:r>
            <a:r>
              <a:rPr kumimoji="0" lang="en-US" sz="1600" b="1" i="0" u="none" strike="noStrike" kern="0" cap="none" spc="0" normalizeH="0" baseline="0" noProof="0" dirty="0">
                <a:ln>
                  <a:noFill/>
                </a:ln>
                <a:solidFill>
                  <a:srgbClr val="16433D"/>
                </a:solidFill>
                <a:effectLst/>
                <a:uLnTx/>
                <a:uFillTx/>
                <a:latin typeface="Merriweather"/>
                <a:sym typeface="Merriweather"/>
              </a:rPr>
              <a:t> </a:t>
            </a:r>
            <a:r>
              <a:rPr kumimoji="0" lang="en-US" sz="1600" b="1" i="0" u="none" strike="noStrike" kern="0" cap="none" spc="0" normalizeH="0" baseline="0" noProof="0" dirty="0" err="1">
                <a:ln>
                  <a:noFill/>
                </a:ln>
                <a:solidFill>
                  <a:srgbClr val="16433D"/>
                </a:solidFill>
                <a:effectLst/>
                <a:uLnTx/>
                <a:uFillTx/>
                <a:latin typeface="Merriweather"/>
                <a:sym typeface="Merriweather"/>
              </a:rPr>
              <a:t>viên</a:t>
            </a:r>
            <a:r>
              <a:rPr kumimoji="0" lang="en-US" sz="1600" b="1" i="0" u="none" strike="noStrike" kern="0" cap="none" spc="0" normalizeH="0" baseline="0" noProof="0" dirty="0">
                <a:ln>
                  <a:noFill/>
                </a:ln>
                <a:solidFill>
                  <a:srgbClr val="16433D"/>
                </a:solidFill>
                <a:effectLst/>
                <a:uLnTx/>
                <a:uFillTx/>
                <a:latin typeface="Merriweather"/>
                <a:sym typeface="Merriweather"/>
              </a:rPr>
              <a:t> Usain Bolt </a:t>
            </a:r>
            <a:r>
              <a:rPr kumimoji="0" lang="vi-VN" sz="1600" b="1" i="0" u="none" strike="noStrike" kern="0" cap="none" spc="0" normalizeH="0" baseline="0" noProof="0" dirty="0" smtClean="0">
                <a:ln>
                  <a:noFill/>
                </a:ln>
                <a:solidFill>
                  <a:srgbClr val="16433D"/>
                </a:solidFill>
                <a:effectLst/>
                <a:uLnTx/>
                <a:uFillTx/>
                <a:latin typeface="Merriweather"/>
                <a:sym typeface="Merriweather"/>
              </a:rPr>
              <a:t>tốc độ</a:t>
            </a:r>
            <a:r>
              <a:rPr kumimoji="0" lang="vi-VN" sz="1600" b="1" i="0" u="none" strike="noStrike" kern="0" cap="none" spc="0" normalizeH="0" noProof="0" dirty="0" smtClean="0">
                <a:ln>
                  <a:noFill/>
                </a:ln>
                <a:solidFill>
                  <a:srgbClr val="16433D"/>
                </a:solidFill>
                <a:effectLst/>
                <a:uLnTx/>
                <a:uFillTx/>
                <a:latin typeface="Merriweather"/>
                <a:sym typeface="Merriweather"/>
              </a:rPr>
              <a:t> 37,57 km/k</a:t>
            </a:r>
            <a:endParaRPr kumimoji="0" lang="en-US" sz="1600" b="1" i="0" u="none" strike="noStrike" kern="0" cap="none" spc="0" normalizeH="0" baseline="0" noProof="0" dirty="0">
              <a:ln>
                <a:noFill/>
              </a:ln>
              <a:solidFill>
                <a:srgbClr val="16433D"/>
              </a:solidFill>
              <a:effectLst/>
              <a:uLnTx/>
              <a:uFillTx/>
              <a:latin typeface="Merriweather"/>
              <a:sym typeface="Merriweather"/>
            </a:endParaRPr>
          </a:p>
        </p:txBody>
      </p:sp>
      <p:sp>
        <p:nvSpPr>
          <p:cNvPr id="8" name="!!1">
            <a:extLst>
              <a:ext uri="{FF2B5EF4-FFF2-40B4-BE49-F238E27FC236}">
                <a16:creationId xmlns:a16="http://schemas.microsoft.com/office/drawing/2014/main" id="{B9C2F7E8-1C0D-41BB-A59E-E0B789E87F05}"/>
              </a:ext>
            </a:extLst>
          </p:cNvPr>
          <p:cNvSpPr/>
          <p:nvPr/>
        </p:nvSpPr>
        <p:spPr>
          <a:xfrm>
            <a:off x="1082837" y="554958"/>
            <a:ext cx="2593812" cy="2587379"/>
          </a:xfrm>
          <a:prstGeom prst="roundRect">
            <a:avLst/>
          </a:prstGeom>
          <a:blipFill>
            <a:blip r:embed="rId2"/>
            <a:srcRect/>
            <a:stretch>
              <a:fillRect t="-4800" b="-4262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DF2E9"/>
              </a:solidFill>
              <a:effectLst/>
              <a:uLnTx/>
              <a:uFillTx/>
              <a:latin typeface="Arial"/>
              <a:ea typeface="+mn-ea"/>
              <a:cs typeface="+mn-cs"/>
              <a:sym typeface="Arial"/>
            </a:endParaRPr>
          </a:p>
        </p:txBody>
      </p:sp>
      <p:sp>
        <p:nvSpPr>
          <p:cNvPr id="21" name="Title 1">
            <a:extLst>
              <a:ext uri="{FF2B5EF4-FFF2-40B4-BE49-F238E27FC236}">
                <a16:creationId xmlns:a16="http://schemas.microsoft.com/office/drawing/2014/main" id="{890FF91D-1305-4397-96F0-00C0B9A187F5}"/>
              </a:ext>
            </a:extLst>
          </p:cNvPr>
          <p:cNvSpPr txBox="1">
            <a:spLocks/>
          </p:cNvSpPr>
          <p:nvPr/>
        </p:nvSpPr>
        <p:spPr>
          <a:xfrm>
            <a:off x="5442058" y="3387765"/>
            <a:ext cx="1913684" cy="659489"/>
          </a:xfrm>
          <a:prstGeom prst="rect">
            <a:avLst/>
          </a:prstGeom>
          <a:noFill/>
          <a:ln>
            <a:noFill/>
          </a:ln>
        </p:spPr>
        <p:txBody>
          <a:bodyPr spcFirstLastPara="1" wrap="square" lIns="91425" tIns="91425" rIns="91425" bIns="91425" anchor="b" anchorCtr="0">
            <a:normAutofit fontScale="97500" lnSpcReduction="100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500"/>
              <a:buFont typeface="Merriweather"/>
              <a:buNone/>
              <a:defRPr sz="6500" b="1" i="0" u="none" strike="noStrike" cap="none">
                <a:solidFill>
                  <a:schemeClr val="dk1"/>
                </a:solidFill>
                <a:latin typeface="Merriweather"/>
                <a:ea typeface="Merriweather"/>
                <a:cs typeface="Merriweather"/>
                <a:sym typeface="Merriweather"/>
              </a:defRPr>
            </a:lvl1pPr>
            <a:lvl2pPr marR="0" lvl="1" algn="ctr" rtl="0">
              <a:lnSpc>
                <a:spcPct val="100000"/>
              </a:lnSpc>
              <a:spcBef>
                <a:spcPts val="0"/>
              </a:spcBef>
              <a:spcAft>
                <a:spcPts val="0"/>
              </a:spcAft>
              <a:buClr>
                <a:schemeClr val="dk1"/>
              </a:buClr>
              <a:buSzPts val="6000"/>
              <a:buFont typeface="Merriweather"/>
              <a:buNone/>
              <a:defRPr sz="6000" b="1" i="0" u="none" strike="noStrike" cap="none">
                <a:solidFill>
                  <a:schemeClr val="dk1"/>
                </a:solidFill>
                <a:latin typeface="Merriweather"/>
                <a:ea typeface="Merriweather"/>
                <a:cs typeface="Merriweather"/>
                <a:sym typeface="Merriweather"/>
              </a:defRPr>
            </a:lvl2pPr>
            <a:lvl3pPr marR="0" lvl="2" algn="ctr" rtl="0">
              <a:lnSpc>
                <a:spcPct val="100000"/>
              </a:lnSpc>
              <a:spcBef>
                <a:spcPts val="0"/>
              </a:spcBef>
              <a:spcAft>
                <a:spcPts val="0"/>
              </a:spcAft>
              <a:buClr>
                <a:schemeClr val="dk1"/>
              </a:buClr>
              <a:buSzPts val="6000"/>
              <a:buFont typeface="Merriweather"/>
              <a:buNone/>
              <a:defRPr sz="6000" b="1" i="0" u="none" strike="noStrike" cap="none">
                <a:solidFill>
                  <a:schemeClr val="dk1"/>
                </a:solidFill>
                <a:latin typeface="Merriweather"/>
                <a:ea typeface="Merriweather"/>
                <a:cs typeface="Merriweather"/>
                <a:sym typeface="Merriweather"/>
              </a:defRPr>
            </a:lvl3pPr>
            <a:lvl4pPr marR="0" lvl="3" algn="ctr" rtl="0">
              <a:lnSpc>
                <a:spcPct val="100000"/>
              </a:lnSpc>
              <a:spcBef>
                <a:spcPts val="0"/>
              </a:spcBef>
              <a:spcAft>
                <a:spcPts val="0"/>
              </a:spcAft>
              <a:buClr>
                <a:schemeClr val="dk1"/>
              </a:buClr>
              <a:buSzPts val="6000"/>
              <a:buFont typeface="Merriweather"/>
              <a:buNone/>
              <a:defRPr sz="6000" b="1" i="0" u="none" strike="noStrike" cap="none">
                <a:solidFill>
                  <a:schemeClr val="dk1"/>
                </a:solidFill>
                <a:latin typeface="Merriweather"/>
                <a:ea typeface="Merriweather"/>
                <a:cs typeface="Merriweather"/>
                <a:sym typeface="Merriweather"/>
              </a:defRPr>
            </a:lvl4pPr>
            <a:lvl5pPr marR="0" lvl="4" algn="ctr" rtl="0">
              <a:lnSpc>
                <a:spcPct val="100000"/>
              </a:lnSpc>
              <a:spcBef>
                <a:spcPts val="0"/>
              </a:spcBef>
              <a:spcAft>
                <a:spcPts val="0"/>
              </a:spcAft>
              <a:buClr>
                <a:schemeClr val="dk1"/>
              </a:buClr>
              <a:buSzPts val="6000"/>
              <a:buFont typeface="Merriweather"/>
              <a:buNone/>
              <a:defRPr sz="6000" b="1" i="0" u="none" strike="noStrike" cap="none">
                <a:solidFill>
                  <a:schemeClr val="dk1"/>
                </a:solidFill>
                <a:latin typeface="Merriweather"/>
                <a:ea typeface="Merriweather"/>
                <a:cs typeface="Merriweather"/>
                <a:sym typeface="Merriweather"/>
              </a:defRPr>
            </a:lvl5pPr>
            <a:lvl6pPr marR="0" lvl="5" algn="ctr" rtl="0">
              <a:lnSpc>
                <a:spcPct val="100000"/>
              </a:lnSpc>
              <a:spcBef>
                <a:spcPts val="0"/>
              </a:spcBef>
              <a:spcAft>
                <a:spcPts val="0"/>
              </a:spcAft>
              <a:buClr>
                <a:schemeClr val="dk1"/>
              </a:buClr>
              <a:buSzPts val="6000"/>
              <a:buFont typeface="Merriweather"/>
              <a:buNone/>
              <a:defRPr sz="6000" b="1" i="0" u="none" strike="noStrike" cap="none">
                <a:solidFill>
                  <a:schemeClr val="dk1"/>
                </a:solidFill>
                <a:latin typeface="Merriweather"/>
                <a:ea typeface="Merriweather"/>
                <a:cs typeface="Merriweather"/>
                <a:sym typeface="Merriweather"/>
              </a:defRPr>
            </a:lvl6pPr>
            <a:lvl7pPr marR="0" lvl="6" algn="ctr" rtl="0">
              <a:lnSpc>
                <a:spcPct val="100000"/>
              </a:lnSpc>
              <a:spcBef>
                <a:spcPts val="0"/>
              </a:spcBef>
              <a:spcAft>
                <a:spcPts val="0"/>
              </a:spcAft>
              <a:buClr>
                <a:schemeClr val="dk1"/>
              </a:buClr>
              <a:buSzPts val="6000"/>
              <a:buFont typeface="Merriweather"/>
              <a:buNone/>
              <a:defRPr sz="6000" b="1" i="0" u="none" strike="noStrike" cap="none">
                <a:solidFill>
                  <a:schemeClr val="dk1"/>
                </a:solidFill>
                <a:latin typeface="Merriweather"/>
                <a:ea typeface="Merriweather"/>
                <a:cs typeface="Merriweather"/>
                <a:sym typeface="Merriweather"/>
              </a:defRPr>
            </a:lvl7pPr>
            <a:lvl8pPr marR="0" lvl="7" algn="ctr" rtl="0">
              <a:lnSpc>
                <a:spcPct val="100000"/>
              </a:lnSpc>
              <a:spcBef>
                <a:spcPts val="0"/>
              </a:spcBef>
              <a:spcAft>
                <a:spcPts val="0"/>
              </a:spcAft>
              <a:buClr>
                <a:schemeClr val="dk1"/>
              </a:buClr>
              <a:buSzPts val="6000"/>
              <a:buFont typeface="Merriweather"/>
              <a:buNone/>
              <a:defRPr sz="6000" b="1" i="0" u="none" strike="noStrike" cap="none">
                <a:solidFill>
                  <a:schemeClr val="dk1"/>
                </a:solidFill>
                <a:latin typeface="Merriweather"/>
                <a:ea typeface="Merriweather"/>
                <a:cs typeface="Merriweather"/>
                <a:sym typeface="Merriweather"/>
              </a:defRPr>
            </a:lvl8pPr>
            <a:lvl9pPr marR="0" lvl="8" algn="ctr" rtl="0">
              <a:lnSpc>
                <a:spcPct val="100000"/>
              </a:lnSpc>
              <a:spcBef>
                <a:spcPts val="0"/>
              </a:spcBef>
              <a:spcAft>
                <a:spcPts val="0"/>
              </a:spcAft>
              <a:buClr>
                <a:schemeClr val="dk1"/>
              </a:buClr>
              <a:buSzPts val="6000"/>
              <a:buFont typeface="Merriweather"/>
              <a:buNone/>
              <a:defRPr sz="6000" b="1" i="0" u="none" strike="noStrike" cap="none">
                <a:solidFill>
                  <a:schemeClr val="dk1"/>
                </a:solidFill>
                <a:latin typeface="Merriweather"/>
                <a:ea typeface="Merriweather"/>
                <a:cs typeface="Merriweather"/>
                <a:sym typeface="Merriweather"/>
              </a:defRPr>
            </a:lvl9pPr>
          </a:lstStyle>
          <a:p>
            <a:pPr marL="0" marR="0" lvl="0" indent="0" algn="ctr" defTabSz="914400" rtl="0" eaLnBrk="1" fontAlgn="auto" latinLnBrk="0" hangingPunct="1">
              <a:lnSpc>
                <a:spcPct val="100000"/>
              </a:lnSpc>
              <a:spcBef>
                <a:spcPts val="0"/>
              </a:spcBef>
              <a:spcAft>
                <a:spcPts val="0"/>
              </a:spcAft>
              <a:buClr>
                <a:srgbClr val="16433D"/>
              </a:buClr>
              <a:buSzPts val="6500"/>
              <a:buFont typeface="Merriweather"/>
              <a:buNone/>
              <a:tabLst/>
              <a:defRPr/>
            </a:pPr>
            <a:r>
              <a:rPr kumimoji="0" lang="en-US" sz="1600" b="1" i="0" u="none" strike="noStrike" kern="0" cap="none" spc="0" normalizeH="0" baseline="0" noProof="0" dirty="0">
                <a:ln>
                  <a:noFill/>
                </a:ln>
                <a:solidFill>
                  <a:srgbClr val="16433D"/>
                </a:solidFill>
                <a:effectLst/>
                <a:uLnTx/>
                <a:uFillTx/>
                <a:latin typeface="Merriweather"/>
                <a:sym typeface="Merriweather"/>
              </a:rPr>
              <a:t>Con </a:t>
            </a:r>
            <a:r>
              <a:rPr kumimoji="0" lang="en-US" sz="1600" b="1" i="0" u="none" strike="noStrike" kern="0" cap="none" spc="0" normalizeH="0" baseline="0" noProof="0" dirty="0" err="1">
                <a:ln>
                  <a:noFill/>
                </a:ln>
                <a:solidFill>
                  <a:srgbClr val="16433D"/>
                </a:solidFill>
                <a:effectLst/>
                <a:uLnTx/>
                <a:uFillTx/>
                <a:latin typeface="Merriweather"/>
                <a:sym typeface="Merriweather"/>
              </a:rPr>
              <a:t>báo</a:t>
            </a:r>
            <a:r>
              <a:rPr kumimoji="0" lang="en-US" sz="1600" b="1" i="0" u="none" strike="noStrike" kern="0" cap="none" spc="0" normalizeH="0" baseline="0" noProof="0" dirty="0">
                <a:ln>
                  <a:noFill/>
                </a:ln>
                <a:solidFill>
                  <a:srgbClr val="16433D"/>
                </a:solidFill>
                <a:effectLst/>
                <a:uLnTx/>
                <a:uFillTx/>
                <a:latin typeface="Merriweather"/>
                <a:sym typeface="Merriweather"/>
              </a:rPr>
              <a:t> </a:t>
            </a:r>
            <a:r>
              <a:rPr kumimoji="0" lang="vi-VN" sz="1600" b="1" i="0" u="none" strike="noStrike" kern="0" cap="none" spc="0" normalizeH="0" baseline="0" noProof="0" dirty="0" smtClean="0">
                <a:ln>
                  <a:noFill/>
                </a:ln>
                <a:solidFill>
                  <a:srgbClr val="16433D"/>
                </a:solidFill>
                <a:effectLst/>
                <a:uLnTx/>
                <a:uFillTx/>
                <a:latin typeface="Merriweather"/>
                <a:sym typeface="Merriweather"/>
              </a:rPr>
              <a:t>ge</a:t>
            </a:r>
            <a:r>
              <a:rPr kumimoji="0" lang="en-US" sz="1600" b="1" i="0" u="none" strike="noStrike" kern="0" cap="none" spc="0" normalizeH="0" baseline="0" noProof="0" dirty="0" smtClean="0">
                <a:ln>
                  <a:noFill/>
                </a:ln>
                <a:solidFill>
                  <a:srgbClr val="16433D"/>
                </a:solidFill>
                <a:effectLst/>
                <a:uLnTx/>
                <a:uFillTx/>
                <a:latin typeface="Merriweather"/>
                <a:sym typeface="Merriweather"/>
              </a:rPr>
              <a:t>pa</a:t>
            </a:r>
            <a:r>
              <a:rPr kumimoji="0" lang="vi-VN" sz="1600" b="1" i="0" u="none" strike="noStrike" kern="0" cap="none" spc="0" normalizeH="0" baseline="0" noProof="0" dirty="0" smtClean="0">
                <a:ln>
                  <a:noFill/>
                </a:ln>
                <a:solidFill>
                  <a:srgbClr val="16433D"/>
                </a:solidFill>
                <a:effectLst/>
                <a:uLnTx/>
                <a:uFillTx/>
                <a:latin typeface="Merriweather"/>
                <a:sym typeface="Merriweather"/>
              </a:rPr>
              <a:t> tốc độ</a:t>
            </a:r>
            <a:r>
              <a:rPr kumimoji="0" lang="vi-VN" sz="1600" b="1" i="0" u="none" strike="noStrike" kern="0" cap="none" spc="0" normalizeH="0" noProof="0" dirty="0" smtClean="0">
                <a:ln>
                  <a:noFill/>
                </a:ln>
                <a:solidFill>
                  <a:srgbClr val="16433D"/>
                </a:solidFill>
                <a:effectLst/>
                <a:uLnTx/>
                <a:uFillTx/>
                <a:latin typeface="Merriweather"/>
                <a:sym typeface="Merriweather"/>
              </a:rPr>
              <a:t> 120km/h</a:t>
            </a:r>
            <a:endParaRPr kumimoji="0" lang="en-US" sz="1600" b="1" i="0" u="none" strike="noStrike" kern="0" cap="none" spc="0" normalizeH="0" baseline="0" noProof="0" dirty="0">
              <a:ln>
                <a:noFill/>
              </a:ln>
              <a:solidFill>
                <a:srgbClr val="16433D"/>
              </a:solidFill>
              <a:effectLst/>
              <a:uLnTx/>
              <a:uFillTx/>
              <a:latin typeface="Merriweather"/>
              <a:sym typeface="Merriweather"/>
            </a:endParaRPr>
          </a:p>
        </p:txBody>
      </p:sp>
      <p:sp>
        <p:nvSpPr>
          <p:cNvPr id="22" name="!!1">
            <a:extLst>
              <a:ext uri="{FF2B5EF4-FFF2-40B4-BE49-F238E27FC236}">
                <a16:creationId xmlns:a16="http://schemas.microsoft.com/office/drawing/2014/main" id="{E1A56EAF-9087-4AB0-86AA-61E874178963}"/>
              </a:ext>
            </a:extLst>
          </p:cNvPr>
          <p:cNvSpPr/>
          <p:nvPr/>
        </p:nvSpPr>
        <p:spPr>
          <a:xfrm>
            <a:off x="4719505" y="518670"/>
            <a:ext cx="2858831" cy="2720302"/>
          </a:xfrm>
          <a:prstGeom prst="roundRect">
            <a:avLst/>
          </a:prstGeom>
          <a:blipFill>
            <a:blip r:embed="rId3"/>
            <a:srcRect/>
            <a:stretch>
              <a:fillRect l="-39138" b="-714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DF2E9"/>
              </a:solidFill>
              <a:effectLst/>
              <a:uLnTx/>
              <a:uFillTx/>
              <a:latin typeface="Arial"/>
              <a:ea typeface="+mn-ea"/>
              <a:cs typeface="+mn-cs"/>
              <a:sym typeface="Arial"/>
            </a:endParaRPr>
          </a:p>
        </p:txBody>
      </p:sp>
      <p:sp>
        <p:nvSpPr>
          <p:cNvPr id="9" name="TextBox 8">
            <a:extLst>
              <a:ext uri="{FF2B5EF4-FFF2-40B4-BE49-F238E27FC236}">
                <a16:creationId xmlns:a16="http://schemas.microsoft.com/office/drawing/2014/main" id="{F46ABDBB-AE42-4F56-9235-F5E6E0F9E09D}"/>
              </a:ext>
            </a:extLst>
          </p:cNvPr>
          <p:cNvSpPr txBox="1"/>
          <p:nvPr/>
        </p:nvSpPr>
        <p:spPr>
          <a:xfrm>
            <a:off x="639928" y="4079648"/>
            <a:ext cx="8159153" cy="683264"/>
          </a:xfrm>
          <a:prstGeom prst="rect">
            <a:avLst/>
          </a:prstGeom>
          <a:noFill/>
        </p:spPr>
        <p:txBody>
          <a:bodyPr wrap="square" rtlCol="0">
            <a:spAutoFit/>
          </a:bodyPr>
          <a:lstStyle/>
          <a:p>
            <a:pPr>
              <a:lnSpc>
                <a:spcPct val="120000"/>
              </a:lnSpc>
            </a:pPr>
            <a:r>
              <a:rPr lang="en-US" sz="3200" dirty="0">
                <a:latin typeface="#9Slide07 IcielBaliho Script" pitchFamily="2" charset="0"/>
                <a:cs typeface="#9Slide03 Arima Madurai Black" panose="00000A00000000000000" pitchFamily="2" charset="0"/>
              </a:rPr>
              <a:t>Làm </a:t>
            </a:r>
            <a:r>
              <a:rPr lang="en-US" sz="3200" dirty="0" err="1">
                <a:latin typeface="#9Slide07 IcielBaliho Script" pitchFamily="2" charset="0"/>
                <a:cs typeface="#9Slide03 Arima Madurai Black" panose="00000A00000000000000" pitchFamily="2" charset="0"/>
              </a:rPr>
              <a:t>thế</a:t>
            </a:r>
            <a:r>
              <a:rPr lang="en-US" sz="3200" dirty="0">
                <a:latin typeface="#9Slide07 IcielBaliho Script" pitchFamily="2" charset="0"/>
                <a:cs typeface="#9Slide03 Arima Madurai Black" panose="00000A00000000000000" pitchFamily="2" charset="0"/>
              </a:rPr>
              <a:t> nào </a:t>
            </a:r>
            <a:r>
              <a:rPr lang="en-US" sz="3200" dirty="0" err="1">
                <a:latin typeface="#9Slide07 IcielBaliho Script" pitchFamily="2" charset="0"/>
                <a:cs typeface="#9Slide03 Arima Madurai Black" panose="00000A00000000000000" pitchFamily="2" charset="0"/>
              </a:rPr>
              <a:t>để</a:t>
            </a:r>
            <a:r>
              <a:rPr lang="en-US" sz="3200" dirty="0">
                <a:latin typeface="#9Slide07 IcielBaliho Script" pitchFamily="2" charset="0"/>
                <a:cs typeface="#9Slide03 Arima Madurai Black" panose="00000A00000000000000" pitchFamily="2" charset="0"/>
              </a:rPr>
              <a:t> </a:t>
            </a:r>
            <a:r>
              <a:rPr lang="vi-VN" sz="3200" dirty="0" smtClean="0">
                <a:latin typeface="#9Slide07 IcielBaliho Script" pitchFamily="2" charset="0"/>
                <a:cs typeface="#9Slide03 Arima Madurai Black" panose="00000A00000000000000" pitchFamily="2" charset="0"/>
              </a:rPr>
              <a:t>đo</a:t>
            </a:r>
            <a:r>
              <a:rPr lang="en-US" sz="3200" dirty="0" smtClean="0">
                <a:latin typeface="#9Slide07 IcielBaliho Script" pitchFamily="2" charset="0"/>
                <a:cs typeface="#9Slide03 Arima Madurai Black" panose="00000A00000000000000" pitchFamily="2" charset="0"/>
              </a:rPr>
              <a:t> </a:t>
            </a:r>
            <a:r>
              <a:rPr lang="en-US" sz="3200" dirty="0" err="1">
                <a:latin typeface="#9Slide07 IcielBaliho Script" pitchFamily="2" charset="0"/>
                <a:cs typeface="#9Slide03 Arima Madurai Black" panose="00000A00000000000000" pitchFamily="2" charset="0"/>
              </a:rPr>
              <a:t>tốc</a:t>
            </a:r>
            <a:r>
              <a:rPr lang="en-US" sz="3200" dirty="0">
                <a:latin typeface="#9Slide07 IcielBaliho Script" pitchFamily="2" charset="0"/>
                <a:cs typeface="#9Slide03 Arima Madurai Black" panose="00000A00000000000000" pitchFamily="2" charset="0"/>
              </a:rPr>
              <a:t> </a:t>
            </a:r>
            <a:r>
              <a:rPr lang="en-US" sz="3200" dirty="0" err="1">
                <a:latin typeface="#9Slide07 IcielBaliho Script" pitchFamily="2" charset="0"/>
                <a:cs typeface="#9Slide03 Arima Madurai Black" panose="00000A00000000000000" pitchFamily="2" charset="0"/>
              </a:rPr>
              <a:t>độ</a:t>
            </a:r>
            <a:r>
              <a:rPr lang="en-US" sz="3200" dirty="0">
                <a:latin typeface="#9Slide07 IcielBaliho Script" pitchFamily="2" charset="0"/>
                <a:cs typeface="#9Slide03 Arima Madurai Black" panose="00000A00000000000000" pitchFamily="2" charset="0"/>
              </a:rPr>
              <a:t> </a:t>
            </a:r>
            <a:r>
              <a:rPr lang="vi-VN" sz="3200" dirty="0" smtClean="0">
                <a:latin typeface="#9Slide07 IcielBaliho Script" pitchFamily="2" charset="0"/>
                <a:cs typeface="#9Slide03 Arima Madurai Black" panose="00000A00000000000000" pitchFamily="2" charset="0"/>
              </a:rPr>
              <a:t>của các </a:t>
            </a:r>
            <a:r>
              <a:rPr lang="en-US" sz="3200" dirty="0" err="1" smtClean="0">
                <a:latin typeface="#9Slide07 IcielBaliho Script" pitchFamily="2" charset="0"/>
                <a:cs typeface="#9Slide03 Arima Madurai Black" panose="00000A00000000000000" pitchFamily="2" charset="0"/>
              </a:rPr>
              <a:t>chuyển</a:t>
            </a:r>
            <a:r>
              <a:rPr lang="en-US" sz="3200" dirty="0" smtClean="0">
                <a:latin typeface="#9Slide07 IcielBaliho Script" pitchFamily="2" charset="0"/>
                <a:cs typeface="#9Slide03 Arima Madurai Black" panose="00000A00000000000000" pitchFamily="2" charset="0"/>
              </a:rPr>
              <a:t> </a:t>
            </a:r>
            <a:r>
              <a:rPr lang="en-US" sz="3200" dirty="0" err="1">
                <a:latin typeface="#9Slide07 IcielBaliho Script" pitchFamily="2" charset="0"/>
                <a:cs typeface="#9Slide03 Arima Madurai Black" panose="00000A00000000000000" pitchFamily="2" charset="0"/>
              </a:rPr>
              <a:t>động</a:t>
            </a:r>
            <a:r>
              <a:rPr lang="en-US" sz="3200" dirty="0">
                <a:latin typeface="#9Slide07 IcielBaliho Script" pitchFamily="2" charset="0"/>
                <a:cs typeface="#9Slide03 Arima Madurai Black" panose="00000A00000000000000" pitchFamily="2" charset="0"/>
              </a:rPr>
              <a:t> </a:t>
            </a:r>
            <a:r>
              <a:rPr lang="vi-VN" sz="3200" dirty="0" smtClean="0">
                <a:latin typeface="#9Slide07 IcielBaliho Script" pitchFamily="2" charset="0"/>
                <a:cs typeface="#9Slide03 Arima Madurai Black" panose="00000A00000000000000" pitchFamily="2" charset="0"/>
              </a:rPr>
              <a:t>này</a:t>
            </a:r>
            <a:r>
              <a:rPr lang="en-US" sz="3200" dirty="0" smtClean="0">
                <a:latin typeface="#9Slide07 IcielBaliho Script" pitchFamily="2" charset="0"/>
                <a:cs typeface="#9Slide03 Arima Madurai Black" panose="00000A00000000000000" pitchFamily="2" charset="0"/>
              </a:rPr>
              <a:t>???</a:t>
            </a:r>
            <a:endParaRPr lang="en-US" sz="3200" dirty="0">
              <a:latin typeface="#9Slide07 IcielBaliho Script" pitchFamily="2" charset="0"/>
              <a:cs typeface="#9Slide03 Arima Madurai Black" panose="00000A00000000000000" pitchFamily="2" charset="0"/>
            </a:endParaRPr>
          </a:p>
        </p:txBody>
      </p:sp>
    </p:spTree>
    <p:extLst>
      <p:ext uri="{BB962C8B-B14F-4D97-AF65-F5344CB8AC3E}">
        <p14:creationId xmlns:p14="http://schemas.microsoft.com/office/powerpoint/2010/main" val="62631328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500" fill="hold"/>
                                        <p:tgtEl>
                                          <p:spTgt spid="22"/>
                                        </p:tgtEl>
                                        <p:attrNameLst>
                                          <p:attrName>ppt_w</p:attrName>
                                        </p:attrNameLst>
                                      </p:cBhvr>
                                      <p:tavLst>
                                        <p:tav tm="0">
                                          <p:val>
                                            <p:fltVal val="0"/>
                                          </p:val>
                                        </p:tav>
                                        <p:tav tm="100000">
                                          <p:val>
                                            <p:strVal val="#ppt_w"/>
                                          </p:val>
                                        </p:tav>
                                      </p:tavLst>
                                    </p:anim>
                                    <p:anim calcmode="lin" valueType="num">
                                      <p:cBhvr>
                                        <p:cTn id="14" dur="500" fill="hold"/>
                                        <p:tgtEl>
                                          <p:spTgt spid="22"/>
                                        </p:tgtEl>
                                        <p:attrNameLst>
                                          <p:attrName>ppt_h</p:attrName>
                                        </p:attrNameLst>
                                      </p:cBhvr>
                                      <p:tavLst>
                                        <p:tav tm="0">
                                          <p:val>
                                            <p:fltVal val="0"/>
                                          </p:val>
                                        </p:tav>
                                        <p:tav tm="100000">
                                          <p:val>
                                            <p:strVal val="#ppt_h"/>
                                          </p:val>
                                        </p:tav>
                                      </p:tavLst>
                                    </p:anim>
                                  </p:childTnLst>
                                </p:cTn>
                              </p:par>
                            </p:childTnLst>
                          </p:cTn>
                        </p:par>
                        <p:par>
                          <p:cTn id="15" fill="hold">
                            <p:stCondLst>
                              <p:cond delay="500"/>
                            </p:stCondLst>
                            <p:childTnLst>
                              <p:par>
                                <p:cTn id="16" presetID="22" presetClass="entr" presetSubtype="1"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up)">
                                      <p:cBhvr>
                                        <p:cTn id="18" dur="500"/>
                                        <p:tgtEl>
                                          <p:spTgt spid="5"/>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up)">
                                      <p:cBhvr>
                                        <p:cTn id="22" dur="500"/>
                                        <p:tgtEl>
                                          <p:spTgt spid="21"/>
                                        </p:tgtEl>
                                      </p:cBhvr>
                                    </p:animEffect>
                                  </p:childTnLst>
                                </p:cTn>
                              </p:par>
                              <p:par>
                                <p:cTn id="23" presetID="22" presetClass="entr" presetSubtype="8" fill="hold" grpId="0" nodeType="withEffect">
                                  <p:stCondLst>
                                    <p:cond delay="500"/>
                                  </p:stCondLst>
                                  <p:iterate type="lt">
                                    <p:tmPct val="6000"/>
                                  </p:iterate>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21" grpId="0"/>
      <p:bldP spid="22" grpId="0" animBg="1"/>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C9C635-E013-484F-A42E-09F7D7CF6E3F}"/>
              </a:ext>
            </a:extLst>
          </p:cNvPr>
          <p:cNvPicPr>
            <a:picLocks noChangeAspect="1"/>
          </p:cNvPicPr>
          <p:nvPr/>
        </p:nvPicPr>
        <p:blipFill>
          <a:blip r:embed="rId2"/>
          <a:stretch>
            <a:fillRect/>
          </a:stretch>
        </p:blipFill>
        <p:spPr>
          <a:xfrm>
            <a:off x="-1232116" y="579197"/>
            <a:ext cx="10492353" cy="5949164"/>
          </a:xfrm>
          <a:prstGeom prst="rect">
            <a:avLst/>
          </a:prstGeom>
        </p:spPr>
      </p:pic>
      <p:sp>
        <p:nvSpPr>
          <p:cNvPr id="23" name="Rectangle 22">
            <a:extLst>
              <a:ext uri="{FF2B5EF4-FFF2-40B4-BE49-F238E27FC236}">
                <a16:creationId xmlns:a16="http://schemas.microsoft.com/office/drawing/2014/main" id="{73903532-806D-4EA7-AC63-FEB4E15F6F2F}"/>
              </a:ext>
            </a:extLst>
          </p:cNvPr>
          <p:cNvSpPr/>
          <p:nvPr/>
        </p:nvSpPr>
        <p:spPr>
          <a:xfrm>
            <a:off x="0" y="0"/>
            <a:ext cx="9144000" cy="5143500"/>
          </a:xfrm>
          <a:prstGeom prst="rect">
            <a:avLst/>
          </a:prstGeom>
          <a:solidFill>
            <a:schemeClr val="bg2">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D2478F97-99E3-4C6A-9E32-05DEC31A8BEB}"/>
              </a:ext>
            </a:extLst>
          </p:cNvPr>
          <p:cNvSpPr txBox="1"/>
          <p:nvPr/>
        </p:nvSpPr>
        <p:spPr>
          <a:xfrm>
            <a:off x="1123626" y="1416650"/>
            <a:ext cx="7346197" cy="2631490"/>
          </a:xfrm>
          <a:prstGeom prst="rect">
            <a:avLst/>
          </a:prstGeom>
          <a:noFill/>
        </p:spPr>
        <p:txBody>
          <a:bodyPr wrap="square" rtlCol="0">
            <a:spAutoFit/>
          </a:bodyPr>
          <a:lstStyle>
            <a:defPPr marR="0" lvl="0" algn="l" rtl="0">
              <a:lnSpc>
                <a:spcPct val="100000"/>
              </a:lnSpc>
              <a:spcBef>
                <a:spcPts val="0"/>
              </a:spcBef>
              <a:spcAft>
                <a:spcPts val="0"/>
              </a:spcAft>
              <a:defRPr/>
            </a:defPPr>
            <a:lvl1pPr>
              <a:lnSpc>
                <a:spcPct val="150000"/>
              </a:lnSpc>
              <a:defRPr sz="2200">
                <a:solidFill>
                  <a:srgbClr val="FBF9F6"/>
                </a:solidFill>
                <a:latin typeface="#9Slide03 Arima Madurai Black" panose="00000A00000000000000" pitchFamily="2" charset="0"/>
                <a:cs typeface="#9Slide03 Arima Madurai Black" panose="00000A00000000000000" pitchFamily="2" charset="0"/>
              </a:defRPr>
            </a:lvl1pPr>
          </a:lstStyle>
          <a:p>
            <a:r>
              <a:rPr lang="vi-VN" dirty="0"/>
              <a:t>Khi kiểm tra chạy thì chỉ cần đánh giá yếu tố thời gian </a:t>
            </a:r>
            <a:endParaRPr lang="en-US" dirty="0"/>
          </a:p>
          <a:p>
            <a:r>
              <a:rPr lang="vi-VN" dirty="0"/>
              <a:t>( thời gian chạy càng ngắn thì người chạy càng nhanh) chứ không tính </a:t>
            </a:r>
            <a:r>
              <a:rPr lang="vi-VN" dirty="0" smtClean="0"/>
              <a:t>cụ </a:t>
            </a:r>
            <a:r>
              <a:rPr lang="vi-VN" dirty="0"/>
              <a:t>thể tốc độ chuyển động, đồng thời không thể thực hiện phép đo nhiều lần vì sau mỗi lần chạy sức lực của con người sẽ giảm làm kết quả sai lệch</a:t>
            </a:r>
          </a:p>
        </p:txBody>
      </p:sp>
    </p:spTree>
    <p:extLst>
      <p:ext uri="{BB962C8B-B14F-4D97-AF65-F5344CB8AC3E}">
        <p14:creationId xmlns:p14="http://schemas.microsoft.com/office/powerpoint/2010/main" val="353241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6000"/>
                                  </p:iterate>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4011" y="1286615"/>
            <a:ext cx="7120188" cy="2059411"/>
          </a:xfrm>
        </p:spPr>
        <p:txBody>
          <a:bodyPr/>
          <a:lstStyle/>
          <a:p>
            <a:r>
              <a:rPr lang="vi-VN" dirty="0" smtClean="0"/>
              <a:t>Cách đo tốc độ bằng đồng hồ bấm giây</a:t>
            </a:r>
            <a:endParaRPr lang="en-US" dirty="0"/>
          </a:p>
        </p:txBody>
      </p:sp>
      <p:sp>
        <p:nvSpPr>
          <p:cNvPr id="3" name="Title 2"/>
          <p:cNvSpPr>
            <a:spLocks noGrp="1"/>
          </p:cNvSpPr>
          <p:nvPr>
            <p:ph type="title" idx="2"/>
          </p:nvPr>
        </p:nvSpPr>
        <p:spPr>
          <a:xfrm>
            <a:off x="568959" y="215139"/>
            <a:ext cx="7850293" cy="1247525"/>
          </a:xfrm>
        </p:spPr>
        <p:txBody>
          <a:bodyPr/>
          <a:lstStyle/>
          <a:p>
            <a:r>
              <a:rPr lang="vi-VN" sz="6000" smtClean="0"/>
              <a:t>Tổng kết</a:t>
            </a:r>
            <a:endParaRPr lang="en-US" sz="6000"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5686558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225"/>
        <p:cNvGrpSpPr/>
        <p:nvPr/>
      </p:nvGrpSpPr>
      <p:grpSpPr>
        <a:xfrm>
          <a:off x="0" y="0"/>
          <a:ext cx="0" cy="0"/>
          <a:chOff x="0" y="0"/>
          <a:chExt cx="0" cy="0"/>
        </a:xfrm>
      </p:grpSpPr>
      <p:sp>
        <p:nvSpPr>
          <p:cNvPr id="4228" name="Google Shape;4228;p63"/>
          <p:cNvSpPr txBox="1">
            <a:spLocks noGrp="1"/>
          </p:cNvSpPr>
          <p:nvPr>
            <p:ph type="ctrTitle"/>
          </p:nvPr>
        </p:nvSpPr>
        <p:spPr>
          <a:xfrm>
            <a:off x="2300666" y="193730"/>
            <a:ext cx="5066051" cy="1114324"/>
          </a:xfrm>
          <a:prstGeom prst="rect">
            <a:avLst/>
          </a:prstGeom>
          <a:noFill/>
        </p:spPr>
        <p:txBody>
          <a:bodyPr spcFirstLastPara="1" wrap="square" lIns="91425" tIns="91425" rIns="91425" bIns="91425" anchor="ctr" anchorCtr="0">
            <a:noAutofit/>
          </a:bodyPr>
          <a:lstStyle/>
          <a:p>
            <a:pPr marL="0" lvl="0" indent="0" algn="ctr" rtl="0">
              <a:spcBef>
                <a:spcPts val="0"/>
              </a:spcBef>
              <a:spcAft>
                <a:spcPts val="0"/>
              </a:spcAft>
              <a:buNone/>
            </a:pPr>
            <a:r>
              <a:rPr lang="en" sz="8800" dirty="0">
                <a:latin typeface="#9Slide07 IcielCadena" panose="02000503000000020004" pitchFamily="2" charset="0"/>
              </a:rPr>
              <a:t>Thanks!</a:t>
            </a:r>
            <a:endParaRPr sz="8800" dirty="0">
              <a:latin typeface="#9Slide07 IcielCadena" panose="02000503000000020004" pitchFamily="2" charset="0"/>
            </a:endParaRPr>
          </a:p>
        </p:txBody>
      </p:sp>
      <p:pic>
        <p:nvPicPr>
          <p:cNvPr id="601" name="Graphic 600">
            <a:extLst>
              <a:ext uri="{FF2B5EF4-FFF2-40B4-BE49-F238E27FC236}">
                <a16:creationId xmlns:a16="http://schemas.microsoft.com/office/drawing/2014/main" id="{6160A145-0CC6-5E43-5D3C-31A23005CE65}"/>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777283" y="1029084"/>
            <a:ext cx="6419426" cy="427961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DF18F1C-D26E-4859-AF08-DDE93961DE17}"/>
              </a:ext>
            </a:extLst>
          </p:cNvPr>
          <p:cNvGrpSpPr/>
          <p:nvPr/>
        </p:nvGrpSpPr>
        <p:grpSpPr>
          <a:xfrm>
            <a:off x="874929" y="0"/>
            <a:ext cx="7578971" cy="1762152"/>
            <a:chOff x="1803185" y="460998"/>
            <a:chExt cx="5501293" cy="1086875"/>
          </a:xfrm>
        </p:grpSpPr>
        <p:sp>
          <p:nvSpPr>
            <p:cNvPr id="3" name="Google Shape;908;p32">
              <a:extLst>
                <a:ext uri="{FF2B5EF4-FFF2-40B4-BE49-F238E27FC236}">
                  <a16:creationId xmlns:a16="http://schemas.microsoft.com/office/drawing/2014/main" id="{A2EB09B8-7FA6-4D87-8A50-F3152F97CF8C}"/>
                </a:ext>
              </a:extLst>
            </p:cNvPr>
            <p:cNvSpPr/>
            <p:nvPr/>
          </p:nvSpPr>
          <p:spPr>
            <a:xfrm>
              <a:off x="1803185" y="647643"/>
              <a:ext cx="5269200" cy="90023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909;p32">
              <a:extLst>
                <a:ext uri="{FF2B5EF4-FFF2-40B4-BE49-F238E27FC236}">
                  <a16:creationId xmlns:a16="http://schemas.microsoft.com/office/drawing/2014/main" id="{A2476420-A253-484A-B0FC-7929604EF8CD}"/>
                </a:ext>
              </a:extLst>
            </p:cNvPr>
            <p:cNvSpPr txBox="1">
              <a:spLocks/>
            </p:cNvSpPr>
            <p:nvPr/>
          </p:nvSpPr>
          <p:spPr>
            <a:xfrm>
              <a:off x="1803185" y="460998"/>
              <a:ext cx="5501293" cy="90023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200"/>
                <a:buFont typeface="Ruda Black"/>
                <a:buNone/>
                <a:defRPr sz="3200" b="0" i="0" u="none" strike="noStrike" cap="none">
                  <a:solidFill>
                    <a:schemeClr val="dk1"/>
                  </a:solidFill>
                  <a:latin typeface="Ruda Black"/>
                  <a:ea typeface="Ruda Black"/>
                  <a:cs typeface="Ruda Black"/>
                  <a:sym typeface="Ruda Black"/>
                </a:defRPr>
              </a:lvl1pPr>
              <a:lvl2pPr marR="0" lvl="1" algn="l" rtl="0">
                <a:lnSpc>
                  <a:spcPct val="100000"/>
                </a:lnSpc>
                <a:spcBef>
                  <a:spcPts val="0"/>
                </a:spcBef>
                <a:spcAft>
                  <a:spcPts val="0"/>
                </a:spcAft>
                <a:buClr>
                  <a:schemeClr val="dk1"/>
                </a:buClr>
                <a:buSzPts val="3200"/>
                <a:buFont typeface="Ruda Black"/>
                <a:buNone/>
                <a:defRPr sz="3200" b="0" i="0" u="none" strike="noStrike" cap="none">
                  <a:solidFill>
                    <a:schemeClr val="dk1"/>
                  </a:solidFill>
                  <a:latin typeface="Ruda Black"/>
                  <a:ea typeface="Ruda Black"/>
                  <a:cs typeface="Ruda Black"/>
                  <a:sym typeface="Ruda Black"/>
                </a:defRPr>
              </a:lvl2pPr>
              <a:lvl3pPr marR="0" lvl="2" algn="l" rtl="0">
                <a:lnSpc>
                  <a:spcPct val="100000"/>
                </a:lnSpc>
                <a:spcBef>
                  <a:spcPts val="0"/>
                </a:spcBef>
                <a:spcAft>
                  <a:spcPts val="0"/>
                </a:spcAft>
                <a:buClr>
                  <a:schemeClr val="dk1"/>
                </a:buClr>
                <a:buSzPts val="3200"/>
                <a:buFont typeface="Ruda Black"/>
                <a:buNone/>
                <a:defRPr sz="3200" b="0" i="0" u="none" strike="noStrike" cap="none">
                  <a:solidFill>
                    <a:schemeClr val="dk1"/>
                  </a:solidFill>
                  <a:latin typeface="Ruda Black"/>
                  <a:ea typeface="Ruda Black"/>
                  <a:cs typeface="Ruda Black"/>
                  <a:sym typeface="Ruda Black"/>
                </a:defRPr>
              </a:lvl3pPr>
              <a:lvl4pPr marR="0" lvl="3" algn="l" rtl="0">
                <a:lnSpc>
                  <a:spcPct val="100000"/>
                </a:lnSpc>
                <a:spcBef>
                  <a:spcPts val="0"/>
                </a:spcBef>
                <a:spcAft>
                  <a:spcPts val="0"/>
                </a:spcAft>
                <a:buClr>
                  <a:schemeClr val="dk1"/>
                </a:buClr>
                <a:buSzPts val="3200"/>
                <a:buFont typeface="Ruda Black"/>
                <a:buNone/>
                <a:defRPr sz="3200" b="0" i="0" u="none" strike="noStrike" cap="none">
                  <a:solidFill>
                    <a:schemeClr val="dk1"/>
                  </a:solidFill>
                  <a:latin typeface="Ruda Black"/>
                  <a:ea typeface="Ruda Black"/>
                  <a:cs typeface="Ruda Black"/>
                  <a:sym typeface="Ruda Black"/>
                </a:defRPr>
              </a:lvl4pPr>
              <a:lvl5pPr marR="0" lvl="4" algn="l" rtl="0">
                <a:lnSpc>
                  <a:spcPct val="100000"/>
                </a:lnSpc>
                <a:spcBef>
                  <a:spcPts val="0"/>
                </a:spcBef>
                <a:spcAft>
                  <a:spcPts val="0"/>
                </a:spcAft>
                <a:buClr>
                  <a:schemeClr val="dk1"/>
                </a:buClr>
                <a:buSzPts val="3200"/>
                <a:buFont typeface="Ruda Black"/>
                <a:buNone/>
                <a:defRPr sz="3200" b="0" i="0" u="none" strike="noStrike" cap="none">
                  <a:solidFill>
                    <a:schemeClr val="dk1"/>
                  </a:solidFill>
                  <a:latin typeface="Ruda Black"/>
                  <a:ea typeface="Ruda Black"/>
                  <a:cs typeface="Ruda Black"/>
                  <a:sym typeface="Ruda Black"/>
                </a:defRPr>
              </a:lvl5pPr>
              <a:lvl6pPr marR="0" lvl="5" algn="l" rtl="0">
                <a:lnSpc>
                  <a:spcPct val="100000"/>
                </a:lnSpc>
                <a:spcBef>
                  <a:spcPts val="0"/>
                </a:spcBef>
                <a:spcAft>
                  <a:spcPts val="0"/>
                </a:spcAft>
                <a:buClr>
                  <a:schemeClr val="dk1"/>
                </a:buClr>
                <a:buSzPts val="3200"/>
                <a:buFont typeface="Ruda Black"/>
                <a:buNone/>
                <a:defRPr sz="3200" b="0" i="0" u="none" strike="noStrike" cap="none">
                  <a:solidFill>
                    <a:schemeClr val="dk1"/>
                  </a:solidFill>
                  <a:latin typeface="Ruda Black"/>
                  <a:ea typeface="Ruda Black"/>
                  <a:cs typeface="Ruda Black"/>
                  <a:sym typeface="Ruda Black"/>
                </a:defRPr>
              </a:lvl6pPr>
              <a:lvl7pPr marR="0" lvl="6" algn="l" rtl="0">
                <a:lnSpc>
                  <a:spcPct val="100000"/>
                </a:lnSpc>
                <a:spcBef>
                  <a:spcPts val="0"/>
                </a:spcBef>
                <a:spcAft>
                  <a:spcPts val="0"/>
                </a:spcAft>
                <a:buClr>
                  <a:schemeClr val="dk1"/>
                </a:buClr>
                <a:buSzPts val="3200"/>
                <a:buFont typeface="Ruda Black"/>
                <a:buNone/>
                <a:defRPr sz="3200" b="0" i="0" u="none" strike="noStrike" cap="none">
                  <a:solidFill>
                    <a:schemeClr val="dk1"/>
                  </a:solidFill>
                  <a:latin typeface="Ruda Black"/>
                  <a:ea typeface="Ruda Black"/>
                  <a:cs typeface="Ruda Black"/>
                  <a:sym typeface="Ruda Black"/>
                </a:defRPr>
              </a:lvl7pPr>
              <a:lvl8pPr marR="0" lvl="7" algn="l" rtl="0">
                <a:lnSpc>
                  <a:spcPct val="100000"/>
                </a:lnSpc>
                <a:spcBef>
                  <a:spcPts val="0"/>
                </a:spcBef>
                <a:spcAft>
                  <a:spcPts val="0"/>
                </a:spcAft>
                <a:buClr>
                  <a:schemeClr val="dk1"/>
                </a:buClr>
                <a:buSzPts val="3200"/>
                <a:buFont typeface="Ruda Black"/>
                <a:buNone/>
                <a:defRPr sz="3200" b="0" i="0" u="none" strike="noStrike" cap="none">
                  <a:solidFill>
                    <a:schemeClr val="dk1"/>
                  </a:solidFill>
                  <a:latin typeface="Ruda Black"/>
                  <a:ea typeface="Ruda Black"/>
                  <a:cs typeface="Ruda Black"/>
                  <a:sym typeface="Ruda Black"/>
                </a:defRPr>
              </a:lvl8pPr>
              <a:lvl9pPr marR="0" lvl="8" algn="l" rtl="0">
                <a:lnSpc>
                  <a:spcPct val="100000"/>
                </a:lnSpc>
                <a:spcBef>
                  <a:spcPts val="0"/>
                </a:spcBef>
                <a:spcAft>
                  <a:spcPts val="0"/>
                </a:spcAft>
                <a:buClr>
                  <a:schemeClr val="dk1"/>
                </a:buClr>
                <a:buSzPts val="3200"/>
                <a:buFont typeface="Ruda Black"/>
                <a:buNone/>
                <a:defRPr sz="3200" b="0" i="0" u="none" strike="noStrike" cap="none">
                  <a:solidFill>
                    <a:schemeClr val="dk1"/>
                  </a:solidFill>
                  <a:latin typeface="Ruda Black"/>
                  <a:ea typeface="Ruda Black"/>
                  <a:cs typeface="Ruda Black"/>
                  <a:sym typeface="Ruda Black"/>
                </a:defRPr>
              </a:lvl9pPr>
            </a:lstStyle>
            <a:p>
              <a:pPr algn="ctr"/>
              <a:r>
                <a:rPr lang="vi-VN" sz="4400" dirty="0" smtClean="0">
                  <a:solidFill>
                    <a:schemeClr val="lt1"/>
                  </a:solidFill>
                  <a:latin typeface="#9Slide07 IcielCadena" panose="02000503000000020004" pitchFamily="2" charset="0"/>
                </a:rPr>
                <a:t>Tiết 30:</a:t>
              </a:r>
              <a:r>
                <a:rPr lang="en-US" sz="4400" dirty="0" smtClean="0">
                  <a:solidFill>
                    <a:schemeClr val="lt1"/>
                  </a:solidFill>
                  <a:latin typeface="#9Slide07 IcielCadena" panose="02000503000000020004" pitchFamily="2" charset="0"/>
                </a:rPr>
                <a:t>BÀI </a:t>
              </a:r>
              <a:r>
                <a:rPr lang="en-US" sz="4400" dirty="0">
                  <a:solidFill>
                    <a:schemeClr val="lt1"/>
                  </a:solidFill>
                  <a:latin typeface="#9Slide07 IcielCadena" panose="02000503000000020004" pitchFamily="2" charset="0"/>
                </a:rPr>
                <a:t>9: ĐO TỐC ĐỘ</a:t>
              </a:r>
            </a:p>
          </p:txBody>
        </p:sp>
      </p:grpSp>
      <p:pic>
        <p:nvPicPr>
          <p:cNvPr id="5" name="Graphic 4">
            <a:extLst>
              <a:ext uri="{FF2B5EF4-FFF2-40B4-BE49-F238E27FC236}">
                <a16:creationId xmlns:a16="http://schemas.microsoft.com/office/drawing/2014/main" id="{F9A6BF0B-825B-4278-BFD0-E3C3F50E94C3}"/>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501734" y="1216143"/>
            <a:ext cx="6412493" cy="4274996"/>
          </a:xfrm>
          <a:prstGeom prst="rect">
            <a:avLst/>
          </a:prstGeom>
        </p:spPr>
      </p:pic>
    </p:spTree>
    <p:extLst>
      <p:ext uri="{BB962C8B-B14F-4D97-AF65-F5344CB8AC3E}">
        <p14:creationId xmlns:p14="http://schemas.microsoft.com/office/powerpoint/2010/main" val="29539155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45"/>
        <p:cNvGrpSpPr/>
        <p:nvPr/>
      </p:nvGrpSpPr>
      <p:grpSpPr>
        <a:xfrm>
          <a:off x="0" y="0"/>
          <a:ext cx="0" cy="0"/>
          <a:chOff x="0" y="0"/>
          <a:chExt cx="0" cy="0"/>
        </a:xfrm>
      </p:grpSpPr>
      <p:sp>
        <p:nvSpPr>
          <p:cNvPr id="2359" name="Google Shape;2359;p40"/>
          <p:cNvSpPr/>
          <p:nvPr/>
        </p:nvSpPr>
        <p:spPr>
          <a:xfrm rot="10800000" flipH="1">
            <a:off x="6751828" y="1770164"/>
            <a:ext cx="1210236" cy="1198061"/>
          </a:xfrm>
          <a:custGeom>
            <a:avLst/>
            <a:gdLst/>
            <a:ahLst/>
            <a:cxnLst/>
            <a:rect l="l" t="t" r="r" b="b"/>
            <a:pathLst>
              <a:path w="24264" h="24017" extrusionOk="0">
                <a:moveTo>
                  <a:pt x="12348" y="0"/>
                </a:moveTo>
                <a:cubicBezTo>
                  <a:pt x="8348" y="0"/>
                  <a:pt x="4664" y="2910"/>
                  <a:pt x="2420" y="6821"/>
                </a:cubicBezTo>
                <a:cubicBezTo>
                  <a:pt x="434" y="10290"/>
                  <a:pt x="1" y="14764"/>
                  <a:pt x="1713" y="18393"/>
                </a:cubicBezTo>
                <a:cubicBezTo>
                  <a:pt x="3572" y="22362"/>
                  <a:pt x="6777" y="24017"/>
                  <a:pt x="10150" y="24017"/>
                </a:cubicBezTo>
                <a:cubicBezTo>
                  <a:pt x="15098" y="24017"/>
                  <a:pt x="20405" y="20453"/>
                  <a:pt x="22347" y="15403"/>
                </a:cubicBezTo>
                <a:cubicBezTo>
                  <a:pt x="24264" y="10404"/>
                  <a:pt x="21708" y="4378"/>
                  <a:pt x="17348" y="1548"/>
                </a:cubicBezTo>
                <a:cubicBezTo>
                  <a:pt x="15956" y="658"/>
                  <a:pt x="14540" y="179"/>
                  <a:pt x="13171" y="42"/>
                </a:cubicBezTo>
                <a:cubicBezTo>
                  <a:pt x="12895" y="14"/>
                  <a:pt x="12621" y="0"/>
                  <a:pt x="123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40"/>
          <p:cNvSpPr/>
          <p:nvPr/>
        </p:nvSpPr>
        <p:spPr>
          <a:xfrm>
            <a:off x="387783" y="853498"/>
            <a:ext cx="498475" cy="512786"/>
          </a:xfrm>
          <a:custGeom>
            <a:avLst/>
            <a:gdLst/>
            <a:ahLst/>
            <a:cxnLst/>
            <a:rect l="l" t="t" r="r" b="b"/>
            <a:pathLst>
              <a:path w="12373" h="12730" extrusionOk="0">
                <a:moveTo>
                  <a:pt x="6995" y="1"/>
                </a:moveTo>
                <a:cubicBezTo>
                  <a:pt x="6667" y="1"/>
                  <a:pt x="6343" y="37"/>
                  <a:pt x="6027" y="108"/>
                </a:cubicBezTo>
                <a:cubicBezTo>
                  <a:pt x="3242" y="747"/>
                  <a:pt x="982" y="3805"/>
                  <a:pt x="343" y="6430"/>
                </a:cubicBezTo>
                <a:cubicBezTo>
                  <a:pt x="24" y="7731"/>
                  <a:pt x="1" y="9147"/>
                  <a:pt x="594" y="10333"/>
                </a:cubicBezTo>
                <a:cubicBezTo>
                  <a:pt x="1464" y="12052"/>
                  <a:pt x="3022" y="12729"/>
                  <a:pt x="4686" y="12729"/>
                </a:cubicBezTo>
                <a:cubicBezTo>
                  <a:pt x="6559" y="12729"/>
                  <a:pt x="8567" y="11872"/>
                  <a:pt x="9884" y="10676"/>
                </a:cubicBezTo>
                <a:cubicBezTo>
                  <a:pt x="11436" y="9261"/>
                  <a:pt x="12372" y="7138"/>
                  <a:pt x="12167" y="5061"/>
                </a:cubicBezTo>
                <a:cubicBezTo>
                  <a:pt x="11984" y="2961"/>
                  <a:pt x="10569" y="998"/>
                  <a:pt x="8606" y="290"/>
                </a:cubicBezTo>
                <a:cubicBezTo>
                  <a:pt x="8059" y="94"/>
                  <a:pt x="7520" y="1"/>
                  <a:pt x="69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40"/>
          <p:cNvSpPr/>
          <p:nvPr/>
        </p:nvSpPr>
        <p:spPr>
          <a:xfrm flipH="1">
            <a:off x="3947051" y="1770164"/>
            <a:ext cx="1210236" cy="1198061"/>
          </a:xfrm>
          <a:custGeom>
            <a:avLst/>
            <a:gdLst/>
            <a:ahLst/>
            <a:cxnLst/>
            <a:rect l="l" t="t" r="r" b="b"/>
            <a:pathLst>
              <a:path w="24264" h="24017" extrusionOk="0">
                <a:moveTo>
                  <a:pt x="12348" y="0"/>
                </a:moveTo>
                <a:cubicBezTo>
                  <a:pt x="8348" y="0"/>
                  <a:pt x="4664" y="2910"/>
                  <a:pt x="2420" y="6821"/>
                </a:cubicBezTo>
                <a:cubicBezTo>
                  <a:pt x="434" y="10290"/>
                  <a:pt x="1" y="14764"/>
                  <a:pt x="1713" y="18393"/>
                </a:cubicBezTo>
                <a:cubicBezTo>
                  <a:pt x="3572" y="22362"/>
                  <a:pt x="6777" y="24017"/>
                  <a:pt x="10150" y="24017"/>
                </a:cubicBezTo>
                <a:cubicBezTo>
                  <a:pt x="15098" y="24017"/>
                  <a:pt x="20405" y="20453"/>
                  <a:pt x="22347" y="15403"/>
                </a:cubicBezTo>
                <a:cubicBezTo>
                  <a:pt x="24264" y="10404"/>
                  <a:pt x="21708" y="4378"/>
                  <a:pt x="17348" y="1548"/>
                </a:cubicBezTo>
                <a:cubicBezTo>
                  <a:pt x="15956" y="658"/>
                  <a:pt x="14540" y="179"/>
                  <a:pt x="13171" y="42"/>
                </a:cubicBezTo>
                <a:cubicBezTo>
                  <a:pt x="12895" y="14"/>
                  <a:pt x="12621" y="0"/>
                  <a:pt x="123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70" name="Google Shape;2370;p40"/>
          <p:cNvGrpSpPr/>
          <p:nvPr/>
        </p:nvGrpSpPr>
        <p:grpSpPr>
          <a:xfrm>
            <a:off x="7070981" y="2090427"/>
            <a:ext cx="571930" cy="545788"/>
            <a:chOff x="2660175" y="4246818"/>
            <a:chExt cx="458667" cy="458949"/>
          </a:xfrm>
        </p:grpSpPr>
        <p:sp>
          <p:nvSpPr>
            <p:cNvPr id="2371" name="Google Shape;2371;p40"/>
            <p:cNvSpPr/>
            <p:nvPr/>
          </p:nvSpPr>
          <p:spPr>
            <a:xfrm>
              <a:off x="2839429" y="4526513"/>
              <a:ext cx="17921" cy="17921"/>
            </a:xfrm>
            <a:custGeom>
              <a:avLst/>
              <a:gdLst/>
              <a:ahLst/>
              <a:cxnLst/>
              <a:rect l="l" t="t" r="r" b="b"/>
              <a:pathLst>
                <a:path w="827" h="827" extrusionOk="0">
                  <a:moveTo>
                    <a:pt x="413" y="1"/>
                  </a:moveTo>
                  <a:cubicBezTo>
                    <a:pt x="173" y="1"/>
                    <a:pt x="0" y="187"/>
                    <a:pt x="0" y="413"/>
                  </a:cubicBezTo>
                  <a:cubicBezTo>
                    <a:pt x="0" y="640"/>
                    <a:pt x="173" y="827"/>
                    <a:pt x="413" y="827"/>
                  </a:cubicBezTo>
                  <a:cubicBezTo>
                    <a:pt x="640" y="827"/>
                    <a:pt x="826" y="640"/>
                    <a:pt x="826" y="413"/>
                  </a:cubicBezTo>
                  <a:cubicBezTo>
                    <a:pt x="826" y="187"/>
                    <a:pt x="640" y="1"/>
                    <a:pt x="413" y="1"/>
                  </a:cubicBezTo>
                  <a:close/>
                </a:path>
              </a:pathLst>
            </a:custGeom>
            <a:solidFill>
              <a:schemeClr val="lt1"/>
            </a:solidFill>
            <a:ln w="6350">
              <a:solidFill>
                <a:srgbClr val="FFFFFF"/>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40"/>
            <p:cNvSpPr/>
            <p:nvPr/>
          </p:nvSpPr>
          <p:spPr>
            <a:xfrm>
              <a:off x="2839429" y="4580211"/>
              <a:ext cx="17921" cy="17921"/>
            </a:xfrm>
            <a:custGeom>
              <a:avLst/>
              <a:gdLst/>
              <a:ahLst/>
              <a:cxnLst/>
              <a:rect l="l" t="t" r="r" b="b"/>
              <a:pathLst>
                <a:path w="827" h="827" extrusionOk="0">
                  <a:moveTo>
                    <a:pt x="413" y="0"/>
                  </a:moveTo>
                  <a:cubicBezTo>
                    <a:pt x="173" y="0"/>
                    <a:pt x="0" y="187"/>
                    <a:pt x="0" y="413"/>
                  </a:cubicBezTo>
                  <a:cubicBezTo>
                    <a:pt x="0" y="640"/>
                    <a:pt x="173" y="826"/>
                    <a:pt x="413" y="826"/>
                  </a:cubicBezTo>
                  <a:cubicBezTo>
                    <a:pt x="640" y="826"/>
                    <a:pt x="826" y="640"/>
                    <a:pt x="826" y="413"/>
                  </a:cubicBezTo>
                  <a:cubicBezTo>
                    <a:pt x="826" y="187"/>
                    <a:pt x="640" y="0"/>
                    <a:pt x="413" y="0"/>
                  </a:cubicBezTo>
                  <a:close/>
                </a:path>
              </a:pathLst>
            </a:custGeom>
            <a:solidFill>
              <a:schemeClr val="lt1"/>
            </a:solidFill>
            <a:ln w="6350">
              <a:solidFill>
                <a:srgbClr val="FFFFFF"/>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40"/>
            <p:cNvSpPr/>
            <p:nvPr/>
          </p:nvSpPr>
          <p:spPr>
            <a:xfrm>
              <a:off x="2875228" y="4526513"/>
              <a:ext cx="136239" cy="17921"/>
            </a:xfrm>
            <a:custGeom>
              <a:avLst/>
              <a:gdLst/>
              <a:ahLst/>
              <a:cxnLst/>
              <a:rect l="l" t="t" r="r" b="b"/>
              <a:pathLst>
                <a:path w="6287" h="827" extrusionOk="0">
                  <a:moveTo>
                    <a:pt x="412" y="1"/>
                  </a:moveTo>
                  <a:cubicBezTo>
                    <a:pt x="187" y="1"/>
                    <a:pt x="0" y="187"/>
                    <a:pt x="0" y="413"/>
                  </a:cubicBezTo>
                  <a:cubicBezTo>
                    <a:pt x="0" y="640"/>
                    <a:pt x="187" y="827"/>
                    <a:pt x="412" y="827"/>
                  </a:cubicBezTo>
                  <a:lnTo>
                    <a:pt x="5874" y="827"/>
                  </a:lnTo>
                  <a:cubicBezTo>
                    <a:pt x="6101" y="827"/>
                    <a:pt x="6287" y="640"/>
                    <a:pt x="6287" y="413"/>
                  </a:cubicBezTo>
                  <a:cubicBezTo>
                    <a:pt x="6287" y="187"/>
                    <a:pt x="6101" y="1"/>
                    <a:pt x="5874" y="1"/>
                  </a:cubicBezTo>
                  <a:close/>
                </a:path>
              </a:pathLst>
            </a:custGeom>
            <a:solidFill>
              <a:schemeClr val="lt1"/>
            </a:solidFill>
            <a:ln w="6350">
              <a:solidFill>
                <a:srgbClr val="FFFFFF"/>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40"/>
            <p:cNvSpPr/>
            <p:nvPr/>
          </p:nvSpPr>
          <p:spPr>
            <a:xfrm>
              <a:off x="2875228" y="4580211"/>
              <a:ext cx="136239" cy="17921"/>
            </a:xfrm>
            <a:custGeom>
              <a:avLst/>
              <a:gdLst/>
              <a:ahLst/>
              <a:cxnLst/>
              <a:rect l="l" t="t" r="r" b="b"/>
              <a:pathLst>
                <a:path w="6287" h="827" extrusionOk="0">
                  <a:moveTo>
                    <a:pt x="412" y="0"/>
                  </a:moveTo>
                  <a:cubicBezTo>
                    <a:pt x="187" y="0"/>
                    <a:pt x="0" y="187"/>
                    <a:pt x="0" y="413"/>
                  </a:cubicBezTo>
                  <a:cubicBezTo>
                    <a:pt x="0" y="640"/>
                    <a:pt x="187" y="826"/>
                    <a:pt x="412" y="826"/>
                  </a:cubicBezTo>
                  <a:lnTo>
                    <a:pt x="5874" y="826"/>
                  </a:lnTo>
                  <a:cubicBezTo>
                    <a:pt x="6101" y="826"/>
                    <a:pt x="6287" y="640"/>
                    <a:pt x="6287" y="413"/>
                  </a:cubicBezTo>
                  <a:cubicBezTo>
                    <a:pt x="6287" y="187"/>
                    <a:pt x="6101" y="0"/>
                    <a:pt x="5874" y="0"/>
                  </a:cubicBezTo>
                  <a:close/>
                </a:path>
              </a:pathLst>
            </a:custGeom>
            <a:solidFill>
              <a:schemeClr val="lt1"/>
            </a:solidFill>
            <a:ln w="6350">
              <a:solidFill>
                <a:srgbClr val="FFFFFF"/>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40"/>
            <p:cNvSpPr/>
            <p:nvPr/>
          </p:nvSpPr>
          <p:spPr>
            <a:xfrm>
              <a:off x="2660175" y="4246818"/>
              <a:ext cx="107397" cy="458949"/>
            </a:xfrm>
            <a:custGeom>
              <a:avLst/>
              <a:gdLst/>
              <a:ahLst/>
              <a:cxnLst/>
              <a:rect l="l" t="t" r="r" b="b"/>
              <a:pathLst>
                <a:path w="4956" h="21179" extrusionOk="0">
                  <a:moveTo>
                    <a:pt x="1652" y="826"/>
                  </a:moveTo>
                  <a:cubicBezTo>
                    <a:pt x="1879" y="826"/>
                    <a:pt x="2065" y="1013"/>
                    <a:pt x="2065" y="1240"/>
                  </a:cubicBezTo>
                  <a:lnTo>
                    <a:pt x="2065" y="1705"/>
                  </a:lnTo>
                  <a:cubicBezTo>
                    <a:pt x="1932" y="1666"/>
                    <a:pt x="1785" y="1652"/>
                    <a:pt x="1652" y="1652"/>
                  </a:cubicBezTo>
                  <a:cubicBezTo>
                    <a:pt x="1506" y="1652"/>
                    <a:pt x="1373" y="1666"/>
                    <a:pt x="1240" y="1705"/>
                  </a:cubicBezTo>
                  <a:lnTo>
                    <a:pt x="1240" y="1240"/>
                  </a:lnTo>
                  <a:cubicBezTo>
                    <a:pt x="1240" y="1013"/>
                    <a:pt x="1426" y="826"/>
                    <a:pt x="1652" y="826"/>
                  </a:cubicBezTo>
                  <a:close/>
                  <a:moveTo>
                    <a:pt x="1652" y="2478"/>
                  </a:moveTo>
                  <a:cubicBezTo>
                    <a:pt x="2105" y="2478"/>
                    <a:pt x="2478" y="2851"/>
                    <a:pt x="2478" y="3304"/>
                  </a:cubicBezTo>
                  <a:lnTo>
                    <a:pt x="2478" y="4130"/>
                  </a:lnTo>
                  <a:lnTo>
                    <a:pt x="826" y="4130"/>
                  </a:lnTo>
                  <a:lnTo>
                    <a:pt x="826" y="3304"/>
                  </a:lnTo>
                  <a:cubicBezTo>
                    <a:pt x="826" y="2851"/>
                    <a:pt x="1186" y="2478"/>
                    <a:pt x="1652" y="2478"/>
                  </a:cubicBezTo>
                  <a:close/>
                  <a:moveTo>
                    <a:pt x="2478" y="4969"/>
                  </a:moveTo>
                  <a:lnTo>
                    <a:pt x="2478" y="16211"/>
                  </a:lnTo>
                  <a:lnTo>
                    <a:pt x="826" y="16211"/>
                  </a:lnTo>
                  <a:lnTo>
                    <a:pt x="826" y="4969"/>
                  </a:lnTo>
                  <a:close/>
                  <a:moveTo>
                    <a:pt x="2451" y="17037"/>
                  </a:moveTo>
                  <a:cubicBezTo>
                    <a:pt x="2385" y="17822"/>
                    <a:pt x="2105" y="18595"/>
                    <a:pt x="1652" y="19248"/>
                  </a:cubicBezTo>
                  <a:cubicBezTo>
                    <a:pt x="1199" y="18595"/>
                    <a:pt x="920" y="17822"/>
                    <a:pt x="840" y="17037"/>
                  </a:cubicBezTo>
                  <a:close/>
                  <a:moveTo>
                    <a:pt x="1652" y="0"/>
                  </a:moveTo>
                  <a:cubicBezTo>
                    <a:pt x="959" y="0"/>
                    <a:pt x="414" y="560"/>
                    <a:pt x="414" y="1240"/>
                  </a:cubicBezTo>
                  <a:lnTo>
                    <a:pt x="414" y="2211"/>
                  </a:lnTo>
                  <a:cubicBezTo>
                    <a:pt x="147" y="2518"/>
                    <a:pt x="0" y="2904"/>
                    <a:pt x="0" y="3304"/>
                  </a:cubicBezTo>
                  <a:lnTo>
                    <a:pt x="0" y="16623"/>
                  </a:lnTo>
                  <a:cubicBezTo>
                    <a:pt x="0" y="17783"/>
                    <a:pt x="373" y="18928"/>
                    <a:pt x="1066" y="19847"/>
                  </a:cubicBezTo>
                  <a:lnTo>
                    <a:pt x="1240" y="20074"/>
                  </a:lnTo>
                  <a:lnTo>
                    <a:pt x="1240" y="20766"/>
                  </a:lnTo>
                  <a:cubicBezTo>
                    <a:pt x="1240" y="20992"/>
                    <a:pt x="1426" y="21179"/>
                    <a:pt x="1652" y="21179"/>
                  </a:cubicBezTo>
                  <a:cubicBezTo>
                    <a:pt x="1879" y="21179"/>
                    <a:pt x="2065" y="20992"/>
                    <a:pt x="2065" y="20766"/>
                  </a:cubicBezTo>
                  <a:lnTo>
                    <a:pt x="2065" y="20074"/>
                  </a:lnTo>
                  <a:lnTo>
                    <a:pt x="2225" y="19847"/>
                  </a:lnTo>
                  <a:cubicBezTo>
                    <a:pt x="2918" y="18928"/>
                    <a:pt x="3304" y="17783"/>
                    <a:pt x="3304" y="16623"/>
                  </a:cubicBezTo>
                  <a:lnTo>
                    <a:pt x="3304" y="4969"/>
                  </a:lnTo>
                  <a:lnTo>
                    <a:pt x="3717" y="4969"/>
                  </a:lnTo>
                  <a:cubicBezTo>
                    <a:pt x="3943" y="4969"/>
                    <a:pt x="4129" y="5142"/>
                    <a:pt x="4129" y="5382"/>
                  </a:cubicBezTo>
                  <a:lnTo>
                    <a:pt x="4129" y="9178"/>
                  </a:lnTo>
                  <a:cubicBezTo>
                    <a:pt x="4129" y="9404"/>
                    <a:pt x="4316" y="9591"/>
                    <a:pt x="4543" y="9591"/>
                  </a:cubicBezTo>
                  <a:cubicBezTo>
                    <a:pt x="4769" y="9591"/>
                    <a:pt x="4955" y="9404"/>
                    <a:pt x="4955" y="9178"/>
                  </a:cubicBezTo>
                  <a:lnTo>
                    <a:pt x="4955" y="5382"/>
                  </a:lnTo>
                  <a:cubicBezTo>
                    <a:pt x="4955" y="4689"/>
                    <a:pt x="4396" y="4130"/>
                    <a:pt x="3717" y="4130"/>
                  </a:cubicBezTo>
                  <a:lnTo>
                    <a:pt x="3304" y="4130"/>
                  </a:lnTo>
                  <a:lnTo>
                    <a:pt x="3304" y="3304"/>
                  </a:lnTo>
                  <a:cubicBezTo>
                    <a:pt x="3304" y="2904"/>
                    <a:pt x="3158" y="2518"/>
                    <a:pt x="2891" y="2211"/>
                  </a:cubicBezTo>
                  <a:lnTo>
                    <a:pt x="2891" y="1240"/>
                  </a:lnTo>
                  <a:cubicBezTo>
                    <a:pt x="2891" y="560"/>
                    <a:pt x="2332" y="0"/>
                    <a:pt x="1652" y="0"/>
                  </a:cubicBezTo>
                  <a:close/>
                </a:path>
              </a:pathLst>
            </a:custGeom>
            <a:solidFill>
              <a:schemeClr val="lt1"/>
            </a:solidFill>
            <a:ln w="6350">
              <a:solidFill>
                <a:srgbClr val="FFFFFF"/>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40"/>
            <p:cNvSpPr/>
            <p:nvPr/>
          </p:nvSpPr>
          <p:spPr>
            <a:xfrm>
              <a:off x="2749651" y="4311200"/>
              <a:ext cx="369192" cy="394567"/>
            </a:xfrm>
            <a:custGeom>
              <a:avLst/>
              <a:gdLst/>
              <a:ahLst/>
              <a:cxnLst/>
              <a:rect l="l" t="t" r="r" b="b"/>
              <a:pathLst>
                <a:path w="17037" h="18208" extrusionOk="0">
                  <a:moveTo>
                    <a:pt x="15385" y="839"/>
                  </a:moveTo>
                  <a:cubicBezTo>
                    <a:pt x="15838" y="839"/>
                    <a:pt x="16211" y="1199"/>
                    <a:pt x="16211" y="1665"/>
                  </a:cubicBezTo>
                  <a:lnTo>
                    <a:pt x="16211" y="3316"/>
                  </a:lnTo>
                  <a:lnTo>
                    <a:pt x="14559" y="3316"/>
                  </a:lnTo>
                  <a:lnTo>
                    <a:pt x="14559" y="1665"/>
                  </a:lnTo>
                  <a:cubicBezTo>
                    <a:pt x="14559" y="1199"/>
                    <a:pt x="14932" y="839"/>
                    <a:pt x="15385" y="839"/>
                  </a:cubicBezTo>
                  <a:close/>
                  <a:moveTo>
                    <a:pt x="10430" y="15717"/>
                  </a:moveTo>
                  <a:lnTo>
                    <a:pt x="10430" y="16130"/>
                  </a:lnTo>
                  <a:cubicBezTo>
                    <a:pt x="10430" y="16597"/>
                    <a:pt x="10576" y="17036"/>
                    <a:pt x="10843" y="17382"/>
                  </a:cubicBezTo>
                  <a:lnTo>
                    <a:pt x="2891" y="17382"/>
                  </a:lnTo>
                  <a:cubicBezTo>
                    <a:pt x="1892" y="17382"/>
                    <a:pt x="1066" y="16663"/>
                    <a:pt x="867" y="15717"/>
                  </a:cubicBezTo>
                  <a:close/>
                  <a:moveTo>
                    <a:pt x="13960" y="826"/>
                  </a:moveTo>
                  <a:cubicBezTo>
                    <a:pt x="13814" y="1079"/>
                    <a:pt x="13734" y="1359"/>
                    <a:pt x="13734" y="1665"/>
                  </a:cubicBezTo>
                  <a:lnTo>
                    <a:pt x="13734" y="16050"/>
                  </a:lnTo>
                  <a:cubicBezTo>
                    <a:pt x="13734" y="16730"/>
                    <a:pt x="13240" y="17382"/>
                    <a:pt x="12494" y="17382"/>
                  </a:cubicBezTo>
                  <a:cubicBezTo>
                    <a:pt x="11802" y="17382"/>
                    <a:pt x="11256" y="16822"/>
                    <a:pt x="11256" y="16130"/>
                  </a:cubicBezTo>
                  <a:lnTo>
                    <a:pt x="11256" y="15304"/>
                  </a:lnTo>
                  <a:cubicBezTo>
                    <a:pt x="11256" y="15078"/>
                    <a:pt x="11070" y="14892"/>
                    <a:pt x="10843" y="14892"/>
                  </a:cubicBezTo>
                  <a:lnTo>
                    <a:pt x="2478" y="14892"/>
                  </a:lnTo>
                  <a:lnTo>
                    <a:pt x="2478" y="2078"/>
                  </a:lnTo>
                  <a:cubicBezTo>
                    <a:pt x="2478" y="1385"/>
                    <a:pt x="3037" y="826"/>
                    <a:pt x="3730" y="826"/>
                  </a:cubicBezTo>
                  <a:close/>
                  <a:moveTo>
                    <a:pt x="3730" y="0"/>
                  </a:moveTo>
                  <a:cubicBezTo>
                    <a:pt x="2584" y="0"/>
                    <a:pt x="1652" y="933"/>
                    <a:pt x="1652" y="2078"/>
                  </a:cubicBezTo>
                  <a:lnTo>
                    <a:pt x="1652" y="14892"/>
                  </a:lnTo>
                  <a:lnTo>
                    <a:pt x="414" y="14892"/>
                  </a:lnTo>
                  <a:cubicBezTo>
                    <a:pt x="187" y="14892"/>
                    <a:pt x="0" y="15078"/>
                    <a:pt x="0" y="15304"/>
                  </a:cubicBezTo>
                  <a:cubicBezTo>
                    <a:pt x="0" y="16902"/>
                    <a:pt x="1306" y="18208"/>
                    <a:pt x="2891" y="18208"/>
                  </a:cubicBezTo>
                  <a:lnTo>
                    <a:pt x="12494" y="18208"/>
                  </a:lnTo>
                  <a:cubicBezTo>
                    <a:pt x="13707" y="18208"/>
                    <a:pt x="14559" y="17169"/>
                    <a:pt x="14559" y="16050"/>
                  </a:cubicBezTo>
                  <a:lnTo>
                    <a:pt x="14559" y="4142"/>
                  </a:lnTo>
                  <a:lnTo>
                    <a:pt x="16623" y="4142"/>
                  </a:lnTo>
                  <a:cubicBezTo>
                    <a:pt x="16850" y="4142"/>
                    <a:pt x="17037" y="3956"/>
                    <a:pt x="17037" y="3730"/>
                  </a:cubicBezTo>
                  <a:lnTo>
                    <a:pt x="17037" y="1665"/>
                  </a:lnTo>
                  <a:cubicBezTo>
                    <a:pt x="17037" y="746"/>
                    <a:pt x="16304" y="0"/>
                    <a:pt x="15385" y="0"/>
                  </a:cubicBezTo>
                  <a:close/>
                </a:path>
              </a:pathLst>
            </a:custGeom>
            <a:solidFill>
              <a:schemeClr val="lt1"/>
            </a:solidFill>
            <a:ln w="6350">
              <a:solidFill>
                <a:srgbClr val="FFFFFF"/>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40"/>
            <p:cNvSpPr/>
            <p:nvPr/>
          </p:nvSpPr>
          <p:spPr>
            <a:xfrm>
              <a:off x="2854143" y="4365158"/>
              <a:ext cx="142025" cy="125296"/>
            </a:xfrm>
            <a:custGeom>
              <a:avLst/>
              <a:gdLst/>
              <a:ahLst/>
              <a:cxnLst/>
              <a:rect l="l" t="t" r="r" b="b"/>
              <a:pathLst>
                <a:path w="6554" h="5782" extrusionOk="0">
                  <a:moveTo>
                    <a:pt x="4703" y="826"/>
                  </a:moveTo>
                  <a:cubicBezTo>
                    <a:pt x="5289" y="826"/>
                    <a:pt x="5728" y="1320"/>
                    <a:pt x="5728" y="1972"/>
                  </a:cubicBezTo>
                  <a:cubicBezTo>
                    <a:pt x="5728" y="2758"/>
                    <a:pt x="4982" y="3384"/>
                    <a:pt x="3756" y="4423"/>
                  </a:cubicBezTo>
                  <a:lnTo>
                    <a:pt x="3277" y="4822"/>
                  </a:lnTo>
                  <a:lnTo>
                    <a:pt x="2797" y="4423"/>
                  </a:lnTo>
                  <a:cubicBezTo>
                    <a:pt x="1572" y="3384"/>
                    <a:pt x="826" y="2758"/>
                    <a:pt x="826" y="1972"/>
                  </a:cubicBezTo>
                  <a:cubicBezTo>
                    <a:pt x="826" y="1320"/>
                    <a:pt x="1266" y="826"/>
                    <a:pt x="1838" y="826"/>
                  </a:cubicBezTo>
                  <a:cubicBezTo>
                    <a:pt x="2598" y="826"/>
                    <a:pt x="2864" y="1732"/>
                    <a:pt x="2877" y="1759"/>
                  </a:cubicBezTo>
                  <a:cubicBezTo>
                    <a:pt x="2931" y="1945"/>
                    <a:pt x="3090" y="2066"/>
                    <a:pt x="3277" y="2066"/>
                  </a:cubicBezTo>
                  <a:cubicBezTo>
                    <a:pt x="3463" y="2066"/>
                    <a:pt x="3623" y="1945"/>
                    <a:pt x="3676" y="1759"/>
                  </a:cubicBezTo>
                  <a:cubicBezTo>
                    <a:pt x="3690" y="1732"/>
                    <a:pt x="3957" y="826"/>
                    <a:pt x="4703" y="826"/>
                  </a:cubicBezTo>
                  <a:close/>
                  <a:moveTo>
                    <a:pt x="1838" y="0"/>
                  </a:moveTo>
                  <a:cubicBezTo>
                    <a:pt x="813" y="0"/>
                    <a:pt x="0" y="867"/>
                    <a:pt x="0" y="1972"/>
                  </a:cubicBezTo>
                  <a:cubicBezTo>
                    <a:pt x="0" y="3144"/>
                    <a:pt x="946" y="3943"/>
                    <a:pt x="2265" y="5062"/>
                  </a:cubicBezTo>
                  <a:cubicBezTo>
                    <a:pt x="2504" y="5262"/>
                    <a:pt x="2744" y="5462"/>
                    <a:pt x="3010" y="5689"/>
                  </a:cubicBezTo>
                  <a:cubicBezTo>
                    <a:pt x="3078" y="5755"/>
                    <a:pt x="3184" y="5781"/>
                    <a:pt x="3277" y="5781"/>
                  </a:cubicBezTo>
                  <a:cubicBezTo>
                    <a:pt x="3371" y="5781"/>
                    <a:pt x="3463" y="5755"/>
                    <a:pt x="3543" y="5689"/>
                  </a:cubicBezTo>
                  <a:cubicBezTo>
                    <a:pt x="3810" y="5462"/>
                    <a:pt x="4049" y="5262"/>
                    <a:pt x="4289" y="5062"/>
                  </a:cubicBezTo>
                  <a:cubicBezTo>
                    <a:pt x="5608" y="3943"/>
                    <a:pt x="6554" y="3144"/>
                    <a:pt x="6554" y="1972"/>
                  </a:cubicBezTo>
                  <a:cubicBezTo>
                    <a:pt x="6554" y="867"/>
                    <a:pt x="5742" y="0"/>
                    <a:pt x="4703" y="0"/>
                  </a:cubicBezTo>
                  <a:cubicBezTo>
                    <a:pt x="4010" y="0"/>
                    <a:pt x="3557" y="373"/>
                    <a:pt x="3277" y="746"/>
                  </a:cubicBezTo>
                  <a:cubicBezTo>
                    <a:pt x="2998" y="373"/>
                    <a:pt x="2545" y="0"/>
                    <a:pt x="1838" y="0"/>
                  </a:cubicBezTo>
                  <a:close/>
                </a:path>
              </a:pathLst>
            </a:custGeom>
            <a:solidFill>
              <a:schemeClr val="lt1"/>
            </a:solidFill>
            <a:ln w="6350">
              <a:solidFill>
                <a:srgbClr val="FFFFFF"/>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930;p34">
            <a:extLst>
              <a:ext uri="{FF2B5EF4-FFF2-40B4-BE49-F238E27FC236}">
                <a16:creationId xmlns:a16="http://schemas.microsoft.com/office/drawing/2014/main" id="{8154ED96-B73D-4A2B-915C-9A5D40DE1CCD}"/>
              </a:ext>
            </a:extLst>
          </p:cNvPr>
          <p:cNvSpPr txBox="1">
            <a:spLocks noGrp="1"/>
          </p:cNvSpPr>
          <p:nvPr>
            <p:ph type="title"/>
          </p:nvPr>
        </p:nvSpPr>
        <p:spPr>
          <a:xfrm>
            <a:off x="976493" y="823541"/>
            <a:ext cx="2438836"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9Slide07 IcielCadena" panose="02000503000000020004" pitchFamily="2" charset="0"/>
              </a:rPr>
              <a:t>ĐO TỐC ĐỘ</a:t>
            </a:r>
            <a:endParaRPr dirty="0">
              <a:latin typeface="#9Slide07 IcielCadena" panose="02000503000000020004" pitchFamily="2" charset="0"/>
            </a:endParaRPr>
          </a:p>
        </p:txBody>
      </p:sp>
      <p:sp>
        <p:nvSpPr>
          <p:cNvPr id="2357" name="Google Shape;2357;p40"/>
          <p:cNvSpPr/>
          <p:nvPr/>
        </p:nvSpPr>
        <p:spPr>
          <a:xfrm rot="10800000">
            <a:off x="1142628" y="1764291"/>
            <a:ext cx="1210236" cy="1198061"/>
          </a:xfrm>
          <a:custGeom>
            <a:avLst/>
            <a:gdLst/>
            <a:ahLst/>
            <a:cxnLst/>
            <a:rect l="l" t="t" r="r" b="b"/>
            <a:pathLst>
              <a:path w="24264" h="24017" extrusionOk="0">
                <a:moveTo>
                  <a:pt x="12348" y="0"/>
                </a:moveTo>
                <a:cubicBezTo>
                  <a:pt x="8348" y="0"/>
                  <a:pt x="4664" y="2910"/>
                  <a:pt x="2420" y="6821"/>
                </a:cubicBezTo>
                <a:cubicBezTo>
                  <a:pt x="434" y="10290"/>
                  <a:pt x="1" y="14764"/>
                  <a:pt x="1713" y="18393"/>
                </a:cubicBezTo>
                <a:cubicBezTo>
                  <a:pt x="3572" y="22362"/>
                  <a:pt x="6777" y="24017"/>
                  <a:pt x="10150" y="24017"/>
                </a:cubicBezTo>
                <a:cubicBezTo>
                  <a:pt x="15098" y="24017"/>
                  <a:pt x="20405" y="20453"/>
                  <a:pt x="22347" y="15403"/>
                </a:cubicBezTo>
                <a:cubicBezTo>
                  <a:pt x="24264" y="10404"/>
                  <a:pt x="21708" y="4378"/>
                  <a:pt x="17348" y="1548"/>
                </a:cubicBezTo>
                <a:cubicBezTo>
                  <a:pt x="15956" y="658"/>
                  <a:pt x="14540" y="179"/>
                  <a:pt x="13171" y="42"/>
                </a:cubicBezTo>
                <a:cubicBezTo>
                  <a:pt x="12895" y="14"/>
                  <a:pt x="12621" y="0"/>
                  <a:pt x="123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Graphic 8">
            <a:extLst>
              <a:ext uri="{FF2B5EF4-FFF2-40B4-BE49-F238E27FC236}">
                <a16:creationId xmlns:a16="http://schemas.microsoft.com/office/drawing/2014/main" id="{7F5B6DEC-BDC9-475C-9E9F-05996E879DF5}"/>
              </a:ext>
            </a:extLst>
          </p:cNvPr>
          <p:cNvGrpSpPr/>
          <p:nvPr/>
        </p:nvGrpSpPr>
        <p:grpSpPr>
          <a:xfrm>
            <a:off x="1408887" y="2033347"/>
            <a:ext cx="642685" cy="609566"/>
            <a:chOff x="4790189" y="653113"/>
            <a:chExt cx="1354514" cy="1284713"/>
          </a:xfrm>
          <a:solidFill>
            <a:srgbClr val="FFFFFF"/>
          </a:solidFill>
        </p:grpSpPr>
        <p:sp>
          <p:nvSpPr>
            <p:cNvPr id="11" name="Freeform: Shape 10">
              <a:extLst>
                <a:ext uri="{FF2B5EF4-FFF2-40B4-BE49-F238E27FC236}">
                  <a16:creationId xmlns:a16="http://schemas.microsoft.com/office/drawing/2014/main" id="{123FA3DD-4B1C-4807-B233-6B8D507804DE}"/>
                </a:ext>
              </a:extLst>
            </p:cNvPr>
            <p:cNvSpPr/>
            <p:nvPr/>
          </p:nvSpPr>
          <p:spPr>
            <a:xfrm flipV="1">
              <a:off x="4790189" y="653113"/>
              <a:ext cx="1354514" cy="1284713"/>
            </a:xfrm>
            <a:custGeom>
              <a:avLst/>
              <a:gdLst>
                <a:gd name="connsiteX0" fmla="*/ 654342 w 1354514"/>
                <a:gd name="connsiteY0" fmla="*/ 1279972 h 1284713"/>
                <a:gd name="connsiteX1" fmla="*/ 617827 w 1354514"/>
                <a:gd name="connsiteY1" fmla="*/ 1250866 h 1284713"/>
                <a:gd name="connsiteX2" fmla="*/ 612271 w 1354514"/>
                <a:gd name="connsiteY2" fmla="*/ 1197682 h 1284713"/>
                <a:gd name="connsiteX3" fmla="*/ 620209 w 1354514"/>
                <a:gd name="connsiteY3" fmla="*/ 1145557 h 1284713"/>
                <a:gd name="connsiteX4" fmla="*/ 640054 w 1354514"/>
                <a:gd name="connsiteY4" fmla="*/ 1127299 h 1284713"/>
                <a:gd name="connsiteX5" fmla="*/ 695884 w 1354514"/>
                <a:gd name="connsiteY5" fmla="*/ 1119097 h 1284713"/>
                <a:gd name="connsiteX6" fmla="*/ 739013 w 1354514"/>
                <a:gd name="connsiteY6" fmla="*/ 1118038 h 1284713"/>
                <a:gd name="connsiteX7" fmla="*/ 738219 w 1354514"/>
                <a:gd name="connsiteY7" fmla="*/ 1088668 h 1284713"/>
                <a:gd name="connsiteX8" fmla="*/ 737425 w 1354514"/>
                <a:gd name="connsiteY8" fmla="*/ 1059298 h 1284713"/>
                <a:gd name="connsiteX9" fmla="*/ 705409 w 1354514"/>
                <a:gd name="connsiteY9" fmla="*/ 1052154 h 1284713"/>
                <a:gd name="connsiteX10" fmla="*/ 648521 w 1354514"/>
                <a:gd name="connsiteY10" fmla="*/ 1036542 h 1284713"/>
                <a:gd name="connsiteX11" fmla="*/ 541888 w 1354514"/>
                <a:gd name="connsiteY11" fmla="*/ 987063 h 1284713"/>
                <a:gd name="connsiteX12" fmla="*/ 528923 w 1354514"/>
                <a:gd name="connsiteY12" fmla="*/ 978860 h 1284713"/>
                <a:gd name="connsiteX13" fmla="*/ 513047 w 1354514"/>
                <a:gd name="connsiteY13" fmla="*/ 997382 h 1284713"/>
                <a:gd name="connsiteX14" fmla="*/ 497436 w 1354514"/>
                <a:gd name="connsiteY14" fmla="*/ 1015639 h 1284713"/>
                <a:gd name="connsiteX15" fmla="*/ 513576 w 1354514"/>
                <a:gd name="connsiteY15" fmla="*/ 1030192 h 1284713"/>
                <a:gd name="connsiteX16" fmla="*/ 513311 w 1354514"/>
                <a:gd name="connsiteY16" fmla="*/ 1082053 h 1284713"/>
                <a:gd name="connsiteX17" fmla="*/ 452719 w 1354514"/>
                <a:gd name="connsiteY17" fmla="*/ 1116716 h 1284713"/>
                <a:gd name="connsiteX18" fmla="*/ 303221 w 1354514"/>
                <a:gd name="connsiteY18" fmla="*/ 984152 h 1284713"/>
                <a:gd name="connsiteX19" fmla="*/ 302427 w 1354514"/>
                <a:gd name="connsiteY19" fmla="*/ 970922 h 1284713"/>
                <a:gd name="connsiteX20" fmla="*/ 359051 w 1354514"/>
                <a:gd name="connsiteY20" fmla="*/ 907948 h 1284713"/>
                <a:gd name="connsiteX21" fmla="*/ 390538 w 1354514"/>
                <a:gd name="connsiteY21" fmla="*/ 923824 h 1284713"/>
                <a:gd name="connsiteX22" fmla="*/ 403239 w 1354514"/>
                <a:gd name="connsiteY22" fmla="*/ 934672 h 1284713"/>
                <a:gd name="connsiteX23" fmla="*/ 418585 w 1354514"/>
                <a:gd name="connsiteY23" fmla="*/ 917738 h 1284713"/>
                <a:gd name="connsiteX24" fmla="*/ 433932 w 1354514"/>
                <a:gd name="connsiteY24" fmla="*/ 900804 h 1284713"/>
                <a:gd name="connsiteX25" fmla="*/ 416204 w 1354514"/>
                <a:gd name="connsiteY25" fmla="*/ 880430 h 1284713"/>
                <a:gd name="connsiteX26" fmla="*/ 380483 w 1354514"/>
                <a:gd name="connsiteY26" fmla="*/ 834655 h 1284713"/>
                <a:gd name="connsiteX27" fmla="*/ 362491 w 1354514"/>
                <a:gd name="connsiteY27" fmla="*/ 808989 h 1284713"/>
                <a:gd name="connsiteX28" fmla="*/ 294489 w 1354514"/>
                <a:gd name="connsiteY28" fmla="*/ 808989 h 1284713"/>
                <a:gd name="connsiteX29" fmla="*/ 221990 w 1354514"/>
                <a:gd name="connsiteY29" fmla="*/ 804226 h 1284713"/>
                <a:gd name="connsiteX30" fmla="*/ 223048 w 1354514"/>
                <a:gd name="connsiteY30" fmla="*/ 775649 h 1284713"/>
                <a:gd name="connsiteX31" fmla="*/ 285228 w 1354514"/>
                <a:gd name="connsiteY31" fmla="*/ 769828 h 1284713"/>
                <a:gd name="connsiteX32" fmla="*/ 341852 w 1354514"/>
                <a:gd name="connsiteY32" fmla="*/ 769034 h 1284713"/>
                <a:gd name="connsiteX33" fmla="*/ 335502 w 1354514"/>
                <a:gd name="connsiteY33" fmla="*/ 756598 h 1284713"/>
                <a:gd name="connsiteX34" fmla="*/ 322007 w 1354514"/>
                <a:gd name="connsiteY34" fmla="*/ 725111 h 1284713"/>
                <a:gd name="connsiteX35" fmla="*/ 314599 w 1354514"/>
                <a:gd name="connsiteY35" fmla="*/ 705796 h 1284713"/>
                <a:gd name="connsiteX36" fmla="*/ 210347 w 1354514"/>
                <a:gd name="connsiteY36" fmla="*/ 705796 h 1284713"/>
                <a:gd name="connsiteX37" fmla="*/ 106096 w 1354514"/>
                <a:gd name="connsiteY37" fmla="*/ 705796 h 1284713"/>
                <a:gd name="connsiteX38" fmla="*/ 99746 w 1354514"/>
                <a:gd name="connsiteY38" fmla="*/ 699181 h 1284713"/>
                <a:gd name="connsiteX39" fmla="*/ 99216 w 1354514"/>
                <a:gd name="connsiteY39" fmla="*/ 671927 h 1284713"/>
                <a:gd name="connsiteX40" fmla="*/ 203732 w 1354514"/>
                <a:gd name="connsiteY40" fmla="*/ 666106 h 1284713"/>
                <a:gd name="connsiteX41" fmla="*/ 302163 w 1354514"/>
                <a:gd name="connsiteY41" fmla="*/ 665048 h 1284713"/>
                <a:gd name="connsiteX42" fmla="*/ 297929 w 1354514"/>
                <a:gd name="connsiteY42" fmla="*/ 645732 h 1284713"/>
                <a:gd name="connsiteX43" fmla="*/ 290520 w 1354514"/>
                <a:gd name="connsiteY43" fmla="*/ 603926 h 1284713"/>
                <a:gd name="connsiteX44" fmla="*/ 287345 w 1354514"/>
                <a:gd name="connsiteY44" fmla="*/ 580112 h 1284713"/>
                <a:gd name="connsiteX45" fmla="*/ 148696 w 1354514"/>
                <a:gd name="connsiteY45" fmla="*/ 579318 h 1284713"/>
                <a:gd name="connsiteX46" fmla="*/ 3961 w 1354514"/>
                <a:gd name="connsiteY46" fmla="*/ 572968 h 1284713"/>
                <a:gd name="connsiteX47" fmla="*/ 8724 w 1354514"/>
                <a:gd name="connsiteY47" fmla="*/ 543068 h 1284713"/>
                <a:gd name="connsiteX48" fmla="*/ 150813 w 1354514"/>
                <a:gd name="connsiteY48" fmla="*/ 539099 h 1284713"/>
                <a:gd name="connsiteX49" fmla="*/ 285493 w 1354514"/>
                <a:gd name="connsiteY49" fmla="*/ 539099 h 1284713"/>
                <a:gd name="connsiteX50" fmla="*/ 287081 w 1354514"/>
                <a:gd name="connsiteY50" fmla="*/ 501262 h 1284713"/>
                <a:gd name="connsiteX51" fmla="*/ 290256 w 1354514"/>
                <a:gd name="connsiteY51" fmla="*/ 458926 h 1284713"/>
                <a:gd name="connsiteX52" fmla="*/ 190238 w 1354514"/>
                <a:gd name="connsiteY52" fmla="*/ 454428 h 1284713"/>
                <a:gd name="connsiteX53" fmla="*/ 81488 w 1354514"/>
                <a:gd name="connsiteY53" fmla="*/ 448871 h 1284713"/>
                <a:gd name="connsiteX54" fmla="*/ 81488 w 1354514"/>
                <a:gd name="connsiteY54" fmla="*/ 420295 h 1284713"/>
                <a:gd name="connsiteX55" fmla="*/ 193678 w 1354514"/>
                <a:gd name="connsiteY55" fmla="*/ 414738 h 1284713"/>
                <a:gd name="connsiteX56" fmla="*/ 298723 w 1354514"/>
                <a:gd name="connsiteY56" fmla="*/ 414738 h 1284713"/>
                <a:gd name="connsiteX57" fmla="*/ 301898 w 1354514"/>
                <a:gd name="connsiteY57" fmla="*/ 399921 h 1284713"/>
                <a:gd name="connsiteX58" fmla="*/ 310365 w 1354514"/>
                <a:gd name="connsiteY58" fmla="*/ 370286 h 1284713"/>
                <a:gd name="connsiteX59" fmla="*/ 315392 w 1354514"/>
                <a:gd name="connsiteY59" fmla="*/ 352029 h 1284713"/>
                <a:gd name="connsiteX60" fmla="*/ 261679 w 1354514"/>
                <a:gd name="connsiteY60" fmla="*/ 348589 h 1284713"/>
                <a:gd name="connsiteX61" fmla="*/ 203203 w 1354514"/>
                <a:gd name="connsiteY61" fmla="*/ 343562 h 1284713"/>
                <a:gd name="connsiteX62" fmla="*/ 203997 w 1354514"/>
                <a:gd name="connsiteY62" fmla="*/ 316044 h 1284713"/>
                <a:gd name="connsiteX63" fmla="*/ 271734 w 1354514"/>
                <a:gd name="connsiteY63" fmla="*/ 309429 h 1284713"/>
                <a:gd name="connsiteX64" fmla="*/ 333914 w 1354514"/>
                <a:gd name="connsiteY64" fmla="*/ 308635 h 1284713"/>
                <a:gd name="connsiteX65" fmla="*/ 343440 w 1354514"/>
                <a:gd name="connsiteY65" fmla="*/ 289584 h 1284713"/>
                <a:gd name="connsiteX66" fmla="*/ 435520 w 1354514"/>
                <a:gd name="connsiteY66" fmla="*/ 161254 h 1284713"/>
                <a:gd name="connsiteX67" fmla="*/ 986412 w 1354514"/>
                <a:gd name="connsiteY67" fmla="*/ 24457 h 1284713"/>
                <a:gd name="connsiteX68" fmla="*/ 1132999 w 1354514"/>
                <a:gd name="connsiteY68" fmla="*/ 101720 h 1284713"/>
                <a:gd name="connsiteX69" fmla="*/ 1133263 w 1354514"/>
                <a:gd name="connsiteY69" fmla="*/ 126592 h 1284713"/>
                <a:gd name="connsiteX70" fmla="*/ 1086165 w 1354514"/>
                <a:gd name="connsiteY70" fmla="*/ 116537 h 1284713"/>
                <a:gd name="connsiteX71" fmla="*/ 670218 w 1354514"/>
                <a:gd name="connsiteY71" fmla="*/ 60707 h 1284713"/>
                <a:gd name="connsiteX72" fmla="*/ 377573 w 1354514"/>
                <a:gd name="connsiteY72" fmla="*/ 311810 h 1284713"/>
                <a:gd name="connsiteX73" fmla="*/ 377573 w 1354514"/>
                <a:gd name="connsiteY73" fmla="*/ 750513 h 1284713"/>
                <a:gd name="connsiteX74" fmla="*/ 757006 w 1354514"/>
                <a:gd name="connsiteY74" fmla="*/ 1020667 h 1284713"/>
                <a:gd name="connsiteX75" fmla="*/ 890098 w 1354514"/>
                <a:gd name="connsiteY75" fmla="*/ 1019608 h 1284713"/>
                <a:gd name="connsiteX76" fmla="*/ 1103893 w 1354514"/>
                <a:gd name="connsiteY76" fmla="*/ 934143 h 1284713"/>
                <a:gd name="connsiteX77" fmla="*/ 1227460 w 1354514"/>
                <a:gd name="connsiteY77" fmla="*/ 807136 h 1284713"/>
                <a:gd name="connsiteX78" fmla="*/ 1308956 w 1354514"/>
                <a:gd name="connsiteY78" fmla="*/ 586727 h 1284713"/>
                <a:gd name="connsiteX79" fmla="*/ 1287259 w 1354514"/>
                <a:gd name="connsiteY79" fmla="*/ 375049 h 1284713"/>
                <a:gd name="connsiteX80" fmla="*/ 1178774 w 1354514"/>
                <a:gd name="connsiteY80" fmla="*/ 192741 h 1284713"/>
                <a:gd name="connsiteX81" fmla="*/ 1168719 w 1354514"/>
                <a:gd name="connsiteY81" fmla="*/ 154110 h 1284713"/>
                <a:gd name="connsiteX82" fmla="*/ 1227460 w 1354514"/>
                <a:gd name="connsiteY82" fmla="*/ 188243 h 1284713"/>
                <a:gd name="connsiteX83" fmla="*/ 1325890 w 1354514"/>
                <a:gd name="connsiteY83" fmla="*/ 696270 h 1284713"/>
                <a:gd name="connsiteX84" fmla="*/ 1214230 w 1354514"/>
                <a:gd name="connsiteY84" fmla="*/ 889426 h 1284713"/>
                <a:gd name="connsiteX85" fmla="*/ 1201265 w 1354514"/>
                <a:gd name="connsiteY85" fmla="*/ 903979 h 1284713"/>
                <a:gd name="connsiteX86" fmla="*/ 1214230 w 1354514"/>
                <a:gd name="connsiteY86" fmla="*/ 918797 h 1284713"/>
                <a:gd name="connsiteX87" fmla="*/ 1229048 w 1354514"/>
                <a:gd name="connsiteY87" fmla="*/ 933349 h 1284713"/>
                <a:gd name="connsiteX88" fmla="*/ 1244923 w 1354514"/>
                <a:gd name="connsiteY88" fmla="*/ 921443 h 1284713"/>
                <a:gd name="connsiteX89" fmla="*/ 1275087 w 1354514"/>
                <a:gd name="connsiteY89" fmla="*/ 908742 h 1284713"/>
                <a:gd name="connsiteX90" fmla="*/ 1329330 w 1354514"/>
                <a:gd name="connsiteY90" fmla="*/ 969599 h 1284713"/>
                <a:gd name="connsiteX91" fmla="*/ 1250215 w 1354514"/>
                <a:gd name="connsiteY91" fmla="*/ 1056387 h 1284713"/>
                <a:gd name="connsiteX92" fmla="*/ 1152050 w 1354514"/>
                <a:gd name="connsiteY92" fmla="*/ 1119361 h 1284713"/>
                <a:gd name="connsiteX93" fmla="*/ 1103364 w 1354514"/>
                <a:gd name="connsiteY93" fmla="*/ 1061415 h 1284713"/>
                <a:gd name="connsiteX94" fmla="*/ 1118446 w 1354514"/>
                <a:gd name="connsiteY94" fmla="*/ 1030192 h 1284713"/>
                <a:gd name="connsiteX95" fmla="*/ 1132999 w 1354514"/>
                <a:gd name="connsiteY95" fmla="*/ 1015375 h 1284713"/>
                <a:gd name="connsiteX96" fmla="*/ 1119504 w 1354514"/>
                <a:gd name="connsiteY96" fmla="*/ 997117 h 1284713"/>
                <a:gd name="connsiteX97" fmla="*/ 1105745 w 1354514"/>
                <a:gd name="connsiteY97" fmla="*/ 980977 h 1284713"/>
                <a:gd name="connsiteX98" fmla="*/ 1094897 w 1354514"/>
                <a:gd name="connsiteY98" fmla="*/ 987857 h 1284713"/>
                <a:gd name="connsiteX99" fmla="*/ 924496 w 1354514"/>
                <a:gd name="connsiteY99" fmla="*/ 1054006 h 1284713"/>
                <a:gd name="connsiteX100" fmla="*/ 900153 w 1354514"/>
                <a:gd name="connsiteY100" fmla="*/ 1058769 h 1284713"/>
                <a:gd name="connsiteX101" fmla="*/ 900153 w 1354514"/>
                <a:gd name="connsiteY101" fmla="*/ 1088668 h 1284713"/>
                <a:gd name="connsiteX102" fmla="*/ 900153 w 1354514"/>
                <a:gd name="connsiteY102" fmla="*/ 1118568 h 1284713"/>
                <a:gd name="connsiteX103" fmla="*/ 937990 w 1354514"/>
                <a:gd name="connsiteY103" fmla="*/ 1118568 h 1284713"/>
                <a:gd name="connsiteX104" fmla="*/ 1006521 w 1354514"/>
                <a:gd name="connsiteY104" fmla="*/ 1133914 h 1284713"/>
                <a:gd name="connsiteX105" fmla="*/ 1027160 w 1354514"/>
                <a:gd name="connsiteY105" fmla="*/ 1200064 h 1284713"/>
                <a:gd name="connsiteX106" fmla="*/ 1009167 w 1354514"/>
                <a:gd name="connsiteY106" fmla="*/ 1264890 h 1284713"/>
                <a:gd name="connsiteX107" fmla="*/ 818392 w 1354514"/>
                <a:gd name="connsiteY107" fmla="*/ 1282354 h 1284713"/>
                <a:gd name="connsiteX108" fmla="*/ 654342 w 1354514"/>
                <a:gd name="connsiteY108" fmla="*/ 1279972 h 1284713"/>
                <a:gd name="connsiteX109" fmla="*/ 691121 w 1354514"/>
                <a:gd name="connsiteY109" fmla="*/ 1200593 h 1284713"/>
                <a:gd name="connsiteX110" fmla="*/ 691121 w 1354514"/>
                <a:gd name="connsiteY110" fmla="*/ 1158257 h 1284713"/>
                <a:gd name="connsiteX111" fmla="*/ 678156 w 1354514"/>
                <a:gd name="connsiteY111" fmla="*/ 1158257 h 1284713"/>
                <a:gd name="connsiteX112" fmla="*/ 658311 w 1354514"/>
                <a:gd name="connsiteY112" fmla="*/ 1163814 h 1284713"/>
                <a:gd name="connsiteX113" fmla="*/ 651431 w 1354514"/>
                <a:gd name="connsiteY113" fmla="*/ 1200328 h 1284713"/>
                <a:gd name="connsiteX114" fmla="*/ 656194 w 1354514"/>
                <a:gd name="connsiteY114" fmla="*/ 1235520 h 1284713"/>
                <a:gd name="connsiteX115" fmla="*/ 680008 w 1354514"/>
                <a:gd name="connsiteY115" fmla="*/ 1242664 h 1284713"/>
                <a:gd name="connsiteX116" fmla="*/ 691121 w 1354514"/>
                <a:gd name="connsiteY116" fmla="*/ 1242928 h 1284713"/>
                <a:gd name="connsiteX117" fmla="*/ 691121 w 1354514"/>
                <a:gd name="connsiteY117" fmla="*/ 1200593 h 1284713"/>
                <a:gd name="connsiteX118" fmla="*/ 762562 w 1354514"/>
                <a:gd name="connsiteY118" fmla="*/ 1200593 h 1284713"/>
                <a:gd name="connsiteX119" fmla="*/ 762562 w 1354514"/>
                <a:gd name="connsiteY119" fmla="*/ 1158257 h 1284713"/>
                <a:gd name="connsiteX120" fmla="*/ 746686 w 1354514"/>
                <a:gd name="connsiteY120" fmla="*/ 1158257 h 1284713"/>
                <a:gd name="connsiteX121" fmla="*/ 730810 w 1354514"/>
                <a:gd name="connsiteY121" fmla="*/ 1158257 h 1284713"/>
                <a:gd name="connsiteX122" fmla="*/ 730810 w 1354514"/>
                <a:gd name="connsiteY122" fmla="*/ 1200593 h 1284713"/>
                <a:gd name="connsiteX123" fmla="*/ 730810 w 1354514"/>
                <a:gd name="connsiteY123" fmla="*/ 1242928 h 1284713"/>
                <a:gd name="connsiteX124" fmla="*/ 746686 w 1354514"/>
                <a:gd name="connsiteY124" fmla="*/ 1242928 h 1284713"/>
                <a:gd name="connsiteX125" fmla="*/ 762562 w 1354514"/>
                <a:gd name="connsiteY125" fmla="*/ 1242928 h 1284713"/>
                <a:gd name="connsiteX126" fmla="*/ 762562 w 1354514"/>
                <a:gd name="connsiteY126" fmla="*/ 1200593 h 1284713"/>
                <a:gd name="connsiteX127" fmla="*/ 834003 w 1354514"/>
                <a:gd name="connsiteY127" fmla="*/ 1200593 h 1284713"/>
                <a:gd name="connsiteX128" fmla="*/ 834003 w 1354514"/>
                <a:gd name="connsiteY128" fmla="*/ 1158257 h 1284713"/>
                <a:gd name="connsiteX129" fmla="*/ 818128 w 1354514"/>
                <a:gd name="connsiteY129" fmla="*/ 1158257 h 1284713"/>
                <a:gd name="connsiteX130" fmla="*/ 802252 w 1354514"/>
                <a:gd name="connsiteY130" fmla="*/ 1158257 h 1284713"/>
                <a:gd name="connsiteX131" fmla="*/ 802252 w 1354514"/>
                <a:gd name="connsiteY131" fmla="*/ 1198741 h 1284713"/>
                <a:gd name="connsiteX132" fmla="*/ 804104 w 1354514"/>
                <a:gd name="connsiteY132" fmla="*/ 1241076 h 1284713"/>
                <a:gd name="connsiteX133" fmla="*/ 819980 w 1354514"/>
                <a:gd name="connsiteY133" fmla="*/ 1242928 h 1284713"/>
                <a:gd name="connsiteX134" fmla="*/ 834003 w 1354514"/>
                <a:gd name="connsiteY134" fmla="*/ 1242928 h 1284713"/>
                <a:gd name="connsiteX135" fmla="*/ 834003 w 1354514"/>
                <a:gd name="connsiteY135" fmla="*/ 1200593 h 1284713"/>
                <a:gd name="connsiteX136" fmla="*/ 907562 w 1354514"/>
                <a:gd name="connsiteY136" fmla="*/ 1200064 h 1284713"/>
                <a:gd name="connsiteX137" fmla="*/ 908355 w 1354514"/>
                <a:gd name="connsiteY137" fmla="*/ 1158257 h 1284713"/>
                <a:gd name="connsiteX138" fmla="*/ 892215 w 1354514"/>
                <a:gd name="connsiteY138" fmla="*/ 1158257 h 1284713"/>
                <a:gd name="connsiteX139" fmla="*/ 876339 w 1354514"/>
                <a:gd name="connsiteY139" fmla="*/ 1158257 h 1284713"/>
                <a:gd name="connsiteX140" fmla="*/ 876339 w 1354514"/>
                <a:gd name="connsiteY140" fmla="*/ 1200593 h 1284713"/>
                <a:gd name="connsiteX141" fmla="*/ 876339 w 1354514"/>
                <a:gd name="connsiteY141" fmla="*/ 1243193 h 1284713"/>
                <a:gd name="connsiteX142" fmla="*/ 891686 w 1354514"/>
                <a:gd name="connsiteY142" fmla="*/ 1242399 h 1284713"/>
                <a:gd name="connsiteX143" fmla="*/ 906768 w 1354514"/>
                <a:gd name="connsiteY143" fmla="*/ 1241606 h 1284713"/>
                <a:gd name="connsiteX144" fmla="*/ 907562 w 1354514"/>
                <a:gd name="connsiteY144" fmla="*/ 1200064 h 1284713"/>
                <a:gd name="connsiteX145" fmla="*/ 982707 w 1354514"/>
                <a:gd name="connsiteY145" fmla="*/ 1234991 h 1284713"/>
                <a:gd name="connsiteX146" fmla="*/ 987470 w 1354514"/>
                <a:gd name="connsiteY146" fmla="*/ 1200064 h 1284713"/>
                <a:gd name="connsiteX147" fmla="*/ 980855 w 1354514"/>
                <a:gd name="connsiteY147" fmla="*/ 1164872 h 1284713"/>
                <a:gd name="connsiteX148" fmla="*/ 961010 w 1354514"/>
                <a:gd name="connsiteY148" fmla="*/ 1158257 h 1284713"/>
                <a:gd name="connsiteX149" fmla="*/ 947780 w 1354514"/>
                <a:gd name="connsiteY149" fmla="*/ 1158257 h 1284713"/>
                <a:gd name="connsiteX150" fmla="*/ 947780 w 1354514"/>
                <a:gd name="connsiteY150" fmla="*/ 1200857 h 1284713"/>
                <a:gd name="connsiteX151" fmla="*/ 947780 w 1354514"/>
                <a:gd name="connsiteY151" fmla="*/ 1243458 h 1284713"/>
                <a:gd name="connsiteX152" fmla="*/ 962862 w 1354514"/>
                <a:gd name="connsiteY152" fmla="*/ 1242399 h 1284713"/>
                <a:gd name="connsiteX153" fmla="*/ 982707 w 1354514"/>
                <a:gd name="connsiteY153" fmla="*/ 1234991 h 1284713"/>
                <a:gd name="connsiteX154" fmla="*/ 860463 w 1354514"/>
                <a:gd name="connsiteY154" fmla="*/ 1091314 h 1284713"/>
                <a:gd name="connsiteX155" fmla="*/ 860463 w 1354514"/>
                <a:gd name="connsiteY155" fmla="*/ 1064325 h 1284713"/>
                <a:gd name="connsiteX156" fmla="*/ 819451 w 1354514"/>
                <a:gd name="connsiteY156" fmla="*/ 1064325 h 1284713"/>
                <a:gd name="connsiteX157" fmla="*/ 778438 w 1354514"/>
                <a:gd name="connsiteY157" fmla="*/ 1064325 h 1284713"/>
                <a:gd name="connsiteX158" fmla="*/ 778438 w 1354514"/>
                <a:gd name="connsiteY158" fmla="*/ 1091314 h 1284713"/>
                <a:gd name="connsiteX159" fmla="*/ 778438 w 1354514"/>
                <a:gd name="connsiteY159" fmla="*/ 1118568 h 1284713"/>
                <a:gd name="connsiteX160" fmla="*/ 819451 w 1354514"/>
                <a:gd name="connsiteY160" fmla="*/ 1118568 h 1284713"/>
                <a:gd name="connsiteX161" fmla="*/ 860463 w 1354514"/>
                <a:gd name="connsiteY161" fmla="*/ 1118568 h 1284713"/>
                <a:gd name="connsiteX162" fmla="*/ 860463 w 1354514"/>
                <a:gd name="connsiteY162" fmla="*/ 1091314 h 1284713"/>
                <a:gd name="connsiteX163" fmla="*/ 1230371 w 1354514"/>
                <a:gd name="connsiteY163" fmla="*/ 1020931 h 1284713"/>
                <a:gd name="connsiteX164" fmla="*/ 1284084 w 1354514"/>
                <a:gd name="connsiteY164" fmla="*/ 974627 h 1284713"/>
                <a:gd name="connsiteX165" fmla="*/ 1274823 w 1354514"/>
                <a:gd name="connsiteY165" fmla="*/ 965630 h 1284713"/>
                <a:gd name="connsiteX166" fmla="*/ 1265827 w 1354514"/>
                <a:gd name="connsiteY166" fmla="*/ 956369 h 1284713"/>
                <a:gd name="connsiteX167" fmla="*/ 1207615 w 1354514"/>
                <a:gd name="connsiteY167" fmla="*/ 1006378 h 1284713"/>
                <a:gd name="connsiteX168" fmla="*/ 1149668 w 1354514"/>
                <a:gd name="connsiteY168" fmla="*/ 1056387 h 1284713"/>
                <a:gd name="connsiteX169" fmla="*/ 1157871 w 1354514"/>
                <a:gd name="connsiteY169" fmla="*/ 1065913 h 1284713"/>
                <a:gd name="connsiteX170" fmla="*/ 1171365 w 1354514"/>
                <a:gd name="connsiteY170" fmla="*/ 1071469 h 1284713"/>
                <a:gd name="connsiteX171" fmla="*/ 1230371 w 1354514"/>
                <a:gd name="connsiteY171" fmla="*/ 1020931 h 1284713"/>
                <a:gd name="connsiteX172" fmla="*/ 475474 w 1354514"/>
                <a:gd name="connsiteY172" fmla="*/ 1065119 h 1284713"/>
                <a:gd name="connsiteX173" fmla="*/ 482353 w 1354514"/>
                <a:gd name="connsiteY173" fmla="*/ 1056916 h 1284713"/>
                <a:gd name="connsiteX174" fmla="*/ 476268 w 1354514"/>
                <a:gd name="connsiteY174" fmla="*/ 1050831 h 1284713"/>
                <a:gd name="connsiteX175" fmla="*/ 365401 w 1354514"/>
                <a:gd name="connsiteY175" fmla="*/ 957163 h 1284713"/>
                <a:gd name="connsiteX176" fmla="*/ 356140 w 1354514"/>
                <a:gd name="connsiteY176" fmla="*/ 966424 h 1284713"/>
                <a:gd name="connsiteX177" fmla="*/ 349261 w 1354514"/>
                <a:gd name="connsiteY177" fmla="*/ 975685 h 1284713"/>
                <a:gd name="connsiteX178" fmla="*/ 356670 w 1354514"/>
                <a:gd name="connsiteY178" fmla="*/ 982035 h 1284713"/>
                <a:gd name="connsiteX179" fmla="*/ 413294 w 1354514"/>
                <a:gd name="connsiteY179" fmla="*/ 1030721 h 1284713"/>
                <a:gd name="connsiteX180" fmla="*/ 465419 w 1354514"/>
                <a:gd name="connsiteY180" fmla="*/ 1073322 h 1284713"/>
                <a:gd name="connsiteX181" fmla="*/ 475474 w 1354514"/>
                <a:gd name="connsiteY181" fmla="*/ 1065119 h 1284713"/>
                <a:gd name="connsiteX182" fmla="*/ 481824 w 1354514"/>
                <a:gd name="connsiteY182" fmla="*/ 972510 h 1284713"/>
                <a:gd name="connsiteX183" fmla="*/ 495848 w 1354514"/>
                <a:gd name="connsiteY183" fmla="*/ 956105 h 1284713"/>
                <a:gd name="connsiteX184" fmla="*/ 485793 w 1354514"/>
                <a:gd name="connsiteY184" fmla="*/ 947109 h 1284713"/>
                <a:gd name="connsiteX185" fmla="*/ 468594 w 1354514"/>
                <a:gd name="connsiteY185" fmla="*/ 933349 h 1284713"/>
                <a:gd name="connsiteX186" fmla="*/ 461715 w 1354514"/>
                <a:gd name="connsiteY186" fmla="*/ 928322 h 1284713"/>
                <a:gd name="connsiteX187" fmla="*/ 447956 w 1354514"/>
                <a:gd name="connsiteY187" fmla="*/ 944727 h 1284713"/>
                <a:gd name="connsiteX188" fmla="*/ 434197 w 1354514"/>
                <a:gd name="connsiteY188" fmla="*/ 961132 h 1284713"/>
                <a:gd name="connsiteX189" fmla="*/ 449543 w 1354514"/>
                <a:gd name="connsiteY189" fmla="*/ 974891 h 1284713"/>
                <a:gd name="connsiteX190" fmla="*/ 466478 w 1354514"/>
                <a:gd name="connsiteY190" fmla="*/ 988915 h 1284713"/>
                <a:gd name="connsiteX191" fmla="*/ 481824 w 1354514"/>
                <a:gd name="connsiteY191" fmla="*/ 972510 h 1284713"/>
                <a:gd name="connsiteX192" fmla="*/ 1185389 w 1354514"/>
                <a:gd name="connsiteY192" fmla="*/ 972774 h 1284713"/>
                <a:gd name="connsiteX193" fmla="*/ 1196502 w 1354514"/>
                <a:gd name="connsiteY193" fmla="*/ 961397 h 1284713"/>
                <a:gd name="connsiteX194" fmla="*/ 1184331 w 1354514"/>
                <a:gd name="connsiteY194" fmla="*/ 944992 h 1284713"/>
                <a:gd name="connsiteX195" fmla="*/ 1172159 w 1354514"/>
                <a:gd name="connsiteY195" fmla="*/ 930968 h 1284713"/>
                <a:gd name="connsiteX196" fmla="*/ 1157342 w 1354514"/>
                <a:gd name="connsiteY196" fmla="*/ 943404 h 1284713"/>
                <a:gd name="connsiteX197" fmla="*/ 1141201 w 1354514"/>
                <a:gd name="connsiteY197" fmla="*/ 957957 h 1284713"/>
                <a:gd name="connsiteX198" fmla="*/ 1152843 w 1354514"/>
                <a:gd name="connsiteY198" fmla="*/ 974627 h 1284713"/>
                <a:gd name="connsiteX199" fmla="*/ 1185389 w 1354514"/>
                <a:gd name="connsiteY199" fmla="*/ 972774 h 1284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1354514" h="1284713">
                  <a:moveTo>
                    <a:pt x="654342" y="1279972"/>
                  </a:moveTo>
                  <a:cubicBezTo>
                    <a:pt x="640583" y="1276797"/>
                    <a:pt x="624707" y="1264096"/>
                    <a:pt x="617827" y="1250866"/>
                  </a:cubicBezTo>
                  <a:cubicBezTo>
                    <a:pt x="611742" y="1239489"/>
                    <a:pt x="611477" y="1236843"/>
                    <a:pt x="612271" y="1197682"/>
                  </a:cubicBezTo>
                  <a:cubicBezTo>
                    <a:pt x="613065" y="1157993"/>
                    <a:pt x="613329" y="1156141"/>
                    <a:pt x="620209" y="1145557"/>
                  </a:cubicBezTo>
                  <a:cubicBezTo>
                    <a:pt x="624178" y="1139735"/>
                    <a:pt x="633174" y="1131268"/>
                    <a:pt x="640054" y="1127299"/>
                  </a:cubicBezTo>
                  <a:cubicBezTo>
                    <a:pt x="652225" y="1120155"/>
                    <a:pt x="654077" y="1119891"/>
                    <a:pt x="695884" y="1119097"/>
                  </a:cubicBezTo>
                  <a:lnTo>
                    <a:pt x="739013" y="1118038"/>
                  </a:lnTo>
                  <a:lnTo>
                    <a:pt x="738219" y="1088668"/>
                  </a:lnTo>
                  <a:lnTo>
                    <a:pt x="737425" y="1059298"/>
                  </a:lnTo>
                  <a:lnTo>
                    <a:pt x="705409" y="1052154"/>
                  </a:lnTo>
                  <a:cubicBezTo>
                    <a:pt x="687681" y="1048185"/>
                    <a:pt x="662280" y="1041305"/>
                    <a:pt x="648521" y="1036542"/>
                  </a:cubicBezTo>
                  <a:cubicBezTo>
                    <a:pt x="622061" y="1027546"/>
                    <a:pt x="563320" y="1000293"/>
                    <a:pt x="541888" y="987063"/>
                  </a:cubicBezTo>
                  <a:lnTo>
                    <a:pt x="528923" y="978860"/>
                  </a:lnTo>
                  <a:lnTo>
                    <a:pt x="513047" y="997382"/>
                  </a:lnTo>
                  <a:lnTo>
                    <a:pt x="497436" y="1015639"/>
                  </a:lnTo>
                  <a:lnTo>
                    <a:pt x="513576" y="1030192"/>
                  </a:lnTo>
                  <a:cubicBezTo>
                    <a:pt x="535538" y="1050302"/>
                    <a:pt x="535538" y="1055858"/>
                    <a:pt x="513311" y="1082053"/>
                  </a:cubicBezTo>
                  <a:cubicBezTo>
                    <a:pt x="474945" y="1127564"/>
                    <a:pt x="469388" y="1130739"/>
                    <a:pt x="452719" y="1116716"/>
                  </a:cubicBezTo>
                  <a:cubicBezTo>
                    <a:pt x="386834" y="1061944"/>
                    <a:pt x="305602" y="989709"/>
                    <a:pt x="303221" y="984152"/>
                  </a:cubicBezTo>
                  <a:cubicBezTo>
                    <a:pt x="301104" y="979654"/>
                    <a:pt x="300840" y="974891"/>
                    <a:pt x="302427" y="970922"/>
                  </a:cubicBezTo>
                  <a:cubicBezTo>
                    <a:pt x="306396" y="960868"/>
                    <a:pt x="352172" y="909800"/>
                    <a:pt x="359051" y="907948"/>
                  </a:cubicBezTo>
                  <a:cubicBezTo>
                    <a:pt x="366460" y="906096"/>
                    <a:pt x="373604" y="909800"/>
                    <a:pt x="390538" y="923824"/>
                  </a:cubicBezTo>
                  <a:lnTo>
                    <a:pt x="403239" y="934672"/>
                  </a:lnTo>
                  <a:lnTo>
                    <a:pt x="418585" y="917738"/>
                  </a:lnTo>
                  <a:lnTo>
                    <a:pt x="433932" y="900804"/>
                  </a:lnTo>
                  <a:lnTo>
                    <a:pt x="416204" y="880430"/>
                  </a:lnTo>
                  <a:cubicBezTo>
                    <a:pt x="406679" y="869317"/>
                    <a:pt x="390538" y="848678"/>
                    <a:pt x="380483" y="834655"/>
                  </a:cubicBezTo>
                  <a:lnTo>
                    <a:pt x="362491" y="808989"/>
                  </a:lnTo>
                  <a:lnTo>
                    <a:pt x="294489" y="808989"/>
                  </a:lnTo>
                  <a:cubicBezTo>
                    <a:pt x="231780" y="808989"/>
                    <a:pt x="225959" y="808724"/>
                    <a:pt x="221990" y="804226"/>
                  </a:cubicBezTo>
                  <a:cubicBezTo>
                    <a:pt x="215639" y="797082"/>
                    <a:pt x="216168" y="781735"/>
                    <a:pt x="223048" y="775649"/>
                  </a:cubicBezTo>
                  <a:cubicBezTo>
                    <a:pt x="228075" y="771151"/>
                    <a:pt x="233896" y="770622"/>
                    <a:pt x="285228" y="769828"/>
                  </a:cubicBezTo>
                  <a:lnTo>
                    <a:pt x="341852" y="769034"/>
                  </a:lnTo>
                  <a:lnTo>
                    <a:pt x="335502" y="756598"/>
                  </a:lnTo>
                  <a:cubicBezTo>
                    <a:pt x="332327" y="749719"/>
                    <a:pt x="325976" y="735431"/>
                    <a:pt x="322007" y="725111"/>
                  </a:cubicBezTo>
                  <a:lnTo>
                    <a:pt x="314599" y="705796"/>
                  </a:lnTo>
                  <a:lnTo>
                    <a:pt x="210347" y="705796"/>
                  </a:lnTo>
                  <a:lnTo>
                    <a:pt x="106096" y="705796"/>
                  </a:lnTo>
                  <a:lnTo>
                    <a:pt x="99746" y="699181"/>
                  </a:lnTo>
                  <a:cubicBezTo>
                    <a:pt x="91278" y="690978"/>
                    <a:pt x="91014" y="679600"/>
                    <a:pt x="99216" y="671927"/>
                  </a:cubicBezTo>
                  <a:cubicBezTo>
                    <a:pt x="105302" y="666106"/>
                    <a:pt x="106360" y="666106"/>
                    <a:pt x="203732" y="666106"/>
                  </a:cubicBezTo>
                  <a:cubicBezTo>
                    <a:pt x="257975" y="666106"/>
                    <a:pt x="302163" y="665577"/>
                    <a:pt x="302163" y="665048"/>
                  </a:cubicBezTo>
                  <a:cubicBezTo>
                    <a:pt x="302163" y="664254"/>
                    <a:pt x="300310" y="655787"/>
                    <a:pt x="297929" y="645732"/>
                  </a:cubicBezTo>
                  <a:cubicBezTo>
                    <a:pt x="295812" y="635942"/>
                    <a:pt x="292372" y="617155"/>
                    <a:pt x="290520" y="603926"/>
                  </a:cubicBezTo>
                  <a:lnTo>
                    <a:pt x="287345" y="580112"/>
                  </a:lnTo>
                  <a:lnTo>
                    <a:pt x="148696" y="579318"/>
                  </a:lnTo>
                  <a:cubicBezTo>
                    <a:pt x="10576" y="578789"/>
                    <a:pt x="10047" y="578789"/>
                    <a:pt x="3961" y="572968"/>
                  </a:cubicBezTo>
                  <a:cubicBezTo>
                    <a:pt x="-6093" y="563707"/>
                    <a:pt x="-3712" y="549419"/>
                    <a:pt x="8724" y="543068"/>
                  </a:cubicBezTo>
                  <a:cubicBezTo>
                    <a:pt x="14810" y="539628"/>
                    <a:pt x="37830" y="539099"/>
                    <a:pt x="150813" y="539099"/>
                  </a:cubicBezTo>
                  <a:lnTo>
                    <a:pt x="285493" y="539099"/>
                  </a:lnTo>
                  <a:lnTo>
                    <a:pt x="287081" y="501262"/>
                  </a:lnTo>
                  <a:cubicBezTo>
                    <a:pt x="287874" y="480623"/>
                    <a:pt x="289462" y="461572"/>
                    <a:pt x="290256" y="458926"/>
                  </a:cubicBezTo>
                  <a:cubicBezTo>
                    <a:pt x="292108" y="454693"/>
                    <a:pt x="286287" y="454428"/>
                    <a:pt x="190238" y="454428"/>
                  </a:cubicBezTo>
                  <a:cubicBezTo>
                    <a:pt x="91278" y="454428"/>
                    <a:pt x="88368" y="454163"/>
                    <a:pt x="81488" y="448871"/>
                  </a:cubicBezTo>
                  <a:cubicBezTo>
                    <a:pt x="71963" y="441463"/>
                    <a:pt x="71963" y="427704"/>
                    <a:pt x="81488" y="420295"/>
                  </a:cubicBezTo>
                  <a:cubicBezTo>
                    <a:pt x="88368" y="415003"/>
                    <a:pt x="91278" y="414738"/>
                    <a:pt x="193678" y="414738"/>
                  </a:cubicBezTo>
                  <a:lnTo>
                    <a:pt x="298723" y="414738"/>
                  </a:lnTo>
                  <a:lnTo>
                    <a:pt x="301898" y="399921"/>
                  </a:lnTo>
                  <a:cubicBezTo>
                    <a:pt x="303750" y="391454"/>
                    <a:pt x="307719" y="378224"/>
                    <a:pt x="310365" y="370286"/>
                  </a:cubicBezTo>
                  <a:cubicBezTo>
                    <a:pt x="313011" y="362348"/>
                    <a:pt x="315392" y="354146"/>
                    <a:pt x="315392" y="352029"/>
                  </a:cubicBezTo>
                  <a:cubicBezTo>
                    <a:pt x="315392" y="349383"/>
                    <a:pt x="304809" y="348589"/>
                    <a:pt x="261679" y="348589"/>
                  </a:cubicBezTo>
                  <a:cubicBezTo>
                    <a:pt x="211935" y="348589"/>
                    <a:pt x="207437" y="348060"/>
                    <a:pt x="203203" y="343562"/>
                  </a:cubicBezTo>
                  <a:cubicBezTo>
                    <a:pt x="196588" y="336418"/>
                    <a:pt x="196853" y="322923"/>
                    <a:pt x="203997" y="316044"/>
                  </a:cubicBezTo>
                  <a:cubicBezTo>
                    <a:pt x="209553" y="310487"/>
                    <a:pt x="211935" y="310222"/>
                    <a:pt x="271734" y="309429"/>
                  </a:cubicBezTo>
                  <a:lnTo>
                    <a:pt x="333914" y="308635"/>
                  </a:lnTo>
                  <a:lnTo>
                    <a:pt x="343440" y="289584"/>
                  </a:lnTo>
                  <a:cubicBezTo>
                    <a:pt x="366724" y="243279"/>
                    <a:pt x="396624" y="201737"/>
                    <a:pt x="435520" y="161254"/>
                  </a:cubicBezTo>
                  <a:cubicBezTo>
                    <a:pt x="577873" y="13344"/>
                    <a:pt x="790610" y="-39575"/>
                    <a:pt x="986412" y="24457"/>
                  </a:cubicBezTo>
                  <a:cubicBezTo>
                    <a:pt x="1036950" y="40862"/>
                    <a:pt x="1119240" y="84521"/>
                    <a:pt x="1132999" y="101720"/>
                  </a:cubicBezTo>
                  <a:cubicBezTo>
                    <a:pt x="1139614" y="110187"/>
                    <a:pt x="1139614" y="118654"/>
                    <a:pt x="1133263" y="126592"/>
                  </a:cubicBezTo>
                  <a:cubicBezTo>
                    <a:pt x="1124796" y="137176"/>
                    <a:pt x="1113683" y="134794"/>
                    <a:pt x="1086165" y="116537"/>
                  </a:cubicBezTo>
                  <a:cubicBezTo>
                    <a:pt x="966831" y="37687"/>
                    <a:pt x="808073" y="16519"/>
                    <a:pt x="670218" y="60707"/>
                  </a:cubicBezTo>
                  <a:cubicBezTo>
                    <a:pt x="541888" y="101720"/>
                    <a:pt x="438430" y="190624"/>
                    <a:pt x="377573" y="311810"/>
                  </a:cubicBezTo>
                  <a:cubicBezTo>
                    <a:pt x="308513" y="448871"/>
                    <a:pt x="308513" y="613451"/>
                    <a:pt x="377573" y="750513"/>
                  </a:cubicBezTo>
                  <a:cubicBezTo>
                    <a:pt x="452454" y="899481"/>
                    <a:pt x="591103" y="998176"/>
                    <a:pt x="757006" y="1020667"/>
                  </a:cubicBezTo>
                  <a:cubicBezTo>
                    <a:pt x="787699" y="1024900"/>
                    <a:pt x="859405" y="1024106"/>
                    <a:pt x="890098" y="1019608"/>
                  </a:cubicBezTo>
                  <a:cubicBezTo>
                    <a:pt x="966831" y="1007701"/>
                    <a:pt x="1041448" y="977802"/>
                    <a:pt x="1103893" y="934143"/>
                  </a:cubicBezTo>
                  <a:cubicBezTo>
                    <a:pt x="1143053" y="906625"/>
                    <a:pt x="1201000" y="846826"/>
                    <a:pt x="1227460" y="807136"/>
                  </a:cubicBezTo>
                  <a:cubicBezTo>
                    <a:pt x="1273500" y="737547"/>
                    <a:pt x="1299430" y="667694"/>
                    <a:pt x="1308956" y="586727"/>
                  </a:cubicBezTo>
                  <a:cubicBezTo>
                    <a:pt x="1317423" y="515021"/>
                    <a:pt x="1310279" y="443844"/>
                    <a:pt x="1287259" y="375049"/>
                  </a:cubicBezTo>
                  <a:cubicBezTo>
                    <a:pt x="1265033" y="308106"/>
                    <a:pt x="1233810" y="255980"/>
                    <a:pt x="1178774" y="192741"/>
                  </a:cubicBezTo>
                  <a:cubicBezTo>
                    <a:pt x="1160252" y="171573"/>
                    <a:pt x="1158400" y="164429"/>
                    <a:pt x="1168719" y="154110"/>
                  </a:cubicBezTo>
                  <a:cubicBezTo>
                    <a:pt x="1182214" y="140615"/>
                    <a:pt x="1192533" y="146701"/>
                    <a:pt x="1227460" y="188243"/>
                  </a:cubicBezTo>
                  <a:cubicBezTo>
                    <a:pt x="1345735" y="329273"/>
                    <a:pt x="1383043" y="521900"/>
                    <a:pt x="1325890" y="696270"/>
                  </a:cubicBezTo>
                  <a:cubicBezTo>
                    <a:pt x="1303135" y="765859"/>
                    <a:pt x="1265827" y="830156"/>
                    <a:pt x="1214230" y="889426"/>
                  </a:cubicBezTo>
                  <a:lnTo>
                    <a:pt x="1201265" y="903979"/>
                  </a:lnTo>
                  <a:lnTo>
                    <a:pt x="1214230" y="918797"/>
                  </a:lnTo>
                  <a:cubicBezTo>
                    <a:pt x="1221110" y="926734"/>
                    <a:pt x="1227989" y="933349"/>
                    <a:pt x="1229048" y="933349"/>
                  </a:cubicBezTo>
                  <a:cubicBezTo>
                    <a:pt x="1230371" y="933349"/>
                    <a:pt x="1237515" y="928057"/>
                    <a:pt x="1244923" y="921443"/>
                  </a:cubicBezTo>
                  <a:cubicBezTo>
                    <a:pt x="1260005" y="908213"/>
                    <a:pt x="1266356" y="905567"/>
                    <a:pt x="1275087" y="908742"/>
                  </a:cubicBezTo>
                  <a:cubicBezTo>
                    <a:pt x="1281173" y="911123"/>
                    <a:pt x="1324832" y="959809"/>
                    <a:pt x="1329330" y="969599"/>
                  </a:cubicBezTo>
                  <a:cubicBezTo>
                    <a:pt x="1335151" y="982035"/>
                    <a:pt x="1330388" y="987327"/>
                    <a:pt x="1250215" y="1056387"/>
                  </a:cubicBezTo>
                  <a:cubicBezTo>
                    <a:pt x="1167661" y="1127564"/>
                    <a:pt x="1164221" y="1129681"/>
                    <a:pt x="1152050" y="1119361"/>
                  </a:cubicBezTo>
                  <a:cubicBezTo>
                    <a:pt x="1143053" y="1111424"/>
                    <a:pt x="1106010" y="1067765"/>
                    <a:pt x="1103364" y="1061415"/>
                  </a:cubicBezTo>
                  <a:cubicBezTo>
                    <a:pt x="1098866" y="1051625"/>
                    <a:pt x="1102835" y="1043157"/>
                    <a:pt x="1118446" y="1030192"/>
                  </a:cubicBezTo>
                  <a:cubicBezTo>
                    <a:pt x="1126384" y="1023313"/>
                    <a:pt x="1132999" y="1016698"/>
                    <a:pt x="1132999" y="1015375"/>
                  </a:cubicBezTo>
                  <a:cubicBezTo>
                    <a:pt x="1132999" y="1014316"/>
                    <a:pt x="1126913" y="1006114"/>
                    <a:pt x="1119504" y="997117"/>
                  </a:cubicBezTo>
                  <a:lnTo>
                    <a:pt x="1105745" y="980977"/>
                  </a:lnTo>
                  <a:lnTo>
                    <a:pt x="1094897" y="987857"/>
                  </a:lnTo>
                  <a:cubicBezTo>
                    <a:pt x="1053355" y="1013787"/>
                    <a:pt x="973976" y="1044480"/>
                    <a:pt x="924496" y="1054006"/>
                  </a:cubicBezTo>
                  <a:lnTo>
                    <a:pt x="900153" y="1058769"/>
                  </a:lnTo>
                  <a:lnTo>
                    <a:pt x="900153" y="1088668"/>
                  </a:lnTo>
                  <a:lnTo>
                    <a:pt x="900153" y="1118568"/>
                  </a:lnTo>
                  <a:lnTo>
                    <a:pt x="937990" y="1118568"/>
                  </a:lnTo>
                  <a:cubicBezTo>
                    <a:pt x="982178" y="1118568"/>
                    <a:pt x="991968" y="1120949"/>
                    <a:pt x="1006521" y="1133914"/>
                  </a:cubicBezTo>
                  <a:cubicBezTo>
                    <a:pt x="1023984" y="1149790"/>
                    <a:pt x="1027160" y="1159316"/>
                    <a:pt x="1027160" y="1200064"/>
                  </a:cubicBezTo>
                  <a:cubicBezTo>
                    <a:pt x="1027160" y="1240018"/>
                    <a:pt x="1024778" y="1249014"/>
                    <a:pt x="1009167" y="1264890"/>
                  </a:cubicBezTo>
                  <a:cubicBezTo>
                    <a:pt x="991704" y="1282618"/>
                    <a:pt x="992233" y="1282618"/>
                    <a:pt x="818392" y="1282354"/>
                  </a:cubicBezTo>
                  <a:cubicBezTo>
                    <a:pt x="733192" y="1282089"/>
                    <a:pt x="659369" y="1281031"/>
                    <a:pt x="654342" y="1279972"/>
                  </a:cubicBezTo>
                  <a:close/>
                  <a:moveTo>
                    <a:pt x="691121" y="1200593"/>
                  </a:moveTo>
                  <a:lnTo>
                    <a:pt x="691121" y="1158257"/>
                  </a:lnTo>
                  <a:lnTo>
                    <a:pt x="678156" y="1158257"/>
                  </a:lnTo>
                  <a:cubicBezTo>
                    <a:pt x="669159" y="1158257"/>
                    <a:pt x="663338" y="1159845"/>
                    <a:pt x="658311" y="1163814"/>
                  </a:cubicBezTo>
                  <a:cubicBezTo>
                    <a:pt x="651696" y="1169106"/>
                    <a:pt x="651431" y="1169900"/>
                    <a:pt x="651431" y="1200328"/>
                  </a:cubicBezTo>
                  <a:cubicBezTo>
                    <a:pt x="651431" y="1226788"/>
                    <a:pt x="652225" y="1232080"/>
                    <a:pt x="656194" y="1235520"/>
                  </a:cubicBezTo>
                  <a:cubicBezTo>
                    <a:pt x="662544" y="1241076"/>
                    <a:pt x="666778" y="1242399"/>
                    <a:pt x="680008" y="1242664"/>
                  </a:cubicBezTo>
                  <a:lnTo>
                    <a:pt x="691121" y="1242928"/>
                  </a:lnTo>
                  <a:lnTo>
                    <a:pt x="691121" y="1200593"/>
                  </a:lnTo>
                  <a:close/>
                  <a:moveTo>
                    <a:pt x="762562" y="1200593"/>
                  </a:moveTo>
                  <a:lnTo>
                    <a:pt x="762562" y="1158257"/>
                  </a:lnTo>
                  <a:lnTo>
                    <a:pt x="746686" y="1158257"/>
                  </a:lnTo>
                  <a:lnTo>
                    <a:pt x="730810" y="1158257"/>
                  </a:lnTo>
                  <a:lnTo>
                    <a:pt x="730810" y="1200593"/>
                  </a:lnTo>
                  <a:lnTo>
                    <a:pt x="730810" y="1242928"/>
                  </a:lnTo>
                  <a:lnTo>
                    <a:pt x="746686" y="1242928"/>
                  </a:lnTo>
                  <a:lnTo>
                    <a:pt x="762562" y="1242928"/>
                  </a:lnTo>
                  <a:lnTo>
                    <a:pt x="762562" y="1200593"/>
                  </a:lnTo>
                  <a:close/>
                  <a:moveTo>
                    <a:pt x="834003" y="1200593"/>
                  </a:moveTo>
                  <a:lnTo>
                    <a:pt x="834003" y="1158257"/>
                  </a:lnTo>
                  <a:lnTo>
                    <a:pt x="818128" y="1158257"/>
                  </a:lnTo>
                  <a:lnTo>
                    <a:pt x="802252" y="1158257"/>
                  </a:lnTo>
                  <a:lnTo>
                    <a:pt x="802252" y="1198741"/>
                  </a:lnTo>
                  <a:cubicBezTo>
                    <a:pt x="802252" y="1221232"/>
                    <a:pt x="803046" y="1240283"/>
                    <a:pt x="804104" y="1241076"/>
                  </a:cubicBezTo>
                  <a:cubicBezTo>
                    <a:pt x="804898" y="1242135"/>
                    <a:pt x="812042" y="1242928"/>
                    <a:pt x="819980" y="1242928"/>
                  </a:cubicBezTo>
                  <a:lnTo>
                    <a:pt x="834003" y="1242928"/>
                  </a:lnTo>
                  <a:lnTo>
                    <a:pt x="834003" y="1200593"/>
                  </a:lnTo>
                  <a:close/>
                  <a:moveTo>
                    <a:pt x="907562" y="1200064"/>
                  </a:moveTo>
                  <a:lnTo>
                    <a:pt x="908355" y="1158257"/>
                  </a:lnTo>
                  <a:lnTo>
                    <a:pt x="892215" y="1158257"/>
                  </a:lnTo>
                  <a:lnTo>
                    <a:pt x="876339" y="1158257"/>
                  </a:lnTo>
                  <a:lnTo>
                    <a:pt x="876339" y="1200593"/>
                  </a:lnTo>
                  <a:lnTo>
                    <a:pt x="876339" y="1243193"/>
                  </a:lnTo>
                  <a:lnTo>
                    <a:pt x="891686" y="1242399"/>
                  </a:lnTo>
                  <a:lnTo>
                    <a:pt x="906768" y="1241606"/>
                  </a:lnTo>
                  <a:lnTo>
                    <a:pt x="907562" y="1200064"/>
                  </a:lnTo>
                  <a:close/>
                  <a:moveTo>
                    <a:pt x="982707" y="1234991"/>
                  </a:moveTo>
                  <a:cubicBezTo>
                    <a:pt x="986676" y="1230228"/>
                    <a:pt x="987470" y="1224407"/>
                    <a:pt x="987470" y="1200064"/>
                  </a:cubicBezTo>
                  <a:cubicBezTo>
                    <a:pt x="987470" y="1173075"/>
                    <a:pt x="987205" y="1170958"/>
                    <a:pt x="980855" y="1164872"/>
                  </a:cubicBezTo>
                  <a:cubicBezTo>
                    <a:pt x="975828" y="1159580"/>
                    <a:pt x="971859" y="1158257"/>
                    <a:pt x="961010" y="1158257"/>
                  </a:cubicBezTo>
                  <a:lnTo>
                    <a:pt x="947780" y="1158257"/>
                  </a:lnTo>
                  <a:lnTo>
                    <a:pt x="947780" y="1200857"/>
                  </a:lnTo>
                  <a:lnTo>
                    <a:pt x="947780" y="1243458"/>
                  </a:lnTo>
                  <a:lnTo>
                    <a:pt x="962862" y="1242399"/>
                  </a:lnTo>
                  <a:cubicBezTo>
                    <a:pt x="974240" y="1241341"/>
                    <a:pt x="979003" y="1239753"/>
                    <a:pt x="982707" y="1234991"/>
                  </a:cubicBezTo>
                  <a:close/>
                  <a:moveTo>
                    <a:pt x="860463" y="1091314"/>
                  </a:moveTo>
                  <a:lnTo>
                    <a:pt x="860463" y="1064325"/>
                  </a:lnTo>
                  <a:lnTo>
                    <a:pt x="819451" y="1064325"/>
                  </a:lnTo>
                  <a:lnTo>
                    <a:pt x="778438" y="1064325"/>
                  </a:lnTo>
                  <a:lnTo>
                    <a:pt x="778438" y="1091314"/>
                  </a:lnTo>
                  <a:lnTo>
                    <a:pt x="778438" y="1118568"/>
                  </a:lnTo>
                  <a:lnTo>
                    <a:pt x="819451" y="1118568"/>
                  </a:lnTo>
                  <a:lnTo>
                    <a:pt x="860463" y="1118568"/>
                  </a:lnTo>
                  <a:lnTo>
                    <a:pt x="860463" y="1091314"/>
                  </a:lnTo>
                  <a:close/>
                  <a:moveTo>
                    <a:pt x="1230371" y="1020931"/>
                  </a:moveTo>
                  <a:lnTo>
                    <a:pt x="1284084" y="974627"/>
                  </a:lnTo>
                  <a:lnTo>
                    <a:pt x="1274823" y="965630"/>
                  </a:lnTo>
                  <a:lnTo>
                    <a:pt x="1265827" y="956369"/>
                  </a:lnTo>
                  <a:lnTo>
                    <a:pt x="1207615" y="1006378"/>
                  </a:lnTo>
                  <a:lnTo>
                    <a:pt x="1149668" y="1056387"/>
                  </a:lnTo>
                  <a:lnTo>
                    <a:pt x="1157871" y="1065913"/>
                  </a:lnTo>
                  <a:cubicBezTo>
                    <a:pt x="1165544" y="1075174"/>
                    <a:pt x="1166073" y="1075438"/>
                    <a:pt x="1171365" y="1071469"/>
                  </a:cubicBezTo>
                  <a:cubicBezTo>
                    <a:pt x="1174276" y="1068823"/>
                    <a:pt x="1201000" y="1046333"/>
                    <a:pt x="1230371" y="1020931"/>
                  </a:cubicBezTo>
                  <a:close/>
                  <a:moveTo>
                    <a:pt x="475474" y="1065119"/>
                  </a:moveTo>
                  <a:lnTo>
                    <a:pt x="482353" y="1056916"/>
                  </a:lnTo>
                  <a:lnTo>
                    <a:pt x="476268" y="1050831"/>
                  </a:lnTo>
                  <a:cubicBezTo>
                    <a:pt x="463302" y="1038130"/>
                    <a:pt x="367254" y="957163"/>
                    <a:pt x="365401" y="957163"/>
                  </a:cubicBezTo>
                  <a:cubicBezTo>
                    <a:pt x="364343" y="957163"/>
                    <a:pt x="360109" y="961397"/>
                    <a:pt x="356140" y="966424"/>
                  </a:cubicBezTo>
                  <a:lnTo>
                    <a:pt x="349261" y="975685"/>
                  </a:lnTo>
                  <a:lnTo>
                    <a:pt x="356670" y="982035"/>
                  </a:lnTo>
                  <a:cubicBezTo>
                    <a:pt x="360903" y="985475"/>
                    <a:pt x="386305" y="1007437"/>
                    <a:pt x="413294" y="1030721"/>
                  </a:cubicBezTo>
                  <a:cubicBezTo>
                    <a:pt x="440282" y="1054006"/>
                    <a:pt x="463567" y="1073322"/>
                    <a:pt x="465419" y="1073322"/>
                  </a:cubicBezTo>
                  <a:cubicBezTo>
                    <a:pt x="467007" y="1073586"/>
                    <a:pt x="471505" y="1069882"/>
                    <a:pt x="475474" y="1065119"/>
                  </a:cubicBezTo>
                  <a:close/>
                  <a:moveTo>
                    <a:pt x="481824" y="972510"/>
                  </a:moveTo>
                  <a:lnTo>
                    <a:pt x="495848" y="956105"/>
                  </a:lnTo>
                  <a:lnTo>
                    <a:pt x="485793" y="947109"/>
                  </a:lnTo>
                  <a:cubicBezTo>
                    <a:pt x="479972" y="942346"/>
                    <a:pt x="472299" y="936260"/>
                    <a:pt x="468594" y="933349"/>
                  </a:cubicBezTo>
                  <a:lnTo>
                    <a:pt x="461715" y="928322"/>
                  </a:lnTo>
                  <a:lnTo>
                    <a:pt x="447956" y="944727"/>
                  </a:lnTo>
                  <a:lnTo>
                    <a:pt x="434197" y="961132"/>
                  </a:lnTo>
                  <a:lnTo>
                    <a:pt x="449543" y="974891"/>
                  </a:lnTo>
                  <a:cubicBezTo>
                    <a:pt x="458010" y="982565"/>
                    <a:pt x="465684" y="988915"/>
                    <a:pt x="466478" y="988915"/>
                  </a:cubicBezTo>
                  <a:cubicBezTo>
                    <a:pt x="467271" y="988915"/>
                    <a:pt x="474416" y="981506"/>
                    <a:pt x="481824" y="972510"/>
                  </a:cubicBezTo>
                  <a:close/>
                  <a:moveTo>
                    <a:pt x="1185389" y="972774"/>
                  </a:moveTo>
                  <a:cubicBezTo>
                    <a:pt x="1191475" y="967483"/>
                    <a:pt x="1196502" y="962455"/>
                    <a:pt x="1196502" y="961397"/>
                  </a:cubicBezTo>
                  <a:cubicBezTo>
                    <a:pt x="1196502" y="960338"/>
                    <a:pt x="1190945" y="952930"/>
                    <a:pt x="1184331" y="944992"/>
                  </a:cubicBezTo>
                  <a:lnTo>
                    <a:pt x="1172159" y="930968"/>
                  </a:lnTo>
                  <a:lnTo>
                    <a:pt x="1157342" y="943404"/>
                  </a:lnTo>
                  <a:cubicBezTo>
                    <a:pt x="1148875" y="950284"/>
                    <a:pt x="1141730" y="956899"/>
                    <a:pt x="1141201" y="957957"/>
                  </a:cubicBezTo>
                  <a:cubicBezTo>
                    <a:pt x="1140672" y="959280"/>
                    <a:pt x="1145964" y="966689"/>
                    <a:pt x="1152843" y="974627"/>
                  </a:cubicBezTo>
                  <a:cubicBezTo>
                    <a:pt x="1166603" y="990502"/>
                    <a:pt x="1164750" y="990767"/>
                    <a:pt x="1185389" y="972774"/>
                  </a:cubicBezTo>
                  <a:close/>
                </a:path>
              </a:pathLst>
            </a:custGeom>
            <a:grpFill/>
            <a:ln w="264" cap="flat">
              <a:solidFill>
                <a:srgbClr val="FFFFFF"/>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7457F12B-72CC-47F1-9C70-8EA6C20A02EA}"/>
                </a:ext>
              </a:extLst>
            </p:cNvPr>
            <p:cNvSpPr/>
            <p:nvPr/>
          </p:nvSpPr>
          <p:spPr>
            <a:xfrm flipV="1">
              <a:off x="5192777" y="984896"/>
              <a:ext cx="838149" cy="838586"/>
            </a:xfrm>
            <a:custGeom>
              <a:avLst/>
              <a:gdLst>
                <a:gd name="connsiteX0" fmla="*/ 374036 w 838149"/>
                <a:gd name="connsiteY0" fmla="*/ 835333 h 838586"/>
                <a:gd name="connsiteX1" fmla="*/ 304447 w 838149"/>
                <a:gd name="connsiteY1" fmla="*/ 820515 h 838586"/>
                <a:gd name="connsiteX2" fmla="*/ 305241 w 838149"/>
                <a:gd name="connsiteY2" fmla="*/ 787176 h 838586"/>
                <a:gd name="connsiteX3" fmla="*/ 336463 w 838149"/>
                <a:gd name="connsiteY3" fmla="*/ 788764 h 838586"/>
                <a:gd name="connsiteX4" fmla="*/ 378534 w 838149"/>
                <a:gd name="connsiteY4" fmla="*/ 794849 h 838586"/>
                <a:gd name="connsiteX5" fmla="*/ 396527 w 838149"/>
                <a:gd name="connsiteY5" fmla="*/ 796437 h 838586"/>
                <a:gd name="connsiteX6" fmla="*/ 396527 w 838149"/>
                <a:gd name="connsiteY6" fmla="*/ 765744 h 838586"/>
                <a:gd name="connsiteX7" fmla="*/ 403407 w 838149"/>
                <a:gd name="connsiteY7" fmla="*/ 729758 h 838586"/>
                <a:gd name="connsiteX8" fmla="*/ 429602 w 838149"/>
                <a:gd name="connsiteY8" fmla="*/ 730817 h 838586"/>
                <a:gd name="connsiteX9" fmla="*/ 436217 w 838149"/>
                <a:gd name="connsiteY9" fmla="*/ 766802 h 838586"/>
                <a:gd name="connsiteX10" fmla="*/ 436217 w 838149"/>
                <a:gd name="connsiteY10" fmla="*/ 796437 h 838586"/>
                <a:gd name="connsiteX11" fmla="*/ 457384 w 838149"/>
                <a:gd name="connsiteY11" fmla="*/ 794585 h 838586"/>
                <a:gd name="connsiteX12" fmla="*/ 610586 w 838149"/>
                <a:gd name="connsiteY12" fmla="*/ 743517 h 838586"/>
                <a:gd name="connsiteX13" fmla="*/ 669062 w 838149"/>
                <a:gd name="connsiteY13" fmla="*/ 699065 h 838586"/>
                <a:gd name="connsiteX14" fmla="*/ 649218 w 838149"/>
                <a:gd name="connsiteY14" fmla="*/ 676574 h 838586"/>
                <a:gd name="connsiteX15" fmla="*/ 629373 w 838149"/>
                <a:gd name="connsiteY15" fmla="*/ 648262 h 838586"/>
                <a:gd name="connsiteX16" fmla="*/ 636252 w 838149"/>
                <a:gd name="connsiteY16" fmla="*/ 634503 h 838586"/>
                <a:gd name="connsiteX17" fmla="*/ 677530 w 838149"/>
                <a:gd name="connsiteY17" fmla="*/ 649585 h 838586"/>
                <a:gd name="connsiteX18" fmla="*/ 698697 w 838149"/>
                <a:gd name="connsiteY18" fmla="*/ 669959 h 838586"/>
                <a:gd name="connsiteX19" fmla="*/ 709281 w 838149"/>
                <a:gd name="connsiteY19" fmla="*/ 658052 h 838586"/>
                <a:gd name="connsiteX20" fmla="*/ 776224 w 838149"/>
                <a:gd name="connsiteY20" fmla="*/ 538190 h 838586"/>
                <a:gd name="connsiteX21" fmla="*/ 794746 w 838149"/>
                <a:gd name="connsiteY21" fmla="*/ 452460 h 838586"/>
                <a:gd name="connsiteX22" fmla="*/ 796334 w 838149"/>
                <a:gd name="connsiteY22" fmla="*/ 435791 h 838586"/>
                <a:gd name="connsiteX23" fmla="*/ 766963 w 838149"/>
                <a:gd name="connsiteY23" fmla="*/ 435791 h 838586"/>
                <a:gd name="connsiteX24" fmla="*/ 732566 w 838149"/>
                <a:gd name="connsiteY24" fmla="*/ 430499 h 838586"/>
                <a:gd name="connsiteX25" fmla="*/ 734153 w 838149"/>
                <a:gd name="connsiteY25" fmla="*/ 401657 h 838586"/>
                <a:gd name="connsiteX26" fmla="*/ 768551 w 838149"/>
                <a:gd name="connsiteY26" fmla="*/ 396101 h 838586"/>
                <a:gd name="connsiteX27" fmla="*/ 795805 w 838149"/>
                <a:gd name="connsiteY27" fmla="*/ 396101 h 838586"/>
                <a:gd name="connsiteX28" fmla="*/ 794482 w 838149"/>
                <a:gd name="connsiteY28" fmla="*/ 382342 h 838586"/>
                <a:gd name="connsiteX29" fmla="*/ 775960 w 838149"/>
                <a:gd name="connsiteY29" fmla="*/ 295554 h 838586"/>
                <a:gd name="connsiteX30" fmla="*/ 709281 w 838149"/>
                <a:gd name="connsiteY30" fmla="*/ 176485 h 838586"/>
                <a:gd name="connsiteX31" fmla="*/ 698697 w 838149"/>
                <a:gd name="connsiteY31" fmla="*/ 164578 h 838586"/>
                <a:gd name="connsiteX32" fmla="*/ 678853 w 838149"/>
                <a:gd name="connsiteY32" fmla="*/ 183894 h 838586"/>
                <a:gd name="connsiteX33" fmla="*/ 651070 w 838149"/>
                <a:gd name="connsiteY33" fmla="*/ 202945 h 838586"/>
                <a:gd name="connsiteX34" fmla="*/ 631490 w 838149"/>
                <a:gd name="connsiteY34" fmla="*/ 184952 h 838586"/>
                <a:gd name="connsiteX35" fmla="*/ 650805 w 838149"/>
                <a:gd name="connsiteY35" fmla="*/ 156376 h 838586"/>
                <a:gd name="connsiteX36" fmla="*/ 670121 w 838149"/>
                <a:gd name="connsiteY36" fmla="*/ 136795 h 838586"/>
                <a:gd name="connsiteX37" fmla="*/ 662447 w 838149"/>
                <a:gd name="connsiteY37" fmla="*/ 128857 h 838586"/>
                <a:gd name="connsiteX38" fmla="*/ 524857 w 838149"/>
                <a:gd name="connsiteY38" fmla="*/ 53447 h 838586"/>
                <a:gd name="connsiteX39" fmla="*/ 447859 w 838149"/>
                <a:gd name="connsiteY39" fmla="*/ 38894 h 838586"/>
                <a:gd name="connsiteX40" fmla="*/ 438863 w 838149"/>
                <a:gd name="connsiteY40" fmla="*/ 38894 h 838586"/>
                <a:gd name="connsiteX41" fmla="*/ 438863 w 838149"/>
                <a:gd name="connsiteY41" fmla="*/ 65089 h 838586"/>
                <a:gd name="connsiteX42" fmla="*/ 432777 w 838149"/>
                <a:gd name="connsiteY42" fmla="*/ 98693 h 838586"/>
                <a:gd name="connsiteX43" fmla="*/ 403936 w 838149"/>
                <a:gd name="connsiteY43" fmla="*/ 100016 h 838586"/>
                <a:gd name="connsiteX44" fmla="*/ 399173 w 838149"/>
                <a:gd name="connsiteY44" fmla="*/ 66412 h 838586"/>
                <a:gd name="connsiteX45" fmla="*/ 399173 w 838149"/>
                <a:gd name="connsiteY45" fmla="*/ 38894 h 838586"/>
                <a:gd name="connsiteX46" fmla="*/ 386737 w 838149"/>
                <a:gd name="connsiteY46" fmla="*/ 38894 h 838586"/>
                <a:gd name="connsiteX47" fmla="*/ 301272 w 838149"/>
                <a:gd name="connsiteY47" fmla="*/ 55299 h 838586"/>
                <a:gd name="connsiteX48" fmla="*/ 178763 w 838149"/>
                <a:gd name="connsiteY48" fmla="*/ 120390 h 838586"/>
                <a:gd name="connsiteX49" fmla="*/ 163681 w 838149"/>
                <a:gd name="connsiteY49" fmla="*/ 132297 h 838586"/>
                <a:gd name="connsiteX50" fmla="*/ 184849 w 838149"/>
                <a:gd name="connsiteY50" fmla="*/ 153994 h 838586"/>
                <a:gd name="connsiteX51" fmla="*/ 206017 w 838149"/>
                <a:gd name="connsiteY51" fmla="*/ 179925 h 838586"/>
                <a:gd name="connsiteX52" fmla="*/ 181145 w 838149"/>
                <a:gd name="connsiteY52" fmla="*/ 201357 h 838586"/>
                <a:gd name="connsiteX53" fmla="*/ 155479 w 838149"/>
                <a:gd name="connsiteY53" fmla="*/ 179925 h 838586"/>
                <a:gd name="connsiteX54" fmla="*/ 135105 w 838149"/>
                <a:gd name="connsiteY54" fmla="*/ 160080 h 838586"/>
                <a:gd name="connsiteX55" fmla="*/ 114995 w 838149"/>
                <a:gd name="connsiteY55" fmla="*/ 186010 h 838586"/>
                <a:gd name="connsiteX56" fmla="*/ 37733 w 838149"/>
                <a:gd name="connsiteY56" fmla="*/ 378108 h 838586"/>
                <a:gd name="connsiteX57" fmla="*/ 36145 w 838149"/>
                <a:gd name="connsiteY57" fmla="*/ 392926 h 838586"/>
                <a:gd name="connsiteX58" fmla="*/ 67103 w 838149"/>
                <a:gd name="connsiteY58" fmla="*/ 393984 h 838586"/>
                <a:gd name="connsiteX59" fmla="*/ 103088 w 838149"/>
                <a:gd name="connsiteY59" fmla="*/ 401128 h 838586"/>
                <a:gd name="connsiteX60" fmla="*/ 102030 w 838149"/>
                <a:gd name="connsiteY60" fmla="*/ 427323 h 838586"/>
                <a:gd name="connsiteX61" fmla="*/ 65780 w 838149"/>
                <a:gd name="connsiteY61" fmla="*/ 433145 h 838586"/>
                <a:gd name="connsiteX62" fmla="*/ 35881 w 838149"/>
                <a:gd name="connsiteY62" fmla="*/ 433145 h 838586"/>
                <a:gd name="connsiteX63" fmla="*/ 37733 w 838149"/>
                <a:gd name="connsiteY63" fmla="*/ 453783 h 838586"/>
                <a:gd name="connsiteX64" fmla="*/ 75570 w 838149"/>
                <a:gd name="connsiteY64" fmla="*/ 585288 h 838586"/>
                <a:gd name="connsiteX65" fmla="*/ 123992 w 838149"/>
                <a:gd name="connsiteY65" fmla="*/ 660698 h 838586"/>
                <a:gd name="connsiteX66" fmla="*/ 131930 w 838149"/>
                <a:gd name="connsiteY66" fmla="*/ 669695 h 838586"/>
                <a:gd name="connsiteX67" fmla="*/ 151245 w 838149"/>
                <a:gd name="connsiteY67" fmla="*/ 650908 h 838586"/>
                <a:gd name="connsiteX68" fmla="*/ 176117 w 838149"/>
                <a:gd name="connsiteY68" fmla="*/ 629211 h 838586"/>
                <a:gd name="connsiteX69" fmla="*/ 203371 w 838149"/>
                <a:gd name="connsiteY69" fmla="*/ 647998 h 838586"/>
                <a:gd name="connsiteX70" fmla="*/ 182203 w 838149"/>
                <a:gd name="connsiteY70" fmla="*/ 677633 h 838586"/>
                <a:gd name="connsiteX71" fmla="*/ 161035 w 838149"/>
                <a:gd name="connsiteY71" fmla="*/ 699594 h 838586"/>
                <a:gd name="connsiteX72" fmla="*/ 181145 w 838149"/>
                <a:gd name="connsiteY72" fmla="*/ 715735 h 838586"/>
                <a:gd name="connsiteX73" fmla="*/ 223216 w 838149"/>
                <a:gd name="connsiteY73" fmla="*/ 744311 h 838586"/>
                <a:gd name="connsiteX74" fmla="*/ 250998 w 838149"/>
                <a:gd name="connsiteY74" fmla="*/ 773946 h 838586"/>
                <a:gd name="connsiteX75" fmla="*/ 237239 w 838149"/>
                <a:gd name="connsiteY75" fmla="*/ 790087 h 838586"/>
                <a:gd name="connsiteX76" fmla="*/ 180086 w 838149"/>
                <a:gd name="connsiteY76" fmla="*/ 764156 h 838586"/>
                <a:gd name="connsiteX77" fmla="*/ 4658 w 838149"/>
                <a:gd name="connsiteY77" fmla="*/ 501411 h 838586"/>
                <a:gd name="connsiteX78" fmla="*/ -2221 w 838149"/>
                <a:gd name="connsiteY78" fmla="*/ 429176 h 838586"/>
                <a:gd name="connsiteX79" fmla="*/ 2012 w 838149"/>
                <a:gd name="connsiteY79" fmla="*/ 348738 h 838586"/>
                <a:gd name="connsiteX80" fmla="*/ 290159 w 838149"/>
                <a:gd name="connsiteY80" fmla="*/ 16668 h 838586"/>
                <a:gd name="connsiteX81" fmla="*/ 415049 w 838149"/>
                <a:gd name="connsiteY81" fmla="*/ -1854 h 838586"/>
                <a:gd name="connsiteX82" fmla="*/ 579628 w 838149"/>
                <a:gd name="connsiteY82" fmla="*/ 30956 h 838586"/>
                <a:gd name="connsiteX83" fmla="*/ 834965 w 838149"/>
                <a:gd name="connsiteY83" fmla="*/ 400070 h 838586"/>
                <a:gd name="connsiteX84" fmla="*/ 492047 w 838149"/>
                <a:gd name="connsiteY84" fmla="*/ 829776 h 838586"/>
                <a:gd name="connsiteX85" fmla="*/ 374036 w 838149"/>
                <a:gd name="connsiteY85" fmla="*/ 835333 h 838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838149" h="838586">
                  <a:moveTo>
                    <a:pt x="374036" y="835333"/>
                  </a:moveTo>
                  <a:cubicBezTo>
                    <a:pt x="343343" y="831893"/>
                    <a:pt x="311591" y="825013"/>
                    <a:pt x="304447" y="820515"/>
                  </a:cubicBezTo>
                  <a:cubicBezTo>
                    <a:pt x="291482" y="812048"/>
                    <a:pt x="291746" y="793262"/>
                    <a:pt x="305241" y="787176"/>
                  </a:cubicBezTo>
                  <a:cubicBezTo>
                    <a:pt x="310797" y="784795"/>
                    <a:pt x="317148" y="785059"/>
                    <a:pt x="336463" y="788764"/>
                  </a:cubicBezTo>
                  <a:cubicBezTo>
                    <a:pt x="349958" y="791410"/>
                    <a:pt x="368744" y="794055"/>
                    <a:pt x="378534" y="794849"/>
                  </a:cubicBezTo>
                  <a:lnTo>
                    <a:pt x="396527" y="796437"/>
                  </a:lnTo>
                  <a:lnTo>
                    <a:pt x="396527" y="765744"/>
                  </a:lnTo>
                  <a:cubicBezTo>
                    <a:pt x="396527" y="735844"/>
                    <a:pt x="396792" y="735050"/>
                    <a:pt x="403407" y="729758"/>
                  </a:cubicBezTo>
                  <a:cubicBezTo>
                    <a:pt x="412667" y="722350"/>
                    <a:pt x="421664" y="722879"/>
                    <a:pt x="429602" y="730817"/>
                  </a:cubicBezTo>
                  <a:cubicBezTo>
                    <a:pt x="435952" y="736902"/>
                    <a:pt x="436217" y="739019"/>
                    <a:pt x="436217" y="766802"/>
                  </a:cubicBezTo>
                  <a:lnTo>
                    <a:pt x="436217" y="796437"/>
                  </a:lnTo>
                  <a:lnTo>
                    <a:pt x="457384" y="794585"/>
                  </a:lnTo>
                  <a:cubicBezTo>
                    <a:pt x="503689" y="790880"/>
                    <a:pt x="566134" y="769977"/>
                    <a:pt x="610586" y="743517"/>
                  </a:cubicBezTo>
                  <a:cubicBezTo>
                    <a:pt x="634665" y="728965"/>
                    <a:pt x="668798" y="703034"/>
                    <a:pt x="669062" y="699065"/>
                  </a:cubicBezTo>
                  <a:cubicBezTo>
                    <a:pt x="669062" y="697477"/>
                    <a:pt x="660066" y="687423"/>
                    <a:pt x="649218" y="676574"/>
                  </a:cubicBezTo>
                  <a:cubicBezTo>
                    <a:pt x="632813" y="660169"/>
                    <a:pt x="629373" y="655406"/>
                    <a:pt x="629373" y="648262"/>
                  </a:cubicBezTo>
                  <a:cubicBezTo>
                    <a:pt x="629373" y="642441"/>
                    <a:pt x="631490" y="638208"/>
                    <a:pt x="636252" y="634503"/>
                  </a:cubicBezTo>
                  <a:cubicBezTo>
                    <a:pt x="648424" y="624978"/>
                    <a:pt x="654510" y="627094"/>
                    <a:pt x="677530" y="649585"/>
                  </a:cubicBezTo>
                  <a:lnTo>
                    <a:pt x="698697" y="669959"/>
                  </a:lnTo>
                  <a:lnTo>
                    <a:pt x="709281" y="658052"/>
                  </a:lnTo>
                  <a:cubicBezTo>
                    <a:pt x="733889" y="630534"/>
                    <a:pt x="762730" y="578938"/>
                    <a:pt x="776224" y="538190"/>
                  </a:cubicBezTo>
                  <a:cubicBezTo>
                    <a:pt x="783898" y="514905"/>
                    <a:pt x="792100" y="477068"/>
                    <a:pt x="794746" y="452460"/>
                  </a:cubicBezTo>
                  <a:lnTo>
                    <a:pt x="796334" y="435791"/>
                  </a:lnTo>
                  <a:lnTo>
                    <a:pt x="766963" y="435791"/>
                  </a:lnTo>
                  <a:cubicBezTo>
                    <a:pt x="741298" y="435791"/>
                    <a:pt x="737329" y="435261"/>
                    <a:pt x="732566" y="430499"/>
                  </a:cubicBezTo>
                  <a:cubicBezTo>
                    <a:pt x="724628" y="422561"/>
                    <a:pt x="725422" y="408537"/>
                    <a:pt x="734153" y="401657"/>
                  </a:cubicBezTo>
                  <a:cubicBezTo>
                    <a:pt x="740239" y="396895"/>
                    <a:pt x="745002" y="396101"/>
                    <a:pt x="768551" y="396101"/>
                  </a:cubicBezTo>
                  <a:lnTo>
                    <a:pt x="795805" y="396101"/>
                  </a:lnTo>
                  <a:lnTo>
                    <a:pt x="794482" y="382342"/>
                  </a:lnTo>
                  <a:cubicBezTo>
                    <a:pt x="791836" y="358793"/>
                    <a:pt x="782839" y="316457"/>
                    <a:pt x="775960" y="295554"/>
                  </a:cubicBezTo>
                  <a:cubicBezTo>
                    <a:pt x="762201" y="254806"/>
                    <a:pt x="733624" y="204003"/>
                    <a:pt x="709281" y="176485"/>
                  </a:cubicBezTo>
                  <a:lnTo>
                    <a:pt x="698697" y="164578"/>
                  </a:lnTo>
                  <a:lnTo>
                    <a:pt x="678853" y="183894"/>
                  </a:lnTo>
                  <a:cubicBezTo>
                    <a:pt x="663241" y="198976"/>
                    <a:pt x="657420" y="202945"/>
                    <a:pt x="651070" y="202945"/>
                  </a:cubicBezTo>
                  <a:cubicBezTo>
                    <a:pt x="639957" y="202945"/>
                    <a:pt x="631754" y="195536"/>
                    <a:pt x="631490" y="184952"/>
                  </a:cubicBezTo>
                  <a:cubicBezTo>
                    <a:pt x="631225" y="177279"/>
                    <a:pt x="634136" y="173310"/>
                    <a:pt x="650805" y="156376"/>
                  </a:cubicBezTo>
                  <a:lnTo>
                    <a:pt x="670121" y="136795"/>
                  </a:lnTo>
                  <a:lnTo>
                    <a:pt x="662447" y="128857"/>
                  </a:lnTo>
                  <a:cubicBezTo>
                    <a:pt x="639163" y="104514"/>
                    <a:pt x="569045" y="66148"/>
                    <a:pt x="524857" y="53447"/>
                  </a:cubicBezTo>
                  <a:cubicBezTo>
                    <a:pt x="498662" y="45774"/>
                    <a:pt x="461618" y="38894"/>
                    <a:pt x="447859" y="38894"/>
                  </a:cubicBezTo>
                  <a:lnTo>
                    <a:pt x="438863" y="38894"/>
                  </a:lnTo>
                  <a:lnTo>
                    <a:pt x="438863" y="65089"/>
                  </a:lnTo>
                  <a:cubicBezTo>
                    <a:pt x="438863" y="88903"/>
                    <a:pt x="438333" y="92343"/>
                    <a:pt x="432777" y="98693"/>
                  </a:cubicBezTo>
                  <a:cubicBezTo>
                    <a:pt x="424574" y="107954"/>
                    <a:pt x="411080" y="108748"/>
                    <a:pt x="403936" y="100016"/>
                  </a:cubicBezTo>
                  <a:cubicBezTo>
                    <a:pt x="399967" y="94989"/>
                    <a:pt x="399173" y="89168"/>
                    <a:pt x="399173" y="66412"/>
                  </a:cubicBezTo>
                  <a:lnTo>
                    <a:pt x="399173" y="38894"/>
                  </a:lnTo>
                  <a:lnTo>
                    <a:pt x="386737" y="38894"/>
                  </a:lnTo>
                  <a:cubicBezTo>
                    <a:pt x="367686" y="38894"/>
                    <a:pt x="329848" y="46303"/>
                    <a:pt x="301272" y="55299"/>
                  </a:cubicBezTo>
                  <a:cubicBezTo>
                    <a:pt x="255761" y="69852"/>
                    <a:pt x="216865" y="90491"/>
                    <a:pt x="178763" y="120390"/>
                  </a:cubicBezTo>
                  <a:lnTo>
                    <a:pt x="163681" y="132297"/>
                  </a:lnTo>
                  <a:lnTo>
                    <a:pt x="184849" y="153994"/>
                  </a:lnTo>
                  <a:cubicBezTo>
                    <a:pt x="196491" y="166166"/>
                    <a:pt x="206017" y="177808"/>
                    <a:pt x="206017" y="179925"/>
                  </a:cubicBezTo>
                  <a:cubicBezTo>
                    <a:pt x="206017" y="193155"/>
                    <a:pt x="192522" y="204797"/>
                    <a:pt x="181145" y="201357"/>
                  </a:cubicBezTo>
                  <a:cubicBezTo>
                    <a:pt x="178234" y="200563"/>
                    <a:pt x="166592" y="190773"/>
                    <a:pt x="155479" y="179925"/>
                  </a:cubicBezTo>
                  <a:lnTo>
                    <a:pt x="135105" y="160080"/>
                  </a:lnTo>
                  <a:lnTo>
                    <a:pt x="114995" y="186010"/>
                  </a:lnTo>
                  <a:cubicBezTo>
                    <a:pt x="73453" y="240253"/>
                    <a:pt x="45671" y="308784"/>
                    <a:pt x="37733" y="378108"/>
                  </a:cubicBezTo>
                  <a:lnTo>
                    <a:pt x="36145" y="392926"/>
                  </a:lnTo>
                  <a:lnTo>
                    <a:pt x="67103" y="393984"/>
                  </a:lnTo>
                  <a:cubicBezTo>
                    <a:pt x="95944" y="394778"/>
                    <a:pt x="98326" y="395307"/>
                    <a:pt x="103088" y="401128"/>
                  </a:cubicBezTo>
                  <a:cubicBezTo>
                    <a:pt x="109968" y="409595"/>
                    <a:pt x="109439" y="420444"/>
                    <a:pt x="102030" y="427323"/>
                  </a:cubicBezTo>
                  <a:cubicBezTo>
                    <a:pt x="96473" y="432615"/>
                    <a:pt x="93034" y="433145"/>
                    <a:pt x="65780" y="433145"/>
                  </a:cubicBezTo>
                  <a:lnTo>
                    <a:pt x="35881" y="433145"/>
                  </a:lnTo>
                  <a:lnTo>
                    <a:pt x="37733" y="453783"/>
                  </a:lnTo>
                  <a:cubicBezTo>
                    <a:pt x="41702" y="497442"/>
                    <a:pt x="55196" y="544011"/>
                    <a:pt x="75570" y="585288"/>
                  </a:cubicBezTo>
                  <a:cubicBezTo>
                    <a:pt x="87742" y="609631"/>
                    <a:pt x="109968" y="644293"/>
                    <a:pt x="123992" y="660698"/>
                  </a:cubicBezTo>
                  <a:lnTo>
                    <a:pt x="131930" y="669695"/>
                  </a:lnTo>
                  <a:lnTo>
                    <a:pt x="151245" y="650908"/>
                  </a:lnTo>
                  <a:cubicBezTo>
                    <a:pt x="161564" y="640589"/>
                    <a:pt x="172942" y="630799"/>
                    <a:pt x="176117" y="629211"/>
                  </a:cubicBezTo>
                  <a:cubicBezTo>
                    <a:pt x="188818" y="622861"/>
                    <a:pt x="203371" y="632916"/>
                    <a:pt x="203371" y="647998"/>
                  </a:cubicBezTo>
                  <a:cubicBezTo>
                    <a:pt x="203371" y="653819"/>
                    <a:pt x="198343" y="660698"/>
                    <a:pt x="182203" y="677633"/>
                  </a:cubicBezTo>
                  <a:lnTo>
                    <a:pt x="161035" y="699594"/>
                  </a:lnTo>
                  <a:lnTo>
                    <a:pt x="181145" y="715735"/>
                  </a:lnTo>
                  <a:cubicBezTo>
                    <a:pt x="192258" y="724466"/>
                    <a:pt x="211309" y="737432"/>
                    <a:pt x="223216" y="744311"/>
                  </a:cubicBezTo>
                  <a:cubicBezTo>
                    <a:pt x="244383" y="756747"/>
                    <a:pt x="250998" y="763891"/>
                    <a:pt x="250998" y="773946"/>
                  </a:cubicBezTo>
                  <a:cubicBezTo>
                    <a:pt x="250734" y="780296"/>
                    <a:pt x="245177" y="787176"/>
                    <a:pt x="237239" y="790087"/>
                  </a:cubicBezTo>
                  <a:cubicBezTo>
                    <a:pt x="228508" y="793262"/>
                    <a:pt x="211573" y="785588"/>
                    <a:pt x="180086" y="764156"/>
                  </a:cubicBezTo>
                  <a:cubicBezTo>
                    <a:pt x="89594" y="701976"/>
                    <a:pt x="27943" y="609631"/>
                    <a:pt x="4658" y="501411"/>
                  </a:cubicBezTo>
                  <a:cubicBezTo>
                    <a:pt x="954" y="484212"/>
                    <a:pt x="-1163" y="462250"/>
                    <a:pt x="-2221" y="429176"/>
                  </a:cubicBezTo>
                  <a:cubicBezTo>
                    <a:pt x="-3544" y="388428"/>
                    <a:pt x="-2751" y="376785"/>
                    <a:pt x="2012" y="348738"/>
                  </a:cubicBezTo>
                  <a:cubicBezTo>
                    <a:pt x="28737" y="191832"/>
                    <a:pt x="139603" y="64296"/>
                    <a:pt x="290159" y="16668"/>
                  </a:cubicBezTo>
                  <a:cubicBezTo>
                    <a:pt x="331701" y="3703"/>
                    <a:pt x="367686" y="-1589"/>
                    <a:pt x="415049" y="-1854"/>
                  </a:cubicBezTo>
                  <a:cubicBezTo>
                    <a:pt x="477494" y="-1854"/>
                    <a:pt x="526444" y="7936"/>
                    <a:pt x="579628" y="30956"/>
                  </a:cubicBezTo>
                  <a:cubicBezTo>
                    <a:pt x="729920" y="95783"/>
                    <a:pt x="827821" y="237342"/>
                    <a:pt x="834965" y="400070"/>
                  </a:cubicBezTo>
                  <a:cubicBezTo>
                    <a:pt x="843961" y="607779"/>
                    <a:pt x="696316" y="792997"/>
                    <a:pt x="492047" y="829776"/>
                  </a:cubicBezTo>
                  <a:cubicBezTo>
                    <a:pt x="457384" y="836126"/>
                    <a:pt x="403407" y="838508"/>
                    <a:pt x="374036" y="835333"/>
                  </a:cubicBezTo>
                  <a:close/>
                </a:path>
              </a:pathLst>
            </a:custGeom>
            <a:grpFill/>
            <a:ln w="264" cap="flat">
              <a:solidFill>
                <a:srgbClr val="FFFFFF"/>
              </a:solid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9531A3BB-DAF3-43AF-8BBC-5583759356BA}"/>
                </a:ext>
              </a:extLst>
            </p:cNvPr>
            <p:cNvSpPr/>
            <p:nvPr/>
          </p:nvSpPr>
          <p:spPr>
            <a:xfrm flipV="1">
              <a:off x="5562789" y="1221883"/>
              <a:ext cx="235694" cy="365048"/>
            </a:xfrm>
            <a:custGeom>
              <a:avLst/>
              <a:gdLst>
                <a:gd name="connsiteX0" fmla="*/ 32101 w 235694"/>
                <a:gd name="connsiteY0" fmla="*/ 357206 h 365048"/>
                <a:gd name="connsiteX1" fmla="*/ 26280 w 235694"/>
                <a:gd name="connsiteY1" fmla="*/ 289204 h 365048"/>
                <a:gd name="connsiteX2" fmla="*/ 26280 w 235694"/>
                <a:gd name="connsiteY2" fmla="*/ 227553 h 365048"/>
                <a:gd name="connsiteX3" fmla="*/ 15961 w 235694"/>
                <a:gd name="connsiteY3" fmla="*/ 218821 h 365048"/>
                <a:gd name="connsiteX4" fmla="*/ 9875 w 235694"/>
                <a:gd name="connsiteY4" fmla="*/ 148174 h 365048"/>
                <a:gd name="connsiteX5" fmla="*/ 59355 w 235694"/>
                <a:gd name="connsiteY5" fmla="*/ 134150 h 365048"/>
                <a:gd name="connsiteX6" fmla="*/ 136088 w 235694"/>
                <a:gd name="connsiteY6" fmla="*/ 66943 h 365048"/>
                <a:gd name="connsiteX7" fmla="*/ 213351 w 235694"/>
                <a:gd name="connsiteY7" fmla="*/ -1853 h 365048"/>
                <a:gd name="connsiteX8" fmla="*/ 232666 w 235694"/>
                <a:gd name="connsiteY8" fmla="*/ 17198 h 365048"/>
                <a:gd name="connsiteX9" fmla="*/ 163342 w 235694"/>
                <a:gd name="connsiteY9" fmla="*/ 95254 h 365048"/>
                <a:gd name="connsiteX10" fmla="*/ 94017 w 235694"/>
                <a:gd name="connsiteY10" fmla="*/ 164579 h 365048"/>
                <a:gd name="connsiteX11" fmla="*/ 93753 w 235694"/>
                <a:gd name="connsiteY11" fmla="*/ 180455 h 365048"/>
                <a:gd name="connsiteX12" fmla="*/ 86344 w 235694"/>
                <a:gd name="connsiteY12" fmla="*/ 206915 h 365048"/>
                <a:gd name="connsiteX13" fmla="*/ 72585 w 235694"/>
                <a:gd name="connsiteY13" fmla="*/ 220938 h 365048"/>
                <a:gd name="connsiteX14" fmla="*/ 65970 w 235694"/>
                <a:gd name="connsiteY14" fmla="*/ 223849 h 365048"/>
                <a:gd name="connsiteX15" fmla="*/ 65970 w 235694"/>
                <a:gd name="connsiteY15" fmla="*/ 287088 h 365048"/>
                <a:gd name="connsiteX16" fmla="*/ 65970 w 235694"/>
                <a:gd name="connsiteY16" fmla="*/ 350326 h 365048"/>
                <a:gd name="connsiteX17" fmla="*/ 59355 w 235694"/>
                <a:gd name="connsiteY17" fmla="*/ 356677 h 365048"/>
                <a:gd name="connsiteX18" fmla="*/ 32101 w 235694"/>
                <a:gd name="connsiteY18" fmla="*/ 357206 h 365048"/>
                <a:gd name="connsiteX19" fmla="*/ 52475 w 235694"/>
                <a:gd name="connsiteY19" fmla="*/ 184953 h 365048"/>
                <a:gd name="connsiteX20" fmla="*/ 45860 w 235694"/>
                <a:gd name="connsiteY20" fmla="*/ 172782 h 365048"/>
                <a:gd name="connsiteX21" fmla="*/ 37923 w 235694"/>
                <a:gd name="connsiteY21" fmla="*/ 184688 h 365048"/>
                <a:gd name="connsiteX22" fmla="*/ 52475 w 235694"/>
                <a:gd name="connsiteY22" fmla="*/ 184953 h 365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35694" h="365048">
                  <a:moveTo>
                    <a:pt x="32101" y="357206"/>
                  </a:moveTo>
                  <a:cubicBezTo>
                    <a:pt x="26545" y="351120"/>
                    <a:pt x="26280" y="349003"/>
                    <a:pt x="26280" y="289204"/>
                  </a:cubicBezTo>
                  <a:lnTo>
                    <a:pt x="26280" y="227553"/>
                  </a:lnTo>
                  <a:lnTo>
                    <a:pt x="15961" y="218821"/>
                  </a:lnTo>
                  <a:cubicBezTo>
                    <a:pt x="-6794" y="199241"/>
                    <a:pt x="-9440" y="168548"/>
                    <a:pt x="9875" y="148174"/>
                  </a:cubicBezTo>
                  <a:cubicBezTo>
                    <a:pt x="23105" y="134150"/>
                    <a:pt x="39246" y="129652"/>
                    <a:pt x="59355" y="134150"/>
                  </a:cubicBezTo>
                  <a:cubicBezTo>
                    <a:pt x="67028" y="135738"/>
                    <a:pt x="70468" y="132563"/>
                    <a:pt x="136088" y="66943"/>
                  </a:cubicBezTo>
                  <a:cubicBezTo>
                    <a:pt x="197739" y="5027"/>
                    <a:pt x="205677" y="-1853"/>
                    <a:pt x="213351" y="-1853"/>
                  </a:cubicBezTo>
                  <a:cubicBezTo>
                    <a:pt x="224728" y="-1853"/>
                    <a:pt x="232666" y="6085"/>
                    <a:pt x="232666" y="17198"/>
                  </a:cubicBezTo>
                  <a:cubicBezTo>
                    <a:pt x="232666" y="25136"/>
                    <a:pt x="225522" y="33074"/>
                    <a:pt x="163342" y="95254"/>
                  </a:cubicBezTo>
                  <a:lnTo>
                    <a:pt x="94017" y="164579"/>
                  </a:lnTo>
                  <a:lnTo>
                    <a:pt x="93753" y="180455"/>
                  </a:lnTo>
                  <a:cubicBezTo>
                    <a:pt x="93488" y="192626"/>
                    <a:pt x="92165" y="198183"/>
                    <a:pt x="86344" y="206915"/>
                  </a:cubicBezTo>
                  <a:cubicBezTo>
                    <a:pt x="82375" y="213000"/>
                    <a:pt x="76025" y="219351"/>
                    <a:pt x="72585" y="220938"/>
                  </a:cubicBezTo>
                  <a:lnTo>
                    <a:pt x="65970" y="223849"/>
                  </a:lnTo>
                  <a:lnTo>
                    <a:pt x="65970" y="287088"/>
                  </a:lnTo>
                  <a:lnTo>
                    <a:pt x="65970" y="350326"/>
                  </a:lnTo>
                  <a:lnTo>
                    <a:pt x="59355" y="356677"/>
                  </a:lnTo>
                  <a:cubicBezTo>
                    <a:pt x="51152" y="365144"/>
                    <a:pt x="39775" y="365408"/>
                    <a:pt x="32101" y="357206"/>
                  </a:cubicBezTo>
                  <a:close/>
                  <a:moveTo>
                    <a:pt x="52475" y="184953"/>
                  </a:moveTo>
                  <a:cubicBezTo>
                    <a:pt x="56974" y="179661"/>
                    <a:pt x="53005" y="172782"/>
                    <a:pt x="45860" y="172782"/>
                  </a:cubicBezTo>
                  <a:cubicBezTo>
                    <a:pt x="38981" y="172782"/>
                    <a:pt x="35277" y="178073"/>
                    <a:pt x="37923" y="184688"/>
                  </a:cubicBezTo>
                  <a:cubicBezTo>
                    <a:pt x="39775" y="189716"/>
                    <a:pt x="48506" y="189980"/>
                    <a:pt x="52475" y="184953"/>
                  </a:cubicBezTo>
                  <a:close/>
                </a:path>
              </a:pathLst>
            </a:custGeom>
            <a:grpFill/>
            <a:ln w="264" cap="flat">
              <a:solidFill>
                <a:srgbClr val="FFFFFF"/>
              </a:solidFill>
              <a:prstDash val="solid"/>
              <a:miter/>
            </a:ln>
          </p:spPr>
          <p:txBody>
            <a:bodyPr rtlCol="0" anchor="ctr"/>
            <a:lstStyle/>
            <a:p>
              <a:endParaRPr lang="en-US"/>
            </a:p>
          </p:txBody>
        </p:sp>
      </p:grpSp>
      <p:grpSp>
        <p:nvGrpSpPr>
          <p:cNvPr id="17" name="Graphic 15">
            <a:extLst>
              <a:ext uri="{FF2B5EF4-FFF2-40B4-BE49-F238E27FC236}">
                <a16:creationId xmlns:a16="http://schemas.microsoft.com/office/drawing/2014/main" id="{BA043115-7D25-4F01-81E5-7FC19CB3ED19}"/>
              </a:ext>
            </a:extLst>
          </p:cNvPr>
          <p:cNvGrpSpPr/>
          <p:nvPr/>
        </p:nvGrpSpPr>
        <p:grpSpPr>
          <a:xfrm>
            <a:off x="4177385" y="2160662"/>
            <a:ext cx="811934" cy="677602"/>
            <a:chOff x="3760066" y="1129084"/>
            <a:chExt cx="811934" cy="677602"/>
          </a:xfrm>
          <a:solidFill>
            <a:srgbClr val="FFFFFF"/>
          </a:solidFill>
        </p:grpSpPr>
        <p:sp>
          <p:nvSpPr>
            <p:cNvPr id="18" name="Freeform: Shape 17">
              <a:extLst>
                <a:ext uri="{FF2B5EF4-FFF2-40B4-BE49-F238E27FC236}">
                  <a16:creationId xmlns:a16="http://schemas.microsoft.com/office/drawing/2014/main" id="{6128CFDE-7E6C-416E-B253-9D34AFB11F70}"/>
                </a:ext>
              </a:extLst>
            </p:cNvPr>
            <p:cNvSpPr/>
            <p:nvPr/>
          </p:nvSpPr>
          <p:spPr>
            <a:xfrm flipV="1">
              <a:off x="3798439" y="1129084"/>
              <a:ext cx="123321" cy="46780"/>
            </a:xfrm>
            <a:custGeom>
              <a:avLst/>
              <a:gdLst>
                <a:gd name="connsiteX0" fmla="*/ 10219 w 123321"/>
                <a:gd name="connsiteY0" fmla="*/ 40017 h 46780"/>
                <a:gd name="connsiteX1" fmla="*/ 9584 w 123321"/>
                <a:gd name="connsiteY1" fmla="*/ 1324 h 46780"/>
                <a:gd name="connsiteX2" fmla="*/ 15452 w 123321"/>
                <a:gd name="connsiteY2" fmla="*/ -3275 h 46780"/>
                <a:gd name="connsiteX3" fmla="*/ 60806 w 123321"/>
                <a:gd name="connsiteY3" fmla="*/ -3275 h 46780"/>
                <a:gd name="connsiteX4" fmla="*/ 111869 w 123321"/>
                <a:gd name="connsiteY4" fmla="*/ 373 h 46780"/>
                <a:gd name="connsiteX5" fmla="*/ 111393 w 123321"/>
                <a:gd name="connsiteY5" fmla="*/ 40335 h 46780"/>
                <a:gd name="connsiteX6" fmla="*/ 60806 w 123321"/>
                <a:gd name="connsiteY6" fmla="*/ 43506 h 46780"/>
                <a:gd name="connsiteX7" fmla="*/ 10219 w 123321"/>
                <a:gd name="connsiteY7" fmla="*/ 40017 h 46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321" h="46780">
                  <a:moveTo>
                    <a:pt x="10219" y="40017"/>
                  </a:moveTo>
                  <a:cubicBezTo>
                    <a:pt x="-3895" y="30344"/>
                    <a:pt x="-4212" y="11790"/>
                    <a:pt x="9584" y="1324"/>
                  </a:cubicBezTo>
                  <a:lnTo>
                    <a:pt x="15452" y="-3275"/>
                  </a:lnTo>
                  <a:lnTo>
                    <a:pt x="60806" y="-3275"/>
                  </a:lnTo>
                  <a:cubicBezTo>
                    <a:pt x="105209" y="-3275"/>
                    <a:pt x="106319" y="-3275"/>
                    <a:pt x="111869" y="373"/>
                  </a:cubicBezTo>
                  <a:cubicBezTo>
                    <a:pt x="126617" y="9412"/>
                    <a:pt x="126300" y="31295"/>
                    <a:pt x="111393" y="40335"/>
                  </a:cubicBezTo>
                  <a:cubicBezTo>
                    <a:pt x="106477" y="43348"/>
                    <a:pt x="103306" y="43506"/>
                    <a:pt x="60806" y="43506"/>
                  </a:cubicBezTo>
                  <a:cubicBezTo>
                    <a:pt x="16403" y="43506"/>
                    <a:pt x="15293" y="43506"/>
                    <a:pt x="10219" y="40017"/>
                  </a:cubicBezTo>
                  <a:close/>
                </a:path>
              </a:pathLst>
            </a:custGeom>
            <a:grpFill/>
            <a:ln w="158" cap="flat">
              <a:solidFill>
                <a:srgbClr val="FFFFFF"/>
              </a:solid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061D5F5D-E7DD-45F5-8651-D3C33E654765}"/>
                </a:ext>
              </a:extLst>
            </p:cNvPr>
            <p:cNvSpPr/>
            <p:nvPr/>
          </p:nvSpPr>
          <p:spPr>
            <a:xfrm flipV="1">
              <a:off x="4155265" y="1129084"/>
              <a:ext cx="123184" cy="46780"/>
            </a:xfrm>
            <a:custGeom>
              <a:avLst/>
              <a:gdLst>
                <a:gd name="connsiteX0" fmla="*/ 8017 w 123184"/>
                <a:gd name="connsiteY0" fmla="*/ 39859 h 46780"/>
                <a:gd name="connsiteX1" fmla="*/ 8809 w 123184"/>
                <a:gd name="connsiteY1" fmla="*/ 55 h 46780"/>
                <a:gd name="connsiteX2" fmla="*/ 58604 w 123184"/>
                <a:gd name="connsiteY2" fmla="*/ -3275 h 46780"/>
                <a:gd name="connsiteX3" fmla="*/ 117437 w 123184"/>
                <a:gd name="connsiteY3" fmla="*/ 8619 h 46780"/>
                <a:gd name="connsiteX4" fmla="*/ 109350 w 123184"/>
                <a:gd name="connsiteY4" fmla="*/ 40335 h 46780"/>
                <a:gd name="connsiteX5" fmla="*/ 58762 w 123184"/>
                <a:gd name="connsiteY5" fmla="*/ 43506 h 46780"/>
                <a:gd name="connsiteX6" fmla="*/ 8017 w 123184"/>
                <a:gd name="connsiteY6" fmla="*/ 39859 h 46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184" h="46780">
                  <a:moveTo>
                    <a:pt x="8017" y="39859"/>
                  </a:moveTo>
                  <a:cubicBezTo>
                    <a:pt x="-6414" y="30185"/>
                    <a:pt x="-6097" y="11156"/>
                    <a:pt x="8809" y="55"/>
                  </a:cubicBezTo>
                  <a:cubicBezTo>
                    <a:pt x="12933" y="-3116"/>
                    <a:pt x="15153" y="-3275"/>
                    <a:pt x="58604" y="-3275"/>
                  </a:cubicBezTo>
                  <a:cubicBezTo>
                    <a:pt x="109826" y="-3275"/>
                    <a:pt x="110777" y="-3116"/>
                    <a:pt x="117437" y="8619"/>
                  </a:cubicBezTo>
                  <a:cubicBezTo>
                    <a:pt x="123781" y="20036"/>
                    <a:pt x="120292" y="33674"/>
                    <a:pt x="109350" y="40335"/>
                  </a:cubicBezTo>
                  <a:cubicBezTo>
                    <a:pt x="104434" y="43348"/>
                    <a:pt x="101262" y="43506"/>
                    <a:pt x="58762" y="43506"/>
                  </a:cubicBezTo>
                  <a:cubicBezTo>
                    <a:pt x="14201" y="43506"/>
                    <a:pt x="13250" y="43506"/>
                    <a:pt x="8017" y="39859"/>
                  </a:cubicBezTo>
                  <a:close/>
                </a:path>
              </a:pathLst>
            </a:custGeom>
            <a:grpFill/>
            <a:ln w="158" cap="flat">
              <a:solidFill>
                <a:srgbClr val="FFFFFF"/>
              </a:solid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A659E02D-71A0-4766-A61B-45FBBC1863B1}"/>
                </a:ext>
              </a:extLst>
            </p:cNvPr>
            <p:cNvSpPr/>
            <p:nvPr/>
          </p:nvSpPr>
          <p:spPr>
            <a:xfrm flipV="1">
              <a:off x="4410305" y="1129084"/>
              <a:ext cx="123321" cy="46780"/>
            </a:xfrm>
            <a:custGeom>
              <a:avLst/>
              <a:gdLst>
                <a:gd name="connsiteX0" fmla="*/ 7320 w 123321"/>
                <a:gd name="connsiteY0" fmla="*/ 40335 h 46780"/>
                <a:gd name="connsiteX1" fmla="*/ 6844 w 123321"/>
                <a:gd name="connsiteY1" fmla="*/ 373 h 46780"/>
                <a:gd name="connsiteX2" fmla="*/ 57907 w 123321"/>
                <a:gd name="connsiteY2" fmla="*/ -3275 h 46780"/>
                <a:gd name="connsiteX3" fmla="*/ 103261 w 123321"/>
                <a:gd name="connsiteY3" fmla="*/ -3275 h 46780"/>
                <a:gd name="connsiteX4" fmla="*/ 109129 w 123321"/>
                <a:gd name="connsiteY4" fmla="*/ 1324 h 46780"/>
                <a:gd name="connsiteX5" fmla="*/ 108495 w 123321"/>
                <a:gd name="connsiteY5" fmla="*/ 40017 h 46780"/>
                <a:gd name="connsiteX6" fmla="*/ 57907 w 123321"/>
                <a:gd name="connsiteY6" fmla="*/ 43506 h 46780"/>
                <a:gd name="connsiteX7" fmla="*/ 7320 w 123321"/>
                <a:gd name="connsiteY7" fmla="*/ 40335 h 46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321" h="46780">
                  <a:moveTo>
                    <a:pt x="7320" y="40335"/>
                  </a:moveTo>
                  <a:cubicBezTo>
                    <a:pt x="-7587" y="31295"/>
                    <a:pt x="-7904" y="9412"/>
                    <a:pt x="6844" y="373"/>
                  </a:cubicBezTo>
                  <a:cubicBezTo>
                    <a:pt x="12395" y="-3275"/>
                    <a:pt x="13505" y="-3275"/>
                    <a:pt x="57907" y="-3275"/>
                  </a:cubicBezTo>
                  <a:lnTo>
                    <a:pt x="103261" y="-3275"/>
                  </a:lnTo>
                  <a:lnTo>
                    <a:pt x="109129" y="1324"/>
                  </a:lnTo>
                  <a:cubicBezTo>
                    <a:pt x="122926" y="11790"/>
                    <a:pt x="122608" y="30344"/>
                    <a:pt x="108495" y="40017"/>
                  </a:cubicBezTo>
                  <a:cubicBezTo>
                    <a:pt x="103420" y="43506"/>
                    <a:pt x="102310" y="43506"/>
                    <a:pt x="57907" y="43506"/>
                  </a:cubicBezTo>
                  <a:cubicBezTo>
                    <a:pt x="15408" y="43506"/>
                    <a:pt x="12236" y="43348"/>
                    <a:pt x="7320" y="40335"/>
                  </a:cubicBezTo>
                  <a:close/>
                </a:path>
              </a:pathLst>
            </a:custGeom>
            <a:grpFill/>
            <a:ln w="158" cap="flat">
              <a:solidFill>
                <a:srgbClr val="FFFFFF"/>
              </a:solid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C97DD80D-C870-4E39-B22B-B596E7A40E40}"/>
                </a:ext>
              </a:extLst>
            </p:cNvPr>
            <p:cNvSpPr/>
            <p:nvPr/>
          </p:nvSpPr>
          <p:spPr>
            <a:xfrm flipV="1">
              <a:off x="3760066" y="1167143"/>
              <a:ext cx="47574" cy="123691"/>
            </a:xfrm>
            <a:custGeom>
              <a:avLst/>
              <a:gdLst>
                <a:gd name="connsiteX0" fmla="*/ 10807 w 47574"/>
                <a:gd name="connsiteY0" fmla="*/ 117300 h 123691"/>
                <a:gd name="connsiteX1" fmla="*/ -135 w 47574"/>
                <a:gd name="connsiteY1" fmla="*/ 59260 h 123691"/>
                <a:gd name="connsiteX2" fmla="*/ 3354 w 47574"/>
                <a:gd name="connsiteY2" fmla="*/ 9784 h 123691"/>
                <a:gd name="connsiteX3" fmla="*/ 23652 w 47574"/>
                <a:gd name="connsiteY3" fmla="*/ -2744 h 123691"/>
                <a:gd name="connsiteX4" fmla="*/ 43950 w 47574"/>
                <a:gd name="connsiteY4" fmla="*/ 9784 h 123691"/>
                <a:gd name="connsiteX5" fmla="*/ 47439 w 47574"/>
                <a:gd name="connsiteY5" fmla="*/ 59260 h 123691"/>
                <a:gd name="connsiteX6" fmla="*/ 44585 w 47574"/>
                <a:gd name="connsiteY6" fmla="*/ 108261 h 123691"/>
                <a:gd name="connsiteX7" fmla="*/ 23652 w 47574"/>
                <a:gd name="connsiteY7" fmla="*/ 120948 h 123691"/>
                <a:gd name="connsiteX8" fmla="*/ 10807 w 47574"/>
                <a:gd name="connsiteY8" fmla="*/ 117300 h 123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574" h="123691">
                  <a:moveTo>
                    <a:pt x="10807" y="117300"/>
                  </a:moveTo>
                  <a:cubicBezTo>
                    <a:pt x="341" y="110323"/>
                    <a:pt x="-135" y="107786"/>
                    <a:pt x="-135" y="59260"/>
                  </a:cubicBezTo>
                  <a:cubicBezTo>
                    <a:pt x="-135" y="17713"/>
                    <a:pt x="24" y="15651"/>
                    <a:pt x="3354" y="9784"/>
                  </a:cubicBezTo>
                  <a:cubicBezTo>
                    <a:pt x="7001" y="3282"/>
                    <a:pt x="16675" y="-2744"/>
                    <a:pt x="23652" y="-2744"/>
                  </a:cubicBezTo>
                  <a:cubicBezTo>
                    <a:pt x="30630" y="-2744"/>
                    <a:pt x="40303" y="3282"/>
                    <a:pt x="43950" y="9784"/>
                  </a:cubicBezTo>
                  <a:cubicBezTo>
                    <a:pt x="47281" y="15651"/>
                    <a:pt x="47439" y="17713"/>
                    <a:pt x="47439" y="59260"/>
                  </a:cubicBezTo>
                  <a:cubicBezTo>
                    <a:pt x="47439" y="97478"/>
                    <a:pt x="47122" y="103345"/>
                    <a:pt x="44585" y="108261"/>
                  </a:cubicBezTo>
                  <a:cubicBezTo>
                    <a:pt x="40620" y="116190"/>
                    <a:pt x="32691" y="120948"/>
                    <a:pt x="23652" y="120948"/>
                  </a:cubicBezTo>
                  <a:cubicBezTo>
                    <a:pt x="18578" y="120948"/>
                    <a:pt x="14454" y="119838"/>
                    <a:pt x="10807" y="117300"/>
                  </a:cubicBezTo>
                  <a:close/>
                </a:path>
              </a:pathLst>
            </a:custGeom>
            <a:grpFill/>
            <a:ln w="158" cap="flat">
              <a:solidFill>
                <a:srgbClr val="FFFFFF"/>
              </a:solid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ED1E29DE-3989-4CE3-9885-C7CD7303C2AC}"/>
                </a:ext>
              </a:extLst>
            </p:cNvPr>
            <p:cNvSpPr/>
            <p:nvPr/>
          </p:nvSpPr>
          <p:spPr>
            <a:xfrm flipV="1">
              <a:off x="3913096" y="1167054"/>
              <a:ext cx="46781" cy="123448"/>
            </a:xfrm>
            <a:custGeom>
              <a:avLst/>
              <a:gdLst>
                <a:gd name="connsiteX0" fmla="*/ 13271 w 46781"/>
                <a:gd name="connsiteY0" fmla="*/ 119187 h 123448"/>
                <a:gd name="connsiteX1" fmla="*/ 109 w 46781"/>
                <a:gd name="connsiteY1" fmla="*/ 104915 h 123448"/>
                <a:gd name="connsiteX2" fmla="*/ -1001 w 46781"/>
                <a:gd name="connsiteY2" fmla="*/ 57976 h 123448"/>
                <a:gd name="connsiteX3" fmla="*/ 2170 w 46781"/>
                <a:gd name="connsiteY3" fmla="*/ 9767 h 123448"/>
                <a:gd name="connsiteX4" fmla="*/ 42133 w 46781"/>
                <a:gd name="connsiteY4" fmla="*/ 7865 h 123448"/>
                <a:gd name="connsiteX5" fmla="*/ 45780 w 46781"/>
                <a:gd name="connsiteY5" fmla="*/ 58610 h 123448"/>
                <a:gd name="connsiteX6" fmla="*/ 42608 w 46781"/>
                <a:gd name="connsiteY6" fmla="*/ 109197 h 123448"/>
                <a:gd name="connsiteX7" fmla="*/ 13271 w 46781"/>
                <a:gd name="connsiteY7" fmla="*/ 119187 h 123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781" h="123448">
                  <a:moveTo>
                    <a:pt x="13271" y="119187"/>
                  </a:moveTo>
                  <a:cubicBezTo>
                    <a:pt x="8514" y="117126"/>
                    <a:pt x="1536" y="109514"/>
                    <a:pt x="109" y="104915"/>
                  </a:cubicBezTo>
                  <a:cubicBezTo>
                    <a:pt x="-526" y="102695"/>
                    <a:pt x="-1001" y="81604"/>
                    <a:pt x="-1001" y="57976"/>
                  </a:cubicBezTo>
                  <a:cubicBezTo>
                    <a:pt x="-1001" y="18014"/>
                    <a:pt x="-843" y="14842"/>
                    <a:pt x="2170" y="9767"/>
                  </a:cubicBezTo>
                  <a:cubicBezTo>
                    <a:pt x="11527" y="-6090"/>
                    <a:pt x="32142" y="-7042"/>
                    <a:pt x="42133" y="7865"/>
                  </a:cubicBezTo>
                  <a:cubicBezTo>
                    <a:pt x="45780" y="13098"/>
                    <a:pt x="45780" y="14049"/>
                    <a:pt x="45780" y="58610"/>
                  </a:cubicBezTo>
                  <a:cubicBezTo>
                    <a:pt x="45780" y="101109"/>
                    <a:pt x="45622" y="104281"/>
                    <a:pt x="42608" y="109197"/>
                  </a:cubicBezTo>
                  <a:cubicBezTo>
                    <a:pt x="36741" y="118711"/>
                    <a:pt x="23420" y="123310"/>
                    <a:pt x="13271" y="119187"/>
                  </a:cubicBezTo>
                  <a:close/>
                </a:path>
              </a:pathLst>
            </a:custGeom>
            <a:grpFill/>
            <a:ln w="158" cap="flat">
              <a:solidFill>
                <a:srgbClr val="FFFFFF"/>
              </a:solid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A16B46CA-FF1B-4A42-B1FC-0AD981A5C15F}"/>
                </a:ext>
              </a:extLst>
            </p:cNvPr>
            <p:cNvSpPr/>
            <p:nvPr/>
          </p:nvSpPr>
          <p:spPr>
            <a:xfrm flipV="1">
              <a:off x="4116872" y="1167303"/>
              <a:ext cx="47574" cy="123532"/>
            </a:xfrm>
            <a:custGeom>
              <a:avLst/>
              <a:gdLst>
                <a:gd name="connsiteX0" fmla="*/ 8941 w 47574"/>
                <a:gd name="connsiteY0" fmla="*/ 117460 h 123532"/>
                <a:gd name="connsiteX1" fmla="*/ -2160 w 47574"/>
                <a:gd name="connsiteY1" fmla="*/ 59420 h 123532"/>
                <a:gd name="connsiteX2" fmla="*/ 1170 w 47574"/>
                <a:gd name="connsiteY2" fmla="*/ 9784 h 123532"/>
                <a:gd name="connsiteX3" fmla="*/ 21469 w 47574"/>
                <a:gd name="connsiteY3" fmla="*/ -2743 h 123532"/>
                <a:gd name="connsiteX4" fmla="*/ 42084 w 47574"/>
                <a:gd name="connsiteY4" fmla="*/ 10577 h 123532"/>
                <a:gd name="connsiteX5" fmla="*/ 45414 w 47574"/>
                <a:gd name="connsiteY5" fmla="*/ 60054 h 123532"/>
                <a:gd name="connsiteX6" fmla="*/ 42401 w 47574"/>
                <a:gd name="connsiteY6" fmla="*/ 108262 h 123532"/>
                <a:gd name="connsiteX7" fmla="*/ 22896 w 47574"/>
                <a:gd name="connsiteY7" fmla="*/ 120631 h 123532"/>
                <a:gd name="connsiteX8" fmla="*/ 8941 w 47574"/>
                <a:gd name="connsiteY8" fmla="*/ 117460 h 123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574" h="123532">
                  <a:moveTo>
                    <a:pt x="8941" y="117460"/>
                  </a:moveTo>
                  <a:cubicBezTo>
                    <a:pt x="-1684" y="110323"/>
                    <a:pt x="-2160" y="107945"/>
                    <a:pt x="-2160" y="59420"/>
                  </a:cubicBezTo>
                  <a:cubicBezTo>
                    <a:pt x="-2160" y="18823"/>
                    <a:pt x="-2001" y="15810"/>
                    <a:pt x="1170" y="9784"/>
                  </a:cubicBezTo>
                  <a:cubicBezTo>
                    <a:pt x="4500" y="2965"/>
                    <a:pt x="13857" y="-2585"/>
                    <a:pt x="21469" y="-2743"/>
                  </a:cubicBezTo>
                  <a:cubicBezTo>
                    <a:pt x="29080" y="-2743"/>
                    <a:pt x="38595" y="3283"/>
                    <a:pt x="42084" y="10577"/>
                  </a:cubicBezTo>
                  <a:cubicBezTo>
                    <a:pt x="45256" y="16920"/>
                    <a:pt x="45414" y="20092"/>
                    <a:pt x="45414" y="60054"/>
                  </a:cubicBezTo>
                  <a:cubicBezTo>
                    <a:pt x="45414" y="98589"/>
                    <a:pt x="45097" y="103346"/>
                    <a:pt x="42401" y="108262"/>
                  </a:cubicBezTo>
                  <a:cubicBezTo>
                    <a:pt x="38120" y="116191"/>
                    <a:pt x="32569" y="119838"/>
                    <a:pt x="22896" y="120631"/>
                  </a:cubicBezTo>
                  <a:cubicBezTo>
                    <a:pt x="15918" y="121107"/>
                    <a:pt x="13540" y="120631"/>
                    <a:pt x="8941" y="117460"/>
                  </a:cubicBezTo>
                  <a:close/>
                </a:path>
              </a:pathLst>
            </a:custGeom>
            <a:grpFill/>
            <a:ln w="158" cap="flat">
              <a:solidFill>
                <a:srgbClr val="FFFFFF"/>
              </a:solid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F5E9102E-E625-43DD-99A9-F801D9130CB7}"/>
                </a:ext>
              </a:extLst>
            </p:cNvPr>
            <p:cNvSpPr/>
            <p:nvPr/>
          </p:nvSpPr>
          <p:spPr>
            <a:xfrm flipV="1">
              <a:off x="4269903" y="1167172"/>
              <a:ext cx="46781" cy="123309"/>
            </a:xfrm>
            <a:custGeom>
              <a:avLst/>
              <a:gdLst>
                <a:gd name="connsiteX0" fmla="*/ 9343 w 46781"/>
                <a:gd name="connsiteY0" fmla="*/ 118055 h 123309"/>
                <a:gd name="connsiteX1" fmla="*/ 621 w 46781"/>
                <a:gd name="connsiteY1" fmla="*/ 109651 h 123309"/>
                <a:gd name="connsiteX2" fmla="*/ -3026 w 46781"/>
                <a:gd name="connsiteY2" fmla="*/ 58430 h 123309"/>
                <a:gd name="connsiteX3" fmla="*/ 304 w 46781"/>
                <a:gd name="connsiteY3" fmla="*/ 8636 h 123309"/>
                <a:gd name="connsiteX4" fmla="*/ 40266 w 46781"/>
                <a:gd name="connsiteY4" fmla="*/ 8001 h 123309"/>
                <a:gd name="connsiteX5" fmla="*/ 43755 w 46781"/>
                <a:gd name="connsiteY5" fmla="*/ 58588 h 123309"/>
                <a:gd name="connsiteX6" fmla="*/ 40583 w 46781"/>
                <a:gd name="connsiteY6" fmla="*/ 109175 h 123309"/>
                <a:gd name="connsiteX7" fmla="*/ 9343 w 46781"/>
                <a:gd name="connsiteY7" fmla="*/ 118055 h 123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781" h="123309">
                  <a:moveTo>
                    <a:pt x="9343" y="118055"/>
                  </a:moveTo>
                  <a:cubicBezTo>
                    <a:pt x="6489" y="116628"/>
                    <a:pt x="2524" y="112822"/>
                    <a:pt x="621" y="109651"/>
                  </a:cubicBezTo>
                  <a:cubicBezTo>
                    <a:pt x="-2868" y="104100"/>
                    <a:pt x="-3026" y="102832"/>
                    <a:pt x="-3026" y="58430"/>
                  </a:cubicBezTo>
                  <a:cubicBezTo>
                    <a:pt x="-3026" y="14979"/>
                    <a:pt x="-2868" y="12759"/>
                    <a:pt x="304" y="8636"/>
                  </a:cubicBezTo>
                  <a:cubicBezTo>
                    <a:pt x="11405" y="-6271"/>
                    <a:pt x="30276" y="-6588"/>
                    <a:pt x="40266" y="8001"/>
                  </a:cubicBezTo>
                  <a:cubicBezTo>
                    <a:pt x="43755" y="13076"/>
                    <a:pt x="43755" y="14186"/>
                    <a:pt x="43755" y="58588"/>
                  </a:cubicBezTo>
                  <a:cubicBezTo>
                    <a:pt x="43755" y="101087"/>
                    <a:pt x="43597" y="104259"/>
                    <a:pt x="40583" y="109175"/>
                  </a:cubicBezTo>
                  <a:cubicBezTo>
                    <a:pt x="34082" y="119641"/>
                    <a:pt x="20602" y="123606"/>
                    <a:pt x="9343" y="118055"/>
                  </a:cubicBezTo>
                  <a:close/>
                </a:path>
              </a:pathLst>
            </a:custGeom>
            <a:grpFill/>
            <a:ln w="158" cap="flat">
              <a:solidFill>
                <a:srgbClr val="FFFFFF"/>
              </a:solid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4ECD0C4D-8A93-431B-A6C3-6E7E9F5748B8}"/>
                </a:ext>
              </a:extLst>
            </p:cNvPr>
            <p:cNvSpPr/>
            <p:nvPr/>
          </p:nvSpPr>
          <p:spPr>
            <a:xfrm flipV="1">
              <a:off x="4372188" y="1167473"/>
              <a:ext cx="46781" cy="123114"/>
            </a:xfrm>
            <a:custGeom>
              <a:avLst/>
              <a:gdLst>
                <a:gd name="connsiteX0" fmla="*/ 7811 w 46781"/>
                <a:gd name="connsiteY0" fmla="*/ 117687 h 123114"/>
                <a:gd name="connsiteX1" fmla="*/ -435 w 46781"/>
                <a:gd name="connsiteY1" fmla="*/ 109283 h 123114"/>
                <a:gd name="connsiteX2" fmla="*/ -3607 w 46781"/>
                <a:gd name="connsiteY2" fmla="*/ 58854 h 123114"/>
                <a:gd name="connsiteX3" fmla="*/ -435 w 46781"/>
                <a:gd name="connsiteY3" fmla="*/ 8585 h 123114"/>
                <a:gd name="connsiteX4" fmla="*/ 38576 w 46781"/>
                <a:gd name="connsiteY4" fmla="*/ 7475 h 123114"/>
                <a:gd name="connsiteX5" fmla="*/ 43175 w 46781"/>
                <a:gd name="connsiteY5" fmla="*/ 13342 h 123114"/>
                <a:gd name="connsiteX6" fmla="*/ 43175 w 46781"/>
                <a:gd name="connsiteY6" fmla="*/ 58696 h 123114"/>
                <a:gd name="connsiteX7" fmla="*/ 33184 w 46781"/>
                <a:gd name="connsiteY7" fmla="*/ 116577 h 123114"/>
                <a:gd name="connsiteX8" fmla="*/ 7811 w 46781"/>
                <a:gd name="connsiteY8" fmla="*/ 117687 h 123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781" h="123114">
                  <a:moveTo>
                    <a:pt x="7811" y="117687"/>
                  </a:moveTo>
                  <a:cubicBezTo>
                    <a:pt x="4957" y="115784"/>
                    <a:pt x="1309" y="112137"/>
                    <a:pt x="-435" y="109283"/>
                  </a:cubicBezTo>
                  <a:cubicBezTo>
                    <a:pt x="-3448" y="104367"/>
                    <a:pt x="-3607" y="101195"/>
                    <a:pt x="-3607" y="58854"/>
                  </a:cubicBezTo>
                  <a:cubicBezTo>
                    <a:pt x="-3607" y="16831"/>
                    <a:pt x="-3448" y="13342"/>
                    <a:pt x="-435" y="8585"/>
                  </a:cubicBezTo>
                  <a:cubicBezTo>
                    <a:pt x="8445" y="-6004"/>
                    <a:pt x="27951" y="-6639"/>
                    <a:pt x="38576" y="7475"/>
                  </a:cubicBezTo>
                  <a:lnTo>
                    <a:pt x="43175" y="13342"/>
                  </a:lnTo>
                  <a:lnTo>
                    <a:pt x="43175" y="58696"/>
                  </a:lnTo>
                  <a:cubicBezTo>
                    <a:pt x="43175" y="108331"/>
                    <a:pt x="43016" y="109441"/>
                    <a:pt x="33184" y="116577"/>
                  </a:cubicBezTo>
                  <a:cubicBezTo>
                    <a:pt x="27158" y="121176"/>
                    <a:pt x="14313" y="121652"/>
                    <a:pt x="7811" y="117687"/>
                  </a:cubicBezTo>
                  <a:close/>
                </a:path>
              </a:pathLst>
            </a:custGeom>
            <a:grpFill/>
            <a:ln w="158" cap="flat">
              <a:solidFill>
                <a:srgbClr val="FFFFFF"/>
              </a:solid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5EEF5D5A-6A49-4CDE-A53D-A0DB800367AA}"/>
                </a:ext>
              </a:extLst>
            </p:cNvPr>
            <p:cNvSpPr/>
            <p:nvPr/>
          </p:nvSpPr>
          <p:spPr>
            <a:xfrm flipV="1">
              <a:off x="4524425" y="1167143"/>
              <a:ext cx="47574" cy="123691"/>
            </a:xfrm>
            <a:custGeom>
              <a:avLst/>
              <a:gdLst>
                <a:gd name="connsiteX0" fmla="*/ 6469 w 47574"/>
                <a:gd name="connsiteY0" fmla="*/ 117300 h 123691"/>
                <a:gd name="connsiteX1" fmla="*/ -4473 w 47574"/>
                <a:gd name="connsiteY1" fmla="*/ 59260 h 123691"/>
                <a:gd name="connsiteX2" fmla="*/ -984 w 47574"/>
                <a:gd name="connsiteY2" fmla="*/ 9784 h 123691"/>
                <a:gd name="connsiteX3" fmla="*/ 19314 w 47574"/>
                <a:gd name="connsiteY3" fmla="*/ -2744 h 123691"/>
                <a:gd name="connsiteX4" fmla="*/ 39612 w 47574"/>
                <a:gd name="connsiteY4" fmla="*/ 9784 h 123691"/>
                <a:gd name="connsiteX5" fmla="*/ 43101 w 47574"/>
                <a:gd name="connsiteY5" fmla="*/ 59260 h 123691"/>
                <a:gd name="connsiteX6" fmla="*/ 40247 w 47574"/>
                <a:gd name="connsiteY6" fmla="*/ 108261 h 123691"/>
                <a:gd name="connsiteX7" fmla="*/ 19314 w 47574"/>
                <a:gd name="connsiteY7" fmla="*/ 120948 h 123691"/>
                <a:gd name="connsiteX8" fmla="*/ 6469 w 47574"/>
                <a:gd name="connsiteY8" fmla="*/ 117300 h 123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574" h="123691">
                  <a:moveTo>
                    <a:pt x="6469" y="117300"/>
                  </a:moveTo>
                  <a:cubicBezTo>
                    <a:pt x="-3997" y="110323"/>
                    <a:pt x="-4473" y="107786"/>
                    <a:pt x="-4473" y="59260"/>
                  </a:cubicBezTo>
                  <a:cubicBezTo>
                    <a:pt x="-4473" y="17713"/>
                    <a:pt x="-4314" y="15651"/>
                    <a:pt x="-984" y="9784"/>
                  </a:cubicBezTo>
                  <a:cubicBezTo>
                    <a:pt x="2663" y="3282"/>
                    <a:pt x="12337" y="-2744"/>
                    <a:pt x="19314" y="-2744"/>
                  </a:cubicBezTo>
                  <a:cubicBezTo>
                    <a:pt x="26292" y="-2744"/>
                    <a:pt x="35965" y="3282"/>
                    <a:pt x="39612" y="9784"/>
                  </a:cubicBezTo>
                  <a:cubicBezTo>
                    <a:pt x="42943" y="15651"/>
                    <a:pt x="43101" y="17713"/>
                    <a:pt x="43101" y="59260"/>
                  </a:cubicBezTo>
                  <a:cubicBezTo>
                    <a:pt x="43101" y="97478"/>
                    <a:pt x="42784" y="103345"/>
                    <a:pt x="40247" y="108261"/>
                  </a:cubicBezTo>
                  <a:cubicBezTo>
                    <a:pt x="36282" y="116190"/>
                    <a:pt x="28353" y="120948"/>
                    <a:pt x="19314" y="120948"/>
                  </a:cubicBezTo>
                  <a:cubicBezTo>
                    <a:pt x="14240" y="120948"/>
                    <a:pt x="10116" y="119838"/>
                    <a:pt x="6469" y="117300"/>
                  </a:cubicBezTo>
                  <a:close/>
                </a:path>
              </a:pathLst>
            </a:custGeom>
            <a:grpFill/>
            <a:ln w="158" cap="flat">
              <a:solidFill>
                <a:srgbClr val="FFFFFF"/>
              </a:solid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D0A82D01-0A23-4842-93B1-0C49F1894AE0}"/>
                </a:ext>
              </a:extLst>
            </p:cNvPr>
            <p:cNvSpPr/>
            <p:nvPr/>
          </p:nvSpPr>
          <p:spPr>
            <a:xfrm flipV="1">
              <a:off x="4015258" y="1205481"/>
              <a:ext cx="46789" cy="46661"/>
            </a:xfrm>
            <a:custGeom>
              <a:avLst/>
              <a:gdLst>
                <a:gd name="connsiteX0" fmla="*/ 11228 w 46789"/>
                <a:gd name="connsiteY0" fmla="*/ 41340 h 46661"/>
                <a:gd name="connsiteX1" fmla="*/ 13131 w 46789"/>
                <a:gd name="connsiteY1" fmla="*/ -842 h 46661"/>
                <a:gd name="connsiteX2" fmla="*/ 44371 w 46789"/>
                <a:gd name="connsiteY2" fmla="*/ 15016 h 46661"/>
                <a:gd name="connsiteX3" fmla="*/ 11228 w 46789"/>
                <a:gd name="connsiteY3" fmla="*/ 41340 h 46661"/>
              </a:gdLst>
              <a:ahLst/>
              <a:cxnLst>
                <a:cxn ang="0">
                  <a:pos x="connsiteX0" y="connsiteY0"/>
                </a:cxn>
                <a:cxn ang="0">
                  <a:pos x="connsiteX1" y="connsiteY1"/>
                </a:cxn>
                <a:cxn ang="0">
                  <a:pos x="connsiteX2" y="connsiteY2"/>
                </a:cxn>
                <a:cxn ang="0">
                  <a:pos x="connsiteX3" y="connsiteY3"/>
                </a:cxn>
              </a:cxnLst>
              <a:rect l="l" t="t" r="r" b="b"/>
              <a:pathLst>
                <a:path w="46789" h="46661">
                  <a:moveTo>
                    <a:pt x="11228" y="41340"/>
                  </a:moveTo>
                  <a:cubicBezTo>
                    <a:pt x="-6692" y="32460"/>
                    <a:pt x="-5582" y="6929"/>
                    <a:pt x="13131" y="-842"/>
                  </a:cubicBezTo>
                  <a:cubicBezTo>
                    <a:pt x="26610" y="-6392"/>
                    <a:pt x="40407" y="585"/>
                    <a:pt x="44371" y="15016"/>
                  </a:cubicBezTo>
                  <a:cubicBezTo>
                    <a:pt x="49604" y="34204"/>
                    <a:pt x="29306" y="50379"/>
                    <a:pt x="11228" y="41340"/>
                  </a:cubicBezTo>
                  <a:close/>
                </a:path>
              </a:pathLst>
            </a:custGeom>
            <a:grpFill/>
            <a:ln w="158" cap="flat">
              <a:solidFill>
                <a:srgbClr val="FFFFFF"/>
              </a:solid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82336AAF-1261-455A-95E3-D45E17831841}"/>
                </a:ext>
              </a:extLst>
            </p:cNvPr>
            <p:cNvSpPr/>
            <p:nvPr/>
          </p:nvSpPr>
          <p:spPr>
            <a:xfrm flipV="1">
              <a:off x="3760066" y="1294007"/>
              <a:ext cx="47574" cy="123797"/>
            </a:xfrm>
            <a:custGeom>
              <a:avLst/>
              <a:gdLst>
                <a:gd name="connsiteX0" fmla="*/ 13186 w 47574"/>
                <a:gd name="connsiteY0" fmla="*/ 118762 h 123797"/>
                <a:gd name="connsiteX1" fmla="*/ 3354 w 47574"/>
                <a:gd name="connsiteY1" fmla="*/ 109406 h 123797"/>
                <a:gd name="connsiteX2" fmla="*/ -135 w 47574"/>
                <a:gd name="connsiteY2" fmla="*/ 59930 h 123797"/>
                <a:gd name="connsiteX3" fmla="*/ 10807 w 47574"/>
                <a:gd name="connsiteY3" fmla="*/ 1890 h 123797"/>
                <a:gd name="connsiteX4" fmla="*/ 44585 w 47574"/>
                <a:gd name="connsiteY4" fmla="*/ 10929 h 123797"/>
                <a:gd name="connsiteX5" fmla="*/ 47439 w 47574"/>
                <a:gd name="connsiteY5" fmla="*/ 59930 h 123797"/>
                <a:gd name="connsiteX6" fmla="*/ 43950 w 47574"/>
                <a:gd name="connsiteY6" fmla="*/ 109406 h 123797"/>
                <a:gd name="connsiteX7" fmla="*/ 23494 w 47574"/>
                <a:gd name="connsiteY7" fmla="*/ 121934 h 123797"/>
                <a:gd name="connsiteX8" fmla="*/ 13186 w 47574"/>
                <a:gd name="connsiteY8" fmla="*/ 118762 h 123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574" h="123797">
                  <a:moveTo>
                    <a:pt x="13186" y="118762"/>
                  </a:moveTo>
                  <a:cubicBezTo>
                    <a:pt x="9221" y="116701"/>
                    <a:pt x="5415" y="113212"/>
                    <a:pt x="3354" y="109406"/>
                  </a:cubicBezTo>
                  <a:cubicBezTo>
                    <a:pt x="24" y="103539"/>
                    <a:pt x="-135" y="101477"/>
                    <a:pt x="-135" y="59930"/>
                  </a:cubicBezTo>
                  <a:cubicBezTo>
                    <a:pt x="-135" y="11404"/>
                    <a:pt x="341" y="8867"/>
                    <a:pt x="10807" y="1890"/>
                  </a:cubicBezTo>
                  <a:cubicBezTo>
                    <a:pt x="22066" y="-5722"/>
                    <a:pt x="38559" y="-1282"/>
                    <a:pt x="44585" y="10929"/>
                  </a:cubicBezTo>
                  <a:cubicBezTo>
                    <a:pt x="47122" y="15845"/>
                    <a:pt x="47439" y="21712"/>
                    <a:pt x="47439" y="59930"/>
                  </a:cubicBezTo>
                  <a:cubicBezTo>
                    <a:pt x="47439" y="101477"/>
                    <a:pt x="47281" y="103539"/>
                    <a:pt x="43950" y="109406"/>
                  </a:cubicBezTo>
                  <a:cubicBezTo>
                    <a:pt x="40303" y="115908"/>
                    <a:pt x="30471" y="121934"/>
                    <a:pt x="23494" y="121934"/>
                  </a:cubicBezTo>
                  <a:cubicBezTo>
                    <a:pt x="21432" y="121934"/>
                    <a:pt x="16833" y="120507"/>
                    <a:pt x="13186" y="118762"/>
                  </a:cubicBezTo>
                  <a:close/>
                </a:path>
              </a:pathLst>
            </a:custGeom>
            <a:grpFill/>
            <a:ln w="158" cap="flat">
              <a:solidFill>
                <a:srgbClr val="FFFFFF"/>
              </a:solid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DAF55ED6-FB85-40CF-B438-23C7A98A5E7C}"/>
                </a:ext>
              </a:extLst>
            </p:cNvPr>
            <p:cNvSpPr/>
            <p:nvPr/>
          </p:nvSpPr>
          <p:spPr>
            <a:xfrm flipV="1">
              <a:off x="3912504" y="1294252"/>
              <a:ext cx="47373" cy="123076"/>
            </a:xfrm>
            <a:custGeom>
              <a:avLst/>
              <a:gdLst>
                <a:gd name="connsiteX0" fmla="*/ 13706 w 47373"/>
                <a:gd name="connsiteY0" fmla="*/ 119238 h 123076"/>
                <a:gd name="connsiteX1" fmla="*/ 227 w 47373"/>
                <a:gd name="connsiteY1" fmla="*/ 101952 h 123076"/>
                <a:gd name="connsiteX2" fmla="*/ -883 w 47373"/>
                <a:gd name="connsiteY2" fmla="*/ 55013 h 123076"/>
                <a:gd name="connsiteX3" fmla="*/ 2447 w 47373"/>
                <a:gd name="connsiteY3" fmla="*/ 9659 h 123076"/>
                <a:gd name="connsiteX4" fmla="*/ 21635 w 47373"/>
                <a:gd name="connsiteY4" fmla="*/ -1758 h 123076"/>
                <a:gd name="connsiteX5" fmla="*/ 43202 w 47373"/>
                <a:gd name="connsiteY5" fmla="*/ 9184 h 123076"/>
                <a:gd name="connsiteX6" fmla="*/ 46374 w 47373"/>
                <a:gd name="connsiteY6" fmla="*/ 59770 h 123076"/>
                <a:gd name="connsiteX7" fmla="*/ 42727 w 47373"/>
                <a:gd name="connsiteY7" fmla="*/ 110516 h 123076"/>
                <a:gd name="connsiteX8" fmla="*/ 13706 w 47373"/>
                <a:gd name="connsiteY8" fmla="*/ 119238 h 123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373" h="123076">
                  <a:moveTo>
                    <a:pt x="13706" y="119238"/>
                  </a:moveTo>
                  <a:cubicBezTo>
                    <a:pt x="7522" y="116542"/>
                    <a:pt x="2447" y="110040"/>
                    <a:pt x="227" y="101952"/>
                  </a:cubicBezTo>
                  <a:cubicBezTo>
                    <a:pt x="-883" y="97988"/>
                    <a:pt x="-1200" y="80703"/>
                    <a:pt x="-883" y="55013"/>
                  </a:cubicBezTo>
                  <a:cubicBezTo>
                    <a:pt x="-407" y="19016"/>
                    <a:pt x="-90" y="13941"/>
                    <a:pt x="2447" y="9659"/>
                  </a:cubicBezTo>
                  <a:cubicBezTo>
                    <a:pt x="7046" y="2365"/>
                    <a:pt x="12755" y="-1124"/>
                    <a:pt x="21635" y="-1758"/>
                  </a:cubicBezTo>
                  <a:cubicBezTo>
                    <a:pt x="31150" y="-2551"/>
                    <a:pt x="38286" y="1096"/>
                    <a:pt x="43202" y="9184"/>
                  </a:cubicBezTo>
                  <a:cubicBezTo>
                    <a:pt x="46216" y="14100"/>
                    <a:pt x="46374" y="17271"/>
                    <a:pt x="46374" y="59770"/>
                  </a:cubicBezTo>
                  <a:cubicBezTo>
                    <a:pt x="46374" y="104331"/>
                    <a:pt x="46374" y="105283"/>
                    <a:pt x="42727" y="110516"/>
                  </a:cubicBezTo>
                  <a:cubicBezTo>
                    <a:pt x="36225" y="120189"/>
                    <a:pt x="24331" y="123836"/>
                    <a:pt x="13706" y="119238"/>
                  </a:cubicBezTo>
                  <a:close/>
                </a:path>
              </a:pathLst>
            </a:custGeom>
            <a:grpFill/>
            <a:ln w="158" cap="flat">
              <a:solidFill>
                <a:srgbClr val="FFFFFF"/>
              </a:solid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A88BB1B0-57CB-449C-8B5F-52E32FA85E9D}"/>
                </a:ext>
              </a:extLst>
            </p:cNvPr>
            <p:cNvSpPr/>
            <p:nvPr/>
          </p:nvSpPr>
          <p:spPr>
            <a:xfrm flipV="1">
              <a:off x="4116872" y="1294204"/>
              <a:ext cx="47574" cy="123335"/>
            </a:xfrm>
            <a:custGeom>
              <a:avLst/>
              <a:gdLst>
                <a:gd name="connsiteX0" fmla="*/ 11002 w 47574"/>
                <a:gd name="connsiteY0" fmla="*/ 118655 h 123335"/>
                <a:gd name="connsiteX1" fmla="*/ 1170 w 47574"/>
                <a:gd name="connsiteY1" fmla="*/ 109141 h 123335"/>
                <a:gd name="connsiteX2" fmla="*/ -2160 w 47574"/>
                <a:gd name="connsiteY2" fmla="*/ 59505 h 123335"/>
                <a:gd name="connsiteX3" fmla="*/ 8941 w 47574"/>
                <a:gd name="connsiteY3" fmla="*/ 1465 h 123335"/>
                <a:gd name="connsiteX4" fmla="*/ 22896 w 47574"/>
                <a:gd name="connsiteY4" fmla="*/ -1706 h 123335"/>
                <a:gd name="connsiteX5" fmla="*/ 42401 w 47574"/>
                <a:gd name="connsiteY5" fmla="*/ 10663 h 123335"/>
                <a:gd name="connsiteX6" fmla="*/ 45414 w 47574"/>
                <a:gd name="connsiteY6" fmla="*/ 58871 h 123335"/>
                <a:gd name="connsiteX7" fmla="*/ 42084 w 47574"/>
                <a:gd name="connsiteY7" fmla="*/ 108348 h 123335"/>
                <a:gd name="connsiteX8" fmla="*/ 32093 w 47574"/>
                <a:gd name="connsiteY8" fmla="*/ 118338 h 123335"/>
                <a:gd name="connsiteX9" fmla="*/ 11002 w 47574"/>
                <a:gd name="connsiteY9" fmla="*/ 118655 h 123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74" h="123335">
                  <a:moveTo>
                    <a:pt x="11002" y="118655"/>
                  </a:moveTo>
                  <a:cubicBezTo>
                    <a:pt x="6245" y="116435"/>
                    <a:pt x="3390" y="113739"/>
                    <a:pt x="1170" y="109141"/>
                  </a:cubicBezTo>
                  <a:cubicBezTo>
                    <a:pt x="-2001" y="103115"/>
                    <a:pt x="-2160" y="100102"/>
                    <a:pt x="-2160" y="59505"/>
                  </a:cubicBezTo>
                  <a:cubicBezTo>
                    <a:pt x="-2160" y="10980"/>
                    <a:pt x="-1684" y="8601"/>
                    <a:pt x="8941" y="1465"/>
                  </a:cubicBezTo>
                  <a:cubicBezTo>
                    <a:pt x="13540" y="-1706"/>
                    <a:pt x="15918" y="-2182"/>
                    <a:pt x="22896" y="-1706"/>
                  </a:cubicBezTo>
                  <a:cubicBezTo>
                    <a:pt x="32569" y="-913"/>
                    <a:pt x="38120" y="2734"/>
                    <a:pt x="42401" y="10663"/>
                  </a:cubicBezTo>
                  <a:cubicBezTo>
                    <a:pt x="45097" y="15579"/>
                    <a:pt x="45414" y="20336"/>
                    <a:pt x="45414" y="58871"/>
                  </a:cubicBezTo>
                  <a:cubicBezTo>
                    <a:pt x="45414" y="98833"/>
                    <a:pt x="45256" y="102005"/>
                    <a:pt x="42084" y="108348"/>
                  </a:cubicBezTo>
                  <a:cubicBezTo>
                    <a:pt x="39705" y="113264"/>
                    <a:pt x="37009" y="115959"/>
                    <a:pt x="32093" y="118338"/>
                  </a:cubicBezTo>
                  <a:cubicBezTo>
                    <a:pt x="23847" y="122461"/>
                    <a:pt x="19566" y="122461"/>
                    <a:pt x="11002" y="118655"/>
                  </a:cubicBezTo>
                  <a:close/>
                </a:path>
              </a:pathLst>
            </a:custGeom>
            <a:grpFill/>
            <a:ln w="158" cap="flat">
              <a:solidFill>
                <a:srgbClr val="FFFFFF"/>
              </a:solid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685DA54A-644B-44B9-8534-3ABDC0227E27}"/>
                </a:ext>
              </a:extLst>
            </p:cNvPr>
            <p:cNvSpPr/>
            <p:nvPr/>
          </p:nvSpPr>
          <p:spPr>
            <a:xfrm flipV="1">
              <a:off x="4269269" y="1294256"/>
              <a:ext cx="47415" cy="123384"/>
            </a:xfrm>
            <a:custGeom>
              <a:avLst/>
              <a:gdLst>
                <a:gd name="connsiteX0" fmla="*/ 11882 w 47415"/>
                <a:gd name="connsiteY0" fmla="*/ 119551 h 123384"/>
                <a:gd name="connsiteX1" fmla="*/ -2390 w 47415"/>
                <a:gd name="connsiteY1" fmla="*/ 100680 h 123384"/>
                <a:gd name="connsiteX2" fmla="*/ -2866 w 47415"/>
                <a:gd name="connsiteY2" fmla="*/ 54375 h 123384"/>
                <a:gd name="connsiteX3" fmla="*/ 1257 w 47415"/>
                <a:gd name="connsiteY3" fmla="*/ 9021 h 123384"/>
                <a:gd name="connsiteX4" fmla="*/ 41220 w 47415"/>
                <a:gd name="connsiteY4" fmla="*/ 9497 h 123384"/>
                <a:gd name="connsiteX5" fmla="*/ 44391 w 47415"/>
                <a:gd name="connsiteY5" fmla="*/ 60084 h 123384"/>
                <a:gd name="connsiteX6" fmla="*/ 40902 w 47415"/>
                <a:gd name="connsiteY6" fmla="*/ 110670 h 123384"/>
                <a:gd name="connsiteX7" fmla="*/ 11882 w 47415"/>
                <a:gd name="connsiteY7" fmla="*/ 119551 h 123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415" h="123384">
                  <a:moveTo>
                    <a:pt x="11882" y="119551"/>
                  </a:moveTo>
                  <a:cubicBezTo>
                    <a:pt x="4746" y="116538"/>
                    <a:pt x="-1280" y="108450"/>
                    <a:pt x="-2390" y="100680"/>
                  </a:cubicBezTo>
                  <a:cubicBezTo>
                    <a:pt x="-3024" y="97033"/>
                    <a:pt x="-3183" y="76259"/>
                    <a:pt x="-2866" y="54375"/>
                  </a:cubicBezTo>
                  <a:cubicBezTo>
                    <a:pt x="-2390" y="16316"/>
                    <a:pt x="-2232" y="14413"/>
                    <a:pt x="1257" y="9021"/>
                  </a:cubicBezTo>
                  <a:cubicBezTo>
                    <a:pt x="10296" y="-5727"/>
                    <a:pt x="32181" y="-5410"/>
                    <a:pt x="41220" y="9497"/>
                  </a:cubicBezTo>
                  <a:cubicBezTo>
                    <a:pt x="44233" y="14413"/>
                    <a:pt x="44391" y="17584"/>
                    <a:pt x="44391" y="60084"/>
                  </a:cubicBezTo>
                  <a:cubicBezTo>
                    <a:pt x="44391" y="104486"/>
                    <a:pt x="44391" y="105596"/>
                    <a:pt x="40902" y="110670"/>
                  </a:cubicBezTo>
                  <a:cubicBezTo>
                    <a:pt x="34083" y="120502"/>
                    <a:pt x="22348" y="124150"/>
                    <a:pt x="11882" y="119551"/>
                  </a:cubicBezTo>
                  <a:close/>
                </a:path>
              </a:pathLst>
            </a:custGeom>
            <a:grpFill/>
            <a:ln w="158" cap="flat">
              <a:solidFill>
                <a:srgbClr val="FFFFFF"/>
              </a:solid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E8CE82F3-2157-4050-BB30-7F7984C330E0}"/>
                </a:ext>
              </a:extLst>
            </p:cNvPr>
            <p:cNvSpPr/>
            <p:nvPr/>
          </p:nvSpPr>
          <p:spPr>
            <a:xfrm flipV="1">
              <a:off x="4372188" y="1294218"/>
              <a:ext cx="46781" cy="123110"/>
            </a:xfrm>
            <a:custGeom>
              <a:avLst/>
              <a:gdLst>
                <a:gd name="connsiteX0" fmla="*/ 9080 w 46781"/>
                <a:gd name="connsiteY0" fmla="*/ 118603 h 123110"/>
                <a:gd name="connsiteX1" fmla="*/ 41 w 46781"/>
                <a:gd name="connsiteY1" fmla="*/ 110516 h 123110"/>
                <a:gd name="connsiteX2" fmla="*/ -3607 w 46781"/>
                <a:gd name="connsiteY2" fmla="*/ 59770 h 123110"/>
                <a:gd name="connsiteX3" fmla="*/ -435 w 46781"/>
                <a:gd name="connsiteY3" fmla="*/ 9184 h 123110"/>
                <a:gd name="connsiteX4" fmla="*/ 21132 w 46781"/>
                <a:gd name="connsiteY4" fmla="*/ -1758 h 123110"/>
                <a:gd name="connsiteX5" fmla="*/ 40320 w 46781"/>
                <a:gd name="connsiteY5" fmla="*/ 9659 h 123110"/>
                <a:gd name="connsiteX6" fmla="*/ 43175 w 46781"/>
                <a:gd name="connsiteY6" fmla="*/ 59770 h 123110"/>
                <a:gd name="connsiteX7" fmla="*/ 43175 w 46781"/>
                <a:gd name="connsiteY7" fmla="*/ 105124 h 123110"/>
                <a:gd name="connsiteX8" fmla="*/ 38576 w 46781"/>
                <a:gd name="connsiteY8" fmla="*/ 110991 h 123110"/>
                <a:gd name="connsiteX9" fmla="*/ 9080 w 46781"/>
                <a:gd name="connsiteY9" fmla="*/ 118603 h 123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781" h="123110">
                  <a:moveTo>
                    <a:pt x="9080" y="118603"/>
                  </a:moveTo>
                  <a:cubicBezTo>
                    <a:pt x="6067" y="117176"/>
                    <a:pt x="1944" y="113529"/>
                    <a:pt x="41" y="110516"/>
                  </a:cubicBezTo>
                  <a:cubicBezTo>
                    <a:pt x="-3607" y="105283"/>
                    <a:pt x="-3607" y="104331"/>
                    <a:pt x="-3607" y="59770"/>
                  </a:cubicBezTo>
                  <a:cubicBezTo>
                    <a:pt x="-3607" y="17271"/>
                    <a:pt x="-3448" y="14100"/>
                    <a:pt x="-435" y="9184"/>
                  </a:cubicBezTo>
                  <a:cubicBezTo>
                    <a:pt x="4481" y="1096"/>
                    <a:pt x="11617" y="-2551"/>
                    <a:pt x="21132" y="-1758"/>
                  </a:cubicBezTo>
                  <a:cubicBezTo>
                    <a:pt x="30012" y="-1124"/>
                    <a:pt x="35721" y="2365"/>
                    <a:pt x="40320" y="9659"/>
                  </a:cubicBezTo>
                  <a:cubicBezTo>
                    <a:pt x="42857" y="13941"/>
                    <a:pt x="43175" y="18540"/>
                    <a:pt x="43175" y="59770"/>
                  </a:cubicBezTo>
                  <a:lnTo>
                    <a:pt x="43175" y="105124"/>
                  </a:lnTo>
                  <a:lnTo>
                    <a:pt x="38576" y="110991"/>
                  </a:lnTo>
                  <a:cubicBezTo>
                    <a:pt x="30964" y="120982"/>
                    <a:pt x="19705" y="123995"/>
                    <a:pt x="9080" y="118603"/>
                  </a:cubicBezTo>
                  <a:close/>
                </a:path>
              </a:pathLst>
            </a:custGeom>
            <a:grpFill/>
            <a:ln w="158" cap="flat">
              <a:solidFill>
                <a:srgbClr val="FFFFFF"/>
              </a:solid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D61A9671-93CC-48FB-93D6-7ED283C2EE0E}"/>
                </a:ext>
              </a:extLst>
            </p:cNvPr>
            <p:cNvSpPr/>
            <p:nvPr/>
          </p:nvSpPr>
          <p:spPr>
            <a:xfrm flipV="1">
              <a:off x="4524425" y="1294007"/>
              <a:ext cx="47574" cy="123797"/>
            </a:xfrm>
            <a:custGeom>
              <a:avLst/>
              <a:gdLst>
                <a:gd name="connsiteX0" fmla="*/ 8848 w 47574"/>
                <a:gd name="connsiteY0" fmla="*/ 118762 h 123797"/>
                <a:gd name="connsiteX1" fmla="*/ -984 w 47574"/>
                <a:gd name="connsiteY1" fmla="*/ 109406 h 123797"/>
                <a:gd name="connsiteX2" fmla="*/ -4473 w 47574"/>
                <a:gd name="connsiteY2" fmla="*/ 59930 h 123797"/>
                <a:gd name="connsiteX3" fmla="*/ 6469 w 47574"/>
                <a:gd name="connsiteY3" fmla="*/ 1890 h 123797"/>
                <a:gd name="connsiteX4" fmla="*/ 40247 w 47574"/>
                <a:gd name="connsiteY4" fmla="*/ 10929 h 123797"/>
                <a:gd name="connsiteX5" fmla="*/ 43101 w 47574"/>
                <a:gd name="connsiteY5" fmla="*/ 59930 h 123797"/>
                <a:gd name="connsiteX6" fmla="*/ 39612 w 47574"/>
                <a:gd name="connsiteY6" fmla="*/ 109406 h 123797"/>
                <a:gd name="connsiteX7" fmla="*/ 19156 w 47574"/>
                <a:gd name="connsiteY7" fmla="*/ 121934 h 123797"/>
                <a:gd name="connsiteX8" fmla="*/ 8848 w 47574"/>
                <a:gd name="connsiteY8" fmla="*/ 118762 h 123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574" h="123797">
                  <a:moveTo>
                    <a:pt x="8848" y="118762"/>
                  </a:moveTo>
                  <a:cubicBezTo>
                    <a:pt x="4883" y="116701"/>
                    <a:pt x="1077" y="113212"/>
                    <a:pt x="-984" y="109406"/>
                  </a:cubicBezTo>
                  <a:cubicBezTo>
                    <a:pt x="-4314" y="103539"/>
                    <a:pt x="-4473" y="101477"/>
                    <a:pt x="-4473" y="59930"/>
                  </a:cubicBezTo>
                  <a:cubicBezTo>
                    <a:pt x="-4473" y="11404"/>
                    <a:pt x="-3997" y="8867"/>
                    <a:pt x="6469" y="1890"/>
                  </a:cubicBezTo>
                  <a:cubicBezTo>
                    <a:pt x="17728" y="-5722"/>
                    <a:pt x="34221" y="-1282"/>
                    <a:pt x="40247" y="10929"/>
                  </a:cubicBezTo>
                  <a:cubicBezTo>
                    <a:pt x="42784" y="15845"/>
                    <a:pt x="43101" y="21712"/>
                    <a:pt x="43101" y="59930"/>
                  </a:cubicBezTo>
                  <a:cubicBezTo>
                    <a:pt x="43101" y="101477"/>
                    <a:pt x="42943" y="103539"/>
                    <a:pt x="39612" y="109406"/>
                  </a:cubicBezTo>
                  <a:cubicBezTo>
                    <a:pt x="35965" y="115908"/>
                    <a:pt x="26133" y="121934"/>
                    <a:pt x="19156" y="121934"/>
                  </a:cubicBezTo>
                  <a:cubicBezTo>
                    <a:pt x="17094" y="121934"/>
                    <a:pt x="12495" y="120507"/>
                    <a:pt x="8848" y="118762"/>
                  </a:cubicBezTo>
                  <a:close/>
                </a:path>
              </a:pathLst>
            </a:custGeom>
            <a:grpFill/>
            <a:ln w="158" cap="flat">
              <a:solidFill>
                <a:srgbClr val="FFFFFF"/>
              </a:solid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919B70A7-BDAE-4648-A859-78781F8A4DD1}"/>
                </a:ext>
              </a:extLst>
            </p:cNvPr>
            <p:cNvSpPr/>
            <p:nvPr/>
          </p:nvSpPr>
          <p:spPr>
            <a:xfrm flipV="1">
              <a:off x="4015340" y="1332668"/>
              <a:ext cx="46504" cy="46890"/>
            </a:xfrm>
            <a:custGeom>
              <a:avLst/>
              <a:gdLst>
                <a:gd name="connsiteX0" fmla="*/ 11622 w 46504"/>
                <a:gd name="connsiteY0" fmla="*/ 42617 h 46890"/>
                <a:gd name="connsiteX1" fmla="*/ 9878 w 46504"/>
                <a:gd name="connsiteY1" fmla="*/ 1228 h 46890"/>
                <a:gd name="connsiteX2" fmla="*/ 44924 w 46504"/>
                <a:gd name="connsiteY2" fmla="*/ 20733 h 46890"/>
                <a:gd name="connsiteX3" fmla="*/ 11622 w 46504"/>
                <a:gd name="connsiteY3" fmla="*/ 42617 h 46890"/>
              </a:gdLst>
              <a:ahLst/>
              <a:cxnLst>
                <a:cxn ang="0">
                  <a:pos x="connsiteX0" y="connsiteY0"/>
                </a:cxn>
                <a:cxn ang="0">
                  <a:pos x="connsiteX1" y="connsiteY1"/>
                </a:cxn>
                <a:cxn ang="0">
                  <a:pos x="connsiteX2" y="connsiteY2"/>
                </a:cxn>
                <a:cxn ang="0">
                  <a:pos x="connsiteX3" y="connsiteY3"/>
                </a:cxn>
              </a:cxnLst>
              <a:rect l="l" t="t" r="r" b="b"/>
              <a:pathLst>
                <a:path w="46504" h="46890">
                  <a:moveTo>
                    <a:pt x="11622" y="42617"/>
                  </a:moveTo>
                  <a:cubicBezTo>
                    <a:pt x="-5188" y="34688"/>
                    <a:pt x="-6139" y="11060"/>
                    <a:pt x="9878" y="1228"/>
                  </a:cubicBezTo>
                  <a:cubicBezTo>
                    <a:pt x="24467" y="-7652"/>
                    <a:pt x="44924" y="3765"/>
                    <a:pt x="44924" y="20733"/>
                  </a:cubicBezTo>
                  <a:cubicBezTo>
                    <a:pt x="44924" y="38970"/>
                    <a:pt x="27797" y="50229"/>
                    <a:pt x="11622" y="42617"/>
                  </a:cubicBezTo>
                  <a:close/>
                </a:path>
              </a:pathLst>
            </a:custGeom>
            <a:grpFill/>
            <a:ln w="158" cap="flat">
              <a:solidFill>
                <a:srgbClr val="FFFFFF"/>
              </a:solid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E485F8C5-5400-4885-BF70-73EDA211E57D}"/>
                </a:ext>
              </a:extLst>
            </p:cNvPr>
            <p:cNvSpPr/>
            <p:nvPr/>
          </p:nvSpPr>
          <p:spPr>
            <a:xfrm flipV="1">
              <a:off x="3798125" y="1408759"/>
              <a:ext cx="123635" cy="46998"/>
            </a:xfrm>
            <a:custGeom>
              <a:avLst/>
              <a:gdLst>
                <a:gd name="connsiteX0" fmla="*/ 18463 w 123635"/>
                <a:gd name="connsiteY0" fmla="*/ 45130 h 46998"/>
                <a:gd name="connsiteX1" fmla="*/ -567 w 123635"/>
                <a:gd name="connsiteY1" fmla="*/ 21343 h 46998"/>
                <a:gd name="connsiteX2" fmla="*/ 10534 w 123635"/>
                <a:gd name="connsiteY2" fmla="*/ 2313 h 46998"/>
                <a:gd name="connsiteX3" fmla="*/ 61121 w 123635"/>
                <a:gd name="connsiteY3" fmla="*/ -1334 h 46998"/>
                <a:gd name="connsiteX4" fmla="*/ 111708 w 123635"/>
                <a:gd name="connsiteY4" fmla="*/ 1838 h 46998"/>
                <a:gd name="connsiteX5" fmla="*/ 112184 w 123635"/>
                <a:gd name="connsiteY5" fmla="*/ 41800 h 46998"/>
                <a:gd name="connsiteX6" fmla="*/ 64451 w 123635"/>
                <a:gd name="connsiteY6" fmla="*/ 45605 h 46998"/>
                <a:gd name="connsiteX7" fmla="*/ 18463 w 123635"/>
                <a:gd name="connsiteY7" fmla="*/ 45130 h 46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635" h="46998">
                  <a:moveTo>
                    <a:pt x="18463" y="45130"/>
                  </a:moveTo>
                  <a:cubicBezTo>
                    <a:pt x="8631" y="43227"/>
                    <a:pt x="-567" y="31650"/>
                    <a:pt x="-567" y="21343"/>
                  </a:cubicBezTo>
                  <a:cubicBezTo>
                    <a:pt x="-567" y="15000"/>
                    <a:pt x="4508" y="6436"/>
                    <a:pt x="10534" y="2313"/>
                  </a:cubicBezTo>
                  <a:cubicBezTo>
                    <a:pt x="15608" y="-1334"/>
                    <a:pt x="16718" y="-1334"/>
                    <a:pt x="61121" y="-1334"/>
                  </a:cubicBezTo>
                  <a:cubicBezTo>
                    <a:pt x="103621" y="-1334"/>
                    <a:pt x="106792" y="-1175"/>
                    <a:pt x="111708" y="1838"/>
                  </a:cubicBezTo>
                  <a:cubicBezTo>
                    <a:pt x="126615" y="10877"/>
                    <a:pt x="126932" y="32760"/>
                    <a:pt x="112184" y="41800"/>
                  </a:cubicBezTo>
                  <a:cubicBezTo>
                    <a:pt x="106634" y="45288"/>
                    <a:pt x="105207" y="45447"/>
                    <a:pt x="64451" y="45605"/>
                  </a:cubicBezTo>
                  <a:cubicBezTo>
                    <a:pt x="41299" y="45764"/>
                    <a:pt x="20683" y="45605"/>
                    <a:pt x="18463" y="45130"/>
                  </a:cubicBezTo>
                  <a:close/>
                </a:path>
              </a:pathLst>
            </a:custGeom>
            <a:grpFill/>
            <a:ln w="158" cap="flat">
              <a:solidFill>
                <a:srgbClr val="FFFFFF"/>
              </a:solid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D34403A3-9DD0-48CE-B079-92688AC7980A}"/>
                </a:ext>
              </a:extLst>
            </p:cNvPr>
            <p:cNvSpPr/>
            <p:nvPr/>
          </p:nvSpPr>
          <p:spPr>
            <a:xfrm flipV="1">
              <a:off x="4155340" y="1408629"/>
              <a:ext cx="123109" cy="47128"/>
            </a:xfrm>
            <a:custGeom>
              <a:avLst/>
              <a:gdLst>
                <a:gd name="connsiteX0" fmla="*/ 14760 w 123109"/>
                <a:gd name="connsiteY0" fmla="*/ 44653 h 47128"/>
                <a:gd name="connsiteX1" fmla="*/ 1915 w 123109"/>
                <a:gd name="connsiteY1" fmla="*/ 7546 h 47128"/>
                <a:gd name="connsiteX2" fmla="*/ 59163 w 123109"/>
                <a:gd name="connsiteY2" fmla="*/ -1334 h 47128"/>
                <a:gd name="connsiteX3" fmla="*/ 109275 w 123109"/>
                <a:gd name="connsiteY3" fmla="*/ 1837 h 47128"/>
                <a:gd name="connsiteX4" fmla="*/ 117362 w 123109"/>
                <a:gd name="connsiteY4" fmla="*/ 33553 h 47128"/>
                <a:gd name="connsiteX5" fmla="*/ 62017 w 123109"/>
                <a:gd name="connsiteY5" fmla="*/ 45764 h 47128"/>
                <a:gd name="connsiteX6" fmla="*/ 14760 w 123109"/>
                <a:gd name="connsiteY6" fmla="*/ 44653 h 47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109" h="47128">
                  <a:moveTo>
                    <a:pt x="14760" y="44653"/>
                  </a:moveTo>
                  <a:cubicBezTo>
                    <a:pt x="-781" y="40848"/>
                    <a:pt x="-7917" y="20074"/>
                    <a:pt x="1915" y="7546"/>
                  </a:cubicBezTo>
                  <a:cubicBezTo>
                    <a:pt x="8734" y="-1017"/>
                    <a:pt x="10637" y="-1334"/>
                    <a:pt x="59163" y="-1334"/>
                  </a:cubicBezTo>
                  <a:cubicBezTo>
                    <a:pt x="101187" y="-1334"/>
                    <a:pt x="104358" y="-1176"/>
                    <a:pt x="109275" y="1837"/>
                  </a:cubicBezTo>
                  <a:cubicBezTo>
                    <a:pt x="120217" y="8497"/>
                    <a:pt x="123705" y="22135"/>
                    <a:pt x="117362" y="33553"/>
                  </a:cubicBezTo>
                  <a:cubicBezTo>
                    <a:pt x="110860" y="45129"/>
                    <a:pt x="109275" y="45446"/>
                    <a:pt x="62017" y="45764"/>
                  </a:cubicBezTo>
                  <a:cubicBezTo>
                    <a:pt x="38865" y="45922"/>
                    <a:pt x="17615" y="45446"/>
                    <a:pt x="14760" y="44653"/>
                  </a:cubicBezTo>
                  <a:close/>
                </a:path>
              </a:pathLst>
            </a:custGeom>
            <a:grpFill/>
            <a:ln w="158" cap="flat">
              <a:solidFill>
                <a:srgbClr val="FFFFFF"/>
              </a:solid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44DEB37A-3A04-4EBA-99F6-3BC4FE35200F}"/>
                </a:ext>
              </a:extLst>
            </p:cNvPr>
            <p:cNvSpPr/>
            <p:nvPr/>
          </p:nvSpPr>
          <p:spPr>
            <a:xfrm flipV="1">
              <a:off x="4410170" y="1408629"/>
              <a:ext cx="123455" cy="47128"/>
            </a:xfrm>
            <a:custGeom>
              <a:avLst/>
              <a:gdLst>
                <a:gd name="connsiteX0" fmla="*/ 13322 w 123455"/>
                <a:gd name="connsiteY0" fmla="*/ 44812 h 47128"/>
                <a:gd name="connsiteX1" fmla="*/ 7455 w 123455"/>
                <a:gd name="connsiteY1" fmla="*/ 1837 h 47128"/>
                <a:gd name="connsiteX2" fmla="*/ 58042 w 123455"/>
                <a:gd name="connsiteY2" fmla="*/ -1334 h 47128"/>
                <a:gd name="connsiteX3" fmla="*/ 108629 w 123455"/>
                <a:gd name="connsiteY3" fmla="*/ 2313 h 47128"/>
                <a:gd name="connsiteX4" fmla="*/ 109264 w 123455"/>
                <a:gd name="connsiteY4" fmla="*/ 40848 h 47128"/>
                <a:gd name="connsiteX5" fmla="*/ 103396 w 123455"/>
                <a:gd name="connsiteY5" fmla="*/ 45446 h 47128"/>
                <a:gd name="connsiteX6" fmla="*/ 60421 w 123455"/>
                <a:gd name="connsiteY6" fmla="*/ 45764 h 47128"/>
                <a:gd name="connsiteX7" fmla="*/ 13322 w 123455"/>
                <a:gd name="connsiteY7" fmla="*/ 44812 h 47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455" h="47128">
                  <a:moveTo>
                    <a:pt x="13322" y="44812"/>
                  </a:moveTo>
                  <a:cubicBezTo>
                    <a:pt x="-6818" y="38469"/>
                    <a:pt x="-10306" y="12621"/>
                    <a:pt x="7455" y="1837"/>
                  </a:cubicBezTo>
                  <a:cubicBezTo>
                    <a:pt x="12371" y="-1176"/>
                    <a:pt x="15542" y="-1334"/>
                    <a:pt x="58042" y="-1334"/>
                  </a:cubicBezTo>
                  <a:cubicBezTo>
                    <a:pt x="102445" y="-1334"/>
                    <a:pt x="103555" y="-1334"/>
                    <a:pt x="108629" y="2313"/>
                  </a:cubicBezTo>
                  <a:cubicBezTo>
                    <a:pt x="122743" y="11828"/>
                    <a:pt x="123060" y="30381"/>
                    <a:pt x="109264" y="40848"/>
                  </a:cubicBezTo>
                  <a:lnTo>
                    <a:pt x="103396" y="45446"/>
                  </a:lnTo>
                  <a:lnTo>
                    <a:pt x="60421" y="45764"/>
                  </a:lnTo>
                  <a:cubicBezTo>
                    <a:pt x="36792" y="45922"/>
                    <a:pt x="15542" y="45446"/>
                    <a:pt x="13322" y="44812"/>
                  </a:cubicBezTo>
                  <a:close/>
                </a:path>
              </a:pathLst>
            </a:custGeom>
            <a:grpFill/>
            <a:ln w="158" cap="flat">
              <a:solidFill>
                <a:srgbClr val="FFFFFF"/>
              </a:solidFill>
              <a:prstDash val="solid"/>
              <a:miter/>
            </a:ln>
          </p:spPr>
          <p:txBody>
            <a:bodyPr rtlCol="0" anchor="ctr"/>
            <a:lstStyle/>
            <a:p>
              <a:endParaRPr lang="en-US"/>
            </a:p>
          </p:txBody>
        </p:sp>
      </p:grpSp>
      <p:grpSp>
        <p:nvGrpSpPr>
          <p:cNvPr id="53" name="Group 52">
            <a:extLst>
              <a:ext uri="{FF2B5EF4-FFF2-40B4-BE49-F238E27FC236}">
                <a16:creationId xmlns:a16="http://schemas.microsoft.com/office/drawing/2014/main" id="{345A93F9-B33F-4299-AC62-F61311D55A91}"/>
              </a:ext>
            </a:extLst>
          </p:cNvPr>
          <p:cNvGrpSpPr/>
          <p:nvPr/>
        </p:nvGrpSpPr>
        <p:grpSpPr>
          <a:xfrm>
            <a:off x="814234" y="3125027"/>
            <a:ext cx="1842000" cy="545900"/>
            <a:chOff x="814234" y="3125027"/>
            <a:chExt cx="1842000" cy="545900"/>
          </a:xfrm>
        </p:grpSpPr>
        <p:sp>
          <p:nvSpPr>
            <p:cNvPr id="2346" name="Google Shape;2346;p40"/>
            <p:cNvSpPr/>
            <p:nvPr/>
          </p:nvSpPr>
          <p:spPr>
            <a:xfrm>
              <a:off x="814234" y="3125027"/>
              <a:ext cx="1842000" cy="54590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TextBox 50">
              <a:extLst>
                <a:ext uri="{FF2B5EF4-FFF2-40B4-BE49-F238E27FC236}">
                  <a16:creationId xmlns:a16="http://schemas.microsoft.com/office/drawing/2014/main" id="{564FC2B7-2F1B-4265-B00B-B417B3010D6B}"/>
                </a:ext>
              </a:extLst>
            </p:cNvPr>
            <p:cNvSpPr txBox="1"/>
            <p:nvPr/>
          </p:nvSpPr>
          <p:spPr>
            <a:xfrm>
              <a:off x="886258" y="3153894"/>
              <a:ext cx="1579394" cy="461665"/>
            </a:xfrm>
            <a:prstGeom prst="rect">
              <a:avLst/>
            </a:prstGeom>
            <a:noFill/>
          </p:spPr>
          <p:txBody>
            <a:bodyPr wrap="square" rtlCol="0">
              <a:spAutoFit/>
            </a:bodyPr>
            <a:lstStyle/>
            <a:p>
              <a:pPr algn="ctr"/>
              <a:r>
                <a:rPr lang="en-US" sz="2400" dirty="0">
                  <a:solidFill>
                    <a:srgbClr val="FBF9F6"/>
                  </a:solidFill>
                  <a:latin typeface="#9Slide07 IcielBaliho Script" pitchFamily="2" charset="0"/>
                </a:rPr>
                <a:t>BẤM GIÂY</a:t>
              </a:r>
            </a:p>
          </p:txBody>
        </p:sp>
      </p:grpSp>
      <p:sp>
        <p:nvSpPr>
          <p:cNvPr id="52" name="TextBox 51">
            <a:extLst>
              <a:ext uri="{FF2B5EF4-FFF2-40B4-BE49-F238E27FC236}">
                <a16:creationId xmlns:a16="http://schemas.microsoft.com/office/drawing/2014/main" id="{EFF32DDC-4142-4281-A590-5AD4CC5EA9FB}"/>
              </a:ext>
            </a:extLst>
          </p:cNvPr>
          <p:cNvSpPr txBox="1"/>
          <p:nvPr/>
        </p:nvSpPr>
        <p:spPr>
          <a:xfrm>
            <a:off x="406373" y="3978070"/>
            <a:ext cx="2682744" cy="369332"/>
          </a:xfrm>
          <a:prstGeom prst="rect">
            <a:avLst/>
          </a:prstGeom>
          <a:noFill/>
        </p:spPr>
        <p:txBody>
          <a:bodyPr wrap="square" rtlCol="0">
            <a:spAutoFit/>
          </a:bodyPr>
          <a:lstStyle/>
          <a:p>
            <a:pPr algn="ctr"/>
            <a:r>
              <a:rPr lang="en-US" sz="1800" dirty="0" err="1">
                <a:latin typeface="#9Slide03 Arima Madurai Black" panose="00000A00000000000000" pitchFamily="2" charset="0"/>
                <a:cs typeface="#9Slide03 Arima Madurai Black" panose="00000A00000000000000" pitchFamily="2" charset="0"/>
              </a:rPr>
              <a:t>Dùng</a:t>
            </a:r>
            <a:r>
              <a:rPr lang="en-US" sz="1800" dirty="0">
                <a:latin typeface="#9Slide03 Arima Madurai Black" panose="00000A00000000000000" pitchFamily="2" charset="0"/>
                <a:cs typeface="#9Slide03 Arima Madurai Black" panose="00000A00000000000000" pitchFamily="2" charset="0"/>
              </a:rPr>
              <a:t> </a:t>
            </a:r>
            <a:r>
              <a:rPr lang="en-US" sz="1800" dirty="0" err="1">
                <a:latin typeface="#9Slide03 Arima Madurai Black" panose="00000A00000000000000" pitchFamily="2" charset="0"/>
                <a:cs typeface="#9Slide03 Arima Madurai Black" panose="00000A00000000000000" pitchFamily="2" charset="0"/>
              </a:rPr>
              <a:t>đồng</a:t>
            </a:r>
            <a:r>
              <a:rPr lang="en-US" sz="1800" dirty="0">
                <a:latin typeface="#9Slide03 Arima Madurai Black" panose="00000A00000000000000" pitchFamily="2" charset="0"/>
                <a:cs typeface="#9Slide03 Arima Madurai Black" panose="00000A00000000000000" pitchFamily="2" charset="0"/>
              </a:rPr>
              <a:t> </a:t>
            </a:r>
            <a:r>
              <a:rPr lang="en-US" sz="1800" dirty="0" err="1">
                <a:latin typeface="#9Slide03 Arima Madurai Black" panose="00000A00000000000000" pitchFamily="2" charset="0"/>
                <a:cs typeface="#9Slide03 Arima Madurai Black" panose="00000A00000000000000" pitchFamily="2" charset="0"/>
              </a:rPr>
              <a:t>hồ</a:t>
            </a:r>
            <a:r>
              <a:rPr lang="en-US" sz="1800" dirty="0">
                <a:latin typeface="#9Slide03 Arima Madurai Black" panose="00000A00000000000000" pitchFamily="2" charset="0"/>
                <a:cs typeface="#9Slide03 Arima Madurai Black" panose="00000A00000000000000" pitchFamily="2" charset="0"/>
              </a:rPr>
              <a:t> </a:t>
            </a:r>
            <a:r>
              <a:rPr lang="en-US" sz="1800" dirty="0" err="1">
                <a:latin typeface="#9Slide03 Arima Madurai Black" panose="00000A00000000000000" pitchFamily="2" charset="0"/>
                <a:cs typeface="#9Slide03 Arima Madurai Black" panose="00000A00000000000000" pitchFamily="2" charset="0"/>
              </a:rPr>
              <a:t>bấm</a:t>
            </a:r>
            <a:r>
              <a:rPr lang="en-US" sz="1800" dirty="0">
                <a:latin typeface="#9Slide03 Arima Madurai Black" panose="00000A00000000000000" pitchFamily="2" charset="0"/>
                <a:cs typeface="#9Slide03 Arima Madurai Black" panose="00000A00000000000000" pitchFamily="2" charset="0"/>
              </a:rPr>
              <a:t> </a:t>
            </a:r>
            <a:r>
              <a:rPr lang="en-US" sz="1800" dirty="0" err="1">
                <a:latin typeface="#9Slide03 Arima Madurai Black" panose="00000A00000000000000" pitchFamily="2" charset="0"/>
                <a:cs typeface="#9Slide03 Arima Madurai Black" panose="00000A00000000000000" pitchFamily="2" charset="0"/>
              </a:rPr>
              <a:t>giấy</a:t>
            </a:r>
            <a:endParaRPr lang="en-US" sz="1800" dirty="0">
              <a:latin typeface="#9Slide03 Arima Madurai Black" panose="00000A00000000000000" pitchFamily="2" charset="0"/>
              <a:cs typeface="#9Slide03 Arima Madurai Black" panose="00000A00000000000000" pitchFamily="2" charset="0"/>
            </a:endParaRPr>
          </a:p>
        </p:txBody>
      </p:sp>
      <p:grpSp>
        <p:nvGrpSpPr>
          <p:cNvPr id="54" name="Group 53">
            <a:extLst>
              <a:ext uri="{FF2B5EF4-FFF2-40B4-BE49-F238E27FC236}">
                <a16:creationId xmlns:a16="http://schemas.microsoft.com/office/drawing/2014/main" id="{16354AC7-EFAA-4505-A9A7-602CA81367B7}"/>
              </a:ext>
            </a:extLst>
          </p:cNvPr>
          <p:cNvGrpSpPr/>
          <p:nvPr/>
        </p:nvGrpSpPr>
        <p:grpSpPr>
          <a:xfrm>
            <a:off x="3682303" y="3125027"/>
            <a:ext cx="1842000" cy="545900"/>
            <a:chOff x="3682303" y="3125027"/>
            <a:chExt cx="1842000" cy="545900"/>
          </a:xfrm>
        </p:grpSpPr>
        <p:sp>
          <p:nvSpPr>
            <p:cNvPr id="2347" name="Google Shape;2347;p40"/>
            <p:cNvSpPr/>
            <p:nvPr/>
          </p:nvSpPr>
          <p:spPr>
            <a:xfrm>
              <a:off x="3682303" y="3125027"/>
              <a:ext cx="1842000" cy="54590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TextBox 90">
              <a:extLst>
                <a:ext uri="{FF2B5EF4-FFF2-40B4-BE49-F238E27FC236}">
                  <a16:creationId xmlns:a16="http://schemas.microsoft.com/office/drawing/2014/main" id="{B1F380F1-48D0-45EB-88C4-73E506409D5B}"/>
                </a:ext>
              </a:extLst>
            </p:cNvPr>
            <p:cNvSpPr txBox="1"/>
            <p:nvPr/>
          </p:nvSpPr>
          <p:spPr>
            <a:xfrm>
              <a:off x="3813606" y="3153894"/>
              <a:ext cx="1579394" cy="461665"/>
            </a:xfrm>
            <a:prstGeom prst="rect">
              <a:avLst/>
            </a:prstGeom>
            <a:noFill/>
          </p:spPr>
          <p:txBody>
            <a:bodyPr wrap="square" rtlCol="0">
              <a:spAutoFit/>
            </a:bodyPr>
            <a:lstStyle/>
            <a:p>
              <a:pPr algn="ctr"/>
              <a:r>
                <a:rPr lang="en-US" sz="2400" dirty="0">
                  <a:solidFill>
                    <a:srgbClr val="FBF9F6"/>
                  </a:solidFill>
                  <a:latin typeface="#9Slide07 IcielBaliho Script" pitchFamily="2" charset="0"/>
                </a:rPr>
                <a:t>HIỆN SỐ</a:t>
              </a:r>
            </a:p>
          </p:txBody>
        </p:sp>
      </p:grpSp>
      <p:sp>
        <p:nvSpPr>
          <p:cNvPr id="93" name="TextBox 92">
            <a:extLst>
              <a:ext uri="{FF2B5EF4-FFF2-40B4-BE49-F238E27FC236}">
                <a16:creationId xmlns:a16="http://schemas.microsoft.com/office/drawing/2014/main" id="{8144C680-45BF-411B-91EF-45277CCEEDA6}"/>
              </a:ext>
            </a:extLst>
          </p:cNvPr>
          <p:cNvSpPr txBox="1"/>
          <p:nvPr/>
        </p:nvSpPr>
        <p:spPr>
          <a:xfrm>
            <a:off x="3381649" y="3978070"/>
            <a:ext cx="2609877" cy="923330"/>
          </a:xfrm>
          <a:prstGeom prst="rect">
            <a:avLst/>
          </a:prstGeom>
          <a:noFill/>
        </p:spPr>
        <p:txBody>
          <a:bodyPr wrap="square" rtlCol="0">
            <a:spAutoFit/>
          </a:bodyPr>
          <a:lstStyle/>
          <a:p>
            <a:pPr algn="ctr"/>
            <a:r>
              <a:rPr lang="en-US" sz="1800" dirty="0" err="1">
                <a:latin typeface="#9Slide03 Arima Madurai Black" panose="00000A00000000000000" pitchFamily="2" charset="0"/>
                <a:cs typeface="#9Slide03 Arima Madurai Black" panose="00000A00000000000000" pitchFamily="2" charset="0"/>
              </a:rPr>
              <a:t>Dùng</a:t>
            </a:r>
            <a:r>
              <a:rPr lang="en-US" sz="1800" dirty="0">
                <a:latin typeface="#9Slide03 Arima Madurai Black" panose="00000A00000000000000" pitchFamily="2" charset="0"/>
                <a:cs typeface="#9Slide03 Arima Madurai Black" panose="00000A00000000000000" pitchFamily="2" charset="0"/>
              </a:rPr>
              <a:t> </a:t>
            </a:r>
            <a:r>
              <a:rPr lang="en-US" sz="1800" dirty="0" err="1">
                <a:latin typeface="#9Slide03 Arima Madurai Black" panose="00000A00000000000000" pitchFamily="2" charset="0"/>
                <a:cs typeface="#9Slide03 Arima Madurai Black" panose="00000A00000000000000" pitchFamily="2" charset="0"/>
              </a:rPr>
              <a:t>đồng</a:t>
            </a:r>
            <a:r>
              <a:rPr lang="en-US" sz="1800" dirty="0">
                <a:latin typeface="#9Slide03 Arima Madurai Black" panose="00000A00000000000000" pitchFamily="2" charset="0"/>
                <a:cs typeface="#9Slide03 Arima Madurai Black" panose="00000A00000000000000" pitchFamily="2" charset="0"/>
              </a:rPr>
              <a:t> </a:t>
            </a:r>
            <a:r>
              <a:rPr lang="en-US" sz="1800" dirty="0" err="1">
                <a:latin typeface="#9Slide03 Arima Madurai Black" panose="00000A00000000000000" pitchFamily="2" charset="0"/>
                <a:cs typeface="#9Slide03 Arima Madurai Black" panose="00000A00000000000000" pitchFamily="2" charset="0"/>
              </a:rPr>
              <a:t>hồ</a:t>
            </a:r>
            <a:r>
              <a:rPr lang="en-US" sz="1800" dirty="0">
                <a:latin typeface="#9Slide03 Arima Madurai Black" panose="00000A00000000000000" pitchFamily="2" charset="0"/>
                <a:cs typeface="#9Slide03 Arima Madurai Black" panose="00000A00000000000000" pitchFamily="2" charset="0"/>
              </a:rPr>
              <a:t> </a:t>
            </a:r>
            <a:r>
              <a:rPr lang="en-US" sz="1800" dirty="0" err="1">
                <a:latin typeface="#9Slide03 Arima Madurai Black" panose="00000A00000000000000" pitchFamily="2" charset="0"/>
                <a:cs typeface="#9Slide03 Arima Madurai Black" panose="00000A00000000000000" pitchFamily="2" charset="0"/>
              </a:rPr>
              <a:t>đo</a:t>
            </a:r>
            <a:r>
              <a:rPr lang="en-US" sz="1800" dirty="0">
                <a:latin typeface="#9Slide03 Arima Madurai Black" panose="00000A00000000000000" pitchFamily="2" charset="0"/>
                <a:cs typeface="#9Slide03 Arima Madurai Black" panose="00000A00000000000000" pitchFamily="2" charset="0"/>
              </a:rPr>
              <a:t> </a:t>
            </a:r>
            <a:r>
              <a:rPr lang="en-US" sz="1800" dirty="0" err="1">
                <a:latin typeface="#9Slide03 Arima Madurai Black" panose="00000A00000000000000" pitchFamily="2" charset="0"/>
                <a:cs typeface="#9Slide03 Arima Madurai Black" panose="00000A00000000000000" pitchFamily="2" charset="0"/>
              </a:rPr>
              <a:t>thời</a:t>
            </a:r>
            <a:r>
              <a:rPr lang="en-US" sz="1800" dirty="0">
                <a:latin typeface="#9Slide03 Arima Madurai Black" panose="00000A00000000000000" pitchFamily="2" charset="0"/>
                <a:cs typeface="#9Slide03 Arima Madurai Black" panose="00000A00000000000000" pitchFamily="2" charset="0"/>
              </a:rPr>
              <a:t> </a:t>
            </a:r>
            <a:r>
              <a:rPr lang="en-US" sz="1800" dirty="0" err="1">
                <a:latin typeface="#9Slide03 Arima Madurai Black" panose="00000A00000000000000" pitchFamily="2" charset="0"/>
                <a:cs typeface="#9Slide03 Arima Madurai Black" panose="00000A00000000000000" pitchFamily="2" charset="0"/>
              </a:rPr>
              <a:t>gian</a:t>
            </a:r>
            <a:r>
              <a:rPr lang="en-US" sz="1800" dirty="0">
                <a:latin typeface="#9Slide03 Arima Madurai Black" panose="00000A00000000000000" pitchFamily="2" charset="0"/>
                <a:cs typeface="#9Slide03 Arima Madurai Black" panose="00000A00000000000000" pitchFamily="2" charset="0"/>
              </a:rPr>
              <a:t> </a:t>
            </a:r>
            <a:r>
              <a:rPr lang="en-US" sz="1800" dirty="0" err="1">
                <a:latin typeface="#9Slide03 Arima Madurai Black" panose="00000A00000000000000" pitchFamily="2" charset="0"/>
                <a:cs typeface="#9Slide03 Arima Madurai Black" panose="00000A00000000000000" pitchFamily="2" charset="0"/>
              </a:rPr>
              <a:t>hiện</a:t>
            </a:r>
            <a:r>
              <a:rPr lang="en-US" sz="1800" dirty="0">
                <a:latin typeface="#9Slide03 Arima Madurai Black" panose="00000A00000000000000" pitchFamily="2" charset="0"/>
                <a:cs typeface="#9Slide03 Arima Madurai Black" panose="00000A00000000000000" pitchFamily="2" charset="0"/>
              </a:rPr>
              <a:t> </a:t>
            </a:r>
            <a:r>
              <a:rPr lang="en-US" sz="1800" dirty="0" err="1">
                <a:latin typeface="#9Slide03 Arima Madurai Black" panose="00000A00000000000000" pitchFamily="2" charset="0"/>
                <a:cs typeface="#9Slide03 Arima Madurai Black" panose="00000A00000000000000" pitchFamily="2" charset="0"/>
              </a:rPr>
              <a:t>số</a:t>
            </a:r>
            <a:r>
              <a:rPr lang="en-US" sz="1800" dirty="0">
                <a:latin typeface="#9Slide03 Arima Madurai Black" panose="00000A00000000000000" pitchFamily="2" charset="0"/>
                <a:cs typeface="#9Slide03 Arima Madurai Black" panose="00000A00000000000000" pitchFamily="2" charset="0"/>
              </a:rPr>
              <a:t> </a:t>
            </a:r>
            <a:r>
              <a:rPr lang="en-US" sz="1800" dirty="0" err="1">
                <a:latin typeface="#9Slide03 Arima Madurai Black" panose="00000A00000000000000" pitchFamily="2" charset="0"/>
                <a:cs typeface="#9Slide03 Arima Madurai Black" panose="00000A00000000000000" pitchFamily="2" charset="0"/>
              </a:rPr>
              <a:t>và</a:t>
            </a:r>
            <a:r>
              <a:rPr lang="en-US" sz="1800" dirty="0">
                <a:latin typeface="#9Slide03 Arima Madurai Black" panose="00000A00000000000000" pitchFamily="2" charset="0"/>
                <a:cs typeface="#9Slide03 Arima Madurai Black" panose="00000A00000000000000" pitchFamily="2" charset="0"/>
              </a:rPr>
              <a:t> </a:t>
            </a:r>
            <a:r>
              <a:rPr lang="en-US" sz="1800" dirty="0" err="1">
                <a:latin typeface="#9Slide03 Arima Madurai Black" panose="00000A00000000000000" pitchFamily="2" charset="0"/>
                <a:cs typeface="#9Slide03 Arima Madurai Black" panose="00000A00000000000000" pitchFamily="2" charset="0"/>
              </a:rPr>
              <a:t>cổng</a:t>
            </a:r>
            <a:r>
              <a:rPr lang="en-US" sz="1800" dirty="0">
                <a:latin typeface="#9Slide03 Arima Madurai Black" panose="00000A00000000000000" pitchFamily="2" charset="0"/>
                <a:cs typeface="#9Slide03 Arima Madurai Black" panose="00000A00000000000000" pitchFamily="2" charset="0"/>
              </a:rPr>
              <a:t> </a:t>
            </a:r>
            <a:r>
              <a:rPr lang="en-US" sz="1800" dirty="0" err="1">
                <a:latin typeface="#9Slide03 Arima Madurai Black" panose="00000A00000000000000" pitchFamily="2" charset="0"/>
                <a:cs typeface="#9Slide03 Arima Madurai Black" panose="00000A00000000000000" pitchFamily="2" charset="0"/>
              </a:rPr>
              <a:t>quang</a:t>
            </a:r>
            <a:r>
              <a:rPr lang="en-US" sz="1800" dirty="0">
                <a:latin typeface="#9Slide03 Arima Madurai Black" panose="00000A00000000000000" pitchFamily="2" charset="0"/>
                <a:cs typeface="#9Slide03 Arima Madurai Black" panose="00000A00000000000000" pitchFamily="2" charset="0"/>
              </a:rPr>
              <a:t> </a:t>
            </a:r>
            <a:r>
              <a:rPr lang="en-US" sz="1800" dirty="0" err="1">
                <a:latin typeface="#9Slide03 Arima Madurai Black" panose="00000A00000000000000" pitchFamily="2" charset="0"/>
                <a:cs typeface="#9Slide03 Arima Madurai Black" panose="00000A00000000000000" pitchFamily="2" charset="0"/>
              </a:rPr>
              <a:t>điện</a:t>
            </a:r>
            <a:endParaRPr lang="en-US" sz="1800" dirty="0">
              <a:latin typeface="#9Slide03 Arima Madurai Black" panose="00000A00000000000000" pitchFamily="2" charset="0"/>
              <a:cs typeface="#9Slide03 Arima Madurai Black" panose="00000A00000000000000" pitchFamily="2" charset="0"/>
            </a:endParaRPr>
          </a:p>
        </p:txBody>
      </p:sp>
      <p:grpSp>
        <p:nvGrpSpPr>
          <p:cNvPr id="55" name="Group 54">
            <a:extLst>
              <a:ext uri="{FF2B5EF4-FFF2-40B4-BE49-F238E27FC236}">
                <a16:creationId xmlns:a16="http://schemas.microsoft.com/office/drawing/2014/main" id="{BD5CF15B-0415-4854-AFB7-ED03B4C8D066}"/>
              </a:ext>
            </a:extLst>
          </p:cNvPr>
          <p:cNvGrpSpPr/>
          <p:nvPr/>
        </p:nvGrpSpPr>
        <p:grpSpPr>
          <a:xfrm>
            <a:off x="6503080" y="3111777"/>
            <a:ext cx="1842000" cy="545900"/>
            <a:chOff x="6503080" y="3111777"/>
            <a:chExt cx="1842000" cy="545900"/>
          </a:xfrm>
        </p:grpSpPr>
        <p:sp>
          <p:nvSpPr>
            <p:cNvPr id="2348" name="Google Shape;2348;p40"/>
            <p:cNvSpPr/>
            <p:nvPr/>
          </p:nvSpPr>
          <p:spPr>
            <a:xfrm>
              <a:off x="6503080" y="3111777"/>
              <a:ext cx="1842000" cy="54590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TextBox 93">
              <a:extLst>
                <a:ext uri="{FF2B5EF4-FFF2-40B4-BE49-F238E27FC236}">
                  <a16:creationId xmlns:a16="http://schemas.microsoft.com/office/drawing/2014/main" id="{89622518-A8A9-4D90-B1F1-EAB701895CB8}"/>
                </a:ext>
              </a:extLst>
            </p:cNvPr>
            <p:cNvSpPr txBox="1"/>
            <p:nvPr/>
          </p:nvSpPr>
          <p:spPr>
            <a:xfrm>
              <a:off x="6570395" y="3167144"/>
              <a:ext cx="1707370" cy="461665"/>
            </a:xfrm>
            <a:prstGeom prst="rect">
              <a:avLst/>
            </a:prstGeom>
            <a:noFill/>
          </p:spPr>
          <p:txBody>
            <a:bodyPr wrap="square" rtlCol="0">
              <a:spAutoFit/>
            </a:bodyPr>
            <a:lstStyle/>
            <a:p>
              <a:pPr algn="ctr"/>
              <a:r>
                <a:rPr lang="en-US" sz="2400" dirty="0">
                  <a:solidFill>
                    <a:srgbClr val="FBF9F6"/>
                  </a:solidFill>
                  <a:latin typeface="#9Slide07 IcielBaliho Script" pitchFamily="2" charset="0"/>
                </a:rPr>
                <a:t>BẮN TỐC ĐỘ</a:t>
              </a:r>
            </a:p>
          </p:txBody>
        </p:sp>
      </p:grpSp>
      <p:sp>
        <p:nvSpPr>
          <p:cNvPr id="96" name="TextBox 95">
            <a:extLst>
              <a:ext uri="{FF2B5EF4-FFF2-40B4-BE49-F238E27FC236}">
                <a16:creationId xmlns:a16="http://schemas.microsoft.com/office/drawing/2014/main" id="{CE34F2ED-D1C1-4D9A-B428-D63B158F62F9}"/>
              </a:ext>
            </a:extLst>
          </p:cNvPr>
          <p:cNvSpPr txBox="1"/>
          <p:nvPr/>
        </p:nvSpPr>
        <p:spPr>
          <a:xfrm>
            <a:off x="6082708" y="3978070"/>
            <a:ext cx="2682744" cy="369332"/>
          </a:xfrm>
          <a:prstGeom prst="rect">
            <a:avLst/>
          </a:prstGeom>
          <a:noFill/>
        </p:spPr>
        <p:txBody>
          <a:bodyPr wrap="square" rtlCol="0">
            <a:spAutoFit/>
          </a:bodyPr>
          <a:lstStyle/>
          <a:p>
            <a:pPr algn="ctr"/>
            <a:r>
              <a:rPr lang="en-US" sz="1800" dirty="0" err="1">
                <a:latin typeface="#9Slide03 Arima Madurai Black" panose="00000A00000000000000" pitchFamily="2" charset="0"/>
                <a:cs typeface="#9Slide03 Arima Madurai Black" panose="00000A00000000000000" pitchFamily="2" charset="0"/>
              </a:rPr>
              <a:t>Thiết</a:t>
            </a:r>
            <a:r>
              <a:rPr lang="en-US" sz="1800" dirty="0">
                <a:latin typeface="#9Slide03 Arima Madurai Black" panose="00000A00000000000000" pitchFamily="2" charset="0"/>
                <a:cs typeface="#9Slide03 Arima Madurai Black" panose="00000A00000000000000" pitchFamily="2" charset="0"/>
              </a:rPr>
              <a:t> </a:t>
            </a:r>
            <a:r>
              <a:rPr lang="en-US" sz="1800" dirty="0" err="1">
                <a:latin typeface="#9Slide03 Arima Madurai Black" panose="00000A00000000000000" pitchFamily="2" charset="0"/>
                <a:cs typeface="#9Slide03 Arima Madurai Black" panose="00000A00000000000000" pitchFamily="2" charset="0"/>
              </a:rPr>
              <a:t>bị</a:t>
            </a:r>
            <a:r>
              <a:rPr lang="en-US" sz="1800" dirty="0">
                <a:latin typeface="#9Slide03 Arima Madurai Black" panose="00000A00000000000000" pitchFamily="2" charset="0"/>
                <a:cs typeface="#9Slide03 Arima Madurai Black" panose="00000A00000000000000" pitchFamily="2" charset="0"/>
              </a:rPr>
              <a:t> </a:t>
            </a:r>
            <a:r>
              <a:rPr lang="en-US" sz="1800" dirty="0" err="1">
                <a:latin typeface="#9Slide03 Arima Madurai Black" panose="00000A00000000000000" pitchFamily="2" charset="0"/>
                <a:cs typeface="#9Slide03 Arima Madurai Black" panose="00000A00000000000000" pitchFamily="2" charset="0"/>
              </a:rPr>
              <a:t>bắn</a:t>
            </a:r>
            <a:r>
              <a:rPr lang="en-US" sz="1800" dirty="0">
                <a:latin typeface="#9Slide03 Arima Madurai Black" panose="00000A00000000000000" pitchFamily="2" charset="0"/>
                <a:cs typeface="#9Slide03 Arima Madurai Black" panose="00000A00000000000000" pitchFamily="2" charset="0"/>
              </a:rPr>
              <a:t> </a:t>
            </a:r>
            <a:r>
              <a:rPr lang="en-US" sz="1800" dirty="0" err="1">
                <a:latin typeface="#9Slide03 Arima Madurai Black" panose="00000A00000000000000" pitchFamily="2" charset="0"/>
                <a:cs typeface="#9Slide03 Arima Madurai Black" panose="00000A00000000000000" pitchFamily="2" charset="0"/>
              </a:rPr>
              <a:t>tốc</a:t>
            </a:r>
            <a:r>
              <a:rPr lang="en-US" sz="1800" dirty="0">
                <a:latin typeface="#9Slide03 Arima Madurai Black" panose="00000A00000000000000" pitchFamily="2" charset="0"/>
                <a:cs typeface="#9Slide03 Arima Madurai Black" panose="00000A00000000000000" pitchFamily="2" charset="0"/>
              </a:rPr>
              <a:t> </a:t>
            </a:r>
            <a:r>
              <a:rPr lang="en-US" sz="1800" dirty="0" err="1">
                <a:latin typeface="#9Slide03 Arima Madurai Black" panose="00000A00000000000000" pitchFamily="2" charset="0"/>
                <a:cs typeface="#9Slide03 Arima Madurai Black" panose="00000A00000000000000" pitchFamily="2" charset="0"/>
              </a:rPr>
              <a:t>độ</a:t>
            </a:r>
            <a:endParaRPr lang="en-US" sz="1800" dirty="0">
              <a:latin typeface="#9Slide03 Arima Madurai Black" panose="00000A00000000000000" pitchFamily="2" charset="0"/>
              <a:cs typeface="#9Slide03 Arima Madurai Black" panose="00000A00000000000000" pitchFamily="2"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357"/>
                                        </p:tgtEl>
                                        <p:attrNameLst>
                                          <p:attrName>style.visibility</p:attrName>
                                        </p:attrNameLst>
                                      </p:cBhvr>
                                      <p:to>
                                        <p:strVal val="visible"/>
                                      </p:to>
                                    </p:set>
                                    <p:anim calcmode="lin" valueType="num">
                                      <p:cBhvr>
                                        <p:cTn id="7" dur="500" fill="hold"/>
                                        <p:tgtEl>
                                          <p:spTgt spid="2357"/>
                                        </p:tgtEl>
                                        <p:attrNameLst>
                                          <p:attrName>ppt_w</p:attrName>
                                        </p:attrNameLst>
                                      </p:cBhvr>
                                      <p:tavLst>
                                        <p:tav tm="0">
                                          <p:val>
                                            <p:fltVal val="0"/>
                                          </p:val>
                                        </p:tav>
                                        <p:tav tm="100000">
                                          <p:val>
                                            <p:strVal val="#ppt_w"/>
                                          </p:val>
                                        </p:tav>
                                      </p:tavLst>
                                    </p:anim>
                                    <p:anim calcmode="lin" valueType="num">
                                      <p:cBhvr>
                                        <p:cTn id="8" dur="500" fill="hold"/>
                                        <p:tgtEl>
                                          <p:spTgt spid="2357"/>
                                        </p:tgtEl>
                                        <p:attrNameLst>
                                          <p:attrName>ppt_h</p:attrName>
                                        </p:attrNameLst>
                                      </p:cBhvr>
                                      <p:tavLst>
                                        <p:tav tm="0">
                                          <p:val>
                                            <p:fltVal val="0"/>
                                          </p:val>
                                        </p:tav>
                                        <p:tav tm="100000">
                                          <p:val>
                                            <p:strVal val="#ppt_h"/>
                                          </p:val>
                                        </p:tav>
                                      </p:tavLst>
                                    </p:anim>
                                    <p:animEffect transition="in" filter="fade">
                                      <p:cBhvr>
                                        <p:cTn id="9" dur="500"/>
                                        <p:tgtEl>
                                          <p:spTgt spid="2357"/>
                                        </p:tgtEl>
                                      </p:cBhvr>
                                    </p:animEffect>
                                  </p:childTnLst>
                                </p:cTn>
                              </p:par>
                              <p:par>
                                <p:cTn id="10" presetID="53" presetClass="entr" presetSubtype="16" fill="hold" nodeType="withEffect">
                                  <p:stCondLst>
                                    <p:cond delay="25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358"/>
                                        </p:tgtEl>
                                        <p:attrNameLst>
                                          <p:attrName>style.visibility</p:attrName>
                                        </p:attrNameLst>
                                      </p:cBhvr>
                                      <p:to>
                                        <p:strVal val="visible"/>
                                      </p:to>
                                    </p:set>
                                    <p:anim calcmode="lin" valueType="num">
                                      <p:cBhvr>
                                        <p:cTn id="19" dur="500" fill="hold"/>
                                        <p:tgtEl>
                                          <p:spTgt spid="2358"/>
                                        </p:tgtEl>
                                        <p:attrNameLst>
                                          <p:attrName>ppt_w</p:attrName>
                                        </p:attrNameLst>
                                      </p:cBhvr>
                                      <p:tavLst>
                                        <p:tav tm="0">
                                          <p:val>
                                            <p:fltVal val="0"/>
                                          </p:val>
                                        </p:tav>
                                        <p:tav tm="100000">
                                          <p:val>
                                            <p:strVal val="#ppt_w"/>
                                          </p:val>
                                        </p:tav>
                                      </p:tavLst>
                                    </p:anim>
                                    <p:anim calcmode="lin" valueType="num">
                                      <p:cBhvr>
                                        <p:cTn id="20" dur="500" fill="hold"/>
                                        <p:tgtEl>
                                          <p:spTgt spid="2358"/>
                                        </p:tgtEl>
                                        <p:attrNameLst>
                                          <p:attrName>ppt_h</p:attrName>
                                        </p:attrNameLst>
                                      </p:cBhvr>
                                      <p:tavLst>
                                        <p:tav tm="0">
                                          <p:val>
                                            <p:fltVal val="0"/>
                                          </p:val>
                                        </p:tav>
                                        <p:tav tm="100000">
                                          <p:val>
                                            <p:strVal val="#ppt_h"/>
                                          </p:val>
                                        </p:tav>
                                      </p:tavLst>
                                    </p:anim>
                                    <p:animEffect transition="in" filter="fade">
                                      <p:cBhvr>
                                        <p:cTn id="21" dur="500"/>
                                        <p:tgtEl>
                                          <p:spTgt spid="2358"/>
                                        </p:tgtEl>
                                      </p:cBhvr>
                                    </p:animEffect>
                                  </p:childTnLst>
                                </p:cTn>
                              </p:par>
                              <p:par>
                                <p:cTn id="22" presetID="53" presetClass="entr" presetSubtype="16" fill="hold" nodeType="withEffect">
                                  <p:stCondLst>
                                    <p:cond delay="250"/>
                                  </p:stCondLst>
                                  <p:childTnLst>
                                    <p:set>
                                      <p:cBhvr>
                                        <p:cTn id="23" dur="1" fill="hold">
                                          <p:stCondLst>
                                            <p:cond delay="0"/>
                                          </p:stCondLst>
                                        </p:cTn>
                                        <p:tgtEl>
                                          <p:spTgt spid="17"/>
                                        </p:tgtEl>
                                        <p:attrNameLst>
                                          <p:attrName>style.visibility</p:attrName>
                                        </p:attrNameLst>
                                      </p:cBhvr>
                                      <p:to>
                                        <p:strVal val="visible"/>
                                      </p:to>
                                    </p:set>
                                    <p:anim calcmode="lin" valueType="num">
                                      <p:cBhvr>
                                        <p:cTn id="24" dur="500" fill="hold"/>
                                        <p:tgtEl>
                                          <p:spTgt spid="17"/>
                                        </p:tgtEl>
                                        <p:attrNameLst>
                                          <p:attrName>ppt_w</p:attrName>
                                        </p:attrNameLst>
                                      </p:cBhvr>
                                      <p:tavLst>
                                        <p:tav tm="0">
                                          <p:val>
                                            <p:fltVal val="0"/>
                                          </p:val>
                                        </p:tav>
                                        <p:tav tm="100000">
                                          <p:val>
                                            <p:strVal val="#ppt_w"/>
                                          </p:val>
                                        </p:tav>
                                      </p:tavLst>
                                    </p:anim>
                                    <p:anim calcmode="lin" valueType="num">
                                      <p:cBhvr>
                                        <p:cTn id="25" dur="500" fill="hold"/>
                                        <p:tgtEl>
                                          <p:spTgt spid="17"/>
                                        </p:tgtEl>
                                        <p:attrNameLst>
                                          <p:attrName>ppt_h</p:attrName>
                                        </p:attrNameLst>
                                      </p:cBhvr>
                                      <p:tavLst>
                                        <p:tav tm="0">
                                          <p:val>
                                            <p:fltVal val="0"/>
                                          </p:val>
                                        </p:tav>
                                        <p:tav tm="100000">
                                          <p:val>
                                            <p:strVal val="#ppt_h"/>
                                          </p:val>
                                        </p:tav>
                                      </p:tavLst>
                                    </p:anim>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359"/>
                                        </p:tgtEl>
                                        <p:attrNameLst>
                                          <p:attrName>style.visibility</p:attrName>
                                        </p:attrNameLst>
                                      </p:cBhvr>
                                      <p:to>
                                        <p:strVal val="visible"/>
                                      </p:to>
                                    </p:set>
                                    <p:anim calcmode="lin" valueType="num">
                                      <p:cBhvr>
                                        <p:cTn id="31" dur="500" fill="hold"/>
                                        <p:tgtEl>
                                          <p:spTgt spid="2359"/>
                                        </p:tgtEl>
                                        <p:attrNameLst>
                                          <p:attrName>ppt_w</p:attrName>
                                        </p:attrNameLst>
                                      </p:cBhvr>
                                      <p:tavLst>
                                        <p:tav tm="0">
                                          <p:val>
                                            <p:fltVal val="0"/>
                                          </p:val>
                                        </p:tav>
                                        <p:tav tm="100000">
                                          <p:val>
                                            <p:strVal val="#ppt_w"/>
                                          </p:val>
                                        </p:tav>
                                      </p:tavLst>
                                    </p:anim>
                                    <p:anim calcmode="lin" valueType="num">
                                      <p:cBhvr>
                                        <p:cTn id="32" dur="500" fill="hold"/>
                                        <p:tgtEl>
                                          <p:spTgt spid="2359"/>
                                        </p:tgtEl>
                                        <p:attrNameLst>
                                          <p:attrName>ppt_h</p:attrName>
                                        </p:attrNameLst>
                                      </p:cBhvr>
                                      <p:tavLst>
                                        <p:tav tm="0">
                                          <p:val>
                                            <p:fltVal val="0"/>
                                          </p:val>
                                        </p:tav>
                                        <p:tav tm="100000">
                                          <p:val>
                                            <p:strVal val="#ppt_h"/>
                                          </p:val>
                                        </p:tav>
                                      </p:tavLst>
                                    </p:anim>
                                    <p:animEffect transition="in" filter="fade">
                                      <p:cBhvr>
                                        <p:cTn id="33" dur="500"/>
                                        <p:tgtEl>
                                          <p:spTgt spid="2359"/>
                                        </p:tgtEl>
                                      </p:cBhvr>
                                    </p:animEffect>
                                  </p:childTnLst>
                                </p:cTn>
                              </p:par>
                              <p:par>
                                <p:cTn id="34" presetID="53" presetClass="entr" presetSubtype="16" fill="hold" nodeType="withEffect">
                                  <p:stCondLst>
                                    <p:cond delay="250"/>
                                  </p:stCondLst>
                                  <p:childTnLst>
                                    <p:set>
                                      <p:cBhvr>
                                        <p:cTn id="35" dur="1" fill="hold">
                                          <p:stCondLst>
                                            <p:cond delay="0"/>
                                          </p:stCondLst>
                                        </p:cTn>
                                        <p:tgtEl>
                                          <p:spTgt spid="2370"/>
                                        </p:tgtEl>
                                        <p:attrNameLst>
                                          <p:attrName>style.visibility</p:attrName>
                                        </p:attrNameLst>
                                      </p:cBhvr>
                                      <p:to>
                                        <p:strVal val="visible"/>
                                      </p:to>
                                    </p:set>
                                    <p:anim calcmode="lin" valueType="num">
                                      <p:cBhvr>
                                        <p:cTn id="36" dur="500" fill="hold"/>
                                        <p:tgtEl>
                                          <p:spTgt spid="2370"/>
                                        </p:tgtEl>
                                        <p:attrNameLst>
                                          <p:attrName>ppt_w</p:attrName>
                                        </p:attrNameLst>
                                      </p:cBhvr>
                                      <p:tavLst>
                                        <p:tav tm="0">
                                          <p:val>
                                            <p:fltVal val="0"/>
                                          </p:val>
                                        </p:tav>
                                        <p:tav tm="100000">
                                          <p:val>
                                            <p:strVal val="#ppt_w"/>
                                          </p:val>
                                        </p:tav>
                                      </p:tavLst>
                                    </p:anim>
                                    <p:anim calcmode="lin" valueType="num">
                                      <p:cBhvr>
                                        <p:cTn id="37" dur="500" fill="hold"/>
                                        <p:tgtEl>
                                          <p:spTgt spid="2370"/>
                                        </p:tgtEl>
                                        <p:attrNameLst>
                                          <p:attrName>ppt_h</p:attrName>
                                        </p:attrNameLst>
                                      </p:cBhvr>
                                      <p:tavLst>
                                        <p:tav tm="0">
                                          <p:val>
                                            <p:fltVal val="0"/>
                                          </p:val>
                                        </p:tav>
                                        <p:tav tm="100000">
                                          <p:val>
                                            <p:strVal val="#ppt_h"/>
                                          </p:val>
                                        </p:tav>
                                      </p:tavLst>
                                    </p:anim>
                                    <p:animEffect transition="in" filter="fade">
                                      <p:cBhvr>
                                        <p:cTn id="38" dur="500"/>
                                        <p:tgtEl>
                                          <p:spTgt spid="2370"/>
                                        </p:tgtEl>
                                      </p:cBhvr>
                                    </p:animEffect>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nodeType="click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500"/>
                                        <p:tgtEl>
                                          <p:spTgt spid="53"/>
                                        </p:tgtEl>
                                      </p:cBhvr>
                                    </p:animEffect>
                                    <p:anim calcmode="lin" valueType="num">
                                      <p:cBhvr>
                                        <p:cTn id="44" dur="500" fill="hold"/>
                                        <p:tgtEl>
                                          <p:spTgt spid="53"/>
                                        </p:tgtEl>
                                        <p:attrNameLst>
                                          <p:attrName>ppt_x</p:attrName>
                                        </p:attrNameLst>
                                      </p:cBhvr>
                                      <p:tavLst>
                                        <p:tav tm="0">
                                          <p:val>
                                            <p:strVal val="#ppt_x"/>
                                          </p:val>
                                        </p:tav>
                                        <p:tav tm="100000">
                                          <p:val>
                                            <p:strVal val="#ppt_x"/>
                                          </p:val>
                                        </p:tav>
                                      </p:tavLst>
                                    </p:anim>
                                    <p:anim calcmode="lin" valueType="num">
                                      <p:cBhvr>
                                        <p:cTn id="45" dur="500" fill="hold"/>
                                        <p:tgtEl>
                                          <p:spTgt spid="53"/>
                                        </p:tgtEl>
                                        <p:attrNameLst>
                                          <p:attrName>ppt_y</p:attrName>
                                        </p:attrNameLst>
                                      </p:cBhvr>
                                      <p:tavLst>
                                        <p:tav tm="0">
                                          <p:val>
                                            <p:strVal val="#ppt_y-.1"/>
                                          </p:val>
                                        </p:tav>
                                        <p:tav tm="100000">
                                          <p:val>
                                            <p:strVal val="#ppt_y"/>
                                          </p:val>
                                        </p:tav>
                                      </p:tavLst>
                                    </p:anim>
                                  </p:childTnLst>
                                </p:cTn>
                              </p:par>
                              <p:par>
                                <p:cTn id="46" presetID="22" presetClass="entr" presetSubtype="8" fill="hold" grpId="0" nodeType="withEffect">
                                  <p:stCondLst>
                                    <p:cond delay="500"/>
                                  </p:stCondLst>
                                  <p:iterate type="lt">
                                    <p:tmPct val="6000"/>
                                  </p:iterate>
                                  <p:childTnLst>
                                    <p:set>
                                      <p:cBhvr>
                                        <p:cTn id="47" dur="1" fill="hold">
                                          <p:stCondLst>
                                            <p:cond delay="0"/>
                                          </p:stCondLst>
                                        </p:cTn>
                                        <p:tgtEl>
                                          <p:spTgt spid="52"/>
                                        </p:tgtEl>
                                        <p:attrNameLst>
                                          <p:attrName>style.visibility</p:attrName>
                                        </p:attrNameLst>
                                      </p:cBhvr>
                                      <p:to>
                                        <p:strVal val="visible"/>
                                      </p:to>
                                    </p:set>
                                    <p:animEffect transition="in" filter="wipe(left)">
                                      <p:cBhvr>
                                        <p:cTn id="48" dur="500"/>
                                        <p:tgtEl>
                                          <p:spTgt spid="52"/>
                                        </p:tgtEl>
                                      </p:cBhvr>
                                    </p:animEffect>
                                  </p:childTnLst>
                                </p:cTn>
                              </p:par>
                            </p:childTnLst>
                          </p:cTn>
                        </p:par>
                      </p:childTnLst>
                    </p:cTn>
                  </p:par>
                  <p:par>
                    <p:cTn id="49" fill="hold">
                      <p:stCondLst>
                        <p:cond delay="indefinite"/>
                      </p:stCondLst>
                      <p:childTnLst>
                        <p:par>
                          <p:cTn id="50" fill="hold">
                            <p:stCondLst>
                              <p:cond delay="0"/>
                            </p:stCondLst>
                            <p:childTnLst>
                              <p:par>
                                <p:cTn id="51" presetID="47" presetClass="entr" presetSubtype="0" fill="hold" nodeType="click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500"/>
                                        <p:tgtEl>
                                          <p:spTgt spid="54"/>
                                        </p:tgtEl>
                                      </p:cBhvr>
                                    </p:animEffect>
                                    <p:anim calcmode="lin" valueType="num">
                                      <p:cBhvr>
                                        <p:cTn id="54" dur="500" fill="hold"/>
                                        <p:tgtEl>
                                          <p:spTgt spid="54"/>
                                        </p:tgtEl>
                                        <p:attrNameLst>
                                          <p:attrName>ppt_x</p:attrName>
                                        </p:attrNameLst>
                                      </p:cBhvr>
                                      <p:tavLst>
                                        <p:tav tm="0">
                                          <p:val>
                                            <p:strVal val="#ppt_x"/>
                                          </p:val>
                                        </p:tav>
                                        <p:tav tm="100000">
                                          <p:val>
                                            <p:strVal val="#ppt_x"/>
                                          </p:val>
                                        </p:tav>
                                      </p:tavLst>
                                    </p:anim>
                                    <p:anim calcmode="lin" valueType="num">
                                      <p:cBhvr>
                                        <p:cTn id="55" dur="500" fill="hold"/>
                                        <p:tgtEl>
                                          <p:spTgt spid="54"/>
                                        </p:tgtEl>
                                        <p:attrNameLst>
                                          <p:attrName>ppt_y</p:attrName>
                                        </p:attrNameLst>
                                      </p:cBhvr>
                                      <p:tavLst>
                                        <p:tav tm="0">
                                          <p:val>
                                            <p:strVal val="#ppt_y-.1"/>
                                          </p:val>
                                        </p:tav>
                                        <p:tav tm="100000">
                                          <p:val>
                                            <p:strVal val="#ppt_y"/>
                                          </p:val>
                                        </p:tav>
                                      </p:tavLst>
                                    </p:anim>
                                  </p:childTnLst>
                                </p:cTn>
                              </p:par>
                              <p:par>
                                <p:cTn id="56" presetID="22" presetClass="entr" presetSubtype="8" fill="hold" grpId="0" nodeType="withEffect">
                                  <p:stCondLst>
                                    <p:cond delay="500"/>
                                  </p:stCondLst>
                                  <p:iterate type="lt">
                                    <p:tmPct val="6000"/>
                                  </p:iterate>
                                  <p:childTnLst>
                                    <p:set>
                                      <p:cBhvr>
                                        <p:cTn id="57" dur="1" fill="hold">
                                          <p:stCondLst>
                                            <p:cond delay="0"/>
                                          </p:stCondLst>
                                        </p:cTn>
                                        <p:tgtEl>
                                          <p:spTgt spid="93"/>
                                        </p:tgtEl>
                                        <p:attrNameLst>
                                          <p:attrName>style.visibility</p:attrName>
                                        </p:attrNameLst>
                                      </p:cBhvr>
                                      <p:to>
                                        <p:strVal val="visible"/>
                                      </p:to>
                                    </p:set>
                                    <p:animEffect transition="in" filter="wipe(left)">
                                      <p:cBhvr>
                                        <p:cTn id="58" dur="500"/>
                                        <p:tgtEl>
                                          <p:spTgt spid="93"/>
                                        </p:tgtEl>
                                      </p:cBhvr>
                                    </p:animEffect>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nodeType="clickEffect">
                                  <p:stCondLst>
                                    <p:cond delay="0"/>
                                  </p:stCondLst>
                                  <p:childTnLst>
                                    <p:set>
                                      <p:cBhvr>
                                        <p:cTn id="62" dur="1" fill="hold">
                                          <p:stCondLst>
                                            <p:cond delay="0"/>
                                          </p:stCondLst>
                                        </p:cTn>
                                        <p:tgtEl>
                                          <p:spTgt spid="55"/>
                                        </p:tgtEl>
                                        <p:attrNameLst>
                                          <p:attrName>style.visibility</p:attrName>
                                        </p:attrNameLst>
                                      </p:cBhvr>
                                      <p:to>
                                        <p:strVal val="visible"/>
                                      </p:to>
                                    </p:set>
                                    <p:animEffect transition="in" filter="fade">
                                      <p:cBhvr>
                                        <p:cTn id="63" dur="500"/>
                                        <p:tgtEl>
                                          <p:spTgt spid="55"/>
                                        </p:tgtEl>
                                      </p:cBhvr>
                                    </p:animEffect>
                                    <p:anim calcmode="lin" valueType="num">
                                      <p:cBhvr>
                                        <p:cTn id="64" dur="500" fill="hold"/>
                                        <p:tgtEl>
                                          <p:spTgt spid="55"/>
                                        </p:tgtEl>
                                        <p:attrNameLst>
                                          <p:attrName>ppt_x</p:attrName>
                                        </p:attrNameLst>
                                      </p:cBhvr>
                                      <p:tavLst>
                                        <p:tav tm="0">
                                          <p:val>
                                            <p:strVal val="#ppt_x"/>
                                          </p:val>
                                        </p:tav>
                                        <p:tav tm="100000">
                                          <p:val>
                                            <p:strVal val="#ppt_x"/>
                                          </p:val>
                                        </p:tav>
                                      </p:tavLst>
                                    </p:anim>
                                    <p:anim calcmode="lin" valueType="num">
                                      <p:cBhvr>
                                        <p:cTn id="65" dur="500" fill="hold"/>
                                        <p:tgtEl>
                                          <p:spTgt spid="55"/>
                                        </p:tgtEl>
                                        <p:attrNameLst>
                                          <p:attrName>ppt_y</p:attrName>
                                        </p:attrNameLst>
                                      </p:cBhvr>
                                      <p:tavLst>
                                        <p:tav tm="0">
                                          <p:val>
                                            <p:strVal val="#ppt_y-.1"/>
                                          </p:val>
                                        </p:tav>
                                        <p:tav tm="100000">
                                          <p:val>
                                            <p:strVal val="#ppt_y"/>
                                          </p:val>
                                        </p:tav>
                                      </p:tavLst>
                                    </p:anim>
                                  </p:childTnLst>
                                </p:cTn>
                              </p:par>
                              <p:par>
                                <p:cTn id="66" presetID="22" presetClass="entr" presetSubtype="8" fill="hold" grpId="0" nodeType="withEffect">
                                  <p:stCondLst>
                                    <p:cond delay="500"/>
                                  </p:stCondLst>
                                  <p:iterate type="lt">
                                    <p:tmPct val="6000"/>
                                  </p:iterate>
                                  <p:childTnLst>
                                    <p:set>
                                      <p:cBhvr>
                                        <p:cTn id="67" dur="1" fill="hold">
                                          <p:stCondLst>
                                            <p:cond delay="0"/>
                                          </p:stCondLst>
                                        </p:cTn>
                                        <p:tgtEl>
                                          <p:spTgt spid="96"/>
                                        </p:tgtEl>
                                        <p:attrNameLst>
                                          <p:attrName>style.visibility</p:attrName>
                                        </p:attrNameLst>
                                      </p:cBhvr>
                                      <p:to>
                                        <p:strVal val="visible"/>
                                      </p:to>
                                    </p:set>
                                    <p:animEffect transition="in" filter="wipe(left)">
                                      <p:cBhvr>
                                        <p:cTn id="68"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9" grpId="0" animBg="1"/>
      <p:bldP spid="2358" grpId="0" animBg="1"/>
      <p:bldP spid="2357" grpId="0" animBg="1"/>
      <p:bldP spid="52" grpId="0"/>
      <p:bldP spid="93" grpId="0"/>
      <p:bldP spid="9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89"/>
        <p:cNvGrpSpPr/>
        <p:nvPr/>
      </p:nvGrpSpPr>
      <p:grpSpPr>
        <a:xfrm>
          <a:off x="0" y="0"/>
          <a:ext cx="0" cy="0"/>
          <a:chOff x="0" y="0"/>
          <a:chExt cx="0" cy="0"/>
        </a:xfrm>
      </p:grpSpPr>
      <p:pic>
        <p:nvPicPr>
          <p:cNvPr id="1026" name="Picture 2">
            <a:extLst>
              <a:ext uri="{FF2B5EF4-FFF2-40B4-BE49-F238E27FC236}">
                <a16:creationId xmlns:a16="http://schemas.microsoft.com/office/drawing/2014/main" id="{808DC530-8D93-40AC-BE4F-545BA77E14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6804" y="1618717"/>
            <a:ext cx="3113290" cy="3113290"/>
          </a:xfrm>
          <a:prstGeom prst="rect">
            <a:avLst/>
          </a:prstGeom>
          <a:noFill/>
          <a:extLst>
            <a:ext uri="{909E8E84-426E-40DD-AFC4-6F175D3DCCD1}">
              <a14:hiddenFill xmlns:a14="http://schemas.microsoft.com/office/drawing/2010/main">
                <a:solidFill>
                  <a:srgbClr val="FFFFFF"/>
                </a:solidFill>
              </a14:hiddenFill>
            </a:ext>
          </a:extLst>
        </p:spPr>
      </p:pic>
      <p:grpSp>
        <p:nvGrpSpPr>
          <p:cNvPr id="384" name="Group 383">
            <a:extLst>
              <a:ext uri="{FF2B5EF4-FFF2-40B4-BE49-F238E27FC236}">
                <a16:creationId xmlns:a16="http://schemas.microsoft.com/office/drawing/2014/main" id="{FAC57FA4-EC46-4A9C-8421-7A7A7E1B42B3}"/>
              </a:ext>
            </a:extLst>
          </p:cNvPr>
          <p:cNvGrpSpPr/>
          <p:nvPr/>
        </p:nvGrpSpPr>
        <p:grpSpPr>
          <a:xfrm>
            <a:off x="1184785" y="788528"/>
            <a:ext cx="7221199" cy="701413"/>
            <a:chOff x="814234" y="3110238"/>
            <a:chExt cx="4592677" cy="560689"/>
          </a:xfrm>
        </p:grpSpPr>
        <p:sp>
          <p:nvSpPr>
            <p:cNvPr id="385" name="Google Shape;2346;p40">
              <a:extLst>
                <a:ext uri="{FF2B5EF4-FFF2-40B4-BE49-F238E27FC236}">
                  <a16:creationId xmlns:a16="http://schemas.microsoft.com/office/drawing/2014/main" id="{8E6061CD-B223-4EB3-9638-3918B40C3C8E}"/>
                </a:ext>
              </a:extLst>
            </p:cNvPr>
            <p:cNvSpPr/>
            <p:nvPr/>
          </p:nvSpPr>
          <p:spPr>
            <a:xfrm>
              <a:off x="814234" y="3125026"/>
              <a:ext cx="4495099" cy="545901"/>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386" name="TextBox 385">
              <a:extLst>
                <a:ext uri="{FF2B5EF4-FFF2-40B4-BE49-F238E27FC236}">
                  <a16:creationId xmlns:a16="http://schemas.microsoft.com/office/drawing/2014/main" id="{9952364E-5483-49F8-B11D-BBCFFFE8DA0E}"/>
                </a:ext>
              </a:extLst>
            </p:cNvPr>
            <p:cNvSpPr txBox="1"/>
            <p:nvPr/>
          </p:nvSpPr>
          <p:spPr>
            <a:xfrm>
              <a:off x="1177420" y="3110238"/>
              <a:ext cx="4229491" cy="516658"/>
            </a:xfrm>
            <a:prstGeom prst="rect">
              <a:avLst/>
            </a:prstGeom>
            <a:noFill/>
          </p:spPr>
          <p:txBody>
            <a:bodyPr wrap="square" rtlCol="0">
              <a:spAutoFit/>
            </a:bodyPr>
            <a:lstStyle/>
            <a:p>
              <a:r>
                <a:rPr lang="en-US" sz="3600" dirty="0" err="1">
                  <a:solidFill>
                    <a:srgbClr val="FBF9F6"/>
                  </a:solidFill>
                  <a:latin typeface="#9Slide07 IcielBaliho Script" pitchFamily="2" charset="0"/>
                  <a:cs typeface="#9Slide03 Arima Madurai Black" panose="00000A00000000000000" pitchFamily="2" charset="0"/>
                </a:rPr>
                <a:t>Đo</a:t>
              </a:r>
              <a:r>
                <a:rPr lang="en-US" sz="3600" dirty="0">
                  <a:solidFill>
                    <a:srgbClr val="FBF9F6"/>
                  </a:solidFill>
                  <a:latin typeface="#9Slide07 IcielBaliho Script" pitchFamily="2" charset="0"/>
                  <a:cs typeface="#9Slide03 Arima Madurai Black" panose="00000A00000000000000" pitchFamily="2" charset="0"/>
                </a:rPr>
                <a:t> </a:t>
              </a:r>
              <a:r>
                <a:rPr lang="en-US" sz="3600" dirty="0" err="1">
                  <a:solidFill>
                    <a:srgbClr val="FBF9F6"/>
                  </a:solidFill>
                  <a:latin typeface="#9Slide07 IcielBaliho Script" pitchFamily="2" charset="0"/>
                  <a:cs typeface="#9Slide03 Arima Madurai Black" panose="00000A00000000000000" pitchFamily="2" charset="0"/>
                </a:rPr>
                <a:t>Tốc</a:t>
              </a:r>
              <a:r>
                <a:rPr lang="en-US" sz="3600" dirty="0">
                  <a:solidFill>
                    <a:srgbClr val="FBF9F6"/>
                  </a:solidFill>
                  <a:latin typeface="#9Slide07 IcielBaliho Script" pitchFamily="2" charset="0"/>
                  <a:cs typeface="#9Slide03 Arima Madurai Black" panose="00000A00000000000000" pitchFamily="2" charset="0"/>
                </a:rPr>
                <a:t> </a:t>
              </a:r>
              <a:r>
                <a:rPr lang="en-US" sz="3600" dirty="0" err="1">
                  <a:solidFill>
                    <a:srgbClr val="FBF9F6"/>
                  </a:solidFill>
                  <a:latin typeface="#9Slide07 IcielBaliho Script" pitchFamily="2" charset="0"/>
                  <a:cs typeface="#9Slide03 Arima Madurai Black" panose="00000A00000000000000" pitchFamily="2" charset="0"/>
                </a:rPr>
                <a:t>Độ</a:t>
              </a:r>
              <a:r>
                <a:rPr lang="en-US" sz="3600" dirty="0">
                  <a:solidFill>
                    <a:srgbClr val="FBF9F6"/>
                  </a:solidFill>
                  <a:latin typeface="#9Slide07 IcielBaliho Script" pitchFamily="2" charset="0"/>
                  <a:cs typeface="#9Slide03 Arima Madurai Black" panose="00000A00000000000000" pitchFamily="2" charset="0"/>
                </a:rPr>
                <a:t> </a:t>
              </a:r>
              <a:r>
                <a:rPr lang="en-US" sz="3600" dirty="0" err="1">
                  <a:solidFill>
                    <a:srgbClr val="FBF9F6"/>
                  </a:solidFill>
                  <a:latin typeface="#9Slide07 IcielBaliho Script" pitchFamily="2" charset="0"/>
                  <a:cs typeface="#9Slide03 Arima Madurai Black" panose="00000A00000000000000" pitchFamily="2" charset="0"/>
                </a:rPr>
                <a:t>Dùng</a:t>
              </a:r>
              <a:r>
                <a:rPr lang="en-US" sz="3600" dirty="0">
                  <a:solidFill>
                    <a:srgbClr val="FBF9F6"/>
                  </a:solidFill>
                  <a:latin typeface="#9Slide07 IcielBaliho Script" pitchFamily="2" charset="0"/>
                  <a:cs typeface="#9Slide03 Arima Madurai Black" panose="00000A00000000000000" pitchFamily="2" charset="0"/>
                </a:rPr>
                <a:t> </a:t>
              </a:r>
              <a:r>
                <a:rPr lang="en-US" sz="3600" dirty="0" err="1">
                  <a:solidFill>
                    <a:srgbClr val="FBF9F6"/>
                  </a:solidFill>
                  <a:latin typeface="#9Slide07 IcielBaliho Script" pitchFamily="2" charset="0"/>
                  <a:cs typeface="#9Slide03 Arima Madurai Black" panose="00000A00000000000000" pitchFamily="2" charset="0"/>
                </a:rPr>
                <a:t>Đồng</a:t>
              </a:r>
              <a:r>
                <a:rPr lang="en-US" sz="3600" dirty="0">
                  <a:solidFill>
                    <a:srgbClr val="FBF9F6"/>
                  </a:solidFill>
                  <a:latin typeface="#9Slide07 IcielBaliho Script" pitchFamily="2" charset="0"/>
                  <a:cs typeface="#9Slide03 Arima Madurai Black" panose="00000A00000000000000" pitchFamily="2" charset="0"/>
                </a:rPr>
                <a:t> </a:t>
              </a:r>
              <a:r>
                <a:rPr lang="en-US" sz="3600" dirty="0" err="1">
                  <a:solidFill>
                    <a:srgbClr val="FBF9F6"/>
                  </a:solidFill>
                  <a:latin typeface="#9Slide07 IcielBaliho Script" pitchFamily="2" charset="0"/>
                  <a:cs typeface="#9Slide03 Arima Madurai Black" panose="00000A00000000000000" pitchFamily="2" charset="0"/>
                </a:rPr>
                <a:t>Hồ</a:t>
              </a:r>
              <a:r>
                <a:rPr lang="en-US" sz="3600" dirty="0">
                  <a:solidFill>
                    <a:srgbClr val="FBF9F6"/>
                  </a:solidFill>
                  <a:latin typeface="#9Slide07 IcielBaliho Script" pitchFamily="2" charset="0"/>
                  <a:cs typeface="#9Slide03 Arima Madurai Black" panose="00000A00000000000000" pitchFamily="2" charset="0"/>
                </a:rPr>
                <a:t> </a:t>
              </a:r>
              <a:r>
                <a:rPr lang="en-US" sz="3600" dirty="0" err="1">
                  <a:solidFill>
                    <a:srgbClr val="FBF9F6"/>
                  </a:solidFill>
                  <a:latin typeface="#9Slide07 IcielBaliho Script" pitchFamily="2" charset="0"/>
                  <a:cs typeface="#9Slide03 Arima Madurai Black" panose="00000A00000000000000" pitchFamily="2" charset="0"/>
                </a:rPr>
                <a:t>Bấm</a:t>
              </a:r>
              <a:r>
                <a:rPr lang="en-US" sz="3600" dirty="0">
                  <a:solidFill>
                    <a:srgbClr val="FBF9F6"/>
                  </a:solidFill>
                  <a:latin typeface="#9Slide07 IcielBaliho Script" pitchFamily="2" charset="0"/>
                  <a:cs typeface="#9Slide03 Arima Madurai Black" panose="00000A00000000000000" pitchFamily="2" charset="0"/>
                </a:rPr>
                <a:t> </a:t>
              </a:r>
              <a:r>
                <a:rPr lang="en-US" sz="3600" dirty="0" err="1">
                  <a:solidFill>
                    <a:srgbClr val="FBF9F6"/>
                  </a:solidFill>
                  <a:latin typeface="#9Slide07 IcielBaliho Script" pitchFamily="2" charset="0"/>
                  <a:cs typeface="#9Slide03 Arima Madurai Black" panose="00000A00000000000000" pitchFamily="2" charset="0"/>
                </a:rPr>
                <a:t>Giây</a:t>
              </a:r>
              <a:endParaRPr lang="en-US" sz="3600" dirty="0">
                <a:solidFill>
                  <a:srgbClr val="FBF9F6"/>
                </a:solidFill>
                <a:latin typeface="#9Slide07 IcielBaliho Script" pitchFamily="2" charset="0"/>
                <a:cs typeface="#9Slide03 Arima Madurai Black" panose="00000A00000000000000" pitchFamily="2" charset="0"/>
              </a:endParaRPr>
            </a:p>
          </p:txBody>
        </p:sp>
      </p:grpSp>
      <p:sp>
        <p:nvSpPr>
          <p:cNvPr id="387" name="Google Shape;2357;p40">
            <a:extLst>
              <a:ext uri="{FF2B5EF4-FFF2-40B4-BE49-F238E27FC236}">
                <a16:creationId xmlns:a16="http://schemas.microsoft.com/office/drawing/2014/main" id="{F48E7C36-F05F-47B9-82C5-621E67F5D26D}"/>
              </a:ext>
            </a:extLst>
          </p:cNvPr>
          <p:cNvSpPr/>
          <p:nvPr/>
        </p:nvSpPr>
        <p:spPr>
          <a:xfrm rot="10800000">
            <a:off x="462443" y="541822"/>
            <a:ext cx="1173945" cy="1162135"/>
          </a:xfrm>
          <a:custGeom>
            <a:avLst/>
            <a:gdLst/>
            <a:ahLst/>
            <a:cxnLst/>
            <a:rect l="l" t="t" r="r" b="b"/>
            <a:pathLst>
              <a:path w="24264" h="24017" extrusionOk="0">
                <a:moveTo>
                  <a:pt x="12348" y="0"/>
                </a:moveTo>
                <a:cubicBezTo>
                  <a:pt x="8348" y="0"/>
                  <a:pt x="4664" y="2910"/>
                  <a:pt x="2420" y="6821"/>
                </a:cubicBezTo>
                <a:cubicBezTo>
                  <a:pt x="434" y="10290"/>
                  <a:pt x="1" y="14764"/>
                  <a:pt x="1713" y="18393"/>
                </a:cubicBezTo>
                <a:cubicBezTo>
                  <a:pt x="3572" y="22362"/>
                  <a:pt x="6777" y="24017"/>
                  <a:pt x="10150" y="24017"/>
                </a:cubicBezTo>
                <a:cubicBezTo>
                  <a:pt x="15098" y="24017"/>
                  <a:pt x="20405" y="20453"/>
                  <a:pt x="22347" y="15403"/>
                </a:cubicBezTo>
                <a:cubicBezTo>
                  <a:pt x="24264" y="10404"/>
                  <a:pt x="21708" y="4378"/>
                  <a:pt x="17348" y="1548"/>
                </a:cubicBezTo>
                <a:cubicBezTo>
                  <a:pt x="15956" y="658"/>
                  <a:pt x="14540" y="179"/>
                  <a:pt x="13171" y="42"/>
                </a:cubicBezTo>
                <a:cubicBezTo>
                  <a:pt x="12895" y="14"/>
                  <a:pt x="12621" y="0"/>
                  <a:pt x="123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grpSp>
        <p:nvGrpSpPr>
          <p:cNvPr id="388" name="Graphic 8">
            <a:extLst>
              <a:ext uri="{FF2B5EF4-FFF2-40B4-BE49-F238E27FC236}">
                <a16:creationId xmlns:a16="http://schemas.microsoft.com/office/drawing/2014/main" id="{B3768B6C-6D00-4363-988A-85ECB71708AB}"/>
              </a:ext>
            </a:extLst>
          </p:cNvPr>
          <p:cNvGrpSpPr/>
          <p:nvPr/>
        </p:nvGrpSpPr>
        <p:grpSpPr>
          <a:xfrm>
            <a:off x="720718" y="802810"/>
            <a:ext cx="623413" cy="591287"/>
            <a:chOff x="4790189" y="653113"/>
            <a:chExt cx="1354514" cy="1284713"/>
          </a:xfrm>
          <a:solidFill>
            <a:srgbClr val="FFFFFF"/>
          </a:solidFill>
        </p:grpSpPr>
        <p:sp>
          <p:nvSpPr>
            <p:cNvPr id="389" name="Freeform: Shape 388">
              <a:extLst>
                <a:ext uri="{FF2B5EF4-FFF2-40B4-BE49-F238E27FC236}">
                  <a16:creationId xmlns:a16="http://schemas.microsoft.com/office/drawing/2014/main" id="{CCB4726D-CA87-4740-9272-290EF2776DC0}"/>
                </a:ext>
              </a:extLst>
            </p:cNvPr>
            <p:cNvSpPr/>
            <p:nvPr/>
          </p:nvSpPr>
          <p:spPr>
            <a:xfrm flipV="1">
              <a:off x="4790189" y="653113"/>
              <a:ext cx="1354514" cy="1284713"/>
            </a:xfrm>
            <a:custGeom>
              <a:avLst/>
              <a:gdLst>
                <a:gd name="connsiteX0" fmla="*/ 654342 w 1354514"/>
                <a:gd name="connsiteY0" fmla="*/ 1279972 h 1284713"/>
                <a:gd name="connsiteX1" fmla="*/ 617827 w 1354514"/>
                <a:gd name="connsiteY1" fmla="*/ 1250866 h 1284713"/>
                <a:gd name="connsiteX2" fmla="*/ 612271 w 1354514"/>
                <a:gd name="connsiteY2" fmla="*/ 1197682 h 1284713"/>
                <a:gd name="connsiteX3" fmla="*/ 620209 w 1354514"/>
                <a:gd name="connsiteY3" fmla="*/ 1145557 h 1284713"/>
                <a:gd name="connsiteX4" fmla="*/ 640054 w 1354514"/>
                <a:gd name="connsiteY4" fmla="*/ 1127299 h 1284713"/>
                <a:gd name="connsiteX5" fmla="*/ 695884 w 1354514"/>
                <a:gd name="connsiteY5" fmla="*/ 1119097 h 1284713"/>
                <a:gd name="connsiteX6" fmla="*/ 739013 w 1354514"/>
                <a:gd name="connsiteY6" fmla="*/ 1118038 h 1284713"/>
                <a:gd name="connsiteX7" fmla="*/ 738219 w 1354514"/>
                <a:gd name="connsiteY7" fmla="*/ 1088668 h 1284713"/>
                <a:gd name="connsiteX8" fmla="*/ 737425 w 1354514"/>
                <a:gd name="connsiteY8" fmla="*/ 1059298 h 1284713"/>
                <a:gd name="connsiteX9" fmla="*/ 705409 w 1354514"/>
                <a:gd name="connsiteY9" fmla="*/ 1052154 h 1284713"/>
                <a:gd name="connsiteX10" fmla="*/ 648521 w 1354514"/>
                <a:gd name="connsiteY10" fmla="*/ 1036542 h 1284713"/>
                <a:gd name="connsiteX11" fmla="*/ 541888 w 1354514"/>
                <a:gd name="connsiteY11" fmla="*/ 987063 h 1284713"/>
                <a:gd name="connsiteX12" fmla="*/ 528923 w 1354514"/>
                <a:gd name="connsiteY12" fmla="*/ 978860 h 1284713"/>
                <a:gd name="connsiteX13" fmla="*/ 513047 w 1354514"/>
                <a:gd name="connsiteY13" fmla="*/ 997382 h 1284713"/>
                <a:gd name="connsiteX14" fmla="*/ 497436 w 1354514"/>
                <a:gd name="connsiteY14" fmla="*/ 1015639 h 1284713"/>
                <a:gd name="connsiteX15" fmla="*/ 513576 w 1354514"/>
                <a:gd name="connsiteY15" fmla="*/ 1030192 h 1284713"/>
                <a:gd name="connsiteX16" fmla="*/ 513311 w 1354514"/>
                <a:gd name="connsiteY16" fmla="*/ 1082053 h 1284713"/>
                <a:gd name="connsiteX17" fmla="*/ 452719 w 1354514"/>
                <a:gd name="connsiteY17" fmla="*/ 1116716 h 1284713"/>
                <a:gd name="connsiteX18" fmla="*/ 303221 w 1354514"/>
                <a:gd name="connsiteY18" fmla="*/ 984152 h 1284713"/>
                <a:gd name="connsiteX19" fmla="*/ 302427 w 1354514"/>
                <a:gd name="connsiteY19" fmla="*/ 970922 h 1284713"/>
                <a:gd name="connsiteX20" fmla="*/ 359051 w 1354514"/>
                <a:gd name="connsiteY20" fmla="*/ 907948 h 1284713"/>
                <a:gd name="connsiteX21" fmla="*/ 390538 w 1354514"/>
                <a:gd name="connsiteY21" fmla="*/ 923824 h 1284713"/>
                <a:gd name="connsiteX22" fmla="*/ 403239 w 1354514"/>
                <a:gd name="connsiteY22" fmla="*/ 934672 h 1284713"/>
                <a:gd name="connsiteX23" fmla="*/ 418585 w 1354514"/>
                <a:gd name="connsiteY23" fmla="*/ 917738 h 1284713"/>
                <a:gd name="connsiteX24" fmla="*/ 433932 w 1354514"/>
                <a:gd name="connsiteY24" fmla="*/ 900804 h 1284713"/>
                <a:gd name="connsiteX25" fmla="*/ 416204 w 1354514"/>
                <a:gd name="connsiteY25" fmla="*/ 880430 h 1284713"/>
                <a:gd name="connsiteX26" fmla="*/ 380483 w 1354514"/>
                <a:gd name="connsiteY26" fmla="*/ 834655 h 1284713"/>
                <a:gd name="connsiteX27" fmla="*/ 362491 w 1354514"/>
                <a:gd name="connsiteY27" fmla="*/ 808989 h 1284713"/>
                <a:gd name="connsiteX28" fmla="*/ 294489 w 1354514"/>
                <a:gd name="connsiteY28" fmla="*/ 808989 h 1284713"/>
                <a:gd name="connsiteX29" fmla="*/ 221990 w 1354514"/>
                <a:gd name="connsiteY29" fmla="*/ 804226 h 1284713"/>
                <a:gd name="connsiteX30" fmla="*/ 223048 w 1354514"/>
                <a:gd name="connsiteY30" fmla="*/ 775649 h 1284713"/>
                <a:gd name="connsiteX31" fmla="*/ 285228 w 1354514"/>
                <a:gd name="connsiteY31" fmla="*/ 769828 h 1284713"/>
                <a:gd name="connsiteX32" fmla="*/ 341852 w 1354514"/>
                <a:gd name="connsiteY32" fmla="*/ 769034 h 1284713"/>
                <a:gd name="connsiteX33" fmla="*/ 335502 w 1354514"/>
                <a:gd name="connsiteY33" fmla="*/ 756598 h 1284713"/>
                <a:gd name="connsiteX34" fmla="*/ 322007 w 1354514"/>
                <a:gd name="connsiteY34" fmla="*/ 725111 h 1284713"/>
                <a:gd name="connsiteX35" fmla="*/ 314599 w 1354514"/>
                <a:gd name="connsiteY35" fmla="*/ 705796 h 1284713"/>
                <a:gd name="connsiteX36" fmla="*/ 210347 w 1354514"/>
                <a:gd name="connsiteY36" fmla="*/ 705796 h 1284713"/>
                <a:gd name="connsiteX37" fmla="*/ 106096 w 1354514"/>
                <a:gd name="connsiteY37" fmla="*/ 705796 h 1284713"/>
                <a:gd name="connsiteX38" fmla="*/ 99746 w 1354514"/>
                <a:gd name="connsiteY38" fmla="*/ 699181 h 1284713"/>
                <a:gd name="connsiteX39" fmla="*/ 99216 w 1354514"/>
                <a:gd name="connsiteY39" fmla="*/ 671927 h 1284713"/>
                <a:gd name="connsiteX40" fmla="*/ 203732 w 1354514"/>
                <a:gd name="connsiteY40" fmla="*/ 666106 h 1284713"/>
                <a:gd name="connsiteX41" fmla="*/ 302163 w 1354514"/>
                <a:gd name="connsiteY41" fmla="*/ 665048 h 1284713"/>
                <a:gd name="connsiteX42" fmla="*/ 297929 w 1354514"/>
                <a:gd name="connsiteY42" fmla="*/ 645732 h 1284713"/>
                <a:gd name="connsiteX43" fmla="*/ 290520 w 1354514"/>
                <a:gd name="connsiteY43" fmla="*/ 603926 h 1284713"/>
                <a:gd name="connsiteX44" fmla="*/ 287345 w 1354514"/>
                <a:gd name="connsiteY44" fmla="*/ 580112 h 1284713"/>
                <a:gd name="connsiteX45" fmla="*/ 148696 w 1354514"/>
                <a:gd name="connsiteY45" fmla="*/ 579318 h 1284713"/>
                <a:gd name="connsiteX46" fmla="*/ 3961 w 1354514"/>
                <a:gd name="connsiteY46" fmla="*/ 572968 h 1284713"/>
                <a:gd name="connsiteX47" fmla="*/ 8724 w 1354514"/>
                <a:gd name="connsiteY47" fmla="*/ 543068 h 1284713"/>
                <a:gd name="connsiteX48" fmla="*/ 150813 w 1354514"/>
                <a:gd name="connsiteY48" fmla="*/ 539099 h 1284713"/>
                <a:gd name="connsiteX49" fmla="*/ 285493 w 1354514"/>
                <a:gd name="connsiteY49" fmla="*/ 539099 h 1284713"/>
                <a:gd name="connsiteX50" fmla="*/ 287081 w 1354514"/>
                <a:gd name="connsiteY50" fmla="*/ 501262 h 1284713"/>
                <a:gd name="connsiteX51" fmla="*/ 290256 w 1354514"/>
                <a:gd name="connsiteY51" fmla="*/ 458926 h 1284713"/>
                <a:gd name="connsiteX52" fmla="*/ 190238 w 1354514"/>
                <a:gd name="connsiteY52" fmla="*/ 454428 h 1284713"/>
                <a:gd name="connsiteX53" fmla="*/ 81488 w 1354514"/>
                <a:gd name="connsiteY53" fmla="*/ 448871 h 1284713"/>
                <a:gd name="connsiteX54" fmla="*/ 81488 w 1354514"/>
                <a:gd name="connsiteY54" fmla="*/ 420295 h 1284713"/>
                <a:gd name="connsiteX55" fmla="*/ 193678 w 1354514"/>
                <a:gd name="connsiteY55" fmla="*/ 414738 h 1284713"/>
                <a:gd name="connsiteX56" fmla="*/ 298723 w 1354514"/>
                <a:gd name="connsiteY56" fmla="*/ 414738 h 1284713"/>
                <a:gd name="connsiteX57" fmla="*/ 301898 w 1354514"/>
                <a:gd name="connsiteY57" fmla="*/ 399921 h 1284713"/>
                <a:gd name="connsiteX58" fmla="*/ 310365 w 1354514"/>
                <a:gd name="connsiteY58" fmla="*/ 370286 h 1284713"/>
                <a:gd name="connsiteX59" fmla="*/ 315392 w 1354514"/>
                <a:gd name="connsiteY59" fmla="*/ 352029 h 1284713"/>
                <a:gd name="connsiteX60" fmla="*/ 261679 w 1354514"/>
                <a:gd name="connsiteY60" fmla="*/ 348589 h 1284713"/>
                <a:gd name="connsiteX61" fmla="*/ 203203 w 1354514"/>
                <a:gd name="connsiteY61" fmla="*/ 343562 h 1284713"/>
                <a:gd name="connsiteX62" fmla="*/ 203997 w 1354514"/>
                <a:gd name="connsiteY62" fmla="*/ 316044 h 1284713"/>
                <a:gd name="connsiteX63" fmla="*/ 271734 w 1354514"/>
                <a:gd name="connsiteY63" fmla="*/ 309429 h 1284713"/>
                <a:gd name="connsiteX64" fmla="*/ 333914 w 1354514"/>
                <a:gd name="connsiteY64" fmla="*/ 308635 h 1284713"/>
                <a:gd name="connsiteX65" fmla="*/ 343440 w 1354514"/>
                <a:gd name="connsiteY65" fmla="*/ 289584 h 1284713"/>
                <a:gd name="connsiteX66" fmla="*/ 435520 w 1354514"/>
                <a:gd name="connsiteY66" fmla="*/ 161254 h 1284713"/>
                <a:gd name="connsiteX67" fmla="*/ 986412 w 1354514"/>
                <a:gd name="connsiteY67" fmla="*/ 24457 h 1284713"/>
                <a:gd name="connsiteX68" fmla="*/ 1132999 w 1354514"/>
                <a:gd name="connsiteY68" fmla="*/ 101720 h 1284713"/>
                <a:gd name="connsiteX69" fmla="*/ 1133263 w 1354514"/>
                <a:gd name="connsiteY69" fmla="*/ 126592 h 1284713"/>
                <a:gd name="connsiteX70" fmla="*/ 1086165 w 1354514"/>
                <a:gd name="connsiteY70" fmla="*/ 116537 h 1284713"/>
                <a:gd name="connsiteX71" fmla="*/ 670218 w 1354514"/>
                <a:gd name="connsiteY71" fmla="*/ 60707 h 1284713"/>
                <a:gd name="connsiteX72" fmla="*/ 377573 w 1354514"/>
                <a:gd name="connsiteY72" fmla="*/ 311810 h 1284713"/>
                <a:gd name="connsiteX73" fmla="*/ 377573 w 1354514"/>
                <a:gd name="connsiteY73" fmla="*/ 750513 h 1284713"/>
                <a:gd name="connsiteX74" fmla="*/ 757006 w 1354514"/>
                <a:gd name="connsiteY74" fmla="*/ 1020667 h 1284713"/>
                <a:gd name="connsiteX75" fmla="*/ 890098 w 1354514"/>
                <a:gd name="connsiteY75" fmla="*/ 1019608 h 1284713"/>
                <a:gd name="connsiteX76" fmla="*/ 1103893 w 1354514"/>
                <a:gd name="connsiteY76" fmla="*/ 934143 h 1284713"/>
                <a:gd name="connsiteX77" fmla="*/ 1227460 w 1354514"/>
                <a:gd name="connsiteY77" fmla="*/ 807136 h 1284713"/>
                <a:gd name="connsiteX78" fmla="*/ 1308956 w 1354514"/>
                <a:gd name="connsiteY78" fmla="*/ 586727 h 1284713"/>
                <a:gd name="connsiteX79" fmla="*/ 1287259 w 1354514"/>
                <a:gd name="connsiteY79" fmla="*/ 375049 h 1284713"/>
                <a:gd name="connsiteX80" fmla="*/ 1178774 w 1354514"/>
                <a:gd name="connsiteY80" fmla="*/ 192741 h 1284713"/>
                <a:gd name="connsiteX81" fmla="*/ 1168719 w 1354514"/>
                <a:gd name="connsiteY81" fmla="*/ 154110 h 1284713"/>
                <a:gd name="connsiteX82" fmla="*/ 1227460 w 1354514"/>
                <a:gd name="connsiteY82" fmla="*/ 188243 h 1284713"/>
                <a:gd name="connsiteX83" fmla="*/ 1325890 w 1354514"/>
                <a:gd name="connsiteY83" fmla="*/ 696270 h 1284713"/>
                <a:gd name="connsiteX84" fmla="*/ 1214230 w 1354514"/>
                <a:gd name="connsiteY84" fmla="*/ 889426 h 1284713"/>
                <a:gd name="connsiteX85" fmla="*/ 1201265 w 1354514"/>
                <a:gd name="connsiteY85" fmla="*/ 903979 h 1284713"/>
                <a:gd name="connsiteX86" fmla="*/ 1214230 w 1354514"/>
                <a:gd name="connsiteY86" fmla="*/ 918797 h 1284713"/>
                <a:gd name="connsiteX87" fmla="*/ 1229048 w 1354514"/>
                <a:gd name="connsiteY87" fmla="*/ 933349 h 1284713"/>
                <a:gd name="connsiteX88" fmla="*/ 1244923 w 1354514"/>
                <a:gd name="connsiteY88" fmla="*/ 921443 h 1284713"/>
                <a:gd name="connsiteX89" fmla="*/ 1275087 w 1354514"/>
                <a:gd name="connsiteY89" fmla="*/ 908742 h 1284713"/>
                <a:gd name="connsiteX90" fmla="*/ 1329330 w 1354514"/>
                <a:gd name="connsiteY90" fmla="*/ 969599 h 1284713"/>
                <a:gd name="connsiteX91" fmla="*/ 1250215 w 1354514"/>
                <a:gd name="connsiteY91" fmla="*/ 1056387 h 1284713"/>
                <a:gd name="connsiteX92" fmla="*/ 1152050 w 1354514"/>
                <a:gd name="connsiteY92" fmla="*/ 1119361 h 1284713"/>
                <a:gd name="connsiteX93" fmla="*/ 1103364 w 1354514"/>
                <a:gd name="connsiteY93" fmla="*/ 1061415 h 1284713"/>
                <a:gd name="connsiteX94" fmla="*/ 1118446 w 1354514"/>
                <a:gd name="connsiteY94" fmla="*/ 1030192 h 1284713"/>
                <a:gd name="connsiteX95" fmla="*/ 1132999 w 1354514"/>
                <a:gd name="connsiteY95" fmla="*/ 1015375 h 1284713"/>
                <a:gd name="connsiteX96" fmla="*/ 1119504 w 1354514"/>
                <a:gd name="connsiteY96" fmla="*/ 997117 h 1284713"/>
                <a:gd name="connsiteX97" fmla="*/ 1105745 w 1354514"/>
                <a:gd name="connsiteY97" fmla="*/ 980977 h 1284713"/>
                <a:gd name="connsiteX98" fmla="*/ 1094897 w 1354514"/>
                <a:gd name="connsiteY98" fmla="*/ 987857 h 1284713"/>
                <a:gd name="connsiteX99" fmla="*/ 924496 w 1354514"/>
                <a:gd name="connsiteY99" fmla="*/ 1054006 h 1284713"/>
                <a:gd name="connsiteX100" fmla="*/ 900153 w 1354514"/>
                <a:gd name="connsiteY100" fmla="*/ 1058769 h 1284713"/>
                <a:gd name="connsiteX101" fmla="*/ 900153 w 1354514"/>
                <a:gd name="connsiteY101" fmla="*/ 1088668 h 1284713"/>
                <a:gd name="connsiteX102" fmla="*/ 900153 w 1354514"/>
                <a:gd name="connsiteY102" fmla="*/ 1118568 h 1284713"/>
                <a:gd name="connsiteX103" fmla="*/ 937990 w 1354514"/>
                <a:gd name="connsiteY103" fmla="*/ 1118568 h 1284713"/>
                <a:gd name="connsiteX104" fmla="*/ 1006521 w 1354514"/>
                <a:gd name="connsiteY104" fmla="*/ 1133914 h 1284713"/>
                <a:gd name="connsiteX105" fmla="*/ 1027160 w 1354514"/>
                <a:gd name="connsiteY105" fmla="*/ 1200064 h 1284713"/>
                <a:gd name="connsiteX106" fmla="*/ 1009167 w 1354514"/>
                <a:gd name="connsiteY106" fmla="*/ 1264890 h 1284713"/>
                <a:gd name="connsiteX107" fmla="*/ 818392 w 1354514"/>
                <a:gd name="connsiteY107" fmla="*/ 1282354 h 1284713"/>
                <a:gd name="connsiteX108" fmla="*/ 654342 w 1354514"/>
                <a:gd name="connsiteY108" fmla="*/ 1279972 h 1284713"/>
                <a:gd name="connsiteX109" fmla="*/ 691121 w 1354514"/>
                <a:gd name="connsiteY109" fmla="*/ 1200593 h 1284713"/>
                <a:gd name="connsiteX110" fmla="*/ 691121 w 1354514"/>
                <a:gd name="connsiteY110" fmla="*/ 1158257 h 1284713"/>
                <a:gd name="connsiteX111" fmla="*/ 678156 w 1354514"/>
                <a:gd name="connsiteY111" fmla="*/ 1158257 h 1284713"/>
                <a:gd name="connsiteX112" fmla="*/ 658311 w 1354514"/>
                <a:gd name="connsiteY112" fmla="*/ 1163814 h 1284713"/>
                <a:gd name="connsiteX113" fmla="*/ 651431 w 1354514"/>
                <a:gd name="connsiteY113" fmla="*/ 1200328 h 1284713"/>
                <a:gd name="connsiteX114" fmla="*/ 656194 w 1354514"/>
                <a:gd name="connsiteY114" fmla="*/ 1235520 h 1284713"/>
                <a:gd name="connsiteX115" fmla="*/ 680008 w 1354514"/>
                <a:gd name="connsiteY115" fmla="*/ 1242664 h 1284713"/>
                <a:gd name="connsiteX116" fmla="*/ 691121 w 1354514"/>
                <a:gd name="connsiteY116" fmla="*/ 1242928 h 1284713"/>
                <a:gd name="connsiteX117" fmla="*/ 691121 w 1354514"/>
                <a:gd name="connsiteY117" fmla="*/ 1200593 h 1284713"/>
                <a:gd name="connsiteX118" fmla="*/ 762562 w 1354514"/>
                <a:gd name="connsiteY118" fmla="*/ 1200593 h 1284713"/>
                <a:gd name="connsiteX119" fmla="*/ 762562 w 1354514"/>
                <a:gd name="connsiteY119" fmla="*/ 1158257 h 1284713"/>
                <a:gd name="connsiteX120" fmla="*/ 746686 w 1354514"/>
                <a:gd name="connsiteY120" fmla="*/ 1158257 h 1284713"/>
                <a:gd name="connsiteX121" fmla="*/ 730810 w 1354514"/>
                <a:gd name="connsiteY121" fmla="*/ 1158257 h 1284713"/>
                <a:gd name="connsiteX122" fmla="*/ 730810 w 1354514"/>
                <a:gd name="connsiteY122" fmla="*/ 1200593 h 1284713"/>
                <a:gd name="connsiteX123" fmla="*/ 730810 w 1354514"/>
                <a:gd name="connsiteY123" fmla="*/ 1242928 h 1284713"/>
                <a:gd name="connsiteX124" fmla="*/ 746686 w 1354514"/>
                <a:gd name="connsiteY124" fmla="*/ 1242928 h 1284713"/>
                <a:gd name="connsiteX125" fmla="*/ 762562 w 1354514"/>
                <a:gd name="connsiteY125" fmla="*/ 1242928 h 1284713"/>
                <a:gd name="connsiteX126" fmla="*/ 762562 w 1354514"/>
                <a:gd name="connsiteY126" fmla="*/ 1200593 h 1284713"/>
                <a:gd name="connsiteX127" fmla="*/ 834003 w 1354514"/>
                <a:gd name="connsiteY127" fmla="*/ 1200593 h 1284713"/>
                <a:gd name="connsiteX128" fmla="*/ 834003 w 1354514"/>
                <a:gd name="connsiteY128" fmla="*/ 1158257 h 1284713"/>
                <a:gd name="connsiteX129" fmla="*/ 818128 w 1354514"/>
                <a:gd name="connsiteY129" fmla="*/ 1158257 h 1284713"/>
                <a:gd name="connsiteX130" fmla="*/ 802252 w 1354514"/>
                <a:gd name="connsiteY130" fmla="*/ 1158257 h 1284713"/>
                <a:gd name="connsiteX131" fmla="*/ 802252 w 1354514"/>
                <a:gd name="connsiteY131" fmla="*/ 1198741 h 1284713"/>
                <a:gd name="connsiteX132" fmla="*/ 804104 w 1354514"/>
                <a:gd name="connsiteY132" fmla="*/ 1241076 h 1284713"/>
                <a:gd name="connsiteX133" fmla="*/ 819980 w 1354514"/>
                <a:gd name="connsiteY133" fmla="*/ 1242928 h 1284713"/>
                <a:gd name="connsiteX134" fmla="*/ 834003 w 1354514"/>
                <a:gd name="connsiteY134" fmla="*/ 1242928 h 1284713"/>
                <a:gd name="connsiteX135" fmla="*/ 834003 w 1354514"/>
                <a:gd name="connsiteY135" fmla="*/ 1200593 h 1284713"/>
                <a:gd name="connsiteX136" fmla="*/ 907562 w 1354514"/>
                <a:gd name="connsiteY136" fmla="*/ 1200064 h 1284713"/>
                <a:gd name="connsiteX137" fmla="*/ 908355 w 1354514"/>
                <a:gd name="connsiteY137" fmla="*/ 1158257 h 1284713"/>
                <a:gd name="connsiteX138" fmla="*/ 892215 w 1354514"/>
                <a:gd name="connsiteY138" fmla="*/ 1158257 h 1284713"/>
                <a:gd name="connsiteX139" fmla="*/ 876339 w 1354514"/>
                <a:gd name="connsiteY139" fmla="*/ 1158257 h 1284713"/>
                <a:gd name="connsiteX140" fmla="*/ 876339 w 1354514"/>
                <a:gd name="connsiteY140" fmla="*/ 1200593 h 1284713"/>
                <a:gd name="connsiteX141" fmla="*/ 876339 w 1354514"/>
                <a:gd name="connsiteY141" fmla="*/ 1243193 h 1284713"/>
                <a:gd name="connsiteX142" fmla="*/ 891686 w 1354514"/>
                <a:gd name="connsiteY142" fmla="*/ 1242399 h 1284713"/>
                <a:gd name="connsiteX143" fmla="*/ 906768 w 1354514"/>
                <a:gd name="connsiteY143" fmla="*/ 1241606 h 1284713"/>
                <a:gd name="connsiteX144" fmla="*/ 907562 w 1354514"/>
                <a:gd name="connsiteY144" fmla="*/ 1200064 h 1284713"/>
                <a:gd name="connsiteX145" fmla="*/ 982707 w 1354514"/>
                <a:gd name="connsiteY145" fmla="*/ 1234991 h 1284713"/>
                <a:gd name="connsiteX146" fmla="*/ 987470 w 1354514"/>
                <a:gd name="connsiteY146" fmla="*/ 1200064 h 1284713"/>
                <a:gd name="connsiteX147" fmla="*/ 980855 w 1354514"/>
                <a:gd name="connsiteY147" fmla="*/ 1164872 h 1284713"/>
                <a:gd name="connsiteX148" fmla="*/ 961010 w 1354514"/>
                <a:gd name="connsiteY148" fmla="*/ 1158257 h 1284713"/>
                <a:gd name="connsiteX149" fmla="*/ 947780 w 1354514"/>
                <a:gd name="connsiteY149" fmla="*/ 1158257 h 1284713"/>
                <a:gd name="connsiteX150" fmla="*/ 947780 w 1354514"/>
                <a:gd name="connsiteY150" fmla="*/ 1200857 h 1284713"/>
                <a:gd name="connsiteX151" fmla="*/ 947780 w 1354514"/>
                <a:gd name="connsiteY151" fmla="*/ 1243458 h 1284713"/>
                <a:gd name="connsiteX152" fmla="*/ 962862 w 1354514"/>
                <a:gd name="connsiteY152" fmla="*/ 1242399 h 1284713"/>
                <a:gd name="connsiteX153" fmla="*/ 982707 w 1354514"/>
                <a:gd name="connsiteY153" fmla="*/ 1234991 h 1284713"/>
                <a:gd name="connsiteX154" fmla="*/ 860463 w 1354514"/>
                <a:gd name="connsiteY154" fmla="*/ 1091314 h 1284713"/>
                <a:gd name="connsiteX155" fmla="*/ 860463 w 1354514"/>
                <a:gd name="connsiteY155" fmla="*/ 1064325 h 1284713"/>
                <a:gd name="connsiteX156" fmla="*/ 819451 w 1354514"/>
                <a:gd name="connsiteY156" fmla="*/ 1064325 h 1284713"/>
                <a:gd name="connsiteX157" fmla="*/ 778438 w 1354514"/>
                <a:gd name="connsiteY157" fmla="*/ 1064325 h 1284713"/>
                <a:gd name="connsiteX158" fmla="*/ 778438 w 1354514"/>
                <a:gd name="connsiteY158" fmla="*/ 1091314 h 1284713"/>
                <a:gd name="connsiteX159" fmla="*/ 778438 w 1354514"/>
                <a:gd name="connsiteY159" fmla="*/ 1118568 h 1284713"/>
                <a:gd name="connsiteX160" fmla="*/ 819451 w 1354514"/>
                <a:gd name="connsiteY160" fmla="*/ 1118568 h 1284713"/>
                <a:gd name="connsiteX161" fmla="*/ 860463 w 1354514"/>
                <a:gd name="connsiteY161" fmla="*/ 1118568 h 1284713"/>
                <a:gd name="connsiteX162" fmla="*/ 860463 w 1354514"/>
                <a:gd name="connsiteY162" fmla="*/ 1091314 h 1284713"/>
                <a:gd name="connsiteX163" fmla="*/ 1230371 w 1354514"/>
                <a:gd name="connsiteY163" fmla="*/ 1020931 h 1284713"/>
                <a:gd name="connsiteX164" fmla="*/ 1284084 w 1354514"/>
                <a:gd name="connsiteY164" fmla="*/ 974627 h 1284713"/>
                <a:gd name="connsiteX165" fmla="*/ 1274823 w 1354514"/>
                <a:gd name="connsiteY165" fmla="*/ 965630 h 1284713"/>
                <a:gd name="connsiteX166" fmla="*/ 1265827 w 1354514"/>
                <a:gd name="connsiteY166" fmla="*/ 956369 h 1284713"/>
                <a:gd name="connsiteX167" fmla="*/ 1207615 w 1354514"/>
                <a:gd name="connsiteY167" fmla="*/ 1006378 h 1284713"/>
                <a:gd name="connsiteX168" fmla="*/ 1149668 w 1354514"/>
                <a:gd name="connsiteY168" fmla="*/ 1056387 h 1284713"/>
                <a:gd name="connsiteX169" fmla="*/ 1157871 w 1354514"/>
                <a:gd name="connsiteY169" fmla="*/ 1065913 h 1284713"/>
                <a:gd name="connsiteX170" fmla="*/ 1171365 w 1354514"/>
                <a:gd name="connsiteY170" fmla="*/ 1071469 h 1284713"/>
                <a:gd name="connsiteX171" fmla="*/ 1230371 w 1354514"/>
                <a:gd name="connsiteY171" fmla="*/ 1020931 h 1284713"/>
                <a:gd name="connsiteX172" fmla="*/ 475474 w 1354514"/>
                <a:gd name="connsiteY172" fmla="*/ 1065119 h 1284713"/>
                <a:gd name="connsiteX173" fmla="*/ 482353 w 1354514"/>
                <a:gd name="connsiteY173" fmla="*/ 1056916 h 1284713"/>
                <a:gd name="connsiteX174" fmla="*/ 476268 w 1354514"/>
                <a:gd name="connsiteY174" fmla="*/ 1050831 h 1284713"/>
                <a:gd name="connsiteX175" fmla="*/ 365401 w 1354514"/>
                <a:gd name="connsiteY175" fmla="*/ 957163 h 1284713"/>
                <a:gd name="connsiteX176" fmla="*/ 356140 w 1354514"/>
                <a:gd name="connsiteY176" fmla="*/ 966424 h 1284713"/>
                <a:gd name="connsiteX177" fmla="*/ 349261 w 1354514"/>
                <a:gd name="connsiteY177" fmla="*/ 975685 h 1284713"/>
                <a:gd name="connsiteX178" fmla="*/ 356670 w 1354514"/>
                <a:gd name="connsiteY178" fmla="*/ 982035 h 1284713"/>
                <a:gd name="connsiteX179" fmla="*/ 413294 w 1354514"/>
                <a:gd name="connsiteY179" fmla="*/ 1030721 h 1284713"/>
                <a:gd name="connsiteX180" fmla="*/ 465419 w 1354514"/>
                <a:gd name="connsiteY180" fmla="*/ 1073322 h 1284713"/>
                <a:gd name="connsiteX181" fmla="*/ 475474 w 1354514"/>
                <a:gd name="connsiteY181" fmla="*/ 1065119 h 1284713"/>
                <a:gd name="connsiteX182" fmla="*/ 481824 w 1354514"/>
                <a:gd name="connsiteY182" fmla="*/ 972510 h 1284713"/>
                <a:gd name="connsiteX183" fmla="*/ 495848 w 1354514"/>
                <a:gd name="connsiteY183" fmla="*/ 956105 h 1284713"/>
                <a:gd name="connsiteX184" fmla="*/ 485793 w 1354514"/>
                <a:gd name="connsiteY184" fmla="*/ 947109 h 1284713"/>
                <a:gd name="connsiteX185" fmla="*/ 468594 w 1354514"/>
                <a:gd name="connsiteY185" fmla="*/ 933349 h 1284713"/>
                <a:gd name="connsiteX186" fmla="*/ 461715 w 1354514"/>
                <a:gd name="connsiteY186" fmla="*/ 928322 h 1284713"/>
                <a:gd name="connsiteX187" fmla="*/ 447956 w 1354514"/>
                <a:gd name="connsiteY187" fmla="*/ 944727 h 1284713"/>
                <a:gd name="connsiteX188" fmla="*/ 434197 w 1354514"/>
                <a:gd name="connsiteY188" fmla="*/ 961132 h 1284713"/>
                <a:gd name="connsiteX189" fmla="*/ 449543 w 1354514"/>
                <a:gd name="connsiteY189" fmla="*/ 974891 h 1284713"/>
                <a:gd name="connsiteX190" fmla="*/ 466478 w 1354514"/>
                <a:gd name="connsiteY190" fmla="*/ 988915 h 1284713"/>
                <a:gd name="connsiteX191" fmla="*/ 481824 w 1354514"/>
                <a:gd name="connsiteY191" fmla="*/ 972510 h 1284713"/>
                <a:gd name="connsiteX192" fmla="*/ 1185389 w 1354514"/>
                <a:gd name="connsiteY192" fmla="*/ 972774 h 1284713"/>
                <a:gd name="connsiteX193" fmla="*/ 1196502 w 1354514"/>
                <a:gd name="connsiteY193" fmla="*/ 961397 h 1284713"/>
                <a:gd name="connsiteX194" fmla="*/ 1184331 w 1354514"/>
                <a:gd name="connsiteY194" fmla="*/ 944992 h 1284713"/>
                <a:gd name="connsiteX195" fmla="*/ 1172159 w 1354514"/>
                <a:gd name="connsiteY195" fmla="*/ 930968 h 1284713"/>
                <a:gd name="connsiteX196" fmla="*/ 1157342 w 1354514"/>
                <a:gd name="connsiteY196" fmla="*/ 943404 h 1284713"/>
                <a:gd name="connsiteX197" fmla="*/ 1141201 w 1354514"/>
                <a:gd name="connsiteY197" fmla="*/ 957957 h 1284713"/>
                <a:gd name="connsiteX198" fmla="*/ 1152843 w 1354514"/>
                <a:gd name="connsiteY198" fmla="*/ 974627 h 1284713"/>
                <a:gd name="connsiteX199" fmla="*/ 1185389 w 1354514"/>
                <a:gd name="connsiteY199" fmla="*/ 972774 h 1284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1354514" h="1284713">
                  <a:moveTo>
                    <a:pt x="654342" y="1279972"/>
                  </a:moveTo>
                  <a:cubicBezTo>
                    <a:pt x="640583" y="1276797"/>
                    <a:pt x="624707" y="1264096"/>
                    <a:pt x="617827" y="1250866"/>
                  </a:cubicBezTo>
                  <a:cubicBezTo>
                    <a:pt x="611742" y="1239489"/>
                    <a:pt x="611477" y="1236843"/>
                    <a:pt x="612271" y="1197682"/>
                  </a:cubicBezTo>
                  <a:cubicBezTo>
                    <a:pt x="613065" y="1157993"/>
                    <a:pt x="613329" y="1156141"/>
                    <a:pt x="620209" y="1145557"/>
                  </a:cubicBezTo>
                  <a:cubicBezTo>
                    <a:pt x="624178" y="1139735"/>
                    <a:pt x="633174" y="1131268"/>
                    <a:pt x="640054" y="1127299"/>
                  </a:cubicBezTo>
                  <a:cubicBezTo>
                    <a:pt x="652225" y="1120155"/>
                    <a:pt x="654077" y="1119891"/>
                    <a:pt x="695884" y="1119097"/>
                  </a:cubicBezTo>
                  <a:lnTo>
                    <a:pt x="739013" y="1118038"/>
                  </a:lnTo>
                  <a:lnTo>
                    <a:pt x="738219" y="1088668"/>
                  </a:lnTo>
                  <a:lnTo>
                    <a:pt x="737425" y="1059298"/>
                  </a:lnTo>
                  <a:lnTo>
                    <a:pt x="705409" y="1052154"/>
                  </a:lnTo>
                  <a:cubicBezTo>
                    <a:pt x="687681" y="1048185"/>
                    <a:pt x="662280" y="1041305"/>
                    <a:pt x="648521" y="1036542"/>
                  </a:cubicBezTo>
                  <a:cubicBezTo>
                    <a:pt x="622061" y="1027546"/>
                    <a:pt x="563320" y="1000293"/>
                    <a:pt x="541888" y="987063"/>
                  </a:cubicBezTo>
                  <a:lnTo>
                    <a:pt x="528923" y="978860"/>
                  </a:lnTo>
                  <a:lnTo>
                    <a:pt x="513047" y="997382"/>
                  </a:lnTo>
                  <a:lnTo>
                    <a:pt x="497436" y="1015639"/>
                  </a:lnTo>
                  <a:lnTo>
                    <a:pt x="513576" y="1030192"/>
                  </a:lnTo>
                  <a:cubicBezTo>
                    <a:pt x="535538" y="1050302"/>
                    <a:pt x="535538" y="1055858"/>
                    <a:pt x="513311" y="1082053"/>
                  </a:cubicBezTo>
                  <a:cubicBezTo>
                    <a:pt x="474945" y="1127564"/>
                    <a:pt x="469388" y="1130739"/>
                    <a:pt x="452719" y="1116716"/>
                  </a:cubicBezTo>
                  <a:cubicBezTo>
                    <a:pt x="386834" y="1061944"/>
                    <a:pt x="305602" y="989709"/>
                    <a:pt x="303221" y="984152"/>
                  </a:cubicBezTo>
                  <a:cubicBezTo>
                    <a:pt x="301104" y="979654"/>
                    <a:pt x="300840" y="974891"/>
                    <a:pt x="302427" y="970922"/>
                  </a:cubicBezTo>
                  <a:cubicBezTo>
                    <a:pt x="306396" y="960868"/>
                    <a:pt x="352172" y="909800"/>
                    <a:pt x="359051" y="907948"/>
                  </a:cubicBezTo>
                  <a:cubicBezTo>
                    <a:pt x="366460" y="906096"/>
                    <a:pt x="373604" y="909800"/>
                    <a:pt x="390538" y="923824"/>
                  </a:cubicBezTo>
                  <a:lnTo>
                    <a:pt x="403239" y="934672"/>
                  </a:lnTo>
                  <a:lnTo>
                    <a:pt x="418585" y="917738"/>
                  </a:lnTo>
                  <a:lnTo>
                    <a:pt x="433932" y="900804"/>
                  </a:lnTo>
                  <a:lnTo>
                    <a:pt x="416204" y="880430"/>
                  </a:lnTo>
                  <a:cubicBezTo>
                    <a:pt x="406679" y="869317"/>
                    <a:pt x="390538" y="848678"/>
                    <a:pt x="380483" y="834655"/>
                  </a:cubicBezTo>
                  <a:lnTo>
                    <a:pt x="362491" y="808989"/>
                  </a:lnTo>
                  <a:lnTo>
                    <a:pt x="294489" y="808989"/>
                  </a:lnTo>
                  <a:cubicBezTo>
                    <a:pt x="231780" y="808989"/>
                    <a:pt x="225959" y="808724"/>
                    <a:pt x="221990" y="804226"/>
                  </a:cubicBezTo>
                  <a:cubicBezTo>
                    <a:pt x="215639" y="797082"/>
                    <a:pt x="216168" y="781735"/>
                    <a:pt x="223048" y="775649"/>
                  </a:cubicBezTo>
                  <a:cubicBezTo>
                    <a:pt x="228075" y="771151"/>
                    <a:pt x="233896" y="770622"/>
                    <a:pt x="285228" y="769828"/>
                  </a:cubicBezTo>
                  <a:lnTo>
                    <a:pt x="341852" y="769034"/>
                  </a:lnTo>
                  <a:lnTo>
                    <a:pt x="335502" y="756598"/>
                  </a:lnTo>
                  <a:cubicBezTo>
                    <a:pt x="332327" y="749719"/>
                    <a:pt x="325976" y="735431"/>
                    <a:pt x="322007" y="725111"/>
                  </a:cubicBezTo>
                  <a:lnTo>
                    <a:pt x="314599" y="705796"/>
                  </a:lnTo>
                  <a:lnTo>
                    <a:pt x="210347" y="705796"/>
                  </a:lnTo>
                  <a:lnTo>
                    <a:pt x="106096" y="705796"/>
                  </a:lnTo>
                  <a:lnTo>
                    <a:pt x="99746" y="699181"/>
                  </a:lnTo>
                  <a:cubicBezTo>
                    <a:pt x="91278" y="690978"/>
                    <a:pt x="91014" y="679600"/>
                    <a:pt x="99216" y="671927"/>
                  </a:cubicBezTo>
                  <a:cubicBezTo>
                    <a:pt x="105302" y="666106"/>
                    <a:pt x="106360" y="666106"/>
                    <a:pt x="203732" y="666106"/>
                  </a:cubicBezTo>
                  <a:cubicBezTo>
                    <a:pt x="257975" y="666106"/>
                    <a:pt x="302163" y="665577"/>
                    <a:pt x="302163" y="665048"/>
                  </a:cubicBezTo>
                  <a:cubicBezTo>
                    <a:pt x="302163" y="664254"/>
                    <a:pt x="300310" y="655787"/>
                    <a:pt x="297929" y="645732"/>
                  </a:cubicBezTo>
                  <a:cubicBezTo>
                    <a:pt x="295812" y="635942"/>
                    <a:pt x="292372" y="617155"/>
                    <a:pt x="290520" y="603926"/>
                  </a:cubicBezTo>
                  <a:lnTo>
                    <a:pt x="287345" y="580112"/>
                  </a:lnTo>
                  <a:lnTo>
                    <a:pt x="148696" y="579318"/>
                  </a:lnTo>
                  <a:cubicBezTo>
                    <a:pt x="10576" y="578789"/>
                    <a:pt x="10047" y="578789"/>
                    <a:pt x="3961" y="572968"/>
                  </a:cubicBezTo>
                  <a:cubicBezTo>
                    <a:pt x="-6093" y="563707"/>
                    <a:pt x="-3712" y="549419"/>
                    <a:pt x="8724" y="543068"/>
                  </a:cubicBezTo>
                  <a:cubicBezTo>
                    <a:pt x="14810" y="539628"/>
                    <a:pt x="37830" y="539099"/>
                    <a:pt x="150813" y="539099"/>
                  </a:cubicBezTo>
                  <a:lnTo>
                    <a:pt x="285493" y="539099"/>
                  </a:lnTo>
                  <a:lnTo>
                    <a:pt x="287081" y="501262"/>
                  </a:lnTo>
                  <a:cubicBezTo>
                    <a:pt x="287874" y="480623"/>
                    <a:pt x="289462" y="461572"/>
                    <a:pt x="290256" y="458926"/>
                  </a:cubicBezTo>
                  <a:cubicBezTo>
                    <a:pt x="292108" y="454693"/>
                    <a:pt x="286287" y="454428"/>
                    <a:pt x="190238" y="454428"/>
                  </a:cubicBezTo>
                  <a:cubicBezTo>
                    <a:pt x="91278" y="454428"/>
                    <a:pt x="88368" y="454163"/>
                    <a:pt x="81488" y="448871"/>
                  </a:cubicBezTo>
                  <a:cubicBezTo>
                    <a:pt x="71963" y="441463"/>
                    <a:pt x="71963" y="427704"/>
                    <a:pt x="81488" y="420295"/>
                  </a:cubicBezTo>
                  <a:cubicBezTo>
                    <a:pt x="88368" y="415003"/>
                    <a:pt x="91278" y="414738"/>
                    <a:pt x="193678" y="414738"/>
                  </a:cubicBezTo>
                  <a:lnTo>
                    <a:pt x="298723" y="414738"/>
                  </a:lnTo>
                  <a:lnTo>
                    <a:pt x="301898" y="399921"/>
                  </a:lnTo>
                  <a:cubicBezTo>
                    <a:pt x="303750" y="391454"/>
                    <a:pt x="307719" y="378224"/>
                    <a:pt x="310365" y="370286"/>
                  </a:cubicBezTo>
                  <a:cubicBezTo>
                    <a:pt x="313011" y="362348"/>
                    <a:pt x="315392" y="354146"/>
                    <a:pt x="315392" y="352029"/>
                  </a:cubicBezTo>
                  <a:cubicBezTo>
                    <a:pt x="315392" y="349383"/>
                    <a:pt x="304809" y="348589"/>
                    <a:pt x="261679" y="348589"/>
                  </a:cubicBezTo>
                  <a:cubicBezTo>
                    <a:pt x="211935" y="348589"/>
                    <a:pt x="207437" y="348060"/>
                    <a:pt x="203203" y="343562"/>
                  </a:cubicBezTo>
                  <a:cubicBezTo>
                    <a:pt x="196588" y="336418"/>
                    <a:pt x="196853" y="322923"/>
                    <a:pt x="203997" y="316044"/>
                  </a:cubicBezTo>
                  <a:cubicBezTo>
                    <a:pt x="209553" y="310487"/>
                    <a:pt x="211935" y="310222"/>
                    <a:pt x="271734" y="309429"/>
                  </a:cubicBezTo>
                  <a:lnTo>
                    <a:pt x="333914" y="308635"/>
                  </a:lnTo>
                  <a:lnTo>
                    <a:pt x="343440" y="289584"/>
                  </a:lnTo>
                  <a:cubicBezTo>
                    <a:pt x="366724" y="243279"/>
                    <a:pt x="396624" y="201737"/>
                    <a:pt x="435520" y="161254"/>
                  </a:cubicBezTo>
                  <a:cubicBezTo>
                    <a:pt x="577873" y="13344"/>
                    <a:pt x="790610" y="-39575"/>
                    <a:pt x="986412" y="24457"/>
                  </a:cubicBezTo>
                  <a:cubicBezTo>
                    <a:pt x="1036950" y="40862"/>
                    <a:pt x="1119240" y="84521"/>
                    <a:pt x="1132999" y="101720"/>
                  </a:cubicBezTo>
                  <a:cubicBezTo>
                    <a:pt x="1139614" y="110187"/>
                    <a:pt x="1139614" y="118654"/>
                    <a:pt x="1133263" y="126592"/>
                  </a:cubicBezTo>
                  <a:cubicBezTo>
                    <a:pt x="1124796" y="137176"/>
                    <a:pt x="1113683" y="134794"/>
                    <a:pt x="1086165" y="116537"/>
                  </a:cubicBezTo>
                  <a:cubicBezTo>
                    <a:pt x="966831" y="37687"/>
                    <a:pt x="808073" y="16519"/>
                    <a:pt x="670218" y="60707"/>
                  </a:cubicBezTo>
                  <a:cubicBezTo>
                    <a:pt x="541888" y="101720"/>
                    <a:pt x="438430" y="190624"/>
                    <a:pt x="377573" y="311810"/>
                  </a:cubicBezTo>
                  <a:cubicBezTo>
                    <a:pt x="308513" y="448871"/>
                    <a:pt x="308513" y="613451"/>
                    <a:pt x="377573" y="750513"/>
                  </a:cubicBezTo>
                  <a:cubicBezTo>
                    <a:pt x="452454" y="899481"/>
                    <a:pt x="591103" y="998176"/>
                    <a:pt x="757006" y="1020667"/>
                  </a:cubicBezTo>
                  <a:cubicBezTo>
                    <a:pt x="787699" y="1024900"/>
                    <a:pt x="859405" y="1024106"/>
                    <a:pt x="890098" y="1019608"/>
                  </a:cubicBezTo>
                  <a:cubicBezTo>
                    <a:pt x="966831" y="1007701"/>
                    <a:pt x="1041448" y="977802"/>
                    <a:pt x="1103893" y="934143"/>
                  </a:cubicBezTo>
                  <a:cubicBezTo>
                    <a:pt x="1143053" y="906625"/>
                    <a:pt x="1201000" y="846826"/>
                    <a:pt x="1227460" y="807136"/>
                  </a:cubicBezTo>
                  <a:cubicBezTo>
                    <a:pt x="1273500" y="737547"/>
                    <a:pt x="1299430" y="667694"/>
                    <a:pt x="1308956" y="586727"/>
                  </a:cubicBezTo>
                  <a:cubicBezTo>
                    <a:pt x="1317423" y="515021"/>
                    <a:pt x="1310279" y="443844"/>
                    <a:pt x="1287259" y="375049"/>
                  </a:cubicBezTo>
                  <a:cubicBezTo>
                    <a:pt x="1265033" y="308106"/>
                    <a:pt x="1233810" y="255980"/>
                    <a:pt x="1178774" y="192741"/>
                  </a:cubicBezTo>
                  <a:cubicBezTo>
                    <a:pt x="1160252" y="171573"/>
                    <a:pt x="1158400" y="164429"/>
                    <a:pt x="1168719" y="154110"/>
                  </a:cubicBezTo>
                  <a:cubicBezTo>
                    <a:pt x="1182214" y="140615"/>
                    <a:pt x="1192533" y="146701"/>
                    <a:pt x="1227460" y="188243"/>
                  </a:cubicBezTo>
                  <a:cubicBezTo>
                    <a:pt x="1345735" y="329273"/>
                    <a:pt x="1383043" y="521900"/>
                    <a:pt x="1325890" y="696270"/>
                  </a:cubicBezTo>
                  <a:cubicBezTo>
                    <a:pt x="1303135" y="765859"/>
                    <a:pt x="1265827" y="830156"/>
                    <a:pt x="1214230" y="889426"/>
                  </a:cubicBezTo>
                  <a:lnTo>
                    <a:pt x="1201265" y="903979"/>
                  </a:lnTo>
                  <a:lnTo>
                    <a:pt x="1214230" y="918797"/>
                  </a:lnTo>
                  <a:cubicBezTo>
                    <a:pt x="1221110" y="926734"/>
                    <a:pt x="1227989" y="933349"/>
                    <a:pt x="1229048" y="933349"/>
                  </a:cubicBezTo>
                  <a:cubicBezTo>
                    <a:pt x="1230371" y="933349"/>
                    <a:pt x="1237515" y="928057"/>
                    <a:pt x="1244923" y="921443"/>
                  </a:cubicBezTo>
                  <a:cubicBezTo>
                    <a:pt x="1260005" y="908213"/>
                    <a:pt x="1266356" y="905567"/>
                    <a:pt x="1275087" y="908742"/>
                  </a:cubicBezTo>
                  <a:cubicBezTo>
                    <a:pt x="1281173" y="911123"/>
                    <a:pt x="1324832" y="959809"/>
                    <a:pt x="1329330" y="969599"/>
                  </a:cubicBezTo>
                  <a:cubicBezTo>
                    <a:pt x="1335151" y="982035"/>
                    <a:pt x="1330388" y="987327"/>
                    <a:pt x="1250215" y="1056387"/>
                  </a:cubicBezTo>
                  <a:cubicBezTo>
                    <a:pt x="1167661" y="1127564"/>
                    <a:pt x="1164221" y="1129681"/>
                    <a:pt x="1152050" y="1119361"/>
                  </a:cubicBezTo>
                  <a:cubicBezTo>
                    <a:pt x="1143053" y="1111424"/>
                    <a:pt x="1106010" y="1067765"/>
                    <a:pt x="1103364" y="1061415"/>
                  </a:cubicBezTo>
                  <a:cubicBezTo>
                    <a:pt x="1098866" y="1051625"/>
                    <a:pt x="1102835" y="1043157"/>
                    <a:pt x="1118446" y="1030192"/>
                  </a:cubicBezTo>
                  <a:cubicBezTo>
                    <a:pt x="1126384" y="1023313"/>
                    <a:pt x="1132999" y="1016698"/>
                    <a:pt x="1132999" y="1015375"/>
                  </a:cubicBezTo>
                  <a:cubicBezTo>
                    <a:pt x="1132999" y="1014316"/>
                    <a:pt x="1126913" y="1006114"/>
                    <a:pt x="1119504" y="997117"/>
                  </a:cubicBezTo>
                  <a:lnTo>
                    <a:pt x="1105745" y="980977"/>
                  </a:lnTo>
                  <a:lnTo>
                    <a:pt x="1094897" y="987857"/>
                  </a:lnTo>
                  <a:cubicBezTo>
                    <a:pt x="1053355" y="1013787"/>
                    <a:pt x="973976" y="1044480"/>
                    <a:pt x="924496" y="1054006"/>
                  </a:cubicBezTo>
                  <a:lnTo>
                    <a:pt x="900153" y="1058769"/>
                  </a:lnTo>
                  <a:lnTo>
                    <a:pt x="900153" y="1088668"/>
                  </a:lnTo>
                  <a:lnTo>
                    <a:pt x="900153" y="1118568"/>
                  </a:lnTo>
                  <a:lnTo>
                    <a:pt x="937990" y="1118568"/>
                  </a:lnTo>
                  <a:cubicBezTo>
                    <a:pt x="982178" y="1118568"/>
                    <a:pt x="991968" y="1120949"/>
                    <a:pt x="1006521" y="1133914"/>
                  </a:cubicBezTo>
                  <a:cubicBezTo>
                    <a:pt x="1023984" y="1149790"/>
                    <a:pt x="1027160" y="1159316"/>
                    <a:pt x="1027160" y="1200064"/>
                  </a:cubicBezTo>
                  <a:cubicBezTo>
                    <a:pt x="1027160" y="1240018"/>
                    <a:pt x="1024778" y="1249014"/>
                    <a:pt x="1009167" y="1264890"/>
                  </a:cubicBezTo>
                  <a:cubicBezTo>
                    <a:pt x="991704" y="1282618"/>
                    <a:pt x="992233" y="1282618"/>
                    <a:pt x="818392" y="1282354"/>
                  </a:cubicBezTo>
                  <a:cubicBezTo>
                    <a:pt x="733192" y="1282089"/>
                    <a:pt x="659369" y="1281031"/>
                    <a:pt x="654342" y="1279972"/>
                  </a:cubicBezTo>
                  <a:close/>
                  <a:moveTo>
                    <a:pt x="691121" y="1200593"/>
                  </a:moveTo>
                  <a:lnTo>
                    <a:pt x="691121" y="1158257"/>
                  </a:lnTo>
                  <a:lnTo>
                    <a:pt x="678156" y="1158257"/>
                  </a:lnTo>
                  <a:cubicBezTo>
                    <a:pt x="669159" y="1158257"/>
                    <a:pt x="663338" y="1159845"/>
                    <a:pt x="658311" y="1163814"/>
                  </a:cubicBezTo>
                  <a:cubicBezTo>
                    <a:pt x="651696" y="1169106"/>
                    <a:pt x="651431" y="1169900"/>
                    <a:pt x="651431" y="1200328"/>
                  </a:cubicBezTo>
                  <a:cubicBezTo>
                    <a:pt x="651431" y="1226788"/>
                    <a:pt x="652225" y="1232080"/>
                    <a:pt x="656194" y="1235520"/>
                  </a:cubicBezTo>
                  <a:cubicBezTo>
                    <a:pt x="662544" y="1241076"/>
                    <a:pt x="666778" y="1242399"/>
                    <a:pt x="680008" y="1242664"/>
                  </a:cubicBezTo>
                  <a:lnTo>
                    <a:pt x="691121" y="1242928"/>
                  </a:lnTo>
                  <a:lnTo>
                    <a:pt x="691121" y="1200593"/>
                  </a:lnTo>
                  <a:close/>
                  <a:moveTo>
                    <a:pt x="762562" y="1200593"/>
                  </a:moveTo>
                  <a:lnTo>
                    <a:pt x="762562" y="1158257"/>
                  </a:lnTo>
                  <a:lnTo>
                    <a:pt x="746686" y="1158257"/>
                  </a:lnTo>
                  <a:lnTo>
                    <a:pt x="730810" y="1158257"/>
                  </a:lnTo>
                  <a:lnTo>
                    <a:pt x="730810" y="1200593"/>
                  </a:lnTo>
                  <a:lnTo>
                    <a:pt x="730810" y="1242928"/>
                  </a:lnTo>
                  <a:lnTo>
                    <a:pt x="746686" y="1242928"/>
                  </a:lnTo>
                  <a:lnTo>
                    <a:pt x="762562" y="1242928"/>
                  </a:lnTo>
                  <a:lnTo>
                    <a:pt x="762562" y="1200593"/>
                  </a:lnTo>
                  <a:close/>
                  <a:moveTo>
                    <a:pt x="834003" y="1200593"/>
                  </a:moveTo>
                  <a:lnTo>
                    <a:pt x="834003" y="1158257"/>
                  </a:lnTo>
                  <a:lnTo>
                    <a:pt x="818128" y="1158257"/>
                  </a:lnTo>
                  <a:lnTo>
                    <a:pt x="802252" y="1158257"/>
                  </a:lnTo>
                  <a:lnTo>
                    <a:pt x="802252" y="1198741"/>
                  </a:lnTo>
                  <a:cubicBezTo>
                    <a:pt x="802252" y="1221232"/>
                    <a:pt x="803046" y="1240283"/>
                    <a:pt x="804104" y="1241076"/>
                  </a:cubicBezTo>
                  <a:cubicBezTo>
                    <a:pt x="804898" y="1242135"/>
                    <a:pt x="812042" y="1242928"/>
                    <a:pt x="819980" y="1242928"/>
                  </a:cubicBezTo>
                  <a:lnTo>
                    <a:pt x="834003" y="1242928"/>
                  </a:lnTo>
                  <a:lnTo>
                    <a:pt x="834003" y="1200593"/>
                  </a:lnTo>
                  <a:close/>
                  <a:moveTo>
                    <a:pt x="907562" y="1200064"/>
                  </a:moveTo>
                  <a:lnTo>
                    <a:pt x="908355" y="1158257"/>
                  </a:lnTo>
                  <a:lnTo>
                    <a:pt x="892215" y="1158257"/>
                  </a:lnTo>
                  <a:lnTo>
                    <a:pt x="876339" y="1158257"/>
                  </a:lnTo>
                  <a:lnTo>
                    <a:pt x="876339" y="1200593"/>
                  </a:lnTo>
                  <a:lnTo>
                    <a:pt x="876339" y="1243193"/>
                  </a:lnTo>
                  <a:lnTo>
                    <a:pt x="891686" y="1242399"/>
                  </a:lnTo>
                  <a:lnTo>
                    <a:pt x="906768" y="1241606"/>
                  </a:lnTo>
                  <a:lnTo>
                    <a:pt x="907562" y="1200064"/>
                  </a:lnTo>
                  <a:close/>
                  <a:moveTo>
                    <a:pt x="982707" y="1234991"/>
                  </a:moveTo>
                  <a:cubicBezTo>
                    <a:pt x="986676" y="1230228"/>
                    <a:pt x="987470" y="1224407"/>
                    <a:pt x="987470" y="1200064"/>
                  </a:cubicBezTo>
                  <a:cubicBezTo>
                    <a:pt x="987470" y="1173075"/>
                    <a:pt x="987205" y="1170958"/>
                    <a:pt x="980855" y="1164872"/>
                  </a:cubicBezTo>
                  <a:cubicBezTo>
                    <a:pt x="975828" y="1159580"/>
                    <a:pt x="971859" y="1158257"/>
                    <a:pt x="961010" y="1158257"/>
                  </a:cubicBezTo>
                  <a:lnTo>
                    <a:pt x="947780" y="1158257"/>
                  </a:lnTo>
                  <a:lnTo>
                    <a:pt x="947780" y="1200857"/>
                  </a:lnTo>
                  <a:lnTo>
                    <a:pt x="947780" y="1243458"/>
                  </a:lnTo>
                  <a:lnTo>
                    <a:pt x="962862" y="1242399"/>
                  </a:lnTo>
                  <a:cubicBezTo>
                    <a:pt x="974240" y="1241341"/>
                    <a:pt x="979003" y="1239753"/>
                    <a:pt x="982707" y="1234991"/>
                  </a:cubicBezTo>
                  <a:close/>
                  <a:moveTo>
                    <a:pt x="860463" y="1091314"/>
                  </a:moveTo>
                  <a:lnTo>
                    <a:pt x="860463" y="1064325"/>
                  </a:lnTo>
                  <a:lnTo>
                    <a:pt x="819451" y="1064325"/>
                  </a:lnTo>
                  <a:lnTo>
                    <a:pt x="778438" y="1064325"/>
                  </a:lnTo>
                  <a:lnTo>
                    <a:pt x="778438" y="1091314"/>
                  </a:lnTo>
                  <a:lnTo>
                    <a:pt x="778438" y="1118568"/>
                  </a:lnTo>
                  <a:lnTo>
                    <a:pt x="819451" y="1118568"/>
                  </a:lnTo>
                  <a:lnTo>
                    <a:pt x="860463" y="1118568"/>
                  </a:lnTo>
                  <a:lnTo>
                    <a:pt x="860463" y="1091314"/>
                  </a:lnTo>
                  <a:close/>
                  <a:moveTo>
                    <a:pt x="1230371" y="1020931"/>
                  </a:moveTo>
                  <a:lnTo>
                    <a:pt x="1284084" y="974627"/>
                  </a:lnTo>
                  <a:lnTo>
                    <a:pt x="1274823" y="965630"/>
                  </a:lnTo>
                  <a:lnTo>
                    <a:pt x="1265827" y="956369"/>
                  </a:lnTo>
                  <a:lnTo>
                    <a:pt x="1207615" y="1006378"/>
                  </a:lnTo>
                  <a:lnTo>
                    <a:pt x="1149668" y="1056387"/>
                  </a:lnTo>
                  <a:lnTo>
                    <a:pt x="1157871" y="1065913"/>
                  </a:lnTo>
                  <a:cubicBezTo>
                    <a:pt x="1165544" y="1075174"/>
                    <a:pt x="1166073" y="1075438"/>
                    <a:pt x="1171365" y="1071469"/>
                  </a:cubicBezTo>
                  <a:cubicBezTo>
                    <a:pt x="1174276" y="1068823"/>
                    <a:pt x="1201000" y="1046333"/>
                    <a:pt x="1230371" y="1020931"/>
                  </a:cubicBezTo>
                  <a:close/>
                  <a:moveTo>
                    <a:pt x="475474" y="1065119"/>
                  </a:moveTo>
                  <a:lnTo>
                    <a:pt x="482353" y="1056916"/>
                  </a:lnTo>
                  <a:lnTo>
                    <a:pt x="476268" y="1050831"/>
                  </a:lnTo>
                  <a:cubicBezTo>
                    <a:pt x="463302" y="1038130"/>
                    <a:pt x="367254" y="957163"/>
                    <a:pt x="365401" y="957163"/>
                  </a:cubicBezTo>
                  <a:cubicBezTo>
                    <a:pt x="364343" y="957163"/>
                    <a:pt x="360109" y="961397"/>
                    <a:pt x="356140" y="966424"/>
                  </a:cubicBezTo>
                  <a:lnTo>
                    <a:pt x="349261" y="975685"/>
                  </a:lnTo>
                  <a:lnTo>
                    <a:pt x="356670" y="982035"/>
                  </a:lnTo>
                  <a:cubicBezTo>
                    <a:pt x="360903" y="985475"/>
                    <a:pt x="386305" y="1007437"/>
                    <a:pt x="413294" y="1030721"/>
                  </a:cubicBezTo>
                  <a:cubicBezTo>
                    <a:pt x="440282" y="1054006"/>
                    <a:pt x="463567" y="1073322"/>
                    <a:pt x="465419" y="1073322"/>
                  </a:cubicBezTo>
                  <a:cubicBezTo>
                    <a:pt x="467007" y="1073586"/>
                    <a:pt x="471505" y="1069882"/>
                    <a:pt x="475474" y="1065119"/>
                  </a:cubicBezTo>
                  <a:close/>
                  <a:moveTo>
                    <a:pt x="481824" y="972510"/>
                  </a:moveTo>
                  <a:lnTo>
                    <a:pt x="495848" y="956105"/>
                  </a:lnTo>
                  <a:lnTo>
                    <a:pt x="485793" y="947109"/>
                  </a:lnTo>
                  <a:cubicBezTo>
                    <a:pt x="479972" y="942346"/>
                    <a:pt x="472299" y="936260"/>
                    <a:pt x="468594" y="933349"/>
                  </a:cubicBezTo>
                  <a:lnTo>
                    <a:pt x="461715" y="928322"/>
                  </a:lnTo>
                  <a:lnTo>
                    <a:pt x="447956" y="944727"/>
                  </a:lnTo>
                  <a:lnTo>
                    <a:pt x="434197" y="961132"/>
                  </a:lnTo>
                  <a:lnTo>
                    <a:pt x="449543" y="974891"/>
                  </a:lnTo>
                  <a:cubicBezTo>
                    <a:pt x="458010" y="982565"/>
                    <a:pt x="465684" y="988915"/>
                    <a:pt x="466478" y="988915"/>
                  </a:cubicBezTo>
                  <a:cubicBezTo>
                    <a:pt x="467271" y="988915"/>
                    <a:pt x="474416" y="981506"/>
                    <a:pt x="481824" y="972510"/>
                  </a:cubicBezTo>
                  <a:close/>
                  <a:moveTo>
                    <a:pt x="1185389" y="972774"/>
                  </a:moveTo>
                  <a:cubicBezTo>
                    <a:pt x="1191475" y="967483"/>
                    <a:pt x="1196502" y="962455"/>
                    <a:pt x="1196502" y="961397"/>
                  </a:cubicBezTo>
                  <a:cubicBezTo>
                    <a:pt x="1196502" y="960338"/>
                    <a:pt x="1190945" y="952930"/>
                    <a:pt x="1184331" y="944992"/>
                  </a:cubicBezTo>
                  <a:lnTo>
                    <a:pt x="1172159" y="930968"/>
                  </a:lnTo>
                  <a:lnTo>
                    <a:pt x="1157342" y="943404"/>
                  </a:lnTo>
                  <a:cubicBezTo>
                    <a:pt x="1148875" y="950284"/>
                    <a:pt x="1141730" y="956899"/>
                    <a:pt x="1141201" y="957957"/>
                  </a:cubicBezTo>
                  <a:cubicBezTo>
                    <a:pt x="1140672" y="959280"/>
                    <a:pt x="1145964" y="966689"/>
                    <a:pt x="1152843" y="974627"/>
                  </a:cubicBezTo>
                  <a:cubicBezTo>
                    <a:pt x="1166603" y="990502"/>
                    <a:pt x="1164750" y="990767"/>
                    <a:pt x="1185389" y="972774"/>
                  </a:cubicBezTo>
                  <a:close/>
                </a:path>
              </a:pathLst>
            </a:custGeom>
            <a:grpFill/>
            <a:ln w="264" cap="flat">
              <a:solidFill>
                <a:srgbClr val="FFFFFF"/>
              </a:solidFill>
              <a:prstDash val="solid"/>
              <a:miter/>
            </a:ln>
          </p:spPr>
          <p:txBody>
            <a:bodyPr rtlCol="0" anchor="ctr"/>
            <a:lstStyle/>
            <a:p>
              <a:endParaRPr lang="en-US" sz="2000"/>
            </a:p>
          </p:txBody>
        </p:sp>
        <p:sp>
          <p:nvSpPr>
            <p:cNvPr id="390" name="Freeform: Shape 389">
              <a:extLst>
                <a:ext uri="{FF2B5EF4-FFF2-40B4-BE49-F238E27FC236}">
                  <a16:creationId xmlns:a16="http://schemas.microsoft.com/office/drawing/2014/main" id="{B611A7AE-4CDD-4F30-A69E-5B303A4C695B}"/>
                </a:ext>
              </a:extLst>
            </p:cNvPr>
            <p:cNvSpPr/>
            <p:nvPr/>
          </p:nvSpPr>
          <p:spPr>
            <a:xfrm flipV="1">
              <a:off x="5192777" y="984896"/>
              <a:ext cx="838149" cy="838586"/>
            </a:xfrm>
            <a:custGeom>
              <a:avLst/>
              <a:gdLst>
                <a:gd name="connsiteX0" fmla="*/ 374036 w 838149"/>
                <a:gd name="connsiteY0" fmla="*/ 835333 h 838586"/>
                <a:gd name="connsiteX1" fmla="*/ 304447 w 838149"/>
                <a:gd name="connsiteY1" fmla="*/ 820515 h 838586"/>
                <a:gd name="connsiteX2" fmla="*/ 305241 w 838149"/>
                <a:gd name="connsiteY2" fmla="*/ 787176 h 838586"/>
                <a:gd name="connsiteX3" fmla="*/ 336463 w 838149"/>
                <a:gd name="connsiteY3" fmla="*/ 788764 h 838586"/>
                <a:gd name="connsiteX4" fmla="*/ 378534 w 838149"/>
                <a:gd name="connsiteY4" fmla="*/ 794849 h 838586"/>
                <a:gd name="connsiteX5" fmla="*/ 396527 w 838149"/>
                <a:gd name="connsiteY5" fmla="*/ 796437 h 838586"/>
                <a:gd name="connsiteX6" fmla="*/ 396527 w 838149"/>
                <a:gd name="connsiteY6" fmla="*/ 765744 h 838586"/>
                <a:gd name="connsiteX7" fmla="*/ 403407 w 838149"/>
                <a:gd name="connsiteY7" fmla="*/ 729758 h 838586"/>
                <a:gd name="connsiteX8" fmla="*/ 429602 w 838149"/>
                <a:gd name="connsiteY8" fmla="*/ 730817 h 838586"/>
                <a:gd name="connsiteX9" fmla="*/ 436217 w 838149"/>
                <a:gd name="connsiteY9" fmla="*/ 766802 h 838586"/>
                <a:gd name="connsiteX10" fmla="*/ 436217 w 838149"/>
                <a:gd name="connsiteY10" fmla="*/ 796437 h 838586"/>
                <a:gd name="connsiteX11" fmla="*/ 457384 w 838149"/>
                <a:gd name="connsiteY11" fmla="*/ 794585 h 838586"/>
                <a:gd name="connsiteX12" fmla="*/ 610586 w 838149"/>
                <a:gd name="connsiteY12" fmla="*/ 743517 h 838586"/>
                <a:gd name="connsiteX13" fmla="*/ 669062 w 838149"/>
                <a:gd name="connsiteY13" fmla="*/ 699065 h 838586"/>
                <a:gd name="connsiteX14" fmla="*/ 649218 w 838149"/>
                <a:gd name="connsiteY14" fmla="*/ 676574 h 838586"/>
                <a:gd name="connsiteX15" fmla="*/ 629373 w 838149"/>
                <a:gd name="connsiteY15" fmla="*/ 648262 h 838586"/>
                <a:gd name="connsiteX16" fmla="*/ 636252 w 838149"/>
                <a:gd name="connsiteY16" fmla="*/ 634503 h 838586"/>
                <a:gd name="connsiteX17" fmla="*/ 677530 w 838149"/>
                <a:gd name="connsiteY17" fmla="*/ 649585 h 838586"/>
                <a:gd name="connsiteX18" fmla="*/ 698697 w 838149"/>
                <a:gd name="connsiteY18" fmla="*/ 669959 h 838586"/>
                <a:gd name="connsiteX19" fmla="*/ 709281 w 838149"/>
                <a:gd name="connsiteY19" fmla="*/ 658052 h 838586"/>
                <a:gd name="connsiteX20" fmla="*/ 776224 w 838149"/>
                <a:gd name="connsiteY20" fmla="*/ 538190 h 838586"/>
                <a:gd name="connsiteX21" fmla="*/ 794746 w 838149"/>
                <a:gd name="connsiteY21" fmla="*/ 452460 h 838586"/>
                <a:gd name="connsiteX22" fmla="*/ 796334 w 838149"/>
                <a:gd name="connsiteY22" fmla="*/ 435791 h 838586"/>
                <a:gd name="connsiteX23" fmla="*/ 766963 w 838149"/>
                <a:gd name="connsiteY23" fmla="*/ 435791 h 838586"/>
                <a:gd name="connsiteX24" fmla="*/ 732566 w 838149"/>
                <a:gd name="connsiteY24" fmla="*/ 430499 h 838586"/>
                <a:gd name="connsiteX25" fmla="*/ 734153 w 838149"/>
                <a:gd name="connsiteY25" fmla="*/ 401657 h 838586"/>
                <a:gd name="connsiteX26" fmla="*/ 768551 w 838149"/>
                <a:gd name="connsiteY26" fmla="*/ 396101 h 838586"/>
                <a:gd name="connsiteX27" fmla="*/ 795805 w 838149"/>
                <a:gd name="connsiteY27" fmla="*/ 396101 h 838586"/>
                <a:gd name="connsiteX28" fmla="*/ 794482 w 838149"/>
                <a:gd name="connsiteY28" fmla="*/ 382342 h 838586"/>
                <a:gd name="connsiteX29" fmla="*/ 775960 w 838149"/>
                <a:gd name="connsiteY29" fmla="*/ 295554 h 838586"/>
                <a:gd name="connsiteX30" fmla="*/ 709281 w 838149"/>
                <a:gd name="connsiteY30" fmla="*/ 176485 h 838586"/>
                <a:gd name="connsiteX31" fmla="*/ 698697 w 838149"/>
                <a:gd name="connsiteY31" fmla="*/ 164578 h 838586"/>
                <a:gd name="connsiteX32" fmla="*/ 678853 w 838149"/>
                <a:gd name="connsiteY32" fmla="*/ 183894 h 838586"/>
                <a:gd name="connsiteX33" fmla="*/ 651070 w 838149"/>
                <a:gd name="connsiteY33" fmla="*/ 202945 h 838586"/>
                <a:gd name="connsiteX34" fmla="*/ 631490 w 838149"/>
                <a:gd name="connsiteY34" fmla="*/ 184952 h 838586"/>
                <a:gd name="connsiteX35" fmla="*/ 650805 w 838149"/>
                <a:gd name="connsiteY35" fmla="*/ 156376 h 838586"/>
                <a:gd name="connsiteX36" fmla="*/ 670121 w 838149"/>
                <a:gd name="connsiteY36" fmla="*/ 136795 h 838586"/>
                <a:gd name="connsiteX37" fmla="*/ 662447 w 838149"/>
                <a:gd name="connsiteY37" fmla="*/ 128857 h 838586"/>
                <a:gd name="connsiteX38" fmla="*/ 524857 w 838149"/>
                <a:gd name="connsiteY38" fmla="*/ 53447 h 838586"/>
                <a:gd name="connsiteX39" fmla="*/ 447859 w 838149"/>
                <a:gd name="connsiteY39" fmla="*/ 38894 h 838586"/>
                <a:gd name="connsiteX40" fmla="*/ 438863 w 838149"/>
                <a:gd name="connsiteY40" fmla="*/ 38894 h 838586"/>
                <a:gd name="connsiteX41" fmla="*/ 438863 w 838149"/>
                <a:gd name="connsiteY41" fmla="*/ 65089 h 838586"/>
                <a:gd name="connsiteX42" fmla="*/ 432777 w 838149"/>
                <a:gd name="connsiteY42" fmla="*/ 98693 h 838586"/>
                <a:gd name="connsiteX43" fmla="*/ 403936 w 838149"/>
                <a:gd name="connsiteY43" fmla="*/ 100016 h 838586"/>
                <a:gd name="connsiteX44" fmla="*/ 399173 w 838149"/>
                <a:gd name="connsiteY44" fmla="*/ 66412 h 838586"/>
                <a:gd name="connsiteX45" fmla="*/ 399173 w 838149"/>
                <a:gd name="connsiteY45" fmla="*/ 38894 h 838586"/>
                <a:gd name="connsiteX46" fmla="*/ 386737 w 838149"/>
                <a:gd name="connsiteY46" fmla="*/ 38894 h 838586"/>
                <a:gd name="connsiteX47" fmla="*/ 301272 w 838149"/>
                <a:gd name="connsiteY47" fmla="*/ 55299 h 838586"/>
                <a:gd name="connsiteX48" fmla="*/ 178763 w 838149"/>
                <a:gd name="connsiteY48" fmla="*/ 120390 h 838586"/>
                <a:gd name="connsiteX49" fmla="*/ 163681 w 838149"/>
                <a:gd name="connsiteY49" fmla="*/ 132297 h 838586"/>
                <a:gd name="connsiteX50" fmla="*/ 184849 w 838149"/>
                <a:gd name="connsiteY50" fmla="*/ 153994 h 838586"/>
                <a:gd name="connsiteX51" fmla="*/ 206017 w 838149"/>
                <a:gd name="connsiteY51" fmla="*/ 179925 h 838586"/>
                <a:gd name="connsiteX52" fmla="*/ 181145 w 838149"/>
                <a:gd name="connsiteY52" fmla="*/ 201357 h 838586"/>
                <a:gd name="connsiteX53" fmla="*/ 155479 w 838149"/>
                <a:gd name="connsiteY53" fmla="*/ 179925 h 838586"/>
                <a:gd name="connsiteX54" fmla="*/ 135105 w 838149"/>
                <a:gd name="connsiteY54" fmla="*/ 160080 h 838586"/>
                <a:gd name="connsiteX55" fmla="*/ 114995 w 838149"/>
                <a:gd name="connsiteY55" fmla="*/ 186010 h 838586"/>
                <a:gd name="connsiteX56" fmla="*/ 37733 w 838149"/>
                <a:gd name="connsiteY56" fmla="*/ 378108 h 838586"/>
                <a:gd name="connsiteX57" fmla="*/ 36145 w 838149"/>
                <a:gd name="connsiteY57" fmla="*/ 392926 h 838586"/>
                <a:gd name="connsiteX58" fmla="*/ 67103 w 838149"/>
                <a:gd name="connsiteY58" fmla="*/ 393984 h 838586"/>
                <a:gd name="connsiteX59" fmla="*/ 103088 w 838149"/>
                <a:gd name="connsiteY59" fmla="*/ 401128 h 838586"/>
                <a:gd name="connsiteX60" fmla="*/ 102030 w 838149"/>
                <a:gd name="connsiteY60" fmla="*/ 427323 h 838586"/>
                <a:gd name="connsiteX61" fmla="*/ 65780 w 838149"/>
                <a:gd name="connsiteY61" fmla="*/ 433145 h 838586"/>
                <a:gd name="connsiteX62" fmla="*/ 35881 w 838149"/>
                <a:gd name="connsiteY62" fmla="*/ 433145 h 838586"/>
                <a:gd name="connsiteX63" fmla="*/ 37733 w 838149"/>
                <a:gd name="connsiteY63" fmla="*/ 453783 h 838586"/>
                <a:gd name="connsiteX64" fmla="*/ 75570 w 838149"/>
                <a:gd name="connsiteY64" fmla="*/ 585288 h 838586"/>
                <a:gd name="connsiteX65" fmla="*/ 123992 w 838149"/>
                <a:gd name="connsiteY65" fmla="*/ 660698 h 838586"/>
                <a:gd name="connsiteX66" fmla="*/ 131930 w 838149"/>
                <a:gd name="connsiteY66" fmla="*/ 669695 h 838586"/>
                <a:gd name="connsiteX67" fmla="*/ 151245 w 838149"/>
                <a:gd name="connsiteY67" fmla="*/ 650908 h 838586"/>
                <a:gd name="connsiteX68" fmla="*/ 176117 w 838149"/>
                <a:gd name="connsiteY68" fmla="*/ 629211 h 838586"/>
                <a:gd name="connsiteX69" fmla="*/ 203371 w 838149"/>
                <a:gd name="connsiteY69" fmla="*/ 647998 h 838586"/>
                <a:gd name="connsiteX70" fmla="*/ 182203 w 838149"/>
                <a:gd name="connsiteY70" fmla="*/ 677633 h 838586"/>
                <a:gd name="connsiteX71" fmla="*/ 161035 w 838149"/>
                <a:gd name="connsiteY71" fmla="*/ 699594 h 838586"/>
                <a:gd name="connsiteX72" fmla="*/ 181145 w 838149"/>
                <a:gd name="connsiteY72" fmla="*/ 715735 h 838586"/>
                <a:gd name="connsiteX73" fmla="*/ 223216 w 838149"/>
                <a:gd name="connsiteY73" fmla="*/ 744311 h 838586"/>
                <a:gd name="connsiteX74" fmla="*/ 250998 w 838149"/>
                <a:gd name="connsiteY74" fmla="*/ 773946 h 838586"/>
                <a:gd name="connsiteX75" fmla="*/ 237239 w 838149"/>
                <a:gd name="connsiteY75" fmla="*/ 790087 h 838586"/>
                <a:gd name="connsiteX76" fmla="*/ 180086 w 838149"/>
                <a:gd name="connsiteY76" fmla="*/ 764156 h 838586"/>
                <a:gd name="connsiteX77" fmla="*/ 4658 w 838149"/>
                <a:gd name="connsiteY77" fmla="*/ 501411 h 838586"/>
                <a:gd name="connsiteX78" fmla="*/ -2221 w 838149"/>
                <a:gd name="connsiteY78" fmla="*/ 429176 h 838586"/>
                <a:gd name="connsiteX79" fmla="*/ 2012 w 838149"/>
                <a:gd name="connsiteY79" fmla="*/ 348738 h 838586"/>
                <a:gd name="connsiteX80" fmla="*/ 290159 w 838149"/>
                <a:gd name="connsiteY80" fmla="*/ 16668 h 838586"/>
                <a:gd name="connsiteX81" fmla="*/ 415049 w 838149"/>
                <a:gd name="connsiteY81" fmla="*/ -1854 h 838586"/>
                <a:gd name="connsiteX82" fmla="*/ 579628 w 838149"/>
                <a:gd name="connsiteY82" fmla="*/ 30956 h 838586"/>
                <a:gd name="connsiteX83" fmla="*/ 834965 w 838149"/>
                <a:gd name="connsiteY83" fmla="*/ 400070 h 838586"/>
                <a:gd name="connsiteX84" fmla="*/ 492047 w 838149"/>
                <a:gd name="connsiteY84" fmla="*/ 829776 h 838586"/>
                <a:gd name="connsiteX85" fmla="*/ 374036 w 838149"/>
                <a:gd name="connsiteY85" fmla="*/ 835333 h 838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838149" h="838586">
                  <a:moveTo>
                    <a:pt x="374036" y="835333"/>
                  </a:moveTo>
                  <a:cubicBezTo>
                    <a:pt x="343343" y="831893"/>
                    <a:pt x="311591" y="825013"/>
                    <a:pt x="304447" y="820515"/>
                  </a:cubicBezTo>
                  <a:cubicBezTo>
                    <a:pt x="291482" y="812048"/>
                    <a:pt x="291746" y="793262"/>
                    <a:pt x="305241" y="787176"/>
                  </a:cubicBezTo>
                  <a:cubicBezTo>
                    <a:pt x="310797" y="784795"/>
                    <a:pt x="317148" y="785059"/>
                    <a:pt x="336463" y="788764"/>
                  </a:cubicBezTo>
                  <a:cubicBezTo>
                    <a:pt x="349958" y="791410"/>
                    <a:pt x="368744" y="794055"/>
                    <a:pt x="378534" y="794849"/>
                  </a:cubicBezTo>
                  <a:lnTo>
                    <a:pt x="396527" y="796437"/>
                  </a:lnTo>
                  <a:lnTo>
                    <a:pt x="396527" y="765744"/>
                  </a:lnTo>
                  <a:cubicBezTo>
                    <a:pt x="396527" y="735844"/>
                    <a:pt x="396792" y="735050"/>
                    <a:pt x="403407" y="729758"/>
                  </a:cubicBezTo>
                  <a:cubicBezTo>
                    <a:pt x="412667" y="722350"/>
                    <a:pt x="421664" y="722879"/>
                    <a:pt x="429602" y="730817"/>
                  </a:cubicBezTo>
                  <a:cubicBezTo>
                    <a:pt x="435952" y="736902"/>
                    <a:pt x="436217" y="739019"/>
                    <a:pt x="436217" y="766802"/>
                  </a:cubicBezTo>
                  <a:lnTo>
                    <a:pt x="436217" y="796437"/>
                  </a:lnTo>
                  <a:lnTo>
                    <a:pt x="457384" y="794585"/>
                  </a:lnTo>
                  <a:cubicBezTo>
                    <a:pt x="503689" y="790880"/>
                    <a:pt x="566134" y="769977"/>
                    <a:pt x="610586" y="743517"/>
                  </a:cubicBezTo>
                  <a:cubicBezTo>
                    <a:pt x="634665" y="728965"/>
                    <a:pt x="668798" y="703034"/>
                    <a:pt x="669062" y="699065"/>
                  </a:cubicBezTo>
                  <a:cubicBezTo>
                    <a:pt x="669062" y="697477"/>
                    <a:pt x="660066" y="687423"/>
                    <a:pt x="649218" y="676574"/>
                  </a:cubicBezTo>
                  <a:cubicBezTo>
                    <a:pt x="632813" y="660169"/>
                    <a:pt x="629373" y="655406"/>
                    <a:pt x="629373" y="648262"/>
                  </a:cubicBezTo>
                  <a:cubicBezTo>
                    <a:pt x="629373" y="642441"/>
                    <a:pt x="631490" y="638208"/>
                    <a:pt x="636252" y="634503"/>
                  </a:cubicBezTo>
                  <a:cubicBezTo>
                    <a:pt x="648424" y="624978"/>
                    <a:pt x="654510" y="627094"/>
                    <a:pt x="677530" y="649585"/>
                  </a:cubicBezTo>
                  <a:lnTo>
                    <a:pt x="698697" y="669959"/>
                  </a:lnTo>
                  <a:lnTo>
                    <a:pt x="709281" y="658052"/>
                  </a:lnTo>
                  <a:cubicBezTo>
                    <a:pt x="733889" y="630534"/>
                    <a:pt x="762730" y="578938"/>
                    <a:pt x="776224" y="538190"/>
                  </a:cubicBezTo>
                  <a:cubicBezTo>
                    <a:pt x="783898" y="514905"/>
                    <a:pt x="792100" y="477068"/>
                    <a:pt x="794746" y="452460"/>
                  </a:cubicBezTo>
                  <a:lnTo>
                    <a:pt x="796334" y="435791"/>
                  </a:lnTo>
                  <a:lnTo>
                    <a:pt x="766963" y="435791"/>
                  </a:lnTo>
                  <a:cubicBezTo>
                    <a:pt x="741298" y="435791"/>
                    <a:pt x="737329" y="435261"/>
                    <a:pt x="732566" y="430499"/>
                  </a:cubicBezTo>
                  <a:cubicBezTo>
                    <a:pt x="724628" y="422561"/>
                    <a:pt x="725422" y="408537"/>
                    <a:pt x="734153" y="401657"/>
                  </a:cubicBezTo>
                  <a:cubicBezTo>
                    <a:pt x="740239" y="396895"/>
                    <a:pt x="745002" y="396101"/>
                    <a:pt x="768551" y="396101"/>
                  </a:cubicBezTo>
                  <a:lnTo>
                    <a:pt x="795805" y="396101"/>
                  </a:lnTo>
                  <a:lnTo>
                    <a:pt x="794482" y="382342"/>
                  </a:lnTo>
                  <a:cubicBezTo>
                    <a:pt x="791836" y="358793"/>
                    <a:pt x="782839" y="316457"/>
                    <a:pt x="775960" y="295554"/>
                  </a:cubicBezTo>
                  <a:cubicBezTo>
                    <a:pt x="762201" y="254806"/>
                    <a:pt x="733624" y="204003"/>
                    <a:pt x="709281" y="176485"/>
                  </a:cubicBezTo>
                  <a:lnTo>
                    <a:pt x="698697" y="164578"/>
                  </a:lnTo>
                  <a:lnTo>
                    <a:pt x="678853" y="183894"/>
                  </a:lnTo>
                  <a:cubicBezTo>
                    <a:pt x="663241" y="198976"/>
                    <a:pt x="657420" y="202945"/>
                    <a:pt x="651070" y="202945"/>
                  </a:cubicBezTo>
                  <a:cubicBezTo>
                    <a:pt x="639957" y="202945"/>
                    <a:pt x="631754" y="195536"/>
                    <a:pt x="631490" y="184952"/>
                  </a:cubicBezTo>
                  <a:cubicBezTo>
                    <a:pt x="631225" y="177279"/>
                    <a:pt x="634136" y="173310"/>
                    <a:pt x="650805" y="156376"/>
                  </a:cubicBezTo>
                  <a:lnTo>
                    <a:pt x="670121" y="136795"/>
                  </a:lnTo>
                  <a:lnTo>
                    <a:pt x="662447" y="128857"/>
                  </a:lnTo>
                  <a:cubicBezTo>
                    <a:pt x="639163" y="104514"/>
                    <a:pt x="569045" y="66148"/>
                    <a:pt x="524857" y="53447"/>
                  </a:cubicBezTo>
                  <a:cubicBezTo>
                    <a:pt x="498662" y="45774"/>
                    <a:pt x="461618" y="38894"/>
                    <a:pt x="447859" y="38894"/>
                  </a:cubicBezTo>
                  <a:lnTo>
                    <a:pt x="438863" y="38894"/>
                  </a:lnTo>
                  <a:lnTo>
                    <a:pt x="438863" y="65089"/>
                  </a:lnTo>
                  <a:cubicBezTo>
                    <a:pt x="438863" y="88903"/>
                    <a:pt x="438333" y="92343"/>
                    <a:pt x="432777" y="98693"/>
                  </a:cubicBezTo>
                  <a:cubicBezTo>
                    <a:pt x="424574" y="107954"/>
                    <a:pt x="411080" y="108748"/>
                    <a:pt x="403936" y="100016"/>
                  </a:cubicBezTo>
                  <a:cubicBezTo>
                    <a:pt x="399967" y="94989"/>
                    <a:pt x="399173" y="89168"/>
                    <a:pt x="399173" y="66412"/>
                  </a:cubicBezTo>
                  <a:lnTo>
                    <a:pt x="399173" y="38894"/>
                  </a:lnTo>
                  <a:lnTo>
                    <a:pt x="386737" y="38894"/>
                  </a:lnTo>
                  <a:cubicBezTo>
                    <a:pt x="367686" y="38894"/>
                    <a:pt x="329848" y="46303"/>
                    <a:pt x="301272" y="55299"/>
                  </a:cubicBezTo>
                  <a:cubicBezTo>
                    <a:pt x="255761" y="69852"/>
                    <a:pt x="216865" y="90491"/>
                    <a:pt x="178763" y="120390"/>
                  </a:cubicBezTo>
                  <a:lnTo>
                    <a:pt x="163681" y="132297"/>
                  </a:lnTo>
                  <a:lnTo>
                    <a:pt x="184849" y="153994"/>
                  </a:lnTo>
                  <a:cubicBezTo>
                    <a:pt x="196491" y="166166"/>
                    <a:pt x="206017" y="177808"/>
                    <a:pt x="206017" y="179925"/>
                  </a:cubicBezTo>
                  <a:cubicBezTo>
                    <a:pt x="206017" y="193155"/>
                    <a:pt x="192522" y="204797"/>
                    <a:pt x="181145" y="201357"/>
                  </a:cubicBezTo>
                  <a:cubicBezTo>
                    <a:pt x="178234" y="200563"/>
                    <a:pt x="166592" y="190773"/>
                    <a:pt x="155479" y="179925"/>
                  </a:cubicBezTo>
                  <a:lnTo>
                    <a:pt x="135105" y="160080"/>
                  </a:lnTo>
                  <a:lnTo>
                    <a:pt x="114995" y="186010"/>
                  </a:lnTo>
                  <a:cubicBezTo>
                    <a:pt x="73453" y="240253"/>
                    <a:pt x="45671" y="308784"/>
                    <a:pt x="37733" y="378108"/>
                  </a:cubicBezTo>
                  <a:lnTo>
                    <a:pt x="36145" y="392926"/>
                  </a:lnTo>
                  <a:lnTo>
                    <a:pt x="67103" y="393984"/>
                  </a:lnTo>
                  <a:cubicBezTo>
                    <a:pt x="95944" y="394778"/>
                    <a:pt x="98326" y="395307"/>
                    <a:pt x="103088" y="401128"/>
                  </a:cubicBezTo>
                  <a:cubicBezTo>
                    <a:pt x="109968" y="409595"/>
                    <a:pt x="109439" y="420444"/>
                    <a:pt x="102030" y="427323"/>
                  </a:cubicBezTo>
                  <a:cubicBezTo>
                    <a:pt x="96473" y="432615"/>
                    <a:pt x="93034" y="433145"/>
                    <a:pt x="65780" y="433145"/>
                  </a:cubicBezTo>
                  <a:lnTo>
                    <a:pt x="35881" y="433145"/>
                  </a:lnTo>
                  <a:lnTo>
                    <a:pt x="37733" y="453783"/>
                  </a:lnTo>
                  <a:cubicBezTo>
                    <a:pt x="41702" y="497442"/>
                    <a:pt x="55196" y="544011"/>
                    <a:pt x="75570" y="585288"/>
                  </a:cubicBezTo>
                  <a:cubicBezTo>
                    <a:pt x="87742" y="609631"/>
                    <a:pt x="109968" y="644293"/>
                    <a:pt x="123992" y="660698"/>
                  </a:cubicBezTo>
                  <a:lnTo>
                    <a:pt x="131930" y="669695"/>
                  </a:lnTo>
                  <a:lnTo>
                    <a:pt x="151245" y="650908"/>
                  </a:lnTo>
                  <a:cubicBezTo>
                    <a:pt x="161564" y="640589"/>
                    <a:pt x="172942" y="630799"/>
                    <a:pt x="176117" y="629211"/>
                  </a:cubicBezTo>
                  <a:cubicBezTo>
                    <a:pt x="188818" y="622861"/>
                    <a:pt x="203371" y="632916"/>
                    <a:pt x="203371" y="647998"/>
                  </a:cubicBezTo>
                  <a:cubicBezTo>
                    <a:pt x="203371" y="653819"/>
                    <a:pt x="198343" y="660698"/>
                    <a:pt x="182203" y="677633"/>
                  </a:cubicBezTo>
                  <a:lnTo>
                    <a:pt x="161035" y="699594"/>
                  </a:lnTo>
                  <a:lnTo>
                    <a:pt x="181145" y="715735"/>
                  </a:lnTo>
                  <a:cubicBezTo>
                    <a:pt x="192258" y="724466"/>
                    <a:pt x="211309" y="737432"/>
                    <a:pt x="223216" y="744311"/>
                  </a:cubicBezTo>
                  <a:cubicBezTo>
                    <a:pt x="244383" y="756747"/>
                    <a:pt x="250998" y="763891"/>
                    <a:pt x="250998" y="773946"/>
                  </a:cubicBezTo>
                  <a:cubicBezTo>
                    <a:pt x="250734" y="780296"/>
                    <a:pt x="245177" y="787176"/>
                    <a:pt x="237239" y="790087"/>
                  </a:cubicBezTo>
                  <a:cubicBezTo>
                    <a:pt x="228508" y="793262"/>
                    <a:pt x="211573" y="785588"/>
                    <a:pt x="180086" y="764156"/>
                  </a:cubicBezTo>
                  <a:cubicBezTo>
                    <a:pt x="89594" y="701976"/>
                    <a:pt x="27943" y="609631"/>
                    <a:pt x="4658" y="501411"/>
                  </a:cubicBezTo>
                  <a:cubicBezTo>
                    <a:pt x="954" y="484212"/>
                    <a:pt x="-1163" y="462250"/>
                    <a:pt x="-2221" y="429176"/>
                  </a:cubicBezTo>
                  <a:cubicBezTo>
                    <a:pt x="-3544" y="388428"/>
                    <a:pt x="-2751" y="376785"/>
                    <a:pt x="2012" y="348738"/>
                  </a:cubicBezTo>
                  <a:cubicBezTo>
                    <a:pt x="28737" y="191832"/>
                    <a:pt x="139603" y="64296"/>
                    <a:pt x="290159" y="16668"/>
                  </a:cubicBezTo>
                  <a:cubicBezTo>
                    <a:pt x="331701" y="3703"/>
                    <a:pt x="367686" y="-1589"/>
                    <a:pt x="415049" y="-1854"/>
                  </a:cubicBezTo>
                  <a:cubicBezTo>
                    <a:pt x="477494" y="-1854"/>
                    <a:pt x="526444" y="7936"/>
                    <a:pt x="579628" y="30956"/>
                  </a:cubicBezTo>
                  <a:cubicBezTo>
                    <a:pt x="729920" y="95783"/>
                    <a:pt x="827821" y="237342"/>
                    <a:pt x="834965" y="400070"/>
                  </a:cubicBezTo>
                  <a:cubicBezTo>
                    <a:pt x="843961" y="607779"/>
                    <a:pt x="696316" y="792997"/>
                    <a:pt x="492047" y="829776"/>
                  </a:cubicBezTo>
                  <a:cubicBezTo>
                    <a:pt x="457384" y="836126"/>
                    <a:pt x="403407" y="838508"/>
                    <a:pt x="374036" y="835333"/>
                  </a:cubicBezTo>
                  <a:close/>
                </a:path>
              </a:pathLst>
            </a:custGeom>
            <a:grpFill/>
            <a:ln w="264" cap="flat">
              <a:solidFill>
                <a:srgbClr val="FFFFFF"/>
              </a:solidFill>
              <a:prstDash val="solid"/>
              <a:miter/>
            </a:ln>
          </p:spPr>
          <p:txBody>
            <a:bodyPr rtlCol="0" anchor="ctr"/>
            <a:lstStyle/>
            <a:p>
              <a:endParaRPr lang="en-US" sz="2000"/>
            </a:p>
          </p:txBody>
        </p:sp>
        <p:sp>
          <p:nvSpPr>
            <p:cNvPr id="391" name="Freeform: Shape 390">
              <a:extLst>
                <a:ext uri="{FF2B5EF4-FFF2-40B4-BE49-F238E27FC236}">
                  <a16:creationId xmlns:a16="http://schemas.microsoft.com/office/drawing/2014/main" id="{F6D6AED6-C38F-4449-BB6E-385C0AC760CD}"/>
                </a:ext>
              </a:extLst>
            </p:cNvPr>
            <p:cNvSpPr/>
            <p:nvPr/>
          </p:nvSpPr>
          <p:spPr>
            <a:xfrm flipV="1">
              <a:off x="5562789" y="1221883"/>
              <a:ext cx="235694" cy="365048"/>
            </a:xfrm>
            <a:custGeom>
              <a:avLst/>
              <a:gdLst>
                <a:gd name="connsiteX0" fmla="*/ 32101 w 235694"/>
                <a:gd name="connsiteY0" fmla="*/ 357206 h 365048"/>
                <a:gd name="connsiteX1" fmla="*/ 26280 w 235694"/>
                <a:gd name="connsiteY1" fmla="*/ 289204 h 365048"/>
                <a:gd name="connsiteX2" fmla="*/ 26280 w 235694"/>
                <a:gd name="connsiteY2" fmla="*/ 227553 h 365048"/>
                <a:gd name="connsiteX3" fmla="*/ 15961 w 235694"/>
                <a:gd name="connsiteY3" fmla="*/ 218821 h 365048"/>
                <a:gd name="connsiteX4" fmla="*/ 9875 w 235694"/>
                <a:gd name="connsiteY4" fmla="*/ 148174 h 365048"/>
                <a:gd name="connsiteX5" fmla="*/ 59355 w 235694"/>
                <a:gd name="connsiteY5" fmla="*/ 134150 h 365048"/>
                <a:gd name="connsiteX6" fmla="*/ 136088 w 235694"/>
                <a:gd name="connsiteY6" fmla="*/ 66943 h 365048"/>
                <a:gd name="connsiteX7" fmla="*/ 213351 w 235694"/>
                <a:gd name="connsiteY7" fmla="*/ -1853 h 365048"/>
                <a:gd name="connsiteX8" fmla="*/ 232666 w 235694"/>
                <a:gd name="connsiteY8" fmla="*/ 17198 h 365048"/>
                <a:gd name="connsiteX9" fmla="*/ 163342 w 235694"/>
                <a:gd name="connsiteY9" fmla="*/ 95254 h 365048"/>
                <a:gd name="connsiteX10" fmla="*/ 94017 w 235694"/>
                <a:gd name="connsiteY10" fmla="*/ 164579 h 365048"/>
                <a:gd name="connsiteX11" fmla="*/ 93753 w 235694"/>
                <a:gd name="connsiteY11" fmla="*/ 180455 h 365048"/>
                <a:gd name="connsiteX12" fmla="*/ 86344 w 235694"/>
                <a:gd name="connsiteY12" fmla="*/ 206915 h 365048"/>
                <a:gd name="connsiteX13" fmla="*/ 72585 w 235694"/>
                <a:gd name="connsiteY13" fmla="*/ 220938 h 365048"/>
                <a:gd name="connsiteX14" fmla="*/ 65970 w 235694"/>
                <a:gd name="connsiteY14" fmla="*/ 223849 h 365048"/>
                <a:gd name="connsiteX15" fmla="*/ 65970 w 235694"/>
                <a:gd name="connsiteY15" fmla="*/ 287088 h 365048"/>
                <a:gd name="connsiteX16" fmla="*/ 65970 w 235694"/>
                <a:gd name="connsiteY16" fmla="*/ 350326 h 365048"/>
                <a:gd name="connsiteX17" fmla="*/ 59355 w 235694"/>
                <a:gd name="connsiteY17" fmla="*/ 356677 h 365048"/>
                <a:gd name="connsiteX18" fmla="*/ 32101 w 235694"/>
                <a:gd name="connsiteY18" fmla="*/ 357206 h 365048"/>
                <a:gd name="connsiteX19" fmla="*/ 52475 w 235694"/>
                <a:gd name="connsiteY19" fmla="*/ 184953 h 365048"/>
                <a:gd name="connsiteX20" fmla="*/ 45860 w 235694"/>
                <a:gd name="connsiteY20" fmla="*/ 172782 h 365048"/>
                <a:gd name="connsiteX21" fmla="*/ 37923 w 235694"/>
                <a:gd name="connsiteY21" fmla="*/ 184688 h 365048"/>
                <a:gd name="connsiteX22" fmla="*/ 52475 w 235694"/>
                <a:gd name="connsiteY22" fmla="*/ 184953 h 365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35694" h="365048">
                  <a:moveTo>
                    <a:pt x="32101" y="357206"/>
                  </a:moveTo>
                  <a:cubicBezTo>
                    <a:pt x="26545" y="351120"/>
                    <a:pt x="26280" y="349003"/>
                    <a:pt x="26280" y="289204"/>
                  </a:cubicBezTo>
                  <a:lnTo>
                    <a:pt x="26280" y="227553"/>
                  </a:lnTo>
                  <a:lnTo>
                    <a:pt x="15961" y="218821"/>
                  </a:lnTo>
                  <a:cubicBezTo>
                    <a:pt x="-6794" y="199241"/>
                    <a:pt x="-9440" y="168548"/>
                    <a:pt x="9875" y="148174"/>
                  </a:cubicBezTo>
                  <a:cubicBezTo>
                    <a:pt x="23105" y="134150"/>
                    <a:pt x="39246" y="129652"/>
                    <a:pt x="59355" y="134150"/>
                  </a:cubicBezTo>
                  <a:cubicBezTo>
                    <a:pt x="67028" y="135738"/>
                    <a:pt x="70468" y="132563"/>
                    <a:pt x="136088" y="66943"/>
                  </a:cubicBezTo>
                  <a:cubicBezTo>
                    <a:pt x="197739" y="5027"/>
                    <a:pt x="205677" y="-1853"/>
                    <a:pt x="213351" y="-1853"/>
                  </a:cubicBezTo>
                  <a:cubicBezTo>
                    <a:pt x="224728" y="-1853"/>
                    <a:pt x="232666" y="6085"/>
                    <a:pt x="232666" y="17198"/>
                  </a:cubicBezTo>
                  <a:cubicBezTo>
                    <a:pt x="232666" y="25136"/>
                    <a:pt x="225522" y="33074"/>
                    <a:pt x="163342" y="95254"/>
                  </a:cubicBezTo>
                  <a:lnTo>
                    <a:pt x="94017" y="164579"/>
                  </a:lnTo>
                  <a:lnTo>
                    <a:pt x="93753" y="180455"/>
                  </a:lnTo>
                  <a:cubicBezTo>
                    <a:pt x="93488" y="192626"/>
                    <a:pt x="92165" y="198183"/>
                    <a:pt x="86344" y="206915"/>
                  </a:cubicBezTo>
                  <a:cubicBezTo>
                    <a:pt x="82375" y="213000"/>
                    <a:pt x="76025" y="219351"/>
                    <a:pt x="72585" y="220938"/>
                  </a:cubicBezTo>
                  <a:lnTo>
                    <a:pt x="65970" y="223849"/>
                  </a:lnTo>
                  <a:lnTo>
                    <a:pt x="65970" y="287088"/>
                  </a:lnTo>
                  <a:lnTo>
                    <a:pt x="65970" y="350326"/>
                  </a:lnTo>
                  <a:lnTo>
                    <a:pt x="59355" y="356677"/>
                  </a:lnTo>
                  <a:cubicBezTo>
                    <a:pt x="51152" y="365144"/>
                    <a:pt x="39775" y="365408"/>
                    <a:pt x="32101" y="357206"/>
                  </a:cubicBezTo>
                  <a:close/>
                  <a:moveTo>
                    <a:pt x="52475" y="184953"/>
                  </a:moveTo>
                  <a:cubicBezTo>
                    <a:pt x="56974" y="179661"/>
                    <a:pt x="53005" y="172782"/>
                    <a:pt x="45860" y="172782"/>
                  </a:cubicBezTo>
                  <a:cubicBezTo>
                    <a:pt x="38981" y="172782"/>
                    <a:pt x="35277" y="178073"/>
                    <a:pt x="37923" y="184688"/>
                  </a:cubicBezTo>
                  <a:cubicBezTo>
                    <a:pt x="39775" y="189716"/>
                    <a:pt x="48506" y="189980"/>
                    <a:pt x="52475" y="184953"/>
                  </a:cubicBezTo>
                  <a:close/>
                </a:path>
              </a:pathLst>
            </a:custGeom>
            <a:grpFill/>
            <a:ln w="264" cap="flat">
              <a:solidFill>
                <a:srgbClr val="FFFFFF"/>
              </a:solidFill>
              <a:prstDash val="solid"/>
              <a:miter/>
            </a:ln>
          </p:spPr>
          <p:txBody>
            <a:bodyPr rtlCol="0" anchor="ctr"/>
            <a:lstStyle/>
            <a:p>
              <a:endParaRPr lang="en-US" sz="2000"/>
            </a:p>
          </p:txBody>
        </p:sp>
      </p:gr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7"/>
        <p:cNvGrpSpPr/>
        <p:nvPr/>
      </p:nvGrpSpPr>
      <p:grpSpPr>
        <a:xfrm>
          <a:off x="0" y="0"/>
          <a:ext cx="0" cy="0"/>
          <a:chOff x="0" y="0"/>
          <a:chExt cx="0" cy="0"/>
        </a:xfrm>
      </p:grpSpPr>
      <p:grpSp>
        <p:nvGrpSpPr>
          <p:cNvPr id="537" name="Group 536">
            <a:extLst>
              <a:ext uri="{FF2B5EF4-FFF2-40B4-BE49-F238E27FC236}">
                <a16:creationId xmlns:a16="http://schemas.microsoft.com/office/drawing/2014/main" id="{C6D03FB2-9777-4DF5-9250-854B27FE1D76}"/>
              </a:ext>
            </a:extLst>
          </p:cNvPr>
          <p:cNvGrpSpPr/>
          <p:nvPr/>
        </p:nvGrpSpPr>
        <p:grpSpPr>
          <a:xfrm>
            <a:off x="755650" y="255808"/>
            <a:ext cx="4495099" cy="479169"/>
            <a:chOff x="814234" y="3068672"/>
            <a:chExt cx="4495099" cy="602255"/>
          </a:xfrm>
        </p:grpSpPr>
        <p:sp>
          <p:nvSpPr>
            <p:cNvPr id="538" name="Google Shape;2346;p40">
              <a:extLst>
                <a:ext uri="{FF2B5EF4-FFF2-40B4-BE49-F238E27FC236}">
                  <a16:creationId xmlns:a16="http://schemas.microsoft.com/office/drawing/2014/main" id="{3D888B8E-2303-4BB4-8D0C-E9F691BFD3CA}"/>
                </a:ext>
              </a:extLst>
            </p:cNvPr>
            <p:cNvSpPr/>
            <p:nvPr/>
          </p:nvSpPr>
          <p:spPr>
            <a:xfrm>
              <a:off x="814234" y="3125026"/>
              <a:ext cx="4495099" cy="545901"/>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TextBox 538">
              <a:extLst>
                <a:ext uri="{FF2B5EF4-FFF2-40B4-BE49-F238E27FC236}">
                  <a16:creationId xmlns:a16="http://schemas.microsoft.com/office/drawing/2014/main" id="{A5B74BF4-E018-4B94-BCE0-7BF09F6B5B14}"/>
                </a:ext>
              </a:extLst>
            </p:cNvPr>
            <p:cNvSpPr txBox="1"/>
            <p:nvPr/>
          </p:nvSpPr>
          <p:spPr>
            <a:xfrm>
              <a:off x="1079842" y="3068672"/>
              <a:ext cx="4229491" cy="580254"/>
            </a:xfrm>
            <a:prstGeom prst="rect">
              <a:avLst/>
            </a:prstGeom>
            <a:noFill/>
          </p:spPr>
          <p:txBody>
            <a:bodyPr wrap="square" rtlCol="0">
              <a:spAutoFit/>
            </a:bodyPr>
            <a:lstStyle/>
            <a:p>
              <a:r>
                <a:rPr lang="en-US" sz="2400" dirty="0" err="1">
                  <a:solidFill>
                    <a:srgbClr val="FBF9F6"/>
                  </a:solidFill>
                  <a:latin typeface="#9Slide07 IcielBaliho Script" pitchFamily="2" charset="0"/>
                  <a:cs typeface="#9Slide03 Arima Madurai Black" panose="00000A00000000000000" pitchFamily="2" charset="0"/>
                </a:rPr>
                <a:t>Đo</a:t>
              </a:r>
              <a:r>
                <a:rPr lang="en-US" sz="2400" dirty="0">
                  <a:solidFill>
                    <a:srgbClr val="FBF9F6"/>
                  </a:solidFill>
                  <a:latin typeface="#9Slide07 IcielBaliho Script" pitchFamily="2" charset="0"/>
                  <a:cs typeface="#9Slide03 Arima Madurai Black" panose="00000A00000000000000" pitchFamily="2" charset="0"/>
                </a:rPr>
                <a:t> </a:t>
              </a:r>
              <a:r>
                <a:rPr lang="en-US" sz="2400" dirty="0" err="1">
                  <a:solidFill>
                    <a:srgbClr val="FBF9F6"/>
                  </a:solidFill>
                  <a:latin typeface="#9Slide07 IcielBaliho Script" pitchFamily="2" charset="0"/>
                  <a:cs typeface="#9Slide03 Arima Madurai Black" panose="00000A00000000000000" pitchFamily="2" charset="0"/>
                </a:rPr>
                <a:t>Tốc</a:t>
              </a:r>
              <a:r>
                <a:rPr lang="en-US" sz="2400" dirty="0">
                  <a:solidFill>
                    <a:srgbClr val="FBF9F6"/>
                  </a:solidFill>
                  <a:latin typeface="#9Slide07 IcielBaliho Script" pitchFamily="2" charset="0"/>
                  <a:cs typeface="#9Slide03 Arima Madurai Black" panose="00000A00000000000000" pitchFamily="2" charset="0"/>
                </a:rPr>
                <a:t> </a:t>
              </a:r>
              <a:r>
                <a:rPr lang="en-US" sz="2400" dirty="0" err="1">
                  <a:solidFill>
                    <a:srgbClr val="FBF9F6"/>
                  </a:solidFill>
                  <a:latin typeface="#9Slide07 IcielBaliho Script" pitchFamily="2" charset="0"/>
                  <a:cs typeface="#9Slide03 Arima Madurai Black" panose="00000A00000000000000" pitchFamily="2" charset="0"/>
                </a:rPr>
                <a:t>Độ</a:t>
              </a:r>
              <a:r>
                <a:rPr lang="en-US" sz="2400" dirty="0">
                  <a:solidFill>
                    <a:srgbClr val="FBF9F6"/>
                  </a:solidFill>
                  <a:latin typeface="#9Slide07 IcielBaliho Script" pitchFamily="2" charset="0"/>
                  <a:cs typeface="#9Slide03 Arima Madurai Black" panose="00000A00000000000000" pitchFamily="2" charset="0"/>
                </a:rPr>
                <a:t> </a:t>
              </a:r>
              <a:r>
                <a:rPr lang="en-US" sz="2400" dirty="0" err="1">
                  <a:solidFill>
                    <a:srgbClr val="FBF9F6"/>
                  </a:solidFill>
                  <a:latin typeface="#9Slide07 IcielBaliho Script" pitchFamily="2" charset="0"/>
                  <a:cs typeface="#9Slide03 Arima Madurai Black" panose="00000A00000000000000" pitchFamily="2" charset="0"/>
                </a:rPr>
                <a:t>Dùng</a:t>
              </a:r>
              <a:r>
                <a:rPr lang="en-US" sz="2400" dirty="0">
                  <a:solidFill>
                    <a:srgbClr val="FBF9F6"/>
                  </a:solidFill>
                  <a:latin typeface="#9Slide07 IcielBaliho Script" pitchFamily="2" charset="0"/>
                  <a:cs typeface="#9Slide03 Arima Madurai Black" panose="00000A00000000000000" pitchFamily="2" charset="0"/>
                </a:rPr>
                <a:t> </a:t>
              </a:r>
              <a:r>
                <a:rPr lang="en-US" sz="2400" dirty="0" err="1">
                  <a:solidFill>
                    <a:srgbClr val="FBF9F6"/>
                  </a:solidFill>
                  <a:latin typeface="#9Slide07 IcielBaliho Script" pitchFamily="2" charset="0"/>
                  <a:cs typeface="#9Slide03 Arima Madurai Black" panose="00000A00000000000000" pitchFamily="2" charset="0"/>
                </a:rPr>
                <a:t>Đồng</a:t>
              </a:r>
              <a:r>
                <a:rPr lang="en-US" sz="2400" dirty="0">
                  <a:solidFill>
                    <a:srgbClr val="FBF9F6"/>
                  </a:solidFill>
                  <a:latin typeface="#9Slide07 IcielBaliho Script" pitchFamily="2" charset="0"/>
                  <a:cs typeface="#9Slide03 Arima Madurai Black" panose="00000A00000000000000" pitchFamily="2" charset="0"/>
                </a:rPr>
                <a:t> </a:t>
              </a:r>
              <a:r>
                <a:rPr lang="en-US" sz="2400" dirty="0" err="1">
                  <a:solidFill>
                    <a:srgbClr val="FBF9F6"/>
                  </a:solidFill>
                  <a:latin typeface="#9Slide07 IcielBaliho Script" pitchFamily="2" charset="0"/>
                  <a:cs typeface="#9Slide03 Arima Madurai Black" panose="00000A00000000000000" pitchFamily="2" charset="0"/>
                </a:rPr>
                <a:t>Hồ</a:t>
              </a:r>
              <a:r>
                <a:rPr lang="en-US" sz="2400" dirty="0">
                  <a:solidFill>
                    <a:srgbClr val="FBF9F6"/>
                  </a:solidFill>
                  <a:latin typeface="#9Slide07 IcielBaliho Script" pitchFamily="2" charset="0"/>
                  <a:cs typeface="#9Slide03 Arima Madurai Black" panose="00000A00000000000000" pitchFamily="2" charset="0"/>
                </a:rPr>
                <a:t> </a:t>
              </a:r>
              <a:r>
                <a:rPr lang="en-US" sz="2400" dirty="0" err="1">
                  <a:solidFill>
                    <a:srgbClr val="FBF9F6"/>
                  </a:solidFill>
                  <a:latin typeface="#9Slide07 IcielBaliho Script" pitchFamily="2" charset="0"/>
                  <a:cs typeface="#9Slide03 Arima Madurai Black" panose="00000A00000000000000" pitchFamily="2" charset="0"/>
                </a:rPr>
                <a:t>Bấm</a:t>
              </a:r>
              <a:r>
                <a:rPr lang="en-US" sz="2400" dirty="0">
                  <a:solidFill>
                    <a:srgbClr val="FBF9F6"/>
                  </a:solidFill>
                  <a:latin typeface="#9Slide07 IcielBaliho Script" pitchFamily="2" charset="0"/>
                  <a:cs typeface="#9Slide03 Arima Madurai Black" panose="00000A00000000000000" pitchFamily="2" charset="0"/>
                </a:rPr>
                <a:t> </a:t>
              </a:r>
              <a:r>
                <a:rPr lang="en-US" sz="2400" dirty="0" err="1">
                  <a:solidFill>
                    <a:srgbClr val="FBF9F6"/>
                  </a:solidFill>
                  <a:latin typeface="#9Slide07 IcielBaliho Script" pitchFamily="2" charset="0"/>
                  <a:cs typeface="#9Slide03 Arima Madurai Black" panose="00000A00000000000000" pitchFamily="2" charset="0"/>
                </a:rPr>
                <a:t>Giây</a:t>
              </a:r>
              <a:endParaRPr lang="en-US" sz="2400" dirty="0">
                <a:solidFill>
                  <a:srgbClr val="FBF9F6"/>
                </a:solidFill>
                <a:latin typeface="#9Slide07 IcielBaliho Script" pitchFamily="2" charset="0"/>
                <a:cs typeface="#9Slide03 Arima Madurai Black" panose="00000A00000000000000" pitchFamily="2" charset="0"/>
              </a:endParaRPr>
            </a:p>
          </p:txBody>
        </p:sp>
      </p:grpSp>
      <p:sp>
        <p:nvSpPr>
          <p:cNvPr id="532" name="Google Shape;2357;p40">
            <a:extLst>
              <a:ext uri="{FF2B5EF4-FFF2-40B4-BE49-F238E27FC236}">
                <a16:creationId xmlns:a16="http://schemas.microsoft.com/office/drawing/2014/main" id="{1AB7169D-E9BC-4C3E-A7D3-71FDF2BD6AF1}"/>
              </a:ext>
            </a:extLst>
          </p:cNvPr>
          <p:cNvSpPr/>
          <p:nvPr/>
        </p:nvSpPr>
        <p:spPr>
          <a:xfrm rot="10800000">
            <a:off x="296241" y="131974"/>
            <a:ext cx="746628" cy="739117"/>
          </a:xfrm>
          <a:custGeom>
            <a:avLst/>
            <a:gdLst/>
            <a:ahLst/>
            <a:cxnLst/>
            <a:rect l="l" t="t" r="r" b="b"/>
            <a:pathLst>
              <a:path w="24264" h="24017" extrusionOk="0">
                <a:moveTo>
                  <a:pt x="12348" y="0"/>
                </a:moveTo>
                <a:cubicBezTo>
                  <a:pt x="8348" y="0"/>
                  <a:pt x="4664" y="2910"/>
                  <a:pt x="2420" y="6821"/>
                </a:cubicBezTo>
                <a:cubicBezTo>
                  <a:pt x="434" y="10290"/>
                  <a:pt x="1" y="14764"/>
                  <a:pt x="1713" y="18393"/>
                </a:cubicBezTo>
                <a:cubicBezTo>
                  <a:pt x="3572" y="22362"/>
                  <a:pt x="6777" y="24017"/>
                  <a:pt x="10150" y="24017"/>
                </a:cubicBezTo>
                <a:cubicBezTo>
                  <a:pt x="15098" y="24017"/>
                  <a:pt x="20405" y="20453"/>
                  <a:pt x="22347" y="15403"/>
                </a:cubicBezTo>
                <a:cubicBezTo>
                  <a:pt x="24264" y="10404"/>
                  <a:pt x="21708" y="4378"/>
                  <a:pt x="17348" y="1548"/>
                </a:cubicBezTo>
                <a:cubicBezTo>
                  <a:pt x="15956" y="658"/>
                  <a:pt x="14540" y="179"/>
                  <a:pt x="13171" y="42"/>
                </a:cubicBezTo>
                <a:cubicBezTo>
                  <a:pt x="12895" y="14"/>
                  <a:pt x="12621" y="0"/>
                  <a:pt x="123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3" name="Graphic 8">
            <a:extLst>
              <a:ext uri="{FF2B5EF4-FFF2-40B4-BE49-F238E27FC236}">
                <a16:creationId xmlns:a16="http://schemas.microsoft.com/office/drawing/2014/main" id="{5CD1AE05-DF6A-4C60-9EB6-198889C9C013}"/>
              </a:ext>
            </a:extLst>
          </p:cNvPr>
          <p:cNvGrpSpPr/>
          <p:nvPr/>
        </p:nvGrpSpPr>
        <p:grpSpPr>
          <a:xfrm>
            <a:off x="460504" y="297962"/>
            <a:ext cx="396490" cy="376058"/>
            <a:chOff x="4790189" y="653113"/>
            <a:chExt cx="1354514" cy="1284713"/>
          </a:xfrm>
          <a:solidFill>
            <a:srgbClr val="FFFFFF"/>
          </a:solidFill>
        </p:grpSpPr>
        <p:sp>
          <p:nvSpPr>
            <p:cNvPr id="534" name="Freeform: Shape 533">
              <a:extLst>
                <a:ext uri="{FF2B5EF4-FFF2-40B4-BE49-F238E27FC236}">
                  <a16:creationId xmlns:a16="http://schemas.microsoft.com/office/drawing/2014/main" id="{36F9340A-84CC-4A24-8740-9A3538B7CAC3}"/>
                </a:ext>
              </a:extLst>
            </p:cNvPr>
            <p:cNvSpPr/>
            <p:nvPr/>
          </p:nvSpPr>
          <p:spPr>
            <a:xfrm flipV="1">
              <a:off x="4790189" y="653113"/>
              <a:ext cx="1354514" cy="1284713"/>
            </a:xfrm>
            <a:custGeom>
              <a:avLst/>
              <a:gdLst>
                <a:gd name="connsiteX0" fmla="*/ 654342 w 1354514"/>
                <a:gd name="connsiteY0" fmla="*/ 1279972 h 1284713"/>
                <a:gd name="connsiteX1" fmla="*/ 617827 w 1354514"/>
                <a:gd name="connsiteY1" fmla="*/ 1250866 h 1284713"/>
                <a:gd name="connsiteX2" fmla="*/ 612271 w 1354514"/>
                <a:gd name="connsiteY2" fmla="*/ 1197682 h 1284713"/>
                <a:gd name="connsiteX3" fmla="*/ 620209 w 1354514"/>
                <a:gd name="connsiteY3" fmla="*/ 1145557 h 1284713"/>
                <a:gd name="connsiteX4" fmla="*/ 640054 w 1354514"/>
                <a:gd name="connsiteY4" fmla="*/ 1127299 h 1284713"/>
                <a:gd name="connsiteX5" fmla="*/ 695884 w 1354514"/>
                <a:gd name="connsiteY5" fmla="*/ 1119097 h 1284713"/>
                <a:gd name="connsiteX6" fmla="*/ 739013 w 1354514"/>
                <a:gd name="connsiteY6" fmla="*/ 1118038 h 1284713"/>
                <a:gd name="connsiteX7" fmla="*/ 738219 w 1354514"/>
                <a:gd name="connsiteY7" fmla="*/ 1088668 h 1284713"/>
                <a:gd name="connsiteX8" fmla="*/ 737425 w 1354514"/>
                <a:gd name="connsiteY8" fmla="*/ 1059298 h 1284713"/>
                <a:gd name="connsiteX9" fmla="*/ 705409 w 1354514"/>
                <a:gd name="connsiteY9" fmla="*/ 1052154 h 1284713"/>
                <a:gd name="connsiteX10" fmla="*/ 648521 w 1354514"/>
                <a:gd name="connsiteY10" fmla="*/ 1036542 h 1284713"/>
                <a:gd name="connsiteX11" fmla="*/ 541888 w 1354514"/>
                <a:gd name="connsiteY11" fmla="*/ 987063 h 1284713"/>
                <a:gd name="connsiteX12" fmla="*/ 528923 w 1354514"/>
                <a:gd name="connsiteY12" fmla="*/ 978860 h 1284713"/>
                <a:gd name="connsiteX13" fmla="*/ 513047 w 1354514"/>
                <a:gd name="connsiteY13" fmla="*/ 997382 h 1284713"/>
                <a:gd name="connsiteX14" fmla="*/ 497436 w 1354514"/>
                <a:gd name="connsiteY14" fmla="*/ 1015639 h 1284713"/>
                <a:gd name="connsiteX15" fmla="*/ 513576 w 1354514"/>
                <a:gd name="connsiteY15" fmla="*/ 1030192 h 1284713"/>
                <a:gd name="connsiteX16" fmla="*/ 513311 w 1354514"/>
                <a:gd name="connsiteY16" fmla="*/ 1082053 h 1284713"/>
                <a:gd name="connsiteX17" fmla="*/ 452719 w 1354514"/>
                <a:gd name="connsiteY17" fmla="*/ 1116716 h 1284713"/>
                <a:gd name="connsiteX18" fmla="*/ 303221 w 1354514"/>
                <a:gd name="connsiteY18" fmla="*/ 984152 h 1284713"/>
                <a:gd name="connsiteX19" fmla="*/ 302427 w 1354514"/>
                <a:gd name="connsiteY19" fmla="*/ 970922 h 1284713"/>
                <a:gd name="connsiteX20" fmla="*/ 359051 w 1354514"/>
                <a:gd name="connsiteY20" fmla="*/ 907948 h 1284713"/>
                <a:gd name="connsiteX21" fmla="*/ 390538 w 1354514"/>
                <a:gd name="connsiteY21" fmla="*/ 923824 h 1284713"/>
                <a:gd name="connsiteX22" fmla="*/ 403239 w 1354514"/>
                <a:gd name="connsiteY22" fmla="*/ 934672 h 1284713"/>
                <a:gd name="connsiteX23" fmla="*/ 418585 w 1354514"/>
                <a:gd name="connsiteY23" fmla="*/ 917738 h 1284713"/>
                <a:gd name="connsiteX24" fmla="*/ 433932 w 1354514"/>
                <a:gd name="connsiteY24" fmla="*/ 900804 h 1284713"/>
                <a:gd name="connsiteX25" fmla="*/ 416204 w 1354514"/>
                <a:gd name="connsiteY25" fmla="*/ 880430 h 1284713"/>
                <a:gd name="connsiteX26" fmla="*/ 380483 w 1354514"/>
                <a:gd name="connsiteY26" fmla="*/ 834655 h 1284713"/>
                <a:gd name="connsiteX27" fmla="*/ 362491 w 1354514"/>
                <a:gd name="connsiteY27" fmla="*/ 808989 h 1284713"/>
                <a:gd name="connsiteX28" fmla="*/ 294489 w 1354514"/>
                <a:gd name="connsiteY28" fmla="*/ 808989 h 1284713"/>
                <a:gd name="connsiteX29" fmla="*/ 221990 w 1354514"/>
                <a:gd name="connsiteY29" fmla="*/ 804226 h 1284713"/>
                <a:gd name="connsiteX30" fmla="*/ 223048 w 1354514"/>
                <a:gd name="connsiteY30" fmla="*/ 775649 h 1284713"/>
                <a:gd name="connsiteX31" fmla="*/ 285228 w 1354514"/>
                <a:gd name="connsiteY31" fmla="*/ 769828 h 1284713"/>
                <a:gd name="connsiteX32" fmla="*/ 341852 w 1354514"/>
                <a:gd name="connsiteY32" fmla="*/ 769034 h 1284713"/>
                <a:gd name="connsiteX33" fmla="*/ 335502 w 1354514"/>
                <a:gd name="connsiteY33" fmla="*/ 756598 h 1284713"/>
                <a:gd name="connsiteX34" fmla="*/ 322007 w 1354514"/>
                <a:gd name="connsiteY34" fmla="*/ 725111 h 1284713"/>
                <a:gd name="connsiteX35" fmla="*/ 314599 w 1354514"/>
                <a:gd name="connsiteY35" fmla="*/ 705796 h 1284713"/>
                <a:gd name="connsiteX36" fmla="*/ 210347 w 1354514"/>
                <a:gd name="connsiteY36" fmla="*/ 705796 h 1284713"/>
                <a:gd name="connsiteX37" fmla="*/ 106096 w 1354514"/>
                <a:gd name="connsiteY37" fmla="*/ 705796 h 1284713"/>
                <a:gd name="connsiteX38" fmla="*/ 99746 w 1354514"/>
                <a:gd name="connsiteY38" fmla="*/ 699181 h 1284713"/>
                <a:gd name="connsiteX39" fmla="*/ 99216 w 1354514"/>
                <a:gd name="connsiteY39" fmla="*/ 671927 h 1284713"/>
                <a:gd name="connsiteX40" fmla="*/ 203732 w 1354514"/>
                <a:gd name="connsiteY40" fmla="*/ 666106 h 1284713"/>
                <a:gd name="connsiteX41" fmla="*/ 302163 w 1354514"/>
                <a:gd name="connsiteY41" fmla="*/ 665048 h 1284713"/>
                <a:gd name="connsiteX42" fmla="*/ 297929 w 1354514"/>
                <a:gd name="connsiteY42" fmla="*/ 645732 h 1284713"/>
                <a:gd name="connsiteX43" fmla="*/ 290520 w 1354514"/>
                <a:gd name="connsiteY43" fmla="*/ 603926 h 1284713"/>
                <a:gd name="connsiteX44" fmla="*/ 287345 w 1354514"/>
                <a:gd name="connsiteY44" fmla="*/ 580112 h 1284713"/>
                <a:gd name="connsiteX45" fmla="*/ 148696 w 1354514"/>
                <a:gd name="connsiteY45" fmla="*/ 579318 h 1284713"/>
                <a:gd name="connsiteX46" fmla="*/ 3961 w 1354514"/>
                <a:gd name="connsiteY46" fmla="*/ 572968 h 1284713"/>
                <a:gd name="connsiteX47" fmla="*/ 8724 w 1354514"/>
                <a:gd name="connsiteY47" fmla="*/ 543068 h 1284713"/>
                <a:gd name="connsiteX48" fmla="*/ 150813 w 1354514"/>
                <a:gd name="connsiteY48" fmla="*/ 539099 h 1284713"/>
                <a:gd name="connsiteX49" fmla="*/ 285493 w 1354514"/>
                <a:gd name="connsiteY49" fmla="*/ 539099 h 1284713"/>
                <a:gd name="connsiteX50" fmla="*/ 287081 w 1354514"/>
                <a:gd name="connsiteY50" fmla="*/ 501262 h 1284713"/>
                <a:gd name="connsiteX51" fmla="*/ 290256 w 1354514"/>
                <a:gd name="connsiteY51" fmla="*/ 458926 h 1284713"/>
                <a:gd name="connsiteX52" fmla="*/ 190238 w 1354514"/>
                <a:gd name="connsiteY52" fmla="*/ 454428 h 1284713"/>
                <a:gd name="connsiteX53" fmla="*/ 81488 w 1354514"/>
                <a:gd name="connsiteY53" fmla="*/ 448871 h 1284713"/>
                <a:gd name="connsiteX54" fmla="*/ 81488 w 1354514"/>
                <a:gd name="connsiteY54" fmla="*/ 420295 h 1284713"/>
                <a:gd name="connsiteX55" fmla="*/ 193678 w 1354514"/>
                <a:gd name="connsiteY55" fmla="*/ 414738 h 1284713"/>
                <a:gd name="connsiteX56" fmla="*/ 298723 w 1354514"/>
                <a:gd name="connsiteY56" fmla="*/ 414738 h 1284713"/>
                <a:gd name="connsiteX57" fmla="*/ 301898 w 1354514"/>
                <a:gd name="connsiteY57" fmla="*/ 399921 h 1284713"/>
                <a:gd name="connsiteX58" fmla="*/ 310365 w 1354514"/>
                <a:gd name="connsiteY58" fmla="*/ 370286 h 1284713"/>
                <a:gd name="connsiteX59" fmla="*/ 315392 w 1354514"/>
                <a:gd name="connsiteY59" fmla="*/ 352029 h 1284713"/>
                <a:gd name="connsiteX60" fmla="*/ 261679 w 1354514"/>
                <a:gd name="connsiteY60" fmla="*/ 348589 h 1284713"/>
                <a:gd name="connsiteX61" fmla="*/ 203203 w 1354514"/>
                <a:gd name="connsiteY61" fmla="*/ 343562 h 1284713"/>
                <a:gd name="connsiteX62" fmla="*/ 203997 w 1354514"/>
                <a:gd name="connsiteY62" fmla="*/ 316044 h 1284713"/>
                <a:gd name="connsiteX63" fmla="*/ 271734 w 1354514"/>
                <a:gd name="connsiteY63" fmla="*/ 309429 h 1284713"/>
                <a:gd name="connsiteX64" fmla="*/ 333914 w 1354514"/>
                <a:gd name="connsiteY64" fmla="*/ 308635 h 1284713"/>
                <a:gd name="connsiteX65" fmla="*/ 343440 w 1354514"/>
                <a:gd name="connsiteY65" fmla="*/ 289584 h 1284713"/>
                <a:gd name="connsiteX66" fmla="*/ 435520 w 1354514"/>
                <a:gd name="connsiteY66" fmla="*/ 161254 h 1284713"/>
                <a:gd name="connsiteX67" fmla="*/ 986412 w 1354514"/>
                <a:gd name="connsiteY67" fmla="*/ 24457 h 1284713"/>
                <a:gd name="connsiteX68" fmla="*/ 1132999 w 1354514"/>
                <a:gd name="connsiteY68" fmla="*/ 101720 h 1284713"/>
                <a:gd name="connsiteX69" fmla="*/ 1133263 w 1354514"/>
                <a:gd name="connsiteY69" fmla="*/ 126592 h 1284713"/>
                <a:gd name="connsiteX70" fmla="*/ 1086165 w 1354514"/>
                <a:gd name="connsiteY70" fmla="*/ 116537 h 1284713"/>
                <a:gd name="connsiteX71" fmla="*/ 670218 w 1354514"/>
                <a:gd name="connsiteY71" fmla="*/ 60707 h 1284713"/>
                <a:gd name="connsiteX72" fmla="*/ 377573 w 1354514"/>
                <a:gd name="connsiteY72" fmla="*/ 311810 h 1284713"/>
                <a:gd name="connsiteX73" fmla="*/ 377573 w 1354514"/>
                <a:gd name="connsiteY73" fmla="*/ 750513 h 1284713"/>
                <a:gd name="connsiteX74" fmla="*/ 757006 w 1354514"/>
                <a:gd name="connsiteY74" fmla="*/ 1020667 h 1284713"/>
                <a:gd name="connsiteX75" fmla="*/ 890098 w 1354514"/>
                <a:gd name="connsiteY75" fmla="*/ 1019608 h 1284713"/>
                <a:gd name="connsiteX76" fmla="*/ 1103893 w 1354514"/>
                <a:gd name="connsiteY76" fmla="*/ 934143 h 1284713"/>
                <a:gd name="connsiteX77" fmla="*/ 1227460 w 1354514"/>
                <a:gd name="connsiteY77" fmla="*/ 807136 h 1284713"/>
                <a:gd name="connsiteX78" fmla="*/ 1308956 w 1354514"/>
                <a:gd name="connsiteY78" fmla="*/ 586727 h 1284713"/>
                <a:gd name="connsiteX79" fmla="*/ 1287259 w 1354514"/>
                <a:gd name="connsiteY79" fmla="*/ 375049 h 1284713"/>
                <a:gd name="connsiteX80" fmla="*/ 1178774 w 1354514"/>
                <a:gd name="connsiteY80" fmla="*/ 192741 h 1284713"/>
                <a:gd name="connsiteX81" fmla="*/ 1168719 w 1354514"/>
                <a:gd name="connsiteY81" fmla="*/ 154110 h 1284713"/>
                <a:gd name="connsiteX82" fmla="*/ 1227460 w 1354514"/>
                <a:gd name="connsiteY82" fmla="*/ 188243 h 1284713"/>
                <a:gd name="connsiteX83" fmla="*/ 1325890 w 1354514"/>
                <a:gd name="connsiteY83" fmla="*/ 696270 h 1284713"/>
                <a:gd name="connsiteX84" fmla="*/ 1214230 w 1354514"/>
                <a:gd name="connsiteY84" fmla="*/ 889426 h 1284713"/>
                <a:gd name="connsiteX85" fmla="*/ 1201265 w 1354514"/>
                <a:gd name="connsiteY85" fmla="*/ 903979 h 1284713"/>
                <a:gd name="connsiteX86" fmla="*/ 1214230 w 1354514"/>
                <a:gd name="connsiteY86" fmla="*/ 918797 h 1284713"/>
                <a:gd name="connsiteX87" fmla="*/ 1229048 w 1354514"/>
                <a:gd name="connsiteY87" fmla="*/ 933349 h 1284713"/>
                <a:gd name="connsiteX88" fmla="*/ 1244923 w 1354514"/>
                <a:gd name="connsiteY88" fmla="*/ 921443 h 1284713"/>
                <a:gd name="connsiteX89" fmla="*/ 1275087 w 1354514"/>
                <a:gd name="connsiteY89" fmla="*/ 908742 h 1284713"/>
                <a:gd name="connsiteX90" fmla="*/ 1329330 w 1354514"/>
                <a:gd name="connsiteY90" fmla="*/ 969599 h 1284713"/>
                <a:gd name="connsiteX91" fmla="*/ 1250215 w 1354514"/>
                <a:gd name="connsiteY91" fmla="*/ 1056387 h 1284713"/>
                <a:gd name="connsiteX92" fmla="*/ 1152050 w 1354514"/>
                <a:gd name="connsiteY92" fmla="*/ 1119361 h 1284713"/>
                <a:gd name="connsiteX93" fmla="*/ 1103364 w 1354514"/>
                <a:gd name="connsiteY93" fmla="*/ 1061415 h 1284713"/>
                <a:gd name="connsiteX94" fmla="*/ 1118446 w 1354514"/>
                <a:gd name="connsiteY94" fmla="*/ 1030192 h 1284713"/>
                <a:gd name="connsiteX95" fmla="*/ 1132999 w 1354514"/>
                <a:gd name="connsiteY95" fmla="*/ 1015375 h 1284713"/>
                <a:gd name="connsiteX96" fmla="*/ 1119504 w 1354514"/>
                <a:gd name="connsiteY96" fmla="*/ 997117 h 1284713"/>
                <a:gd name="connsiteX97" fmla="*/ 1105745 w 1354514"/>
                <a:gd name="connsiteY97" fmla="*/ 980977 h 1284713"/>
                <a:gd name="connsiteX98" fmla="*/ 1094897 w 1354514"/>
                <a:gd name="connsiteY98" fmla="*/ 987857 h 1284713"/>
                <a:gd name="connsiteX99" fmla="*/ 924496 w 1354514"/>
                <a:gd name="connsiteY99" fmla="*/ 1054006 h 1284713"/>
                <a:gd name="connsiteX100" fmla="*/ 900153 w 1354514"/>
                <a:gd name="connsiteY100" fmla="*/ 1058769 h 1284713"/>
                <a:gd name="connsiteX101" fmla="*/ 900153 w 1354514"/>
                <a:gd name="connsiteY101" fmla="*/ 1088668 h 1284713"/>
                <a:gd name="connsiteX102" fmla="*/ 900153 w 1354514"/>
                <a:gd name="connsiteY102" fmla="*/ 1118568 h 1284713"/>
                <a:gd name="connsiteX103" fmla="*/ 937990 w 1354514"/>
                <a:gd name="connsiteY103" fmla="*/ 1118568 h 1284713"/>
                <a:gd name="connsiteX104" fmla="*/ 1006521 w 1354514"/>
                <a:gd name="connsiteY104" fmla="*/ 1133914 h 1284713"/>
                <a:gd name="connsiteX105" fmla="*/ 1027160 w 1354514"/>
                <a:gd name="connsiteY105" fmla="*/ 1200064 h 1284713"/>
                <a:gd name="connsiteX106" fmla="*/ 1009167 w 1354514"/>
                <a:gd name="connsiteY106" fmla="*/ 1264890 h 1284713"/>
                <a:gd name="connsiteX107" fmla="*/ 818392 w 1354514"/>
                <a:gd name="connsiteY107" fmla="*/ 1282354 h 1284713"/>
                <a:gd name="connsiteX108" fmla="*/ 654342 w 1354514"/>
                <a:gd name="connsiteY108" fmla="*/ 1279972 h 1284713"/>
                <a:gd name="connsiteX109" fmla="*/ 691121 w 1354514"/>
                <a:gd name="connsiteY109" fmla="*/ 1200593 h 1284713"/>
                <a:gd name="connsiteX110" fmla="*/ 691121 w 1354514"/>
                <a:gd name="connsiteY110" fmla="*/ 1158257 h 1284713"/>
                <a:gd name="connsiteX111" fmla="*/ 678156 w 1354514"/>
                <a:gd name="connsiteY111" fmla="*/ 1158257 h 1284713"/>
                <a:gd name="connsiteX112" fmla="*/ 658311 w 1354514"/>
                <a:gd name="connsiteY112" fmla="*/ 1163814 h 1284713"/>
                <a:gd name="connsiteX113" fmla="*/ 651431 w 1354514"/>
                <a:gd name="connsiteY113" fmla="*/ 1200328 h 1284713"/>
                <a:gd name="connsiteX114" fmla="*/ 656194 w 1354514"/>
                <a:gd name="connsiteY114" fmla="*/ 1235520 h 1284713"/>
                <a:gd name="connsiteX115" fmla="*/ 680008 w 1354514"/>
                <a:gd name="connsiteY115" fmla="*/ 1242664 h 1284713"/>
                <a:gd name="connsiteX116" fmla="*/ 691121 w 1354514"/>
                <a:gd name="connsiteY116" fmla="*/ 1242928 h 1284713"/>
                <a:gd name="connsiteX117" fmla="*/ 691121 w 1354514"/>
                <a:gd name="connsiteY117" fmla="*/ 1200593 h 1284713"/>
                <a:gd name="connsiteX118" fmla="*/ 762562 w 1354514"/>
                <a:gd name="connsiteY118" fmla="*/ 1200593 h 1284713"/>
                <a:gd name="connsiteX119" fmla="*/ 762562 w 1354514"/>
                <a:gd name="connsiteY119" fmla="*/ 1158257 h 1284713"/>
                <a:gd name="connsiteX120" fmla="*/ 746686 w 1354514"/>
                <a:gd name="connsiteY120" fmla="*/ 1158257 h 1284713"/>
                <a:gd name="connsiteX121" fmla="*/ 730810 w 1354514"/>
                <a:gd name="connsiteY121" fmla="*/ 1158257 h 1284713"/>
                <a:gd name="connsiteX122" fmla="*/ 730810 w 1354514"/>
                <a:gd name="connsiteY122" fmla="*/ 1200593 h 1284713"/>
                <a:gd name="connsiteX123" fmla="*/ 730810 w 1354514"/>
                <a:gd name="connsiteY123" fmla="*/ 1242928 h 1284713"/>
                <a:gd name="connsiteX124" fmla="*/ 746686 w 1354514"/>
                <a:gd name="connsiteY124" fmla="*/ 1242928 h 1284713"/>
                <a:gd name="connsiteX125" fmla="*/ 762562 w 1354514"/>
                <a:gd name="connsiteY125" fmla="*/ 1242928 h 1284713"/>
                <a:gd name="connsiteX126" fmla="*/ 762562 w 1354514"/>
                <a:gd name="connsiteY126" fmla="*/ 1200593 h 1284713"/>
                <a:gd name="connsiteX127" fmla="*/ 834003 w 1354514"/>
                <a:gd name="connsiteY127" fmla="*/ 1200593 h 1284713"/>
                <a:gd name="connsiteX128" fmla="*/ 834003 w 1354514"/>
                <a:gd name="connsiteY128" fmla="*/ 1158257 h 1284713"/>
                <a:gd name="connsiteX129" fmla="*/ 818128 w 1354514"/>
                <a:gd name="connsiteY129" fmla="*/ 1158257 h 1284713"/>
                <a:gd name="connsiteX130" fmla="*/ 802252 w 1354514"/>
                <a:gd name="connsiteY130" fmla="*/ 1158257 h 1284713"/>
                <a:gd name="connsiteX131" fmla="*/ 802252 w 1354514"/>
                <a:gd name="connsiteY131" fmla="*/ 1198741 h 1284713"/>
                <a:gd name="connsiteX132" fmla="*/ 804104 w 1354514"/>
                <a:gd name="connsiteY132" fmla="*/ 1241076 h 1284713"/>
                <a:gd name="connsiteX133" fmla="*/ 819980 w 1354514"/>
                <a:gd name="connsiteY133" fmla="*/ 1242928 h 1284713"/>
                <a:gd name="connsiteX134" fmla="*/ 834003 w 1354514"/>
                <a:gd name="connsiteY134" fmla="*/ 1242928 h 1284713"/>
                <a:gd name="connsiteX135" fmla="*/ 834003 w 1354514"/>
                <a:gd name="connsiteY135" fmla="*/ 1200593 h 1284713"/>
                <a:gd name="connsiteX136" fmla="*/ 907562 w 1354514"/>
                <a:gd name="connsiteY136" fmla="*/ 1200064 h 1284713"/>
                <a:gd name="connsiteX137" fmla="*/ 908355 w 1354514"/>
                <a:gd name="connsiteY137" fmla="*/ 1158257 h 1284713"/>
                <a:gd name="connsiteX138" fmla="*/ 892215 w 1354514"/>
                <a:gd name="connsiteY138" fmla="*/ 1158257 h 1284713"/>
                <a:gd name="connsiteX139" fmla="*/ 876339 w 1354514"/>
                <a:gd name="connsiteY139" fmla="*/ 1158257 h 1284713"/>
                <a:gd name="connsiteX140" fmla="*/ 876339 w 1354514"/>
                <a:gd name="connsiteY140" fmla="*/ 1200593 h 1284713"/>
                <a:gd name="connsiteX141" fmla="*/ 876339 w 1354514"/>
                <a:gd name="connsiteY141" fmla="*/ 1243193 h 1284713"/>
                <a:gd name="connsiteX142" fmla="*/ 891686 w 1354514"/>
                <a:gd name="connsiteY142" fmla="*/ 1242399 h 1284713"/>
                <a:gd name="connsiteX143" fmla="*/ 906768 w 1354514"/>
                <a:gd name="connsiteY143" fmla="*/ 1241606 h 1284713"/>
                <a:gd name="connsiteX144" fmla="*/ 907562 w 1354514"/>
                <a:gd name="connsiteY144" fmla="*/ 1200064 h 1284713"/>
                <a:gd name="connsiteX145" fmla="*/ 982707 w 1354514"/>
                <a:gd name="connsiteY145" fmla="*/ 1234991 h 1284713"/>
                <a:gd name="connsiteX146" fmla="*/ 987470 w 1354514"/>
                <a:gd name="connsiteY146" fmla="*/ 1200064 h 1284713"/>
                <a:gd name="connsiteX147" fmla="*/ 980855 w 1354514"/>
                <a:gd name="connsiteY147" fmla="*/ 1164872 h 1284713"/>
                <a:gd name="connsiteX148" fmla="*/ 961010 w 1354514"/>
                <a:gd name="connsiteY148" fmla="*/ 1158257 h 1284713"/>
                <a:gd name="connsiteX149" fmla="*/ 947780 w 1354514"/>
                <a:gd name="connsiteY149" fmla="*/ 1158257 h 1284713"/>
                <a:gd name="connsiteX150" fmla="*/ 947780 w 1354514"/>
                <a:gd name="connsiteY150" fmla="*/ 1200857 h 1284713"/>
                <a:gd name="connsiteX151" fmla="*/ 947780 w 1354514"/>
                <a:gd name="connsiteY151" fmla="*/ 1243458 h 1284713"/>
                <a:gd name="connsiteX152" fmla="*/ 962862 w 1354514"/>
                <a:gd name="connsiteY152" fmla="*/ 1242399 h 1284713"/>
                <a:gd name="connsiteX153" fmla="*/ 982707 w 1354514"/>
                <a:gd name="connsiteY153" fmla="*/ 1234991 h 1284713"/>
                <a:gd name="connsiteX154" fmla="*/ 860463 w 1354514"/>
                <a:gd name="connsiteY154" fmla="*/ 1091314 h 1284713"/>
                <a:gd name="connsiteX155" fmla="*/ 860463 w 1354514"/>
                <a:gd name="connsiteY155" fmla="*/ 1064325 h 1284713"/>
                <a:gd name="connsiteX156" fmla="*/ 819451 w 1354514"/>
                <a:gd name="connsiteY156" fmla="*/ 1064325 h 1284713"/>
                <a:gd name="connsiteX157" fmla="*/ 778438 w 1354514"/>
                <a:gd name="connsiteY157" fmla="*/ 1064325 h 1284713"/>
                <a:gd name="connsiteX158" fmla="*/ 778438 w 1354514"/>
                <a:gd name="connsiteY158" fmla="*/ 1091314 h 1284713"/>
                <a:gd name="connsiteX159" fmla="*/ 778438 w 1354514"/>
                <a:gd name="connsiteY159" fmla="*/ 1118568 h 1284713"/>
                <a:gd name="connsiteX160" fmla="*/ 819451 w 1354514"/>
                <a:gd name="connsiteY160" fmla="*/ 1118568 h 1284713"/>
                <a:gd name="connsiteX161" fmla="*/ 860463 w 1354514"/>
                <a:gd name="connsiteY161" fmla="*/ 1118568 h 1284713"/>
                <a:gd name="connsiteX162" fmla="*/ 860463 w 1354514"/>
                <a:gd name="connsiteY162" fmla="*/ 1091314 h 1284713"/>
                <a:gd name="connsiteX163" fmla="*/ 1230371 w 1354514"/>
                <a:gd name="connsiteY163" fmla="*/ 1020931 h 1284713"/>
                <a:gd name="connsiteX164" fmla="*/ 1284084 w 1354514"/>
                <a:gd name="connsiteY164" fmla="*/ 974627 h 1284713"/>
                <a:gd name="connsiteX165" fmla="*/ 1274823 w 1354514"/>
                <a:gd name="connsiteY165" fmla="*/ 965630 h 1284713"/>
                <a:gd name="connsiteX166" fmla="*/ 1265827 w 1354514"/>
                <a:gd name="connsiteY166" fmla="*/ 956369 h 1284713"/>
                <a:gd name="connsiteX167" fmla="*/ 1207615 w 1354514"/>
                <a:gd name="connsiteY167" fmla="*/ 1006378 h 1284713"/>
                <a:gd name="connsiteX168" fmla="*/ 1149668 w 1354514"/>
                <a:gd name="connsiteY168" fmla="*/ 1056387 h 1284713"/>
                <a:gd name="connsiteX169" fmla="*/ 1157871 w 1354514"/>
                <a:gd name="connsiteY169" fmla="*/ 1065913 h 1284713"/>
                <a:gd name="connsiteX170" fmla="*/ 1171365 w 1354514"/>
                <a:gd name="connsiteY170" fmla="*/ 1071469 h 1284713"/>
                <a:gd name="connsiteX171" fmla="*/ 1230371 w 1354514"/>
                <a:gd name="connsiteY171" fmla="*/ 1020931 h 1284713"/>
                <a:gd name="connsiteX172" fmla="*/ 475474 w 1354514"/>
                <a:gd name="connsiteY172" fmla="*/ 1065119 h 1284713"/>
                <a:gd name="connsiteX173" fmla="*/ 482353 w 1354514"/>
                <a:gd name="connsiteY173" fmla="*/ 1056916 h 1284713"/>
                <a:gd name="connsiteX174" fmla="*/ 476268 w 1354514"/>
                <a:gd name="connsiteY174" fmla="*/ 1050831 h 1284713"/>
                <a:gd name="connsiteX175" fmla="*/ 365401 w 1354514"/>
                <a:gd name="connsiteY175" fmla="*/ 957163 h 1284713"/>
                <a:gd name="connsiteX176" fmla="*/ 356140 w 1354514"/>
                <a:gd name="connsiteY176" fmla="*/ 966424 h 1284713"/>
                <a:gd name="connsiteX177" fmla="*/ 349261 w 1354514"/>
                <a:gd name="connsiteY177" fmla="*/ 975685 h 1284713"/>
                <a:gd name="connsiteX178" fmla="*/ 356670 w 1354514"/>
                <a:gd name="connsiteY178" fmla="*/ 982035 h 1284713"/>
                <a:gd name="connsiteX179" fmla="*/ 413294 w 1354514"/>
                <a:gd name="connsiteY179" fmla="*/ 1030721 h 1284713"/>
                <a:gd name="connsiteX180" fmla="*/ 465419 w 1354514"/>
                <a:gd name="connsiteY180" fmla="*/ 1073322 h 1284713"/>
                <a:gd name="connsiteX181" fmla="*/ 475474 w 1354514"/>
                <a:gd name="connsiteY181" fmla="*/ 1065119 h 1284713"/>
                <a:gd name="connsiteX182" fmla="*/ 481824 w 1354514"/>
                <a:gd name="connsiteY182" fmla="*/ 972510 h 1284713"/>
                <a:gd name="connsiteX183" fmla="*/ 495848 w 1354514"/>
                <a:gd name="connsiteY183" fmla="*/ 956105 h 1284713"/>
                <a:gd name="connsiteX184" fmla="*/ 485793 w 1354514"/>
                <a:gd name="connsiteY184" fmla="*/ 947109 h 1284713"/>
                <a:gd name="connsiteX185" fmla="*/ 468594 w 1354514"/>
                <a:gd name="connsiteY185" fmla="*/ 933349 h 1284713"/>
                <a:gd name="connsiteX186" fmla="*/ 461715 w 1354514"/>
                <a:gd name="connsiteY186" fmla="*/ 928322 h 1284713"/>
                <a:gd name="connsiteX187" fmla="*/ 447956 w 1354514"/>
                <a:gd name="connsiteY187" fmla="*/ 944727 h 1284713"/>
                <a:gd name="connsiteX188" fmla="*/ 434197 w 1354514"/>
                <a:gd name="connsiteY188" fmla="*/ 961132 h 1284713"/>
                <a:gd name="connsiteX189" fmla="*/ 449543 w 1354514"/>
                <a:gd name="connsiteY189" fmla="*/ 974891 h 1284713"/>
                <a:gd name="connsiteX190" fmla="*/ 466478 w 1354514"/>
                <a:gd name="connsiteY190" fmla="*/ 988915 h 1284713"/>
                <a:gd name="connsiteX191" fmla="*/ 481824 w 1354514"/>
                <a:gd name="connsiteY191" fmla="*/ 972510 h 1284713"/>
                <a:gd name="connsiteX192" fmla="*/ 1185389 w 1354514"/>
                <a:gd name="connsiteY192" fmla="*/ 972774 h 1284713"/>
                <a:gd name="connsiteX193" fmla="*/ 1196502 w 1354514"/>
                <a:gd name="connsiteY193" fmla="*/ 961397 h 1284713"/>
                <a:gd name="connsiteX194" fmla="*/ 1184331 w 1354514"/>
                <a:gd name="connsiteY194" fmla="*/ 944992 h 1284713"/>
                <a:gd name="connsiteX195" fmla="*/ 1172159 w 1354514"/>
                <a:gd name="connsiteY195" fmla="*/ 930968 h 1284713"/>
                <a:gd name="connsiteX196" fmla="*/ 1157342 w 1354514"/>
                <a:gd name="connsiteY196" fmla="*/ 943404 h 1284713"/>
                <a:gd name="connsiteX197" fmla="*/ 1141201 w 1354514"/>
                <a:gd name="connsiteY197" fmla="*/ 957957 h 1284713"/>
                <a:gd name="connsiteX198" fmla="*/ 1152843 w 1354514"/>
                <a:gd name="connsiteY198" fmla="*/ 974627 h 1284713"/>
                <a:gd name="connsiteX199" fmla="*/ 1185389 w 1354514"/>
                <a:gd name="connsiteY199" fmla="*/ 972774 h 1284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1354514" h="1284713">
                  <a:moveTo>
                    <a:pt x="654342" y="1279972"/>
                  </a:moveTo>
                  <a:cubicBezTo>
                    <a:pt x="640583" y="1276797"/>
                    <a:pt x="624707" y="1264096"/>
                    <a:pt x="617827" y="1250866"/>
                  </a:cubicBezTo>
                  <a:cubicBezTo>
                    <a:pt x="611742" y="1239489"/>
                    <a:pt x="611477" y="1236843"/>
                    <a:pt x="612271" y="1197682"/>
                  </a:cubicBezTo>
                  <a:cubicBezTo>
                    <a:pt x="613065" y="1157993"/>
                    <a:pt x="613329" y="1156141"/>
                    <a:pt x="620209" y="1145557"/>
                  </a:cubicBezTo>
                  <a:cubicBezTo>
                    <a:pt x="624178" y="1139735"/>
                    <a:pt x="633174" y="1131268"/>
                    <a:pt x="640054" y="1127299"/>
                  </a:cubicBezTo>
                  <a:cubicBezTo>
                    <a:pt x="652225" y="1120155"/>
                    <a:pt x="654077" y="1119891"/>
                    <a:pt x="695884" y="1119097"/>
                  </a:cubicBezTo>
                  <a:lnTo>
                    <a:pt x="739013" y="1118038"/>
                  </a:lnTo>
                  <a:lnTo>
                    <a:pt x="738219" y="1088668"/>
                  </a:lnTo>
                  <a:lnTo>
                    <a:pt x="737425" y="1059298"/>
                  </a:lnTo>
                  <a:lnTo>
                    <a:pt x="705409" y="1052154"/>
                  </a:lnTo>
                  <a:cubicBezTo>
                    <a:pt x="687681" y="1048185"/>
                    <a:pt x="662280" y="1041305"/>
                    <a:pt x="648521" y="1036542"/>
                  </a:cubicBezTo>
                  <a:cubicBezTo>
                    <a:pt x="622061" y="1027546"/>
                    <a:pt x="563320" y="1000293"/>
                    <a:pt x="541888" y="987063"/>
                  </a:cubicBezTo>
                  <a:lnTo>
                    <a:pt x="528923" y="978860"/>
                  </a:lnTo>
                  <a:lnTo>
                    <a:pt x="513047" y="997382"/>
                  </a:lnTo>
                  <a:lnTo>
                    <a:pt x="497436" y="1015639"/>
                  </a:lnTo>
                  <a:lnTo>
                    <a:pt x="513576" y="1030192"/>
                  </a:lnTo>
                  <a:cubicBezTo>
                    <a:pt x="535538" y="1050302"/>
                    <a:pt x="535538" y="1055858"/>
                    <a:pt x="513311" y="1082053"/>
                  </a:cubicBezTo>
                  <a:cubicBezTo>
                    <a:pt x="474945" y="1127564"/>
                    <a:pt x="469388" y="1130739"/>
                    <a:pt x="452719" y="1116716"/>
                  </a:cubicBezTo>
                  <a:cubicBezTo>
                    <a:pt x="386834" y="1061944"/>
                    <a:pt x="305602" y="989709"/>
                    <a:pt x="303221" y="984152"/>
                  </a:cubicBezTo>
                  <a:cubicBezTo>
                    <a:pt x="301104" y="979654"/>
                    <a:pt x="300840" y="974891"/>
                    <a:pt x="302427" y="970922"/>
                  </a:cubicBezTo>
                  <a:cubicBezTo>
                    <a:pt x="306396" y="960868"/>
                    <a:pt x="352172" y="909800"/>
                    <a:pt x="359051" y="907948"/>
                  </a:cubicBezTo>
                  <a:cubicBezTo>
                    <a:pt x="366460" y="906096"/>
                    <a:pt x="373604" y="909800"/>
                    <a:pt x="390538" y="923824"/>
                  </a:cubicBezTo>
                  <a:lnTo>
                    <a:pt x="403239" y="934672"/>
                  </a:lnTo>
                  <a:lnTo>
                    <a:pt x="418585" y="917738"/>
                  </a:lnTo>
                  <a:lnTo>
                    <a:pt x="433932" y="900804"/>
                  </a:lnTo>
                  <a:lnTo>
                    <a:pt x="416204" y="880430"/>
                  </a:lnTo>
                  <a:cubicBezTo>
                    <a:pt x="406679" y="869317"/>
                    <a:pt x="390538" y="848678"/>
                    <a:pt x="380483" y="834655"/>
                  </a:cubicBezTo>
                  <a:lnTo>
                    <a:pt x="362491" y="808989"/>
                  </a:lnTo>
                  <a:lnTo>
                    <a:pt x="294489" y="808989"/>
                  </a:lnTo>
                  <a:cubicBezTo>
                    <a:pt x="231780" y="808989"/>
                    <a:pt x="225959" y="808724"/>
                    <a:pt x="221990" y="804226"/>
                  </a:cubicBezTo>
                  <a:cubicBezTo>
                    <a:pt x="215639" y="797082"/>
                    <a:pt x="216168" y="781735"/>
                    <a:pt x="223048" y="775649"/>
                  </a:cubicBezTo>
                  <a:cubicBezTo>
                    <a:pt x="228075" y="771151"/>
                    <a:pt x="233896" y="770622"/>
                    <a:pt x="285228" y="769828"/>
                  </a:cubicBezTo>
                  <a:lnTo>
                    <a:pt x="341852" y="769034"/>
                  </a:lnTo>
                  <a:lnTo>
                    <a:pt x="335502" y="756598"/>
                  </a:lnTo>
                  <a:cubicBezTo>
                    <a:pt x="332327" y="749719"/>
                    <a:pt x="325976" y="735431"/>
                    <a:pt x="322007" y="725111"/>
                  </a:cubicBezTo>
                  <a:lnTo>
                    <a:pt x="314599" y="705796"/>
                  </a:lnTo>
                  <a:lnTo>
                    <a:pt x="210347" y="705796"/>
                  </a:lnTo>
                  <a:lnTo>
                    <a:pt x="106096" y="705796"/>
                  </a:lnTo>
                  <a:lnTo>
                    <a:pt x="99746" y="699181"/>
                  </a:lnTo>
                  <a:cubicBezTo>
                    <a:pt x="91278" y="690978"/>
                    <a:pt x="91014" y="679600"/>
                    <a:pt x="99216" y="671927"/>
                  </a:cubicBezTo>
                  <a:cubicBezTo>
                    <a:pt x="105302" y="666106"/>
                    <a:pt x="106360" y="666106"/>
                    <a:pt x="203732" y="666106"/>
                  </a:cubicBezTo>
                  <a:cubicBezTo>
                    <a:pt x="257975" y="666106"/>
                    <a:pt x="302163" y="665577"/>
                    <a:pt x="302163" y="665048"/>
                  </a:cubicBezTo>
                  <a:cubicBezTo>
                    <a:pt x="302163" y="664254"/>
                    <a:pt x="300310" y="655787"/>
                    <a:pt x="297929" y="645732"/>
                  </a:cubicBezTo>
                  <a:cubicBezTo>
                    <a:pt x="295812" y="635942"/>
                    <a:pt x="292372" y="617155"/>
                    <a:pt x="290520" y="603926"/>
                  </a:cubicBezTo>
                  <a:lnTo>
                    <a:pt x="287345" y="580112"/>
                  </a:lnTo>
                  <a:lnTo>
                    <a:pt x="148696" y="579318"/>
                  </a:lnTo>
                  <a:cubicBezTo>
                    <a:pt x="10576" y="578789"/>
                    <a:pt x="10047" y="578789"/>
                    <a:pt x="3961" y="572968"/>
                  </a:cubicBezTo>
                  <a:cubicBezTo>
                    <a:pt x="-6093" y="563707"/>
                    <a:pt x="-3712" y="549419"/>
                    <a:pt x="8724" y="543068"/>
                  </a:cubicBezTo>
                  <a:cubicBezTo>
                    <a:pt x="14810" y="539628"/>
                    <a:pt x="37830" y="539099"/>
                    <a:pt x="150813" y="539099"/>
                  </a:cubicBezTo>
                  <a:lnTo>
                    <a:pt x="285493" y="539099"/>
                  </a:lnTo>
                  <a:lnTo>
                    <a:pt x="287081" y="501262"/>
                  </a:lnTo>
                  <a:cubicBezTo>
                    <a:pt x="287874" y="480623"/>
                    <a:pt x="289462" y="461572"/>
                    <a:pt x="290256" y="458926"/>
                  </a:cubicBezTo>
                  <a:cubicBezTo>
                    <a:pt x="292108" y="454693"/>
                    <a:pt x="286287" y="454428"/>
                    <a:pt x="190238" y="454428"/>
                  </a:cubicBezTo>
                  <a:cubicBezTo>
                    <a:pt x="91278" y="454428"/>
                    <a:pt x="88368" y="454163"/>
                    <a:pt x="81488" y="448871"/>
                  </a:cubicBezTo>
                  <a:cubicBezTo>
                    <a:pt x="71963" y="441463"/>
                    <a:pt x="71963" y="427704"/>
                    <a:pt x="81488" y="420295"/>
                  </a:cubicBezTo>
                  <a:cubicBezTo>
                    <a:pt x="88368" y="415003"/>
                    <a:pt x="91278" y="414738"/>
                    <a:pt x="193678" y="414738"/>
                  </a:cubicBezTo>
                  <a:lnTo>
                    <a:pt x="298723" y="414738"/>
                  </a:lnTo>
                  <a:lnTo>
                    <a:pt x="301898" y="399921"/>
                  </a:lnTo>
                  <a:cubicBezTo>
                    <a:pt x="303750" y="391454"/>
                    <a:pt x="307719" y="378224"/>
                    <a:pt x="310365" y="370286"/>
                  </a:cubicBezTo>
                  <a:cubicBezTo>
                    <a:pt x="313011" y="362348"/>
                    <a:pt x="315392" y="354146"/>
                    <a:pt x="315392" y="352029"/>
                  </a:cubicBezTo>
                  <a:cubicBezTo>
                    <a:pt x="315392" y="349383"/>
                    <a:pt x="304809" y="348589"/>
                    <a:pt x="261679" y="348589"/>
                  </a:cubicBezTo>
                  <a:cubicBezTo>
                    <a:pt x="211935" y="348589"/>
                    <a:pt x="207437" y="348060"/>
                    <a:pt x="203203" y="343562"/>
                  </a:cubicBezTo>
                  <a:cubicBezTo>
                    <a:pt x="196588" y="336418"/>
                    <a:pt x="196853" y="322923"/>
                    <a:pt x="203997" y="316044"/>
                  </a:cubicBezTo>
                  <a:cubicBezTo>
                    <a:pt x="209553" y="310487"/>
                    <a:pt x="211935" y="310222"/>
                    <a:pt x="271734" y="309429"/>
                  </a:cubicBezTo>
                  <a:lnTo>
                    <a:pt x="333914" y="308635"/>
                  </a:lnTo>
                  <a:lnTo>
                    <a:pt x="343440" y="289584"/>
                  </a:lnTo>
                  <a:cubicBezTo>
                    <a:pt x="366724" y="243279"/>
                    <a:pt x="396624" y="201737"/>
                    <a:pt x="435520" y="161254"/>
                  </a:cubicBezTo>
                  <a:cubicBezTo>
                    <a:pt x="577873" y="13344"/>
                    <a:pt x="790610" y="-39575"/>
                    <a:pt x="986412" y="24457"/>
                  </a:cubicBezTo>
                  <a:cubicBezTo>
                    <a:pt x="1036950" y="40862"/>
                    <a:pt x="1119240" y="84521"/>
                    <a:pt x="1132999" y="101720"/>
                  </a:cubicBezTo>
                  <a:cubicBezTo>
                    <a:pt x="1139614" y="110187"/>
                    <a:pt x="1139614" y="118654"/>
                    <a:pt x="1133263" y="126592"/>
                  </a:cubicBezTo>
                  <a:cubicBezTo>
                    <a:pt x="1124796" y="137176"/>
                    <a:pt x="1113683" y="134794"/>
                    <a:pt x="1086165" y="116537"/>
                  </a:cubicBezTo>
                  <a:cubicBezTo>
                    <a:pt x="966831" y="37687"/>
                    <a:pt x="808073" y="16519"/>
                    <a:pt x="670218" y="60707"/>
                  </a:cubicBezTo>
                  <a:cubicBezTo>
                    <a:pt x="541888" y="101720"/>
                    <a:pt x="438430" y="190624"/>
                    <a:pt x="377573" y="311810"/>
                  </a:cubicBezTo>
                  <a:cubicBezTo>
                    <a:pt x="308513" y="448871"/>
                    <a:pt x="308513" y="613451"/>
                    <a:pt x="377573" y="750513"/>
                  </a:cubicBezTo>
                  <a:cubicBezTo>
                    <a:pt x="452454" y="899481"/>
                    <a:pt x="591103" y="998176"/>
                    <a:pt x="757006" y="1020667"/>
                  </a:cubicBezTo>
                  <a:cubicBezTo>
                    <a:pt x="787699" y="1024900"/>
                    <a:pt x="859405" y="1024106"/>
                    <a:pt x="890098" y="1019608"/>
                  </a:cubicBezTo>
                  <a:cubicBezTo>
                    <a:pt x="966831" y="1007701"/>
                    <a:pt x="1041448" y="977802"/>
                    <a:pt x="1103893" y="934143"/>
                  </a:cubicBezTo>
                  <a:cubicBezTo>
                    <a:pt x="1143053" y="906625"/>
                    <a:pt x="1201000" y="846826"/>
                    <a:pt x="1227460" y="807136"/>
                  </a:cubicBezTo>
                  <a:cubicBezTo>
                    <a:pt x="1273500" y="737547"/>
                    <a:pt x="1299430" y="667694"/>
                    <a:pt x="1308956" y="586727"/>
                  </a:cubicBezTo>
                  <a:cubicBezTo>
                    <a:pt x="1317423" y="515021"/>
                    <a:pt x="1310279" y="443844"/>
                    <a:pt x="1287259" y="375049"/>
                  </a:cubicBezTo>
                  <a:cubicBezTo>
                    <a:pt x="1265033" y="308106"/>
                    <a:pt x="1233810" y="255980"/>
                    <a:pt x="1178774" y="192741"/>
                  </a:cubicBezTo>
                  <a:cubicBezTo>
                    <a:pt x="1160252" y="171573"/>
                    <a:pt x="1158400" y="164429"/>
                    <a:pt x="1168719" y="154110"/>
                  </a:cubicBezTo>
                  <a:cubicBezTo>
                    <a:pt x="1182214" y="140615"/>
                    <a:pt x="1192533" y="146701"/>
                    <a:pt x="1227460" y="188243"/>
                  </a:cubicBezTo>
                  <a:cubicBezTo>
                    <a:pt x="1345735" y="329273"/>
                    <a:pt x="1383043" y="521900"/>
                    <a:pt x="1325890" y="696270"/>
                  </a:cubicBezTo>
                  <a:cubicBezTo>
                    <a:pt x="1303135" y="765859"/>
                    <a:pt x="1265827" y="830156"/>
                    <a:pt x="1214230" y="889426"/>
                  </a:cubicBezTo>
                  <a:lnTo>
                    <a:pt x="1201265" y="903979"/>
                  </a:lnTo>
                  <a:lnTo>
                    <a:pt x="1214230" y="918797"/>
                  </a:lnTo>
                  <a:cubicBezTo>
                    <a:pt x="1221110" y="926734"/>
                    <a:pt x="1227989" y="933349"/>
                    <a:pt x="1229048" y="933349"/>
                  </a:cubicBezTo>
                  <a:cubicBezTo>
                    <a:pt x="1230371" y="933349"/>
                    <a:pt x="1237515" y="928057"/>
                    <a:pt x="1244923" y="921443"/>
                  </a:cubicBezTo>
                  <a:cubicBezTo>
                    <a:pt x="1260005" y="908213"/>
                    <a:pt x="1266356" y="905567"/>
                    <a:pt x="1275087" y="908742"/>
                  </a:cubicBezTo>
                  <a:cubicBezTo>
                    <a:pt x="1281173" y="911123"/>
                    <a:pt x="1324832" y="959809"/>
                    <a:pt x="1329330" y="969599"/>
                  </a:cubicBezTo>
                  <a:cubicBezTo>
                    <a:pt x="1335151" y="982035"/>
                    <a:pt x="1330388" y="987327"/>
                    <a:pt x="1250215" y="1056387"/>
                  </a:cubicBezTo>
                  <a:cubicBezTo>
                    <a:pt x="1167661" y="1127564"/>
                    <a:pt x="1164221" y="1129681"/>
                    <a:pt x="1152050" y="1119361"/>
                  </a:cubicBezTo>
                  <a:cubicBezTo>
                    <a:pt x="1143053" y="1111424"/>
                    <a:pt x="1106010" y="1067765"/>
                    <a:pt x="1103364" y="1061415"/>
                  </a:cubicBezTo>
                  <a:cubicBezTo>
                    <a:pt x="1098866" y="1051625"/>
                    <a:pt x="1102835" y="1043157"/>
                    <a:pt x="1118446" y="1030192"/>
                  </a:cubicBezTo>
                  <a:cubicBezTo>
                    <a:pt x="1126384" y="1023313"/>
                    <a:pt x="1132999" y="1016698"/>
                    <a:pt x="1132999" y="1015375"/>
                  </a:cubicBezTo>
                  <a:cubicBezTo>
                    <a:pt x="1132999" y="1014316"/>
                    <a:pt x="1126913" y="1006114"/>
                    <a:pt x="1119504" y="997117"/>
                  </a:cubicBezTo>
                  <a:lnTo>
                    <a:pt x="1105745" y="980977"/>
                  </a:lnTo>
                  <a:lnTo>
                    <a:pt x="1094897" y="987857"/>
                  </a:lnTo>
                  <a:cubicBezTo>
                    <a:pt x="1053355" y="1013787"/>
                    <a:pt x="973976" y="1044480"/>
                    <a:pt x="924496" y="1054006"/>
                  </a:cubicBezTo>
                  <a:lnTo>
                    <a:pt x="900153" y="1058769"/>
                  </a:lnTo>
                  <a:lnTo>
                    <a:pt x="900153" y="1088668"/>
                  </a:lnTo>
                  <a:lnTo>
                    <a:pt x="900153" y="1118568"/>
                  </a:lnTo>
                  <a:lnTo>
                    <a:pt x="937990" y="1118568"/>
                  </a:lnTo>
                  <a:cubicBezTo>
                    <a:pt x="982178" y="1118568"/>
                    <a:pt x="991968" y="1120949"/>
                    <a:pt x="1006521" y="1133914"/>
                  </a:cubicBezTo>
                  <a:cubicBezTo>
                    <a:pt x="1023984" y="1149790"/>
                    <a:pt x="1027160" y="1159316"/>
                    <a:pt x="1027160" y="1200064"/>
                  </a:cubicBezTo>
                  <a:cubicBezTo>
                    <a:pt x="1027160" y="1240018"/>
                    <a:pt x="1024778" y="1249014"/>
                    <a:pt x="1009167" y="1264890"/>
                  </a:cubicBezTo>
                  <a:cubicBezTo>
                    <a:pt x="991704" y="1282618"/>
                    <a:pt x="992233" y="1282618"/>
                    <a:pt x="818392" y="1282354"/>
                  </a:cubicBezTo>
                  <a:cubicBezTo>
                    <a:pt x="733192" y="1282089"/>
                    <a:pt x="659369" y="1281031"/>
                    <a:pt x="654342" y="1279972"/>
                  </a:cubicBezTo>
                  <a:close/>
                  <a:moveTo>
                    <a:pt x="691121" y="1200593"/>
                  </a:moveTo>
                  <a:lnTo>
                    <a:pt x="691121" y="1158257"/>
                  </a:lnTo>
                  <a:lnTo>
                    <a:pt x="678156" y="1158257"/>
                  </a:lnTo>
                  <a:cubicBezTo>
                    <a:pt x="669159" y="1158257"/>
                    <a:pt x="663338" y="1159845"/>
                    <a:pt x="658311" y="1163814"/>
                  </a:cubicBezTo>
                  <a:cubicBezTo>
                    <a:pt x="651696" y="1169106"/>
                    <a:pt x="651431" y="1169900"/>
                    <a:pt x="651431" y="1200328"/>
                  </a:cubicBezTo>
                  <a:cubicBezTo>
                    <a:pt x="651431" y="1226788"/>
                    <a:pt x="652225" y="1232080"/>
                    <a:pt x="656194" y="1235520"/>
                  </a:cubicBezTo>
                  <a:cubicBezTo>
                    <a:pt x="662544" y="1241076"/>
                    <a:pt x="666778" y="1242399"/>
                    <a:pt x="680008" y="1242664"/>
                  </a:cubicBezTo>
                  <a:lnTo>
                    <a:pt x="691121" y="1242928"/>
                  </a:lnTo>
                  <a:lnTo>
                    <a:pt x="691121" y="1200593"/>
                  </a:lnTo>
                  <a:close/>
                  <a:moveTo>
                    <a:pt x="762562" y="1200593"/>
                  </a:moveTo>
                  <a:lnTo>
                    <a:pt x="762562" y="1158257"/>
                  </a:lnTo>
                  <a:lnTo>
                    <a:pt x="746686" y="1158257"/>
                  </a:lnTo>
                  <a:lnTo>
                    <a:pt x="730810" y="1158257"/>
                  </a:lnTo>
                  <a:lnTo>
                    <a:pt x="730810" y="1200593"/>
                  </a:lnTo>
                  <a:lnTo>
                    <a:pt x="730810" y="1242928"/>
                  </a:lnTo>
                  <a:lnTo>
                    <a:pt x="746686" y="1242928"/>
                  </a:lnTo>
                  <a:lnTo>
                    <a:pt x="762562" y="1242928"/>
                  </a:lnTo>
                  <a:lnTo>
                    <a:pt x="762562" y="1200593"/>
                  </a:lnTo>
                  <a:close/>
                  <a:moveTo>
                    <a:pt x="834003" y="1200593"/>
                  </a:moveTo>
                  <a:lnTo>
                    <a:pt x="834003" y="1158257"/>
                  </a:lnTo>
                  <a:lnTo>
                    <a:pt x="818128" y="1158257"/>
                  </a:lnTo>
                  <a:lnTo>
                    <a:pt x="802252" y="1158257"/>
                  </a:lnTo>
                  <a:lnTo>
                    <a:pt x="802252" y="1198741"/>
                  </a:lnTo>
                  <a:cubicBezTo>
                    <a:pt x="802252" y="1221232"/>
                    <a:pt x="803046" y="1240283"/>
                    <a:pt x="804104" y="1241076"/>
                  </a:cubicBezTo>
                  <a:cubicBezTo>
                    <a:pt x="804898" y="1242135"/>
                    <a:pt x="812042" y="1242928"/>
                    <a:pt x="819980" y="1242928"/>
                  </a:cubicBezTo>
                  <a:lnTo>
                    <a:pt x="834003" y="1242928"/>
                  </a:lnTo>
                  <a:lnTo>
                    <a:pt x="834003" y="1200593"/>
                  </a:lnTo>
                  <a:close/>
                  <a:moveTo>
                    <a:pt x="907562" y="1200064"/>
                  </a:moveTo>
                  <a:lnTo>
                    <a:pt x="908355" y="1158257"/>
                  </a:lnTo>
                  <a:lnTo>
                    <a:pt x="892215" y="1158257"/>
                  </a:lnTo>
                  <a:lnTo>
                    <a:pt x="876339" y="1158257"/>
                  </a:lnTo>
                  <a:lnTo>
                    <a:pt x="876339" y="1200593"/>
                  </a:lnTo>
                  <a:lnTo>
                    <a:pt x="876339" y="1243193"/>
                  </a:lnTo>
                  <a:lnTo>
                    <a:pt x="891686" y="1242399"/>
                  </a:lnTo>
                  <a:lnTo>
                    <a:pt x="906768" y="1241606"/>
                  </a:lnTo>
                  <a:lnTo>
                    <a:pt x="907562" y="1200064"/>
                  </a:lnTo>
                  <a:close/>
                  <a:moveTo>
                    <a:pt x="982707" y="1234991"/>
                  </a:moveTo>
                  <a:cubicBezTo>
                    <a:pt x="986676" y="1230228"/>
                    <a:pt x="987470" y="1224407"/>
                    <a:pt x="987470" y="1200064"/>
                  </a:cubicBezTo>
                  <a:cubicBezTo>
                    <a:pt x="987470" y="1173075"/>
                    <a:pt x="987205" y="1170958"/>
                    <a:pt x="980855" y="1164872"/>
                  </a:cubicBezTo>
                  <a:cubicBezTo>
                    <a:pt x="975828" y="1159580"/>
                    <a:pt x="971859" y="1158257"/>
                    <a:pt x="961010" y="1158257"/>
                  </a:cubicBezTo>
                  <a:lnTo>
                    <a:pt x="947780" y="1158257"/>
                  </a:lnTo>
                  <a:lnTo>
                    <a:pt x="947780" y="1200857"/>
                  </a:lnTo>
                  <a:lnTo>
                    <a:pt x="947780" y="1243458"/>
                  </a:lnTo>
                  <a:lnTo>
                    <a:pt x="962862" y="1242399"/>
                  </a:lnTo>
                  <a:cubicBezTo>
                    <a:pt x="974240" y="1241341"/>
                    <a:pt x="979003" y="1239753"/>
                    <a:pt x="982707" y="1234991"/>
                  </a:cubicBezTo>
                  <a:close/>
                  <a:moveTo>
                    <a:pt x="860463" y="1091314"/>
                  </a:moveTo>
                  <a:lnTo>
                    <a:pt x="860463" y="1064325"/>
                  </a:lnTo>
                  <a:lnTo>
                    <a:pt x="819451" y="1064325"/>
                  </a:lnTo>
                  <a:lnTo>
                    <a:pt x="778438" y="1064325"/>
                  </a:lnTo>
                  <a:lnTo>
                    <a:pt x="778438" y="1091314"/>
                  </a:lnTo>
                  <a:lnTo>
                    <a:pt x="778438" y="1118568"/>
                  </a:lnTo>
                  <a:lnTo>
                    <a:pt x="819451" y="1118568"/>
                  </a:lnTo>
                  <a:lnTo>
                    <a:pt x="860463" y="1118568"/>
                  </a:lnTo>
                  <a:lnTo>
                    <a:pt x="860463" y="1091314"/>
                  </a:lnTo>
                  <a:close/>
                  <a:moveTo>
                    <a:pt x="1230371" y="1020931"/>
                  </a:moveTo>
                  <a:lnTo>
                    <a:pt x="1284084" y="974627"/>
                  </a:lnTo>
                  <a:lnTo>
                    <a:pt x="1274823" y="965630"/>
                  </a:lnTo>
                  <a:lnTo>
                    <a:pt x="1265827" y="956369"/>
                  </a:lnTo>
                  <a:lnTo>
                    <a:pt x="1207615" y="1006378"/>
                  </a:lnTo>
                  <a:lnTo>
                    <a:pt x="1149668" y="1056387"/>
                  </a:lnTo>
                  <a:lnTo>
                    <a:pt x="1157871" y="1065913"/>
                  </a:lnTo>
                  <a:cubicBezTo>
                    <a:pt x="1165544" y="1075174"/>
                    <a:pt x="1166073" y="1075438"/>
                    <a:pt x="1171365" y="1071469"/>
                  </a:cubicBezTo>
                  <a:cubicBezTo>
                    <a:pt x="1174276" y="1068823"/>
                    <a:pt x="1201000" y="1046333"/>
                    <a:pt x="1230371" y="1020931"/>
                  </a:cubicBezTo>
                  <a:close/>
                  <a:moveTo>
                    <a:pt x="475474" y="1065119"/>
                  </a:moveTo>
                  <a:lnTo>
                    <a:pt x="482353" y="1056916"/>
                  </a:lnTo>
                  <a:lnTo>
                    <a:pt x="476268" y="1050831"/>
                  </a:lnTo>
                  <a:cubicBezTo>
                    <a:pt x="463302" y="1038130"/>
                    <a:pt x="367254" y="957163"/>
                    <a:pt x="365401" y="957163"/>
                  </a:cubicBezTo>
                  <a:cubicBezTo>
                    <a:pt x="364343" y="957163"/>
                    <a:pt x="360109" y="961397"/>
                    <a:pt x="356140" y="966424"/>
                  </a:cubicBezTo>
                  <a:lnTo>
                    <a:pt x="349261" y="975685"/>
                  </a:lnTo>
                  <a:lnTo>
                    <a:pt x="356670" y="982035"/>
                  </a:lnTo>
                  <a:cubicBezTo>
                    <a:pt x="360903" y="985475"/>
                    <a:pt x="386305" y="1007437"/>
                    <a:pt x="413294" y="1030721"/>
                  </a:cubicBezTo>
                  <a:cubicBezTo>
                    <a:pt x="440282" y="1054006"/>
                    <a:pt x="463567" y="1073322"/>
                    <a:pt x="465419" y="1073322"/>
                  </a:cubicBezTo>
                  <a:cubicBezTo>
                    <a:pt x="467007" y="1073586"/>
                    <a:pt x="471505" y="1069882"/>
                    <a:pt x="475474" y="1065119"/>
                  </a:cubicBezTo>
                  <a:close/>
                  <a:moveTo>
                    <a:pt x="481824" y="972510"/>
                  </a:moveTo>
                  <a:lnTo>
                    <a:pt x="495848" y="956105"/>
                  </a:lnTo>
                  <a:lnTo>
                    <a:pt x="485793" y="947109"/>
                  </a:lnTo>
                  <a:cubicBezTo>
                    <a:pt x="479972" y="942346"/>
                    <a:pt x="472299" y="936260"/>
                    <a:pt x="468594" y="933349"/>
                  </a:cubicBezTo>
                  <a:lnTo>
                    <a:pt x="461715" y="928322"/>
                  </a:lnTo>
                  <a:lnTo>
                    <a:pt x="447956" y="944727"/>
                  </a:lnTo>
                  <a:lnTo>
                    <a:pt x="434197" y="961132"/>
                  </a:lnTo>
                  <a:lnTo>
                    <a:pt x="449543" y="974891"/>
                  </a:lnTo>
                  <a:cubicBezTo>
                    <a:pt x="458010" y="982565"/>
                    <a:pt x="465684" y="988915"/>
                    <a:pt x="466478" y="988915"/>
                  </a:cubicBezTo>
                  <a:cubicBezTo>
                    <a:pt x="467271" y="988915"/>
                    <a:pt x="474416" y="981506"/>
                    <a:pt x="481824" y="972510"/>
                  </a:cubicBezTo>
                  <a:close/>
                  <a:moveTo>
                    <a:pt x="1185389" y="972774"/>
                  </a:moveTo>
                  <a:cubicBezTo>
                    <a:pt x="1191475" y="967483"/>
                    <a:pt x="1196502" y="962455"/>
                    <a:pt x="1196502" y="961397"/>
                  </a:cubicBezTo>
                  <a:cubicBezTo>
                    <a:pt x="1196502" y="960338"/>
                    <a:pt x="1190945" y="952930"/>
                    <a:pt x="1184331" y="944992"/>
                  </a:cubicBezTo>
                  <a:lnTo>
                    <a:pt x="1172159" y="930968"/>
                  </a:lnTo>
                  <a:lnTo>
                    <a:pt x="1157342" y="943404"/>
                  </a:lnTo>
                  <a:cubicBezTo>
                    <a:pt x="1148875" y="950284"/>
                    <a:pt x="1141730" y="956899"/>
                    <a:pt x="1141201" y="957957"/>
                  </a:cubicBezTo>
                  <a:cubicBezTo>
                    <a:pt x="1140672" y="959280"/>
                    <a:pt x="1145964" y="966689"/>
                    <a:pt x="1152843" y="974627"/>
                  </a:cubicBezTo>
                  <a:cubicBezTo>
                    <a:pt x="1166603" y="990502"/>
                    <a:pt x="1164750" y="990767"/>
                    <a:pt x="1185389" y="972774"/>
                  </a:cubicBezTo>
                  <a:close/>
                </a:path>
              </a:pathLst>
            </a:custGeom>
            <a:grpFill/>
            <a:ln w="264" cap="flat">
              <a:solidFill>
                <a:srgbClr val="FFFFFF"/>
              </a:solidFill>
              <a:prstDash val="solid"/>
              <a:miter/>
            </a:ln>
          </p:spPr>
          <p:txBody>
            <a:bodyPr rtlCol="0" anchor="ctr"/>
            <a:lstStyle/>
            <a:p>
              <a:endParaRPr lang="en-US"/>
            </a:p>
          </p:txBody>
        </p:sp>
        <p:sp>
          <p:nvSpPr>
            <p:cNvPr id="535" name="Freeform: Shape 534">
              <a:extLst>
                <a:ext uri="{FF2B5EF4-FFF2-40B4-BE49-F238E27FC236}">
                  <a16:creationId xmlns:a16="http://schemas.microsoft.com/office/drawing/2014/main" id="{60250C49-CAAE-477A-9A9A-6E4A483CD30D}"/>
                </a:ext>
              </a:extLst>
            </p:cNvPr>
            <p:cNvSpPr/>
            <p:nvPr/>
          </p:nvSpPr>
          <p:spPr>
            <a:xfrm flipV="1">
              <a:off x="5192777" y="984896"/>
              <a:ext cx="838149" cy="838586"/>
            </a:xfrm>
            <a:custGeom>
              <a:avLst/>
              <a:gdLst>
                <a:gd name="connsiteX0" fmla="*/ 374036 w 838149"/>
                <a:gd name="connsiteY0" fmla="*/ 835333 h 838586"/>
                <a:gd name="connsiteX1" fmla="*/ 304447 w 838149"/>
                <a:gd name="connsiteY1" fmla="*/ 820515 h 838586"/>
                <a:gd name="connsiteX2" fmla="*/ 305241 w 838149"/>
                <a:gd name="connsiteY2" fmla="*/ 787176 h 838586"/>
                <a:gd name="connsiteX3" fmla="*/ 336463 w 838149"/>
                <a:gd name="connsiteY3" fmla="*/ 788764 h 838586"/>
                <a:gd name="connsiteX4" fmla="*/ 378534 w 838149"/>
                <a:gd name="connsiteY4" fmla="*/ 794849 h 838586"/>
                <a:gd name="connsiteX5" fmla="*/ 396527 w 838149"/>
                <a:gd name="connsiteY5" fmla="*/ 796437 h 838586"/>
                <a:gd name="connsiteX6" fmla="*/ 396527 w 838149"/>
                <a:gd name="connsiteY6" fmla="*/ 765744 h 838586"/>
                <a:gd name="connsiteX7" fmla="*/ 403407 w 838149"/>
                <a:gd name="connsiteY7" fmla="*/ 729758 h 838586"/>
                <a:gd name="connsiteX8" fmla="*/ 429602 w 838149"/>
                <a:gd name="connsiteY8" fmla="*/ 730817 h 838586"/>
                <a:gd name="connsiteX9" fmla="*/ 436217 w 838149"/>
                <a:gd name="connsiteY9" fmla="*/ 766802 h 838586"/>
                <a:gd name="connsiteX10" fmla="*/ 436217 w 838149"/>
                <a:gd name="connsiteY10" fmla="*/ 796437 h 838586"/>
                <a:gd name="connsiteX11" fmla="*/ 457384 w 838149"/>
                <a:gd name="connsiteY11" fmla="*/ 794585 h 838586"/>
                <a:gd name="connsiteX12" fmla="*/ 610586 w 838149"/>
                <a:gd name="connsiteY12" fmla="*/ 743517 h 838586"/>
                <a:gd name="connsiteX13" fmla="*/ 669062 w 838149"/>
                <a:gd name="connsiteY13" fmla="*/ 699065 h 838586"/>
                <a:gd name="connsiteX14" fmla="*/ 649218 w 838149"/>
                <a:gd name="connsiteY14" fmla="*/ 676574 h 838586"/>
                <a:gd name="connsiteX15" fmla="*/ 629373 w 838149"/>
                <a:gd name="connsiteY15" fmla="*/ 648262 h 838586"/>
                <a:gd name="connsiteX16" fmla="*/ 636252 w 838149"/>
                <a:gd name="connsiteY16" fmla="*/ 634503 h 838586"/>
                <a:gd name="connsiteX17" fmla="*/ 677530 w 838149"/>
                <a:gd name="connsiteY17" fmla="*/ 649585 h 838586"/>
                <a:gd name="connsiteX18" fmla="*/ 698697 w 838149"/>
                <a:gd name="connsiteY18" fmla="*/ 669959 h 838586"/>
                <a:gd name="connsiteX19" fmla="*/ 709281 w 838149"/>
                <a:gd name="connsiteY19" fmla="*/ 658052 h 838586"/>
                <a:gd name="connsiteX20" fmla="*/ 776224 w 838149"/>
                <a:gd name="connsiteY20" fmla="*/ 538190 h 838586"/>
                <a:gd name="connsiteX21" fmla="*/ 794746 w 838149"/>
                <a:gd name="connsiteY21" fmla="*/ 452460 h 838586"/>
                <a:gd name="connsiteX22" fmla="*/ 796334 w 838149"/>
                <a:gd name="connsiteY22" fmla="*/ 435791 h 838586"/>
                <a:gd name="connsiteX23" fmla="*/ 766963 w 838149"/>
                <a:gd name="connsiteY23" fmla="*/ 435791 h 838586"/>
                <a:gd name="connsiteX24" fmla="*/ 732566 w 838149"/>
                <a:gd name="connsiteY24" fmla="*/ 430499 h 838586"/>
                <a:gd name="connsiteX25" fmla="*/ 734153 w 838149"/>
                <a:gd name="connsiteY25" fmla="*/ 401657 h 838586"/>
                <a:gd name="connsiteX26" fmla="*/ 768551 w 838149"/>
                <a:gd name="connsiteY26" fmla="*/ 396101 h 838586"/>
                <a:gd name="connsiteX27" fmla="*/ 795805 w 838149"/>
                <a:gd name="connsiteY27" fmla="*/ 396101 h 838586"/>
                <a:gd name="connsiteX28" fmla="*/ 794482 w 838149"/>
                <a:gd name="connsiteY28" fmla="*/ 382342 h 838586"/>
                <a:gd name="connsiteX29" fmla="*/ 775960 w 838149"/>
                <a:gd name="connsiteY29" fmla="*/ 295554 h 838586"/>
                <a:gd name="connsiteX30" fmla="*/ 709281 w 838149"/>
                <a:gd name="connsiteY30" fmla="*/ 176485 h 838586"/>
                <a:gd name="connsiteX31" fmla="*/ 698697 w 838149"/>
                <a:gd name="connsiteY31" fmla="*/ 164578 h 838586"/>
                <a:gd name="connsiteX32" fmla="*/ 678853 w 838149"/>
                <a:gd name="connsiteY32" fmla="*/ 183894 h 838586"/>
                <a:gd name="connsiteX33" fmla="*/ 651070 w 838149"/>
                <a:gd name="connsiteY33" fmla="*/ 202945 h 838586"/>
                <a:gd name="connsiteX34" fmla="*/ 631490 w 838149"/>
                <a:gd name="connsiteY34" fmla="*/ 184952 h 838586"/>
                <a:gd name="connsiteX35" fmla="*/ 650805 w 838149"/>
                <a:gd name="connsiteY35" fmla="*/ 156376 h 838586"/>
                <a:gd name="connsiteX36" fmla="*/ 670121 w 838149"/>
                <a:gd name="connsiteY36" fmla="*/ 136795 h 838586"/>
                <a:gd name="connsiteX37" fmla="*/ 662447 w 838149"/>
                <a:gd name="connsiteY37" fmla="*/ 128857 h 838586"/>
                <a:gd name="connsiteX38" fmla="*/ 524857 w 838149"/>
                <a:gd name="connsiteY38" fmla="*/ 53447 h 838586"/>
                <a:gd name="connsiteX39" fmla="*/ 447859 w 838149"/>
                <a:gd name="connsiteY39" fmla="*/ 38894 h 838586"/>
                <a:gd name="connsiteX40" fmla="*/ 438863 w 838149"/>
                <a:gd name="connsiteY40" fmla="*/ 38894 h 838586"/>
                <a:gd name="connsiteX41" fmla="*/ 438863 w 838149"/>
                <a:gd name="connsiteY41" fmla="*/ 65089 h 838586"/>
                <a:gd name="connsiteX42" fmla="*/ 432777 w 838149"/>
                <a:gd name="connsiteY42" fmla="*/ 98693 h 838586"/>
                <a:gd name="connsiteX43" fmla="*/ 403936 w 838149"/>
                <a:gd name="connsiteY43" fmla="*/ 100016 h 838586"/>
                <a:gd name="connsiteX44" fmla="*/ 399173 w 838149"/>
                <a:gd name="connsiteY44" fmla="*/ 66412 h 838586"/>
                <a:gd name="connsiteX45" fmla="*/ 399173 w 838149"/>
                <a:gd name="connsiteY45" fmla="*/ 38894 h 838586"/>
                <a:gd name="connsiteX46" fmla="*/ 386737 w 838149"/>
                <a:gd name="connsiteY46" fmla="*/ 38894 h 838586"/>
                <a:gd name="connsiteX47" fmla="*/ 301272 w 838149"/>
                <a:gd name="connsiteY47" fmla="*/ 55299 h 838586"/>
                <a:gd name="connsiteX48" fmla="*/ 178763 w 838149"/>
                <a:gd name="connsiteY48" fmla="*/ 120390 h 838586"/>
                <a:gd name="connsiteX49" fmla="*/ 163681 w 838149"/>
                <a:gd name="connsiteY49" fmla="*/ 132297 h 838586"/>
                <a:gd name="connsiteX50" fmla="*/ 184849 w 838149"/>
                <a:gd name="connsiteY50" fmla="*/ 153994 h 838586"/>
                <a:gd name="connsiteX51" fmla="*/ 206017 w 838149"/>
                <a:gd name="connsiteY51" fmla="*/ 179925 h 838586"/>
                <a:gd name="connsiteX52" fmla="*/ 181145 w 838149"/>
                <a:gd name="connsiteY52" fmla="*/ 201357 h 838586"/>
                <a:gd name="connsiteX53" fmla="*/ 155479 w 838149"/>
                <a:gd name="connsiteY53" fmla="*/ 179925 h 838586"/>
                <a:gd name="connsiteX54" fmla="*/ 135105 w 838149"/>
                <a:gd name="connsiteY54" fmla="*/ 160080 h 838586"/>
                <a:gd name="connsiteX55" fmla="*/ 114995 w 838149"/>
                <a:gd name="connsiteY55" fmla="*/ 186010 h 838586"/>
                <a:gd name="connsiteX56" fmla="*/ 37733 w 838149"/>
                <a:gd name="connsiteY56" fmla="*/ 378108 h 838586"/>
                <a:gd name="connsiteX57" fmla="*/ 36145 w 838149"/>
                <a:gd name="connsiteY57" fmla="*/ 392926 h 838586"/>
                <a:gd name="connsiteX58" fmla="*/ 67103 w 838149"/>
                <a:gd name="connsiteY58" fmla="*/ 393984 h 838586"/>
                <a:gd name="connsiteX59" fmla="*/ 103088 w 838149"/>
                <a:gd name="connsiteY59" fmla="*/ 401128 h 838586"/>
                <a:gd name="connsiteX60" fmla="*/ 102030 w 838149"/>
                <a:gd name="connsiteY60" fmla="*/ 427323 h 838586"/>
                <a:gd name="connsiteX61" fmla="*/ 65780 w 838149"/>
                <a:gd name="connsiteY61" fmla="*/ 433145 h 838586"/>
                <a:gd name="connsiteX62" fmla="*/ 35881 w 838149"/>
                <a:gd name="connsiteY62" fmla="*/ 433145 h 838586"/>
                <a:gd name="connsiteX63" fmla="*/ 37733 w 838149"/>
                <a:gd name="connsiteY63" fmla="*/ 453783 h 838586"/>
                <a:gd name="connsiteX64" fmla="*/ 75570 w 838149"/>
                <a:gd name="connsiteY64" fmla="*/ 585288 h 838586"/>
                <a:gd name="connsiteX65" fmla="*/ 123992 w 838149"/>
                <a:gd name="connsiteY65" fmla="*/ 660698 h 838586"/>
                <a:gd name="connsiteX66" fmla="*/ 131930 w 838149"/>
                <a:gd name="connsiteY66" fmla="*/ 669695 h 838586"/>
                <a:gd name="connsiteX67" fmla="*/ 151245 w 838149"/>
                <a:gd name="connsiteY67" fmla="*/ 650908 h 838586"/>
                <a:gd name="connsiteX68" fmla="*/ 176117 w 838149"/>
                <a:gd name="connsiteY68" fmla="*/ 629211 h 838586"/>
                <a:gd name="connsiteX69" fmla="*/ 203371 w 838149"/>
                <a:gd name="connsiteY69" fmla="*/ 647998 h 838586"/>
                <a:gd name="connsiteX70" fmla="*/ 182203 w 838149"/>
                <a:gd name="connsiteY70" fmla="*/ 677633 h 838586"/>
                <a:gd name="connsiteX71" fmla="*/ 161035 w 838149"/>
                <a:gd name="connsiteY71" fmla="*/ 699594 h 838586"/>
                <a:gd name="connsiteX72" fmla="*/ 181145 w 838149"/>
                <a:gd name="connsiteY72" fmla="*/ 715735 h 838586"/>
                <a:gd name="connsiteX73" fmla="*/ 223216 w 838149"/>
                <a:gd name="connsiteY73" fmla="*/ 744311 h 838586"/>
                <a:gd name="connsiteX74" fmla="*/ 250998 w 838149"/>
                <a:gd name="connsiteY74" fmla="*/ 773946 h 838586"/>
                <a:gd name="connsiteX75" fmla="*/ 237239 w 838149"/>
                <a:gd name="connsiteY75" fmla="*/ 790087 h 838586"/>
                <a:gd name="connsiteX76" fmla="*/ 180086 w 838149"/>
                <a:gd name="connsiteY76" fmla="*/ 764156 h 838586"/>
                <a:gd name="connsiteX77" fmla="*/ 4658 w 838149"/>
                <a:gd name="connsiteY77" fmla="*/ 501411 h 838586"/>
                <a:gd name="connsiteX78" fmla="*/ -2221 w 838149"/>
                <a:gd name="connsiteY78" fmla="*/ 429176 h 838586"/>
                <a:gd name="connsiteX79" fmla="*/ 2012 w 838149"/>
                <a:gd name="connsiteY79" fmla="*/ 348738 h 838586"/>
                <a:gd name="connsiteX80" fmla="*/ 290159 w 838149"/>
                <a:gd name="connsiteY80" fmla="*/ 16668 h 838586"/>
                <a:gd name="connsiteX81" fmla="*/ 415049 w 838149"/>
                <a:gd name="connsiteY81" fmla="*/ -1854 h 838586"/>
                <a:gd name="connsiteX82" fmla="*/ 579628 w 838149"/>
                <a:gd name="connsiteY82" fmla="*/ 30956 h 838586"/>
                <a:gd name="connsiteX83" fmla="*/ 834965 w 838149"/>
                <a:gd name="connsiteY83" fmla="*/ 400070 h 838586"/>
                <a:gd name="connsiteX84" fmla="*/ 492047 w 838149"/>
                <a:gd name="connsiteY84" fmla="*/ 829776 h 838586"/>
                <a:gd name="connsiteX85" fmla="*/ 374036 w 838149"/>
                <a:gd name="connsiteY85" fmla="*/ 835333 h 838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838149" h="838586">
                  <a:moveTo>
                    <a:pt x="374036" y="835333"/>
                  </a:moveTo>
                  <a:cubicBezTo>
                    <a:pt x="343343" y="831893"/>
                    <a:pt x="311591" y="825013"/>
                    <a:pt x="304447" y="820515"/>
                  </a:cubicBezTo>
                  <a:cubicBezTo>
                    <a:pt x="291482" y="812048"/>
                    <a:pt x="291746" y="793262"/>
                    <a:pt x="305241" y="787176"/>
                  </a:cubicBezTo>
                  <a:cubicBezTo>
                    <a:pt x="310797" y="784795"/>
                    <a:pt x="317148" y="785059"/>
                    <a:pt x="336463" y="788764"/>
                  </a:cubicBezTo>
                  <a:cubicBezTo>
                    <a:pt x="349958" y="791410"/>
                    <a:pt x="368744" y="794055"/>
                    <a:pt x="378534" y="794849"/>
                  </a:cubicBezTo>
                  <a:lnTo>
                    <a:pt x="396527" y="796437"/>
                  </a:lnTo>
                  <a:lnTo>
                    <a:pt x="396527" y="765744"/>
                  </a:lnTo>
                  <a:cubicBezTo>
                    <a:pt x="396527" y="735844"/>
                    <a:pt x="396792" y="735050"/>
                    <a:pt x="403407" y="729758"/>
                  </a:cubicBezTo>
                  <a:cubicBezTo>
                    <a:pt x="412667" y="722350"/>
                    <a:pt x="421664" y="722879"/>
                    <a:pt x="429602" y="730817"/>
                  </a:cubicBezTo>
                  <a:cubicBezTo>
                    <a:pt x="435952" y="736902"/>
                    <a:pt x="436217" y="739019"/>
                    <a:pt x="436217" y="766802"/>
                  </a:cubicBezTo>
                  <a:lnTo>
                    <a:pt x="436217" y="796437"/>
                  </a:lnTo>
                  <a:lnTo>
                    <a:pt x="457384" y="794585"/>
                  </a:lnTo>
                  <a:cubicBezTo>
                    <a:pt x="503689" y="790880"/>
                    <a:pt x="566134" y="769977"/>
                    <a:pt x="610586" y="743517"/>
                  </a:cubicBezTo>
                  <a:cubicBezTo>
                    <a:pt x="634665" y="728965"/>
                    <a:pt x="668798" y="703034"/>
                    <a:pt x="669062" y="699065"/>
                  </a:cubicBezTo>
                  <a:cubicBezTo>
                    <a:pt x="669062" y="697477"/>
                    <a:pt x="660066" y="687423"/>
                    <a:pt x="649218" y="676574"/>
                  </a:cubicBezTo>
                  <a:cubicBezTo>
                    <a:pt x="632813" y="660169"/>
                    <a:pt x="629373" y="655406"/>
                    <a:pt x="629373" y="648262"/>
                  </a:cubicBezTo>
                  <a:cubicBezTo>
                    <a:pt x="629373" y="642441"/>
                    <a:pt x="631490" y="638208"/>
                    <a:pt x="636252" y="634503"/>
                  </a:cubicBezTo>
                  <a:cubicBezTo>
                    <a:pt x="648424" y="624978"/>
                    <a:pt x="654510" y="627094"/>
                    <a:pt x="677530" y="649585"/>
                  </a:cubicBezTo>
                  <a:lnTo>
                    <a:pt x="698697" y="669959"/>
                  </a:lnTo>
                  <a:lnTo>
                    <a:pt x="709281" y="658052"/>
                  </a:lnTo>
                  <a:cubicBezTo>
                    <a:pt x="733889" y="630534"/>
                    <a:pt x="762730" y="578938"/>
                    <a:pt x="776224" y="538190"/>
                  </a:cubicBezTo>
                  <a:cubicBezTo>
                    <a:pt x="783898" y="514905"/>
                    <a:pt x="792100" y="477068"/>
                    <a:pt x="794746" y="452460"/>
                  </a:cubicBezTo>
                  <a:lnTo>
                    <a:pt x="796334" y="435791"/>
                  </a:lnTo>
                  <a:lnTo>
                    <a:pt x="766963" y="435791"/>
                  </a:lnTo>
                  <a:cubicBezTo>
                    <a:pt x="741298" y="435791"/>
                    <a:pt x="737329" y="435261"/>
                    <a:pt x="732566" y="430499"/>
                  </a:cubicBezTo>
                  <a:cubicBezTo>
                    <a:pt x="724628" y="422561"/>
                    <a:pt x="725422" y="408537"/>
                    <a:pt x="734153" y="401657"/>
                  </a:cubicBezTo>
                  <a:cubicBezTo>
                    <a:pt x="740239" y="396895"/>
                    <a:pt x="745002" y="396101"/>
                    <a:pt x="768551" y="396101"/>
                  </a:cubicBezTo>
                  <a:lnTo>
                    <a:pt x="795805" y="396101"/>
                  </a:lnTo>
                  <a:lnTo>
                    <a:pt x="794482" y="382342"/>
                  </a:lnTo>
                  <a:cubicBezTo>
                    <a:pt x="791836" y="358793"/>
                    <a:pt x="782839" y="316457"/>
                    <a:pt x="775960" y="295554"/>
                  </a:cubicBezTo>
                  <a:cubicBezTo>
                    <a:pt x="762201" y="254806"/>
                    <a:pt x="733624" y="204003"/>
                    <a:pt x="709281" y="176485"/>
                  </a:cubicBezTo>
                  <a:lnTo>
                    <a:pt x="698697" y="164578"/>
                  </a:lnTo>
                  <a:lnTo>
                    <a:pt x="678853" y="183894"/>
                  </a:lnTo>
                  <a:cubicBezTo>
                    <a:pt x="663241" y="198976"/>
                    <a:pt x="657420" y="202945"/>
                    <a:pt x="651070" y="202945"/>
                  </a:cubicBezTo>
                  <a:cubicBezTo>
                    <a:pt x="639957" y="202945"/>
                    <a:pt x="631754" y="195536"/>
                    <a:pt x="631490" y="184952"/>
                  </a:cubicBezTo>
                  <a:cubicBezTo>
                    <a:pt x="631225" y="177279"/>
                    <a:pt x="634136" y="173310"/>
                    <a:pt x="650805" y="156376"/>
                  </a:cubicBezTo>
                  <a:lnTo>
                    <a:pt x="670121" y="136795"/>
                  </a:lnTo>
                  <a:lnTo>
                    <a:pt x="662447" y="128857"/>
                  </a:lnTo>
                  <a:cubicBezTo>
                    <a:pt x="639163" y="104514"/>
                    <a:pt x="569045" y="66148"/>
                    <a:pt x="524857" y="53447"/>
                  </a:cubicBezTo>
                  <a:cubicBezTo>
                    <a:pt x="498662" y="45774"/>
                    <a:pt x="461618" y="38894"/>
                    <a:pt x="447859" y="38894"/>
                  </a:cubicBezTo>
                  <a:lnTo>
                    <a:pt x="438863" y="38894"/>
                  </a:lnTo>
                  <a:lnTo>
                    <a:pt x="438863" y="65089"/>
                  </a:lnTo>
                  <a:cubicBezTo>
                    <a:pt x="438863" y="88903"/>
                    <a:pt x="438333" y="92343"/>
                    <a:pt x="432777" y="98693"/>
                  </a:cubicBezTo>
                  <a:cubicBezTo>
                    <a:pt x="424574" y="107954"/>
                    <a:pt x="411080" y="108748"/>
                    <a:pt x="403936" y="100016"/>
                  </a:cubicBezTo>
                  <a:cubicBezTo>
                    <a:pt x="399967" y="94989"/>
                    <a:pt x="399173" y="89168"/>
                    <a:pt x="399173" y="66412"/>
                  </a:cubicBezTo>
                  <a:lnTo>
                    <a:pt x="399173" y="38894"/>
                  </a:lnTo>
                  <a:lnTo>
                    <a:pt x="386737" y="38894"/>
                  </a:lnTo>
                  <a:cubicBezTo>
                    <a:pt x="367686" y="38894"/>
                    <a:pt x="329848" y="46303"/>
                    <a:pt x="301272" y="55299"/>
                  </a:cubicBezTo>
                  <a:cubicBezTo>
                    <a:pt x="255761" y="69852"/>
                    <a:pt x="216865" y="90491"/>
                    <a:pt x="178763" y="120390"/>
                  </a:cubicBezTo>
                  <a:lnTo>
                    <a:pt x="163681" y="132297"/>
                  </a:lnTo>
                  <a:lnTo>
                    <a:pt x="184849" y="153994"/>
                  </a:lnTo>
                  <a:cubicBezTo>
                    <a:pt x="196491" y="166166"/>
                    <a:pt x="206017" y="177808"/>
                    <a:pt x="206017" y="179925"/>
                  </a:cubicBezTo>
                  <a:cubicBezTo>
                    <a:pt x="206017" y="193155"/>
                    <a:pt x="192522" y="204797"/>
                    <a:pt x="181145" y="201357"/>
                  </a:cubicBezTo>
                  <a:cubicBezTo>
                    <a:pt x="178234" y="200563"/>
                    <a:pt x="166592" y="190773"/>
                    <a:pt x="155479" y="179925"/>
                  </a:cubicBezTo>
                  <a:lnTo>
                    <a:pt x="135105" y="160080"/>
                  </a:lnTo>
                  <a:lnTo>
                    <a:pt x="114995" y="186010"/>
                  </a:lnTo>
                  <a:cubicBezTo>
                    <a:pt x="73453" y="240253"/>
                    <a:pt x="45671" y="308784"/>
                    <a:pt x="37733" y="378108"/>
                  </a:cubicBezTo>
                  <a:lnTo>
                    <a:pt x="36145" y="392926"/>
                  </a:lnTo>
                  <a:lnTo>
                    <a:pt x="67103" y="393984"/>
                  </a:lnTo>
                  <a:cubicBezTo>
                    <a:pt x="95944" y="394778"/>
                    <a:pt x="98326" y="395307"/>
                    <a:pt x="103088" y="401128"/>
                  </a:cubicBezTo>
                  <a:cubicBezTo>
                    <a:pt x="109968" y="409595"/>
                    <a:pt x="109439" y="420444"/>
                    <a:pt x="102030" y="427323"/>
                  </a:cubicBezTo>
                  <a:cubicBezTo>
                    <a:pt x="96473" y="432615"/>
                    <a:pt x="93034" y="433145"/>
                    <a:pt x="65780" y="433145"/>
                  </a:cubicBezTo>
                  <a:lnTo>
                    <a:pt x="35881" y="433145"/>
                  </a:lnTo>
                  <a:lnTo>
                    <a:pt x="37733" y="453783"/>
                  </a:lnTo>
                  <a:cubicBezTo>
                    <a:pt x="41702" y="497442"/>
                    <a:pt x="55196" y="544011"/>
                    <a:pt x="75570" y="585288"/>
                  </a:cubicBezTo>
                  <a:cubicBezTo>
                    <a:pt x="87742" y="609631"/>
                    <a:pt x="109968" y="644293"/>
                    <a:pt x="123992" y="660698"/>
                  </a:cubicBezTo>
                  <a:lnTo>
                    <a:pt x="131930" y="669695"/>
                  </a:lnTo>
                  <a:lnTo>
                    <a:pt x="151245" y="650908"/>
                  </a:lnTo>
                  <a:cubicBezTo>
                    <a:pt x="161564" y="640589"/>
                    <a:pt x="172942" y="630799"/>
                    <a:pt x="176117" y="629211"/>
                  </a:cubicBezTo>
                  <a:cubicBezTo>
                    <a:pt x="188818" y="622861"/>
                    <a:pt x="203371" y="632916"/>
                    <a:pt x="203371" y="647998"/>
                  </a:cubicBezTo>
                  <a:cubicBezTo>
                    <a:pt x="203371" y="653819"/>
                    <a:pt x="198343" y="660698"/>
                    <a:pt x="182203" y="677633"/>
                  </a:cubicBezTo>
                  <a:lnTo>
                    <a:pt x="161035" y="699594"/>
                  </a:lnTo>
                  <a:lnTo>
                    <a:pt x="181145" y="715735"/>
                  </a:lnTo>
                  <a:cubicBezTo>
                    <a:pt x="192258" y="724466"/>
                    <a:pt x="211309" y="737432"/>
                    <a:pt x="223216" y="744311"/>
                  </a:cubicBezTo>
                  <a:cubicBezTo>
                    <a:pt x="244383" y="756747"/>
                    <a:pt x="250998" y="763891"/>
                    <a:pt x="250998" y="773946"/>
                  </a:cubicBezTo>
                  <a:cubicBezTo>
                    <a:pt x="250734" y="780296"/>
                    <a:pt x="245177" y="787176"/>
                    <a:pt x="237239" y="790087"/>
                  </a:cubicBezTo>
                  <a:cubicBezTo>
                    <a:pt x="228508" y="793262"/>
                    <a:pt x="211573" y="785588"/>
                    <a:pt x="180086" y="764156"/>
                  </a:cubicBezTo>
                  <a:cubicBezTo>
                    <a:pt x="89594" y="701976"/>
                    <a:pt x="27943" y="609631"/>
                    <a:pt x="4658" y="501411"/>
                  </a:cubicBezTo>
                  <a:cubicBezTo>
                    <a:pt x="954" y="484212"/>
                    <a:pt x="-1163" y="462250"/>
                    <a:pt x="-2221" y="429176"/>
                  </a:cubicBezTo>
                  <a:cubicBezTo>
                    <a:pt x="-3544" y="388428"/>
                    <a:pt x="-2751" y="376785"/>
                    <a:pt x="2012" y="348738"/>
                  </a:cubicBezTo>
                  <a:cubicBezTo>
                    <a:pt x="28737" y="191832"/>
                    <a:pt x="139603" y="64296"/>
                    <a:pt x="290159" y="16668"/>
                  </a:cubicBezTo>
                  <a:cubicBezTo>
                    <a:pt x="331701" y="3703"/>
                    <a:pt x="367686" y="-1589"/>
                    <a:pt x="415049" y="-1854"/>
                  </a:cubicBezTo>
                  <a:cubicBezTo>
                    <a:pt x="477494" y="-1854"/>
                    <a:pt x="526444" y="7936"/>
                    <a:pt x="579628" y="30956"/>
                  </a:cubicBezTo>
                  <a:cubicBezTo>
                    <a:pt x="729920" y="95783"/>
                    <a:pt x="827821" y="237342"/>
                    <a:pt x="834965" y="400070"/>
                  </a:cubicBezTo>
                  <a:cubicBezTo>
                    <a:pt x="843961" y="607779"/>
                    <a:pt x="696316" y="792997"/>
                    <a:pt x="492047" y="829776"/>
                  </a:cubicBezTo>
                  <a:cubicBezTo>
                    <a:pt x="457384" y="836126"/>
                    <a:pt x="403407" y="838508"/>
                    <a:pt x="374036" y="835333"/>
                  </a:cubicBezTo>
                  <a:close/>
                </a:path>
              </a:pathLst>
            </a:custGeom>
            <a:grpFill/>
            <a:ln w="264" cap="flat">
              <a:solidFill>
                <a:srgbClr val="FFFFFF"/>
              </a:solidFill>
              <a:prstDash val="solid"/>
              <a:miter/>
            </a:ln>
          </p:spPr>
          <p:txBody>
            <a:bodyPr rtlCol="0" anchor="ctr"/>
            <a:lstStyle/>
            <a:p>
              <a:endParaRPr lang="en-US"/>
            </a:p>
          </p:txBody>
        </p:sp>
        <p:sp>
          <p:nvSpPr>
            <p:cNvPr id="536" name="Freeform: Shape 535">
              <a:extLst>
                <a:ext uri="{FF2B5EF4-FFF2-40B4-BE49-F238E27FC236}">
                  <a16:creationId xmlns:a16="http://schemas.microsoft.com/office/drawing/2014/main" id="{6B9252E1-D48F-459A-B419-861F3B85C304}"/>
                </a:ext>
              </a:extLst>
            </p:cNvPr>
            <p:cNvSpPr/>
            <p:nvPr/>
          </p:nvSpPr>
          <p:spPr>
            <a:xfrm flipV="1">
              <a:off x="5562789" y="1221883"/>
              <a:ext cx="235694" cy="365048"/>
            </a:xfrm>
            <a:custGeom>
              <a:avLst/>
              <a:gdLst>
                <a:gd name="connsiteX0" fmla="*/ 32101 w 235694"/>
                <a:gd name="connsiteY0" fmla="*/ 357206 h 365048"/>
                <a:gd name="connsiteX1" fmla="*/ 26280 w 235694"/>
                <a:gd name="connsiteY1" fmla="*/ 289204 h 365048"/>
                <a:gd name="connsiteX2" fmla="*/ 26280 w 235694"/>
                <a:gd name="connsiteY2" fmla="*/ 227553 h 365048"/>
                <a:gd name="connsiteX3" fmla="*/ 15961 w 235694"/>
                <a:gd name="connsiteY3" fmla="*/ 218821 h 365048"/>
                <a:gd name="connsiteX4" fmla="*/ 9875 w 235694"/>
                <a:gd name="connsiteY4" fmla="*/ 148174 h 365048"/>
                <a:gd name="connsiteX5" fmla="*/ 59355 w 235694"/>
                <a:gd name="connsiteY5" fmla="*/ 134150 h 365048"/>
                <a:gd name="connsiteX6" fmla="*/ 136088 w 235694"/>
                <a:gd name="connsiteY6" fmla="*/ 66943 h 365048"/>
                <a:gd name="connsiteX7" fmla="*/ 213351 w 235694"/>
                <a:gd name="connsiteY7" fmla="*/ -1853 h 365048"/>
                <a:gd name="connsiteX8" fmla="*/ 232666 w 235694"/>
                <a:gd name="connsiteY8" fmla="*/ 17198 h 365048"/>
                <a:gd name="connsiteX9" fmla="*/ 163342 w 235694"/>
                <a:gd name="connsiteY9" fmla="*/ 95254 h 365048"/>
                <a:gd name="connsiteX10" fmla="*/ 94017 w 235694"/>
                <a:gd name="connsiteY10" fmla="*/ 164579 h 365048"/>
                <a:gd name="connsiteX11" fmla="*/ 93753 w 235694"/>
                <a:gd name="connsiteY11" fmla="*/ 180455 h 365048"/>
                <a:gd name="connsiteX12" fmla="*/ 86344 w 235694"/>
                <a:gd name="connsiteY12" fmla="*/ 206915 h 365048"/>
                <a:gd name="connsiteX13" fmla="*/ 72585 w 235694"/>
                <a:gd name="connsiteY13" fmla="*/ 220938 h 365048"/>
                <a:gd name="connsiteX14" fmla="*/ 65970 w 235694"/>
                <a:gd name="connsiteY14" fmla="*/ 223849 h 365048"/>
                <a:gd name="connsiteX15" fmla="*/ 65970 w 235694"/>
                <a:gd name="connsiteY15" fmla="*/ 287088 h 365048"/>
                <a:gd name="connsiteX16" fmla="*/ 65970 w 235694"/>
                <a:gd name="connsiteY16" fmla="*/ 350326 h 365048"/>
                <a:gd name="connsiteX17" fmla="*/ 59355 w 235694"/>
                <a:gd name="connsiteY17" fmla="*/ 356677 h 365048"/>
                <a:gd name="connsiteX18" fmla="*/ 32101 w 235694"/>
                <a:gd name="connsiteY18" fmla="*/ 357206 h 365048"/>
                <a:gd name="connsiteX19" fmla="*/ 52475 w 235694"/>
                <a:gd name="connsiteY19" fmla="*/ 184953 h 365048"/>
                <a:gd name="connsiteX20" fmla="*/ 45860 w 235694"/>
                <a:gd name="connsiteY20" fmla="*/ 172782 h 365048"/>
                <a:gd name="connsiteX21" fmla="*/ 37923 w 235694"/>
                <a:gd name="connsiteY21" fmla="*/ 184688 h 365048"/>
                <a:gd name="connsiteX22" fmla="*/ 52475 w 235694"/>
                <a:gd name="connsiteY22" fmla="*/ 184953 h 365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35694" h="365048">
                  <a:moveTo>
                    <a:pt x="32101" y="357206"/>
                  </a:moveTo>
                  <a:cubicBezTo>
                    <a:pt x="26545" y="351120"/>
                    <a:pt x="26280" y="349003"/>
                    <a:pt x="26280" y="289204"/>
                  </a:cubicBezTo>
                  <a:lnTo>
                    <a:pt x="26280" y="227553"/>
                  </a:lnTo>
                  <a:lnTo>
                    <a:pt x="15961" y="218821"/>
                  </a:lnTo>
                  <a:cubicBezTo>
                    <a:pt x="-6794" y="199241"/>
                    <a:pt x="-9440" y="168548"/>
                    <a:pt x="9875" y="148174"/>
                  </a:cubicBezTo>
                  <a:cubicBezTo>
                    <a:pt x="23105" y="134150"/>
                    <a:pt x="39246" y="129652"/>
                    <a:pt x="59355" y="134150"/>
                  </a:cubicBezTo>
                  <a:cubicBezTo>
                    <a:pt x="67028" y="135738"/>
                    <a:pt x="70468" y="132563"/>
                    <a:pt x="136088" y="66943"/>
                  </a:cubicBezTo>
                  <a:cubicBezTo>
                    <a:pt x="197739" y="5027"/>
                    <a:pt x="205677" y="-1853"/>
                    <a:pt x="213351" y="-1853"/>
                  </a:cubicBezTo>
                  <a:cubicBezTo>
                    <a:pt x="224728" y="-1853"/>
                    <a:pt x="232666" y="6085"/>
                    <a:pt x="232666" y="17198"/>
                  </a:cubicBezTo>
                  <a:cubicBezTo>
                    <a:pt x="232666" y="25136"/>
                    <a:pt x="225522" y="33074"/>
                    <a:pt x="163342" y="95254"/>
                  </a:cubicBezTo>
                  <a:lnTo>
                    <a:pt x="94017" y="164579"/>
                  </a:lnTo>
                  <a:lnTo>
                    <a:pt x="93753" y="180455"/>
                  </a:lnTo>
                  <a:cubicBezTo>
                    <a:pt x="93488" y="192626"/>
                    <a:pt x="92165" y="198183"/>
                    <a:pt x="86344" y="206915"/>
                  </a:cubicBezTo>
                  <a:cubicBezTo>
                    <a:pt x="82375" y="213000"/>
                    <a:pt x="76025" y="219351"/>
                    <a:pt x="72585" y="220938"/>
                  </a:cubicBezTo>
                  <a:lnTo>
                    <a:pt x="65970" y="223849"/>
                  </a:lnTo>
                  <a:lnTo>
                    <a:pt x="65970" y="287088"/>
                  </a:lnTo>
                  <a:lnTo>
                    <a:pt x="65970" y="350326"/>
                  </a:lnTo>
                  <a:lnTo>
                    <a:pt x="59355" y="356677"/>
                  </a:lnTo>
                  <a:cubicBezTo>
                    <a:pt x="51152" y="365144"/>
                    <a:pt x="39775" y="365408"/>
                    <a:pt x="32101" y="357206"/>
                  </a:cubicBezTo>
                  <a:close/>
                  <a:moveTo>
                    <a:pt x="52475" y="184953"/>
                  </a:moveTo>
                  <a:cubicBezTo>
                    <a:pt x="56974" y="179661"/>
                    <a:pt x="53005" y="172782"/>
                    <a:pt x="45860" y="172782"/>
                  </a:cubicBezTo>
                  <a:cubicBezTo>
                    <a:pt x="38981" y="172782"/>
                    <a:pt x="35277" y="178073"/>
                    <a:pt x="37923" y="184688"/>
                  </a:cubicBezTo>
                  <a:cubicBezTo>
                    <a:pt x="39775" y="189716"/>
                    <a:pt x="48506" y="189980"/>
                    <a:pt x="52475" y="184953"/>
                  </a:cubicBezTo>
                  <a:close/>
                </a:path>
              </a:pathLst>
            </a:custGeom>
            <a:grpFill/>
            <a:ln w="264" cap="flat">
              <a:solidFill>
                <a:srgbClr val="FFFFFF"/>
              </a:solidFill>
              <a:prstDash val="solid"/>
              <a:miter/>
            </a:ln>
          </p:spPr>
          <p:txBody>
            <a:bodyPr rtlCol="0" anchor="ctr"/>
            <a:lstStyle/>
            <a:p>
              <a:endParaRPr lang="en-US"/>
            </a:p>
          </p:txBody>
        </p:sp>
      </p:grpSp>
      <p:sp>
        <p:nvSpPr>
          <p:cNvPr id="545" name="TextBox 544">
            <a:extLst>
              <a:ext uri="{FF2B5EF4-FFF2-40B4-BE49-F238E27FC236}">
                <a16:creationId xmlns:a16="http://schemas.microsoft.com/office/drawing/2014/main" id="{3E5A07A3-09ED-4B7B-9FBE-B96FD5AD1D7B}"/>
              </a:ext>
            </a:extLst>
          </p:cNvPr>
          <p:cNvSpPr txBox="1"/>
          <p:nvPr/>
        </p:nvSpPr>
        <p:spPr>
          <a:xfrm>
            <a:off x="578349" y="858154"/>
            <a:ext cx="4331960" cy="904863"/>
          </a:xfrm>
          <a:prstGeom prst="rect">
            <a:avLst/>
          </a:prstGeom>
          <a:noFill/>
        </p:spPr>
        <p:txBody>
          <a:bodyPr wrap="square" rtlCol="0">
            <a:spAutoFit/>
          </a:bodyPr>
          <a:lstStyle>
            <a:defPPr marR="0" lvl="0" algn="l" rtl="0">
              <a:lnSpc>
                <a:spcPct val="100000"/>
              </a:lnSpc>
              <a:spcBef>
                <a:spcPts val="0"/>
              </a:spcBef>
              <a:spcAft>
                <a:spcPts val="0"/>
              </a:spcAft>
            </a:defPPr>
            <a:lvl1pPr>
              <a:lnSpc>
                <a:spcPct val="120000"/>
              </a:lnSpc>
              <a:defRPr sz="2200">
                <a:latin typeface="#9Slide03 Arima Madurai Black" panose="00000A00000000000000" pitchFamily="2" charset="0"/>
                <a:cs typeface="#9Slide03 Arima Madurai Black" panose="00000A00000000000000" pitchFamily="2" charset="0"/>
              </a:defRPr>
            </a:lvl1pPr>
          </a:lstStyle>
          <a:p>
            <a:r>
              <a:rPr lang="vi-VN" dirty="0"/>
              <a:t>Dựa vào </a:t>
            </a:r>
            <a:r>
              <a:rPr lang="en-US" dirty="0" err="1" smtClean="0"/>
              <a:t>Công</a:t>
            </a:r>
            <a:r>
              <a:rPr lang="en-US" dirty="0" smtClean="0"/>
              <a:t> </a:t>
            </a:r>
            <a:r>
              <a:rPr lang="en-US" dirty="0" err="1"/>
              <a:t>thức</a:t>
            </a:r>
            <a:r>
              <a:rPr lang="en-US" dirty="0"/>
              <a:t> </a:t>
            </a:r>
            <a:r>
              <a:rPr lang="en-US" dirty="0" err="1"/>
              <a:t>tính</a:t>
            </a:r>
            <a:r>
              <a:rPr lang="en-US" dirty="0"/>
              <a:t> </a:t>
            </a:r>
            <a:r>
              <a:rPr lang="en-US" dirty="0" err="1"/>
              <a:t>tốc</a:t>
            </a:r>
            <a:r>
              <a:rPr lang="en-US" dirty="0"/>
              <a:t> </a:t>
            </a:r>
            <a:r>
              <a:rPr lang="vi-VN" dirty="0" smtClean="0"/>
              <a:t>độ, cho biết:</a:t>
            </a:r>
            <a:endParaRPr lang="en-US" dirty="0"/>
          </a:p>
        </p:txBody>
      </p:sp>
      <p:sp>
        <p:nvSpPr>
          <p:cNvPr id="546" name="TextBox 545">
            <a:extLst>
              <a:ext uri="{FF2B5EF4-FFF2-40B4-BE49-F238E27FC236}">
                <a16:creationId xmlns:a16="http://schemas.microsoft.com/office/drawing/2014/main" id="{60438C95-5008-4AF2-BA63-DDD04D99E4CD}"/>
              </a:ext>
            </a:extLst>
          </p:cNvPr>
          <p:cNvSpPr txBox="1"/>
          <p:nvPr/>
        </p:nvSpPr>
        <p:spPr>
          <a:xfrm>
            <a:off x="254520" y="2513190"/>
            <a:ext cx="5099609" cy="1311128"/>
          </a:xfrm>
          <a:prstGeom prst="rect">
            <a:avLst/>
          </a:prstGeom>
          <a:noFill/>
        </p:spPr>
        <p:txBody>
          <a:bodyPr wrap="square" rtlCol="0">
            <a:spAutoFit/>
          </a:bodyPr>
          <a:lstStyle/>
          <a:p>
            <a:pPr>
              <a:lnSpc>
                <a:spcPct val="120000"/>
              </a:lnSpc>
            </a:pPr>
            <a:r>
              <a:rPr lang="en-US" sz="2200" dirty="0">
                <a:latin typeface="#9Slide03 Arima Madurai Black" panose="00000A00000000000000" pitchFamily="2" charset="0"/>
                <a:cs typeface="#9Slide03 Arima Madurai Black" panose="00000A00000000000000" pitchFamily="2" charset="0"/>
              </a:rPr>
              <a:t>Muốn </a:t>
            </a:r>
            <a:r>
              <a:rPr lang="en-US" sz="2200" dirty="0" err="1">
                <a:latin typeface="#9Slide03 Arima Madurai Black" panose="00000A00000000000000" pitchFamily="2" charset="0"/>
                <a:cs typeface="#9Slide03 Arima Madurai Black" panose="00000A00000000000000" pitchFamily="2" charset="0"/>
              </a:rPr>
              <a:t>tính</a:t>
            </a:r>
            <a:r>
              <a:rPr lang="en-US" sz="2200" dirty="0">
                <a:latin typeface="#9Slide03 Arima Madurai Black" panose="00000A00000000000000" pitchFamily="2" charset="0"/>
                <a:cs typeface="#9Slide03 Arima Madurai Black" panose="00000A00000000000000" pitchFamily="2" charset="0"/>
              </a:rPr>
              <a:t> </a:t>
            </a:r>
            <a:r>
              <a:rPr lang="en-US" sz="2200" dirty="0" err="1">
                <a:latin typeface="#9Slide03 Arima Madurai Black" panose="00000A00000000000000" pitchFamily="2" charset="0"/>
                <a:cs typeface="#9Slide03 Arima Madurai Black" panose="00000A00000000000000" pitchFamily="2" charset="0"/>
              </a:rPr>
              <a:t>được</a:t>
            </a:r>
            <a:r>
              <a:rPr lang="en-US" sz="2200" dirty="0">
                <a:latin typeface="#9Slide03 Arima Madurai Black" panose="00000A00000000000000" pitchFamily="2" charset="0"/>
                <a:cs typeface="#9Slide03 Arima Madurai Black" panose="00000A00000000000000" pitchFamily="2" charset="0"/>
              </a:rPr>
              <a:t> </a:t>
            </a:r>
            <a:r>
              <a:rPr lang="en-US" sz="2200" dirty="0" err="1">
                <a:latin typeface="#9Slide03 Arima Madurai Black" panose="00000A00000000000000" pitchFamily="2" charset="0"/>
                <a:cs typeface="#9Slide03 Arima Madurai Black" panose="00000A00000000000000" pitchFamily="2" charset="0"/>
              </a:rPr>
              <a:t>tốc</a:t>
            </a:r>
            <a:r>
              <a:rPr lang="en-US" sz="2200" dirty="0">
                <a:latin typeface="#9Slide03 Arima Madurai Black" panose="00000A00000000000000" pitchFamily="2" charset="0"/>
                <a:cs typeface="#9Slide03 Arima Madurai Black" panose="00000A00000000000000" pitchFamily="2" charset="0"/>
              </a:rPr>
              <a:t> </a:t>
            </a:r>
            <a:r>
              <a:rPr lang="en-US" sz="2200" dirty="0" err="1">
                <a:latin typeface="#9Slide03 Arima Madurai Black" panose="00000A00000000000000" pitchFamily="2" charset="0"/>
                <a:cs typeface="#9Slide03 Arima Madurai Black" panose="00000A00000000000000" pitchFamily="2" charset="0"/>
              </a:rPr>
              <a:t>độ</a:t>
            </a:r>
            <a:r>
              <a:rPr lang="en-US" sz="2200" dirty="0">
                <a:latin typeface="#9Slide03 Arima Madurai Black" panose="00000A00000000000000" pitchFamily="2" charset="0"/>
                <a:cs typeface="#9Slide03 Arima Madurai Black" panose="00000A00000000000000" pitchFamily="2" charset="0"/>
              </a:rPr>
              <a:t> </a:t>
            </a:r>
            <a:r>
              <a:rPr lang="en-US" sz="2200" dirty="0" err="1">
                <a:latin typeface="#9Slide03 Arima Madurai Black" panose="00000A00000000000000" pitchFamily="2" charset="0"/>
                <a:cs typeface="#9Slide03 Arima Madurai Black" panose="00000A00000000000000" pitchFamily="2" charset="0"/>
              </a:rPr>
              <a:t>cần</a:t>
            </a:r>
            <a:r>
              <a:rPr lang="en-US" sz="2200" dirty="0">
                <a:latin typeface="#9Slide03 Arima Madurai Black" panose="00000A00000000000000" pitchFamily="2" charset="0"/>
                <a:cs typeface="#9Slide03 Arima Madurai Black" panose="00000A00000000000000" pitchFamily="2" charset="0"/>
              </a:rPr>
              <a:t> </a:t>
            </a:r>
            <a:r>
              <a:rPr lang="en-US" sz="2200" dirty="0" err="1">
                <a:latin typeface="#9Slide03 Arima Madurai Black" panose="00000A00000000000000" pitchFamily="2" charset="0"/>
                <a:cs typeface="#9Slide03 Arima Madurai Black" panose="00000A00000000000000" pitchFamily="2" charset="0"/>
              </a:rPr>
              <a:t>những</a:t>
            </a:r>
            <a:r>
              <a:rPr lang="en-US" sz="2200" dirty="0">
                <a:latin typeface="#9Slide03 Arima Madurai Black" panose="00000A00000000000000" pitchFamily="2" charset="0"/>
                <a:cs typeface="#9Slide03 Arima Madurai Black" panose="00000A00000000000000" pitchFamily="2" charset="0"/>
              </a:rPr>
              <a:t> </a:t>
            </a:r>
            <a:r>
              <a:rPr lang="en-US" sz="2200" dirty="0" err="1">
                <a:latin typeface="#9Slide03 Arima Madurai Black" panose="00000A00000000000000" pitchFamily="2" charset="0"/>
                <a:cs typeface="#9Slide03 Arima Madurai Black" panose="00000A00000000000000" pitchFamily="2" charset="0"/>
              </a:rPr>
              <a:t>đại</a:t>
            </a:r>
            <a:r>
              <a:rPr lang="en-US" sz="2200" dirty="0">
                <a:latin typeface="#9Slide03 Arima Madurai Black" panose="00000A00000000000000" pitchFamily="2" charset="0"/>
                <a:cs typeface="#9Slide03 Arima Madurai Black" panose="00000A00000000000000" pitchFamily="2" charset="0"/>
              </a:rPr>
              <a:t> </a:t>
            </a:r>
            <a:r>
              <a:rPr lang="en-US" sz="2200" dirty="0" err="1">
                <a:latin typeface="#9Slide03 Arima Madurai Black" panose="00000A00000000000000" pitchFamily="2" charset="0"/>
                <a:cs typeface="#9Slide03 Arima Madurai Black" panose="00000A00000000000000" pitchFamily="2" charset="0"/>
              </a:rPr>
              <a:t>lượng</a:t>
            </a:r>
            <a:r>
              <a:rPr lang="en-US" sz="2200" dirty="0">
                <a:latin typeface="#9Slide03 Arima Madurai Black" panose="00000A00000000000000" pitchFamily="2" charset="0"/>
                <a:cs typeface="#9Slide03 Arima Madurai Black" panose="00000A00000000000000" pitchFamily="2" charset="0"/>
              </a:rPr>
              <a:t> nào, </a:t>
            </a:r>
            <a:r>
              <a:rPr lang="en-US" sz="2200" dirty="0" err="1">
                <a:latin typeface="#9Slide03 Arima Madurai Black" panose="00000A00000000000000" pitchFamily="2" charset="0"/>
                <a:cs typeface="#9Slide03 Arima Madurai Black" panose="00000A00000000000000" pitchFamily="2" charset="0"/>
              </a:rPr>
              <a:t>những</a:t>
            </a:r>
            <a:r>
              <a:rPr lang="en-US" sz="2200" dirty="0">
                <a:latin typeface="#9Slide03 Arima Madurai Black" panose="00000A00000000000000" pitchFamily="2" charset="0"/>
                <a:cs typeface="#9Slide03 Arima Madurai Black" panose="00000A00000000000000" pitchFamily="2" charset="0"/>
              </a:rPr>
              <a:t> </a:t>
            </a:r>
            <a:r>
              <a:rPr lang="en-US" sz="2200" dirty="0" err="1">
                <a:latin typeface="#9Slide03 Arima Madurai Black" panose="00000A00000000000000" pitchFamily="2" charset="0"/>
                <a:cs typeface="#9Slide03 Arima Madurai Black" panose="00000A00000000000000" pitchFamily="2" charset="0"/>
              </a:rPr>
              <a:t>đại</a:t>
            </a:r>
            <a:r>
              <a:rPr lang="en-US" sz="2200" dirty="0">
                <a:latin typeface="#9Slide03 Arima Madurai Black" panose="00000A00000000000000" pitchFamily="2" charset="0"/>
                <a:cs typeface="#9Slide03 Arima Madurai Black" panose="00000A00000000000000" pitchFamily="2" charset="0"/>
              </a:rPr>
              <a:t> </a:t>
            </a:r>
            <a:r>
              <a:rPr lang="en-US" sz="2200" dirty="0" err="1">
                <a:latin typeface="#9Slide03 Arima Madurai Black" panose="00000A00000000000000" pitchFamily="2" charset="0"/>
                <a:cs typeface="#9Slide03 Arima Madurai Black" panose="00000A00000000000000" pitchFamily="2" charset="0"/>
              </a:rPr>
              <a:t>lượng</a:t>
            </a:r>
            <a:r>
              <a:rPr lang="en-US" sz="2200" dirty="0">
                <a:latin typeface="#9Slide03 Arima Madurai Black" panose="00000A00000000000000" pitchFamily="2" charset="0"/>
                <a:cs typeface="#9Slide03 Arima Madurai Black" panose="00000A00000000000000" pitchFamily="2" charset="0"/>
              </a:rPr>
              <a:t> </a:t>
            </a:r>
            <a:r>
              <a:rPr lang="en-US" sz="2200" dirty="0" err="1">
                <a:latin typeface="#9Slide03 Arima Madurai Black" panose="00000A00000000000000" pitchFamily="2" charset="0"/>
                <a:cs typeface="#9Slide03 Arima Madurai Black" panose="00000A00000000000000" pitchFamily="2" charset="0"/>
              </a:rPr>
              <a:t>đó</a:t>
            </a:r>
            <a:r>
              <a:rPr lang="en-US" sz="2200" dirty="0">
                <a:latin typeface="#9Slide03 Arima Madurai Black" panose="00000A00000000000000" pitchFamily="2" charset="0"/>
                <a:cs typeface="#9Slide03 Arima Madurai Black" panose="00000A00000000000000" pitchFamily="2" charset="0"/>
              </a:rPr>
              <a:t> </a:t>
            </a:r>
            <a:r>
              <a:rPr lang="en-US" sz="2200" dirty="0" err="1">
                <a:latin typeface="#9Slide03 Arima Madurai Black" panose="00000A00000000000000" pitchFamily="2" charset="0"/>
                <a:cs typeface="#9Slide03 Arima Madurai Black" panose="00000A00000000000000" pitchFamily="2" charset="0"/>
              </a:rPr>
              <a:t>được</a:t>
            </a:r>
            <a:r>
              <a:rPr lang="en-US" sz="2200" dirty="0">
                <a:latin typeface="#9Slide03 Arima Madurai Black" panose="00000A00000000000000" pitchFamily="2" charset="0"/>
                <a:cs typeface="#9Slide03 Arima Madurai Black" panose="00000A00000000000000" pitchFamily="2" charset="0"/>
              </a:rPr>
              <a:t> </a:t>
            </a:r>
            <a:r>
              <a:rPr lang="en-US" sz="2200" dirty="0" err="1">
                <a:latin typeface="#9Slide03 Arima Madurai Black" panose="00000A00000000000000" pitchFamily="2" charset="0"/>
                <a:cs typeface="#9Slide03 Arima Madurai Black" panose="00000A00000000000000" pitchFamily="2" charset="0"/>
              </a:rPr>
              <a:t>đo</a:t>
            </a:r>
            <a:r>
              <a:rPr lang="en-US" sz="2200" dirty="0">
                <a:latin typeface="#9Slide03 Arima Madurai Black" panose="00000A00000000000000" pitchFamily="2" charset="0"/>
                <a:cs typeface="#9Slide03 Arima Madurai Black" panose="00000A00000000000000" pitchFamily="2" charset="0"/>
              </a:rPr>
              <a:t> </a:t>
            </a:r>
            <a:r>
              <a:rPr lang="en-US" sz="2200" dirty="0" err="1">
                <a:latin typeface="#9Slide03 Arima Madurai Black" panose="00000A00000000000000" pitchFamily="2" charset="0"/>
                <a:cs typeface="#9Slide03 Arima Madurai Black" panose="00000A00000000000000" pitchFamily="2" charset="0"/>
              </a:rPr>
              <a:t>bằng</a:t>
            </a:r>
            <a:r>
              <a:rPr lang="en-US" sz="2200" dirty="0">
                <a:latin typeface="#9Slide03 Arima Madurai Black" panose="00000A00000000000000" pitchFamily="2" charset="0"/>
                <a:cs typeface="#9Slide03 Arima Madurai Black" panose="00000A00000000000000" pitchFamily="2" charset="0"/>
              </a:rPr>
              <a:t> </a:t>
            </a:r>
            <a:r>
              <a:rPr lang="en-US" sz="2200" dirty="0" err="1">
                <a:latin typeface="#9Slide03 Arima Madurai Black" panose="00000A00000000000000" pitchFamily="2" charset="0"/>
                <a:cs typeface="#9Slide03 Arima Madurai Black" panose="00000A00000000000000" pitchFamily="2" charset="0"/>
              </a:rPr>
              <a:t>dụng</a:t>
            </a:r>
            <a:r>
              <a:rPr lang="en-US" sz="2200" dirty="0">
                <a:latin typeface="#9Slide03 Arima Madurai Black" panose="00000A00000000000000" pitchFamily="2" charset="0"/>
                <a:cs typeface="#9Slide03 Arima Madurai Black" panose="00000A00000000000000" pitchFamily="2" charset="0"/>
              </a:rPr>
              <a:t> </a:t>
            </a:r>
            <a:r>
              <a:rPr lang="en-US" sz="2200" dirty="0" err="1">
                <a:latin typeface="#9Slide03 Arima Madurai Black" panose="00000A00000000000000" pitchFamily="2" charset="0"/>
                <a:cs typeface="#9Slide03 Arima Madurai Black" panose="00000A00000000000000" pitchFamily="2" charset="0"/>
              </a:rPr>
              <a:t>cụ</a:t>
            </a:r>
            <a:r>
              <a:rPr lang="en-US" sz="2200" dirty="0">
                <a:latin typeface="#9Slide03 Arima Madurai Black" panose="00000A00000000000000" pitchFamily="2" charset="0"/>
                <a:cs typeface="#9Slide03 Arima Madurai Black" panose="00000A00000000000000" pitchFamily="2" charset="0"/>
              </a:rPr>
              <a:t> nào? </a:t>
            </a:r>
          </a:p>
        </p:txBody>
      </p:sp>
      <p:grpSp>
        <p:nvGrpSpPr>
          <p:cNvPr id="547" name="Group 546">
            <a:extLst>
              <a:ext uri="{FF2B5EF4-FFF2-40B4-BE49-F238E27FC236}">
                <a16:creationId xmlns:a16="http://schemas.microsoft.com/office/drawing/2014/main" id="{2A29DC00-34D6-471D-8096-24E030D33CAC}"/>
              </a:ext>
            </a:extLst>
          </p:cNvPr>
          <p:cNvGrpSpPr/>
          <p:nvPr/>
        </p:nvGrpSpPr>
        <p:grpSpPr>
          <a:xfrm>
            <a:off x="2312837" y="1548364"/>
            <a:ext cx="982974" cy="888132"/>
            <a:chOff x="3242925" y="1844610"/>
            <a:chExt cx="982974" cy="888132"/>
          </a:xfrm>
        </p:grpSpPr>
        <p:sp>
          <p:nvSpPr>
            <p:cNvPr id="548" name="Rectangle: Rounded Corners 547">
              <a:extLst>
                <a:ext uri="{FF2B5EF4-FFF2-40B4-BE49-F238E27FC236}">
                  <a16:creationId xmlns:a16="http://schemas.microsoft.com/office/drawing/2014/main" id="{A4EEB855-8012-43BC-9056-CD11AC6A93DC}"/>
                </a:ext>
              </a:extLst>
            </p:cNvPr>
            <p:cNvSpPr/>
            <p:nvPr/>
          </p:nvSpPr>
          <p:spPr>
            <a:xfrm>
              <a:off x="3242925" y="1951015"/>
              <a:ext cx="982974" cy="781727"/>
            </a:xfrm>
            <a:prstGeom prst="roundRect">
              <a:avLst/>
            </a:prstGeom>
            <a:solidFill>
              <a:srgbClr val="45665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200" b="0" i="0" u="none" strike="noStrike" kern="0" cap="none" spc="0" normalizeH="0" baseline="0" noProof="0">
                <a:ln>
                  <a:noFill/>
                </a:ln>
                <a:solidFill>
                  <a:srgbClr val="FDF2E9"/>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549" name="TextBox 548">
                  <a:extLst>
                    <a:ext uri="{FF2B5EF4-FFF2-40B4-BE49-F238E27FC236}">
                      <a16:creationId xmlns:a16="http://schemas.microsoft.com/office/drawing/2014/main" id="{68477AC2-708F-457D-9815-3DC173A3DF1D}"/>
                    </a:ext>
                  </a:extLst>
                </p:cNvPr>
                <p:cNvSpPr txBox="1"/>
                <p:nvPr/>
              </p:nvSpPr>
              <p:spPr>
                <a:xfrm>
                  <a:off x="3336631" y="1844610"/>
                  <a:ext cx="880344" cy="781432"/>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200" b="0" i="0" u="none" strike="noStrike" kern="0" cap="none" spc="0" normalizeH="0" baseline="0" noProof="0" dirty="0">
                      <a:ln>
                        <a:noFill/>
                      </a:ln>
                      <a:solidFill>
                        <a:schemeClr val="bg1"/>
                      </a:solidFill>
                      <a:effectLst/>
                      <a:uLnTx/>
                      <a:uFillTx/>
                      <a:latin typeface="#9Slide03 Arima Madurai Black" panose="00000A00000000000000" pitchFamily="2" charset="-93"/>
                      <a:cs typeface="#9Slide03 Arima Madurai Black" panose="00000A00000000000000" pitchFamily="2" charset="-93"/>
                      <a:sym typeface="Arial"/>
                    </a:rPr>
                    <a:t>v = </a:t>
                  </a:r>
                  <a14:m>
                    <m:oMath xmlns:m="http://schemas.openxmlformats.org/officeDocument/2006/math">
                      <m:f>
                        <m:fPr>
                          <m:ctrlPr>
                            <a:rPr kumimoji="0" lang="en-US" sz="2200" b="0" i="1" u="none" strike="noStrike" kern="0" cap="none" spc="0" normalizeH="0" baseline="0" noProof="0" smtClean="0">
                              <a:ln>
                                <a:noFill/>
                              </a:ln>
                              <a:solidFill>
                                <a:schemeClr val="bg1"/>
                              </a:solidFill>
                              <a:effectLst/>
                              <a:uLnTx/>
                              <a:uFillTx/>
                              <a:latin typeface="Cambria Math" panose="02040503050406030204" pitchFamily="18" charset="0"/>
                              <a:cs typeface="#9Slide03 Arima Madurai Black" panose="00000A00000000000000" pitchFamily="2" charset="-93"/>
                              <a:sym typeface="Arial"/>
                            </a:rPr>
                          </m:ctrlPr>
                        </m:fPr>
                        <m:num>
                          <m:r>
                            <m:rPr>
                              <m:nor/>
                            </m:rPr>
                            <a:rPr kumimoji="0" lang="en-US" sz="2200" b="0" i="0" u="none" strike="noStrike" kern="0" cap="none" spc="0" normalizeH="0" baseline="0" noProof="0" dirty="0">
                              <a:ln>
                                <a:noFill/>
                              </a:ln>
                              <a:solidFill>
                                <a:schemeClr val="bg1"/>
                              </a:solidFill>
                              <a:effectLst/>
                              <a:uLnTx/>
                              <a:uFillTx/>
                              <a:latin typeface="#9Slide03 Arima Madurai Black" panose="00000A00000000000000" pitchFamily="2" charset="-93"/>
                              <a:cs typeface="#9Slide03 Arima Madurai Black" panose="00000A00000000000000" pitchFamily="2" charset="-93"/>
                              <a:sym typeface="Arial"/>
                            </a:rPr>
                            <m:t>s</m:t>
                          </m:r>
                        </m:num>
                        <m:den>
                          <m:r>
                            <m:rPr>
                              <m:nor/>
                            </m:rPr>
                            <a:rPr kumimoji="0" lang="en-US" sz="2200" b="0" i="0" u="none" strike="noStrike" kern="0" cap="none" spc="0" normalizeH="0" baseline="0" noProof="0" dirty="0">
                              <a:ln>
                                <a:noFill/>
                              </a:ln>
                              <a:solidFill>
                                <a:schemeClr val="bg1"/>
                              </a:solidFill>
                              <a:effectLst/>
                              <a:uLnTx/>
                              <a:uFillTx/>
                              <a:latin typeface="#9Slide03 Arima Madurai Black" panose="00000A00000000000000" pitchFamily="2" charset="-93"/>
                              <a:cs typeface="#9Slide03 Arima Madurai Black" panose="00000A00000000000000" pitchFamily="2" charset="-93"/>
                              <a:sym typeface="Arial"/>
                            </a:rPr>
                            <m:t>t</m:t>
                          </m:r>
                        </m:den>
                      </m:f>
                    </m:oMath>
                  </a14:m>
                  <a:endParaRPr kumimoji="0" lang="en-US" sz="2200" b="0" i="0" u="none" strike="noStrike" kern="0" cap="none" spc="0" normalizeH="0" baseline="0" noProof="0" dirty="0">
                    <a:ln>
                      <a:noFill/>
                    </a:ln>
                    <a:solidFill>
                      <a:schemeClr val="bg1"/>
                    </a:solidFill>
                    <a:effectLst/>
                    <a:uLnTx/>
                    <a:uFillTx/>
                    <a:latin typeface="#9Slide03 Arima Madurai Black" panose="00000A00000000000000" pitchFamily="2" charset="-93"/>
                    <a:cs typeface="#9Slide03 Arima Madurai Black" panose="00000A00000000000000" pitchFamily="2" charset="-93"/>
                    <a:sym typeface="Arial"/>
                  </a:endParaRPr>
                </a:p>
              </p:txBody>
            </p:sp>
          </mc:Choice>
          <mc:Fallback xmlns="">
            <p:sp>
              <p:nvSpPr>
                <p:cNvPr id="549" name="TextBox 548">
                  <a:extLst>
                    <a:ext uri="{FF2B5EF4-FFF2-40B4-BE49-F238E27FC236}">
                      <a16:creationId xmlns:a16="http://schemas.microsoft.com/office/drawing/2014/main" id="{68477AC2-708F-457D-9815-3DC173A3DF1D}"/>
                    </a:ext>
                  </a:extLst>
                </p:cNvPr>
                <p:cNvSpPr txBox="1">
                  <a:spLocks noRot="1" noChangeAspect="1" noMove="1" noResize="1" noEditPoints="1" noAdjustHandles="1" noChangeArrowheads="1" noChangeShapeType="1" noTextEdit="1"/>
                </p:cNvSpPr>
                <p:nvPr/>
              </p:nvSpPr>
              <p:spPr>
                <a:xfrm>
                  <a:off x="3336631" y="1844610"/>
                  <a:ext cx="880344" cy="781432"/>
                </a:xfrm>
                <a:prstGeom prst="rect">
                  <a:avLst/>
                </a:prstGeom>
                <a:blipFill>
                  <a:blip r:embed="rId3"/>
                  <a:stretch>
                    <a:fillRect l="-9028" b="-10938"/>
                  </a:stretch>
                </a:blipFill>
              </p:spPr>
              <p:txBody>
                <a:bodyPr/>
                <a:lstStyle/>
                <a:p>
                  <a:r>
                    <a:rPr lang="en-US">
                      <a:noFill/>
                    </a:rPr>
                    <a:t> </a:t>
                  </a:r>
                </a:p>
              </p:txBody>
            </p:sp>
          </mc:Fallback>
        </mc:AlternateContent>
      </p:grpSp>
      <p:grpSp>
        <p:nvGrpSpPr>
          <p:cNvPr id="551" name="Group 550">
            <a:extLst>
              <a:ext uri="{FF2B5EF4-FFF2-40B4-BE49-F238E27FC236}">
                <a16:creationId xmlns:a16="http://schemas.microsoft.com/office/drawing/2014/main" id="{2F9F43EC-D6D0-4B57-ADEE-9A504C956389}"/>
              </a:ext>
            </a:extLst>
          </p:cNvPr>
          <p:cNvGrpSpPr/>
          <p:nvPr/>
        </p:nvGrpSpPr>
        <p:grpSpPr>
          <a:xfrm>
            <a:off x="2649854" y="3726113"/>
            <a:ext cx="3149153" cy="977191"/>
            <a:chOff x="2430568" y="1920015"/>
            <a:chExt cx="3149153" cy="977191"/>
          </a:xfrm>
        </p:grpSpPr>
        <p:sp>
          <p:nvSpPr>
            <p:cNvPr id="552" name="Rectangle: Rounded Corners 551">
              <a:extLst>
                <a:ext uri="{FF2B5EF4-FFF2-40B4-BE49-F238E27FC236}">
                  <a16:creationId xmlns:a16="http://schemas.microsoft.com/office/drawing/2014/main" id="{17F0AD67-5336-4ACC-8C66-B6F0E972AC24}"/>
                </a:ext>
              </a:extLst>
            </p:cNvPr>
            <p:cNvSpPr/>
            <p:nvPr/>
          </p:nvSpPr>
          <p:spPr>
            <a:xfrm>
              <a:off x="2430569" y="1951015"/>
              <a:ext cx="3149152" cy="946191"/>
            </a:xfrm>
            <a:prstGeom prst="roundRect">
              <a:avLst/>
            </a:prstGeom>
            <a:solidFill>
              <a:srgbClr val="45665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200" b="0" i="0" u="none" strike="noStrike" kern="0" cap="none" spc="0" normalizeH="0" baseline="0" noProof="0">
                <a:ln>
                  <a:noFill/>
                </a:ln>
                <a:solidFill>
                  <a:srgbClr val="FDF2E9"/>
                </a:solidFill>
                <a:effectLst/>
                <a:uLnTx/>
                <a:uFillTx/>
                <a:latin typeface="Arial"/>
                <a:ea typeface="+mn-ea"/>
                <a:cs typeface="+mn-cs"/>
                <a:sym typeface="Arial"/>
              </a:endParaRPr>
            </a:p>
          </p:txBody>
        </p:sp>
        <p:sp>
          <p:nvSpPr>
            <p:cNvPr id="553" name="TextBox 552">
              <a:extLst>
                <a:ext uri="{FF2B5EF4-FFF2-40B4-BE49-F238E27FC236}">
                  <a16:creationId xmlns:a16="http://schemas.microsoft.com/office/drawing/2014/main" id="{6D97286E-B407-4439-8E26-FFC53ED48973}"/>
                </a:ext>
              </a:extLst>
            </p:cNvPr>
            <p:cNvSpPr txBox="1"/>
            <p:nvPr/>
          </p:nvSpPr>
          <p:spPr>
            <a:xfrm>
              <a:off x="2430568" y="1920015"/>
              <a:ext cx="3024865" cy="977191"/>
            </a:xfrm>
            <a:prstGeom prst="rect">
              <a:avLst/>
            </a:prstGeom>
            <a:noFill/>
          </p:spPr>
          <p:txBody>
            <a:bodyPr wrap="square" rtlCol="0">
              <a:spAutoFit/>
            </a:bodyPr>
            <a:lstStyle/>
            <a:p>
              <a:pPr marL="139700" lvl="0">
                <a:lnSpc>
                  <a:spcPct val="150000"/>
                </a:lnSpc>
                <a:buClr>
                  <a:srgbClr val="212121"/>
                </a:buClr>
                <a:buSzPts val="1400"/>
                <a:defRPr/>
              </a:pPr>
              <a:r>
                <a:rPr lang="en-US" sz="2000" dirty="0" err="1">
                  <a:solidFill>
                    <a:schemeClr val="bg1"/>
                  </a:solidFill>
                  <a:latin typeface="#9Slide03 Arima Madurai Black" panose="00000A00000000000000" pitchFamily="2" charset="-93"/>
                  <a:cs typeface="#9Slide03 Arima Madurai Black" panose="00000A00000000000000" pitchFamily="2" charset="-93"/>
                </a:rPr>
                <a:t>Đo</a:t>
              </a:r>
              <a:r>
                <a:rPr lang="en-US" sz="2000" dirty="0">
                  <a:solidFill>
                    <a:schemeClr val="bg1"/>
                  </a:solidFill>
                  <a:latin typeface="#9Slide03 Arima Madurai Black" panose="00000A00000000000000" pitchFamily="2" charset="-93"/>
                  <a:cs typeface="#9Slide03 Arima Madurai Black" panose="00000A00000000000000" pitchFamily="2" charset="-93"/>
                </a:rPr>
                <a:t> </a:t>
              </a:r>
              <a:r>
                <a:rPr lang="en-US" sz="2000" dirty="0" err="1">
                  <a:solidFill>
                    <a:schemeClr val="bg1"/>
                  </a:solidFill>
                  <a:latin typeface="#9Slide03 Arima Madurai Black" panose="00000A00000000000000" pitchFamily="2" charset="-93"/>
                  <a:cs typeface="#9Slide03 Arima Madurai Black" panose="00000A00000000000000" pitchFamily="2" charset="-93"/>
                </a:rPr>
                <a:t>quãng</a:t>
              </a:r>
              <a:r>
                <a:rPr lang="en-US" sz="2000" dirty="0">
                  <a:solidFill>
                    <a:schemeClr val="bg1"/>
                  </a:solidFill>
                  <a:latin typeface="#9Slide03 Arima Madurai Black" panose="00000A00000000000000" pitchFamily="2" charset="-93"/>
                  <a:cs typeface="#9Slide03 Arima Madurai Black" panose="00000A00000000000000" pitchFamily="2" charset="-93"/>
                </a:rPr>
                <a:t> </a:t>
              </a:r>
              <a:r>
                <a:rPr lang="en-US" sz="2000" dirty="0" err="1">
                  <a:solidFill>
                    <a:schemeClr val="bg1"/>
                  </a:solidFill>
                  <a:latin typeface="#9Slide03 Arima Madurai Black" panose="00000A00000000000000" pitchFamily="2" charset="-93"/>
                  <a:cs typeface="#9Slide03 Arima Madurai Black" panose="00000A00000000000000" pitchFamily="2" charset="-93"/>
                </a:rPr>
                <a:t>đường</a:t>
              </a:r>
              <a:r>
                <a:rPr lang="en-US" sz="2000" dirty="0">
                  <a:solidFill>
                    <a:schemeClr val="bg1"/>
                  </a:solidFill>
                  <a:latin typeface="#9Slide03 Arima Madurai Black" panose="00000A00000000000000" pitchFamily="2" charset="-93"/>
                  <a:cs typeface="#9Slide03 Arima Madurai Black" panose="00000A00000000000000" pitchFamily="2" charset="-93"/>
                </a:rPr>
                <a:t>: </a:t>
              </a:r>
              <a:r>
                <a:rPr lang="en-US" sz="2000" dirty="0" err="1">
                  <a:solidFill>
                    <a:schemeClr val="bg1"/>
                  </a:solidFill>
                  <a:latin typeface="#9Slide03 Arima Madurai Black" panose="00000A00000000000000" pitchFamily="2" charset="-93"/>
                  <a:cs typeface="#9Slide03 Arima Madurai Black" panose="00000A00000000000000" pitchFamily="2" charset="-93"/>
                </a:rPr>
                <a:t>thước</a:t>
              </a:r>
              <a:endParaRPr lang="en-US" sz="2000" dirty="0">
                <a:solidFill>
                  <a:schemeClr val="bg1"/>
                </a:solidFill>
                <a:latin typeface="#9Slide03 Arima Madurai Black" panose="00000A00000000000000" pitchFamily="2" charset="-93"/>
                <a:cs typeface="#9Slide03 Arima Madurai Black" panose="00000A00000000000000" pitchFamily="2" charset="-93"/>
              </a:endParaRPr>
            </a:p>
            <a:p>
              <a:pPr marL="139700" lvl="0">
                <a:lnSpc>
                  <a:spcPct val="150000"/>
                </a:lnSpc>
                <a:buClr>
                  <a:srgbClr val="212121"/>
                </a:buClr>
                <a:buSzPts val="1400"/>
                <a:defRPr/>
              </a:pPr>
              <a:r>
                <a:rPr lang="en-US" sz="2000" dirty="0" err="1">
                  <a:solidFill>
                    <a:schemeClr val="bg1"/>
                  </a:solidFill>
                  <a:latin typeface="#9Slide03 Arima Madurai Black" panose="00000A00000000000000" pitchFamily="2" charset="-93"/>
                  <a:cs typeface="#9Slide03 Arima Madurai Black" panose="00000A00000000000000" pitchFamily="2" charset="-93"/>
                </a:rPr>
                <a:t>Đo</a:t>
              </a:r>
              <a:r>
                <a:rPr lang="en-US" sz="2000" dirty="0">
                  <a:solidFill>
                    <a:schemeClr val="bg1"/>
                  </a:solidFill>
                  <a:latin typeface="#9Slide03 Arima Madurai Black" panose="00000A00000000000000" pitchFamily="2" charset="-93"/>
                  <a:cs typeface="#9Slide03 Arima Madurai Black" panose="00000A00000000000000" pitchFamily="2" charset="-93"/>
                </a:rPr>
                <a:t> </a:t>
              </a:r>
              <a:r>
                <a:rPr lang="en-US" sz="2000" dirty="0" err="1">
                  <a:solidFill>
                    <a:schemeClr val="bg1"/>
                  </a:solidFill>
                  <a:latin typeface="#9Slide03 Arima Madurai Black" panose="00000A00000000000000" pitchFamily="2" charset="-93"/>
                  <a:cs typeface="#9Slide03 Arima Madurai Black" panose="00000A00000000000000" pitchFamily="2" charset="-93"/>
                </a:rPr>
                <a:t>thời</a:t>
              </a:r>
              <a:r>
                <a:rPr lang="en-US" sz="2000" dirty="0">
                  <a:solidFill>
                    <a:schemeClr val="bg1"/>
                  </a:solidFill>
                  <a:latin typeface="#9Slide03 Arima Madurai Black" panose="00000A00000000000000" pitchFamily="2" charset="-93"/>
                  <a:cs typeface="#9Slide03 Arima Madurai Black" panose="00000A00000000000000" pitchFamily="2" charset="-93"/>
                </a:rPr>
                <a:t> </a:t>
              </a:r>
              <a:r>
                <a:rPr lang="en-US" sz="2000" dirty="0" err="1">
                  <a:solidFill>
                    <a:schemeClr val="bg1"/>
                  </a:solidFill>
                  <a:latin typeface="#9Slide03 Arima Madurai Black" panose="00000A00000000000000" pitchFamily="2" charset="-93"/>
                  <a:cs typeface="#9Slide03 Arima Madurai Black" panose="00000A00000000000000" pitchFamily="2" charset="-93"/>
                </a:rPr>
                <a:t>gian</a:t>
              </a:r>
              <a:r>
                <a:rPr lang="en-US" sz="2000" dirty="0">
                  <a:solidFill>
                    <a:schemeClr val="bg1"/>
                  </a:solidFill>
                  <a:latin typeface="#9Slide03 Arima Madurai Black" panose="00000A00000000000000" pitchFamily="2" charset="-93"/>
                  <a:cs typeface="#9Slide03 Arima Madurai Black" panose="00000A00000000000000" pitchFamily="2" charset="-93"/>
                </a:rPr>
                <a:t>: </a:t>
              </a:r>
              <a:r>
                <a:rPr lang="en-US" sz="2000" dirty="0" err="1">
                  <a:solidFill>
                    <a:schemeClr val="bg1"/>
                  </a:solidFill>
                  <a:latin typeface="#9Slide03 Arima Madurai Black" panose="00000A00000000000000" pitchFamily="2" charset="-93"/>
                  <a:cs typeface="#9Slide03 Arima Madurai Black" panose="00000A00000000000000" pitchFamily="2" charset="-93"/>
                </a:rPr>
                <a:t>đồng</a:t>
              </a:r>
              <a:r>
                <a:rPr lang="en-US" sz="2000" dirty="0">
                  <a:solidFill>
                    <a:schemeClr val="bg1"/>
                  </a:solidFill>
                  <a:latin typeface="#9Slide03 Arima Madurai Black" panose="00000A00000000000000" pitchFamily="2" charset="-93"/>
                  <a:cs typeface="#9Slide03 Arima Madurai Black" panose="00000A00000000000000" pitchFamily="2" charset="-93"/>
                </a:rPr>
                <a:t> </a:t>
              </a:r>
              <a:r>
                <a:rPr lang="en-US" sz="2000" dirty="0" err="1">
                  <a:solidFill>
                    <a:schemeClr val="bg1"/>
                  </a:solidFill>
                  <a:latin typeface="#9Slide03 Arima Madurai Black" panose="00000A00000000000000" pitchFamily="2" charset="-93"/>
                  <a:cs typeface="#9Slide03 Arima Madurai Black" panose="00000A00000000000000" pitchFamily="2" charset="-93"/>
                </a:rPr>
                <a:t>hồ</a:t>
              </a:r>
              <a:endParaRPr lang="vi-VN" sz="2000" dirty="0">
                <a:solidFill>
                  <a:schemeClr val="bg1"/>
                </a:solidFill>
                <a:latin typeface="#9Slide03 Arima Madurai Black" panose="00000A00000000000000" pitchFamily="2" charset="-93"/>
                <a:cs typeface="#9Slide03 Arima Madurai Black" panose="00000A00000000000000" pitchFamily="2" charset="-93"/>
                <a:sym typeface="Montserrat"/>
              </a:endParaRPr>
            </a:p>
          </p:txBody>
        </p:sp>
      </p:grpSp>
      <p:pic>
        <p:nvPicPr>
          <p:cNvPr id="9" name="Graphic 8">
            <a:extLst>
              <a:ext uri="{FF2B5EF4-FFF2-40B4-BE49-F238E27FC236}">
                <a16:creationId xmlns:a16="http://schemas.microsoft.com/office/drawing/2014/main" id="{2D5D23DD-44FA-411B-B568-49B9C0F9C36D}"/>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5368594" y="591048"/>
            <a:ext cx="3961403" cy="3961403"/>
          </a:xfrm>
          <a:prstGeom prst="rect">
            <a:avLst/>
          </a:prstGeom>
        </p:spPr>
      </p:pic>
    </p:spTree>
    <p:extLst>
      <p:ext uri="{BB962C8B-B14F-4D97-AF65-F5344CB8AC3E}">
        <p14:creationId xmlns:p14="http://schemas.microsoft.com/office/powerpoint/2010/main" val="373473710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6000"/>
                                  </p:iterate>
                                  <p:childTnLst>
                                    <p:set>
                                      <p:cBhvr>
                                        <p:cTn id="6" dur="1" fill="hold">
                                          <p:stCondLst>
                                            <p:cond delay="0"/>
                                          </p:stCondLst>
                                        </p:cTn>
                                        <p:tgtEl>
                                          <p:spTgt spid="545"/>
                                        </p:tgtEl>
                                        <p:attrNameLst>
                                          <p:attrName>style.visibility</p:attrName>
                                        </p:attrNameLst>
                                      </p:cBhvr>
                                      <p:to>
                                        <p:strVal val="visible"/>
                                      </p:to>
                                    </p:set>
                                    <p:animEffect transition="in" filter="wipe(left)">
                                      <p:cBhvr>
                                        <p:cTn id="7" dur="500"/>
                                        <p:tgtEl>
                                          <p:spTgt spid="54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6000"/>
                                  </p:iterate>
                                  <p:childTnLst>
                                    <p:set>
                                      <p:cBhvr>
                                        <p:cTn id="11" dur="1" fill="hold">
                                          <p:stCondLst>
                                            <p:cond delay="0"/>
                                          </p:stCondLst>
                                        </p:cTn>
                                        <p:tgtEl>
                                          <p:spTgt spid="546"/>
                                        </p:tgtEl>
                                        <p:attrNameLst>
                                          <p:attrName>style.visibility</p:attrName>
                                        </p:attrNameLst>
                                      </p:cBhvr>
                                      <p:to>
                                        <p:strVal val="visible"/>
                                      </p:to>
                                    </p:set>
                                    <p:animEffect transition="in" filter="wipe(left)">
                                      <p:cBhvr>
                                        <p:cTn id="12" dur="500"/>
                                        <p:tgtEl>
                                          <p:spTgt spid="54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547"/>
                                        </p:tgtEl>
                                        <p:attrNameLst>
                                          <p:attrName>style.visibility</p:attrName>
                                        </p:attrNameLst>
                                      </p:cBhvr>
                                      <p:to>
                                        <p:strVal val="visible"/>
                                      </p:to>
                                    </p:set>
                                    <p:anim calcmode="lin" valueType="num">
                                      <p:cBhvr>
                                        <p:cTn id="17" dur="500" fill="hold"/>
                                        <p:tgtEl>
                                          <p:spTgt spid="547"/>
                                        </p:tgtEl>
                                        <p:attrNameLst>
                                          <p:attrName>ppt_w</p:attrName>
                                        </p:attrNameLst>
                                      </p:cBhvr>
                                      <p:tavLst>
                                        <p:tav tm="0">
                                          <p:val>
                                            <p:fltVal val="0"/>
                                          </p:val>
                                        </p:tav>
                                        <p:tav tm="100000">
                                          <p:val>
                                            <p:strVal val="#ppt_w"/>
                                          </p:val>
                                        </p:tav>
                                      </p:tavLst>
                                    </p:anim>
                                    <p:anim calcmode="lin" valueType="num">
                                      <p:cBhvr>
                                        <p:cTn id="18" dur="500" fill="hold"/>
                                        <p:tgtEl>
                                          <p:spTgt spid="547"/>
                                        </p:tgtEl>
                                        <p:attrNameLst>
                                          <p:attrName>ppt_h</p:attrName>
                                        </p:attrNameLst>
                                      </p:cBhvr>
                                      <p:tavLst>
                                        <p:tav tm="0">
                                          <p:val>
                                            <p:fltVal val="0"/>
                                          </p:val>
                                        </p:tav>
                                        <p:tav tm="100000">
                                          <p:val>
                                            <p:strVal val="#ppt_h"/>
                                          </p:val>
                                        </p:tav>
                                      </p:tavLst>
                                    </p:anim>
                                    <p:animEffect transition="in" filter="fade">
                                      <p:cBhvr>
                                        <p:cTn id="19" dur="500"/>
                                        <p:tgtEl>
                                          <p:spTgt spid="547"/>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551"/>
                                        </p:tgtEl>
                                        <p:attrNameLst>
                                          <p:attrName>style.visibility</p:attrName>
                                        </p:attrNameLst>
                                      </p:cBhvr>
                                      <p:to>
                                        <p:strVal val="visible"/>
                                      </p:to>
                                    </p:set>
                                    <p:anim calcmode="lin" valueType="num">
                                      <p:cBhvr>
                                        <p:cTn id="24" dur="500" fill="hold"/>
                                        <p:tgtEl>
                                          <p:spTgt spid="551"/>
                                        </p:tgtEl>
                                        <p:attrNameLst>
                                          <p:attrName>ppt_w</p:attrName>
                                        </p:attrNameLst>
                                      </p:cBhvr>
                                      <p:tavLst>
                                        <p:tav tm="0">
                                          <p:val>
                                            <p:fltVal val="0"/>
                                          </p:val>
                                        </p:tav>
                                        <p:tav tm="100000">
                                          <p:val>
                                            <p:strVal val="#ppt_w"/>
                                          </p:val>
                                        </p:tav>
                                      </p:tavLst>
                                    </p:anim>
                                    <p:anim calcmode="lin" valueType="num">
                                      <p:cBhvr>
                                        <p:cTn id="25" dur="500" fill="hold"/>
                                        <p:tgtEl>
                                          <p:spTgt spid="551"/>
                                        </p:tgtEl>
                                        <p:attrNameLst>
                                          <p:attrName>ppt_h</p:attrName>
                                        </p:attrNameLst>
                                      </p:cBhvr>
                                      <p:tavLst>
                                        <p:tav tm="0">
                                          <p:val>
                                            <p:fltVal val="0"/>
                                          </p:val>
                                        </p:tav>
                                        <p:tav tm="100000">
                                          <p:val>
                                            <p:strVal val="#ppt_h"/>
                                          </p:val>
                                        </p:tav>
                                      </p:tavLst>
                                    </p:anim>
                                    <p:animEffect transition="in" filter="fade">
                                      <p:cBhvr>
                                        <p:cTn id="26" dur="500"/>
                                        <p:tgtEl>
                                          <p:spTgt spid="5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5" grpId="0"/>
      <p:bldP spid="54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7"/>
        <p:cNvGrpSpPr/>
        <p:nvPr/>
      </p:nvGrpSpPr>
      <p:grpSpPr>
        <a:xfrm>
          <a:off x="0" y="0"/>
          <a:ext cx="0" cy="0"/>
          <a:chOff x="0" y="0"/>
          <a:chExt cx="0" cy="0"/>
        </a:xfrm>
      </p:grpSpPr>
      <p:grpSp>
        <p:nvGrpSpPr>
          <p:cNvPr id="537" name="Group 536">
            <a:extLst>
              <a:ext uri="{FF2B5EF4-FFF2-40B4-BE49-F238E27FC236}">
                <a16:creationId xmlns:a16="http://schemas.microsoft.com/office/drawing/2014/main" id="{C6D03FB2-9777-4DF5-9250-854B27FE1D76}"/>
              </a:ext>
            </a:extLst>
          </p:cNvPr>
          <p:cNvGrpSpPr/>
          <p:nvPr/>
        </p:nvGrpSpPr>
        <p:grpSpPr>
          <a:xfrm>
            <a:off x="755650" y="255808"/>
            <a:ext cx="4495099" cy="479169"/>
            <a:chOff x="814234" y="3068672"/>
            <a:chExt cx="4495099" cy="602255"/>
          </a:xfrm>
        </p:grpSpPr>
        <p:sp>
          <p:nvSpPr>
            <p:cNvPr id="538" name="Google Shape;2346;p40">
              <a:extLst>
                <a:ext uri="{FF2B5EF4-FFF2-40B4-BE49-F238E27FC236}">
                  <a16:creationId xmlns:a16="http://schemas.microsoft.com/office/drawing/2014/main" id="{3D888B8E-2303-4BB4-8D0C-E9F691BFD3CA}"/>
                </a:ext>
              </a:extLst>
            </p:cNvPr>
            <p:cNvSpPr/>
            <p:nvPr/>
          </p:nvSpPr>
          <p:spPr>
            <a:xfrm>
              <a:off x="814234" y="3125026"/>
              <a:ext cx="4495099" cy="545901"/>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TextBox 538">
              <a:extLst>
                <a:ext uri="{FF2B5EF4-FFF2-40B4-BE49-F238E27FC236}">
                  <a16:creationId xmlns:a16="http://schemas.microsoft.com/office/drawing/2014/main" id="{A5B74BF4-E018-4B94-BCE0-7BF09F6B5B14}"/>
                </a:ext>
              </a:extLst>
            </p:cNvPr>
            <p:cNvSpPr txBox="1"/>
            <p:nvPr/>
          </p:nvSpPr>
          <p:spPr>
            <a:xfrm>
              <a:off x="1079842" y="3068672"/>
              <a:ext cx="4229491" cy="580254"/>
            </a:xfrm>
            <a:prstGeom prst="rect">
              <a:avLst/>
            </a:prstGeom>
            <a:noFill/>
          </p:spPr>
          <p:txBody>
            <a:bodyPr wrap="square" rtlCol="0">
              <a:spAutoFit/>
            </a:bodyPr>
            <a:lstStyle/>
            <a:p>
              <a:r>
                <a:rPr lang="en-US" sz="2400" dirty="0" err="1">
                  <a:solidFill>
                    <a:srgbClr val="FBF9F6"/>
                  </a:solidFill>
                  <a:latin typeface="#9Slide07 IcielBaliho Script" pitchFamily="2" charset="0"/>
                  <a:cs typeface="#9Slide03 Arima Madurai Black" panose="00000A00000000000000" pitchFamily="2" charset="0"/>
                </a:rPr>
                <a:t>Đo</a:t>
              </a:r>
              <a:r>
                <a:rPr lang="en-US" sz="2400" dirty="0">
                  <a:solidFill>
                    <a:srgbClr val="FBF9F6"/>
                  </a:solidFill>
                  <a:latin typeface="#9Slide07 IcielBaliho Script" pitchFamily="2" charset="0"/>
                  <a:cs typeface="#9Slide03 Arima Madurai Black" panose="00000A00000000000000" pitchFamily="2" charset="0"/>
                </a:rPr>
                <a:t> </a:t>
              </a:r>
              <a:r>
                <a:rPr lang="en-US" sz="2400" dirty="0" err="1">
                  <a:solidFill>
                    <a:srgbClr val="FBF9F6"/>
                  </a:solidFill>
                  <a:latin typeface="#9Slide07 IcielBaliho Script" pitchFamily="2" charset="0"/>
                  <a:cs typeface="#9Slide03 Arima Madurai Black" panose="00000A00000000000000" pitchFamily="2" charset="0"/>
                </a:rPr>
                <a:t>Tốc</a:t>
              </a:r>
              <a:r>
                <a:rPr lang="en-US" sz="2400" dirty="0">
                  <a:solidFill>
                    <a:srgbClr val="FBF9F6"/>
                  </a:solidFill>
                  <a:latin typeface="#9Slide07 IcielBaliho Script" pitchFamily="2" charset="0"/>
                  <a:cs typeface="#9Slide03 Arima Madurai Black" panose="00000A00000000000000" pitchFamily="2" charset="0"/>
                </a:rPr>
                <a:t> </a:t>
              </a:r>
              <a:r>
                <a:rPr lang="en-US" sz="2400" dirty="0" err="1">
                  <a:solidFill>
                    <a:srgbClr val="FBF9F6"/>
                  </a:solidFill>
                  <a:latin typeface="#9Slide07 IcielBaliho Script" pitchFamily="2" charset="0"/>
                  <a:cs typeface="#9Slide03 Arima Madurai Black" panose="00000A00000000000000" pitchFamily="2" charset="0"/>
                </a:rPr>
                <a:t>Độ</a:t>
              </a:r>
              <a:r>
                <a:rPr lang="en-US" sz="2400" dirty="0">
                  <a:solidFill>
                    <a:srgbClr val="FBF9F6"/>
                  </a:solidFill>
                  <a:latin typeface="#9Slide07 IcielBaliho Script" pitchFamily="2" charset="0"/>
                  <a:cs typeface="#9Slide03 Arima Madurai Black" panose="00000A00000000000000" pitchFamily="2" charset="0"/>
                </a:rPr>
                <a:t> </a:t>
              </a:r>
              <a:r>
                <a:rPr lang="en-US" sz="2400" dirty="0" err="1">
                  <a:solidFill>
                    <a:srgbClr val="FBF9F6"/>
                  </a:solidFill>
                  <a:latin typeface="#9Slide07 IcielBaliho Script" pitchFamily="2" charset="0"/>
                  <a:cs typeface="#9Slide03 Arima Madurai Black" panose="00000A00000000000000" pitchFamily="2" charset="0"/>
                </a:rPr>
                <a:t>Dùng</a:t>
              </a:r>
              <a:r>
                <a:rPr lang="en-US" sz="2400" dirty="0">
                  <a:solidFill>
                    <a:srgbClr val="FBF9F6"/>
                  </a:solidFill>
                  <a:latin typeface="#9Slide07 IcielBaliho Script" pitchFamily="2" charset="0"/>
                  <a:cs typeface="#9Slide03 Arima Madurai Black" panose="00000A00000000000000" pitchFamily="2" charset="0"/>
                </a:rPr>
                <a:t> </a:t>
              </a:r>
              <a:r>
                <a:rPr lang="en-US" sz="2400" dirty="0" err="1">
                  <a:solidFill>
                    <a:srgbClr val="FBF9F6"/>
                  </a:solidFill>
                  <a:latin typeface="#9Slide07 IcielBaliho Script" pitchFamily="2" charset="0"/>
                  <a:cs typeface="#9Slide03 Arima Madurai Black" panose="00000A00000000000000" pitchFamily="2" charset="0"/>
                </a:rPr>
                <a:t>Đồng</a:t>
              </a:r>
              <a:r>
                <a:rPr lang="en-US" sz="2400" dirty="0">
                  <a:solidFill>
                    <a:srgbClr val="FBF9F6"/>
                  </a:solidFill>
                  <a:latin typeface="#9Slide07 IcielBaliho Script" pitchFamily="2" charset="0"/>
                  <a:cs typeface="#9Slide03 Arima Madurai Black" panose="00000A00000000000000" pitchFamily="2" charset="0"/>
                </a:rPr>
                <a:t> </a:t>
              </a:r>
              <a:r>
                <a:rPr lang="en-US" sz="2400" dirty="0" err="1">
                  <a:solidFill>
                    <a:srgbClr val="FBF9F6"/>
                  </a:solidFill>
                  <a:latin typeface="#9Slide07 IcielBaliho Script" pitchFamily="2" charset="0"/>
                  <a:cs typeface="#9Slide03 Arima Madurai Black" panose="00000A00000000000000" pitchFamily="2" charset="0"/>
                </a:rPr>
                <a:t>Hồ</a:t>
              </a:r>
              <a:r>
                <a:rPr lang="en-US" sz="2400" dirty="0">
                  <a:solidFill>
                    <a:srgbClr val="FBF9F6"/>
                  </a:solidFill>
                  <a:latin typeface="#9Slide07 IcielBaliho Script" pitchFamily="2" charset="0"/>
                  <a:cs typeface="#9Slide03 Arima Madurai Black" panose="00000A00000000000000" pitchFamily="2" charset="0"/>
                </a:rPr>
                <a:t> </a:t>
              </a:r>
              <a:r>
                <a:rPr lang="en-US" sz="2400" dirty="0" err="1">
                  <a:solidFill>
                    <a:srgbClr val="FBF9F6"/>
                  </a:solidFill>
                  <a:latin typeface="#9Slide07 IcielBaliho Script" pitchFamily="2" charset="0"/>
                  <a:cs typeface="#9Slide03 Arima Madurai Black" panose="00000A00000000000000" pitchFamily="2" charset="0"/>
                </a:rPr>
                <a:t>Bấm</a:t>
              </a:r>
              <a:r>
                <a:rPr lang="en-US" sz="2400" dirty="0">
                  <a:solidFill>
                    <a:srgbClr val="FBF9F6"/>
                  </a:solidFill>
                  <a:latin typeface="#9Slide07 IcielBaliho Script" pitchFamily="2" charset="0"/>
                  <a:cs typeface="#9Slide03 Arima Madurai Black" panose="00000A00000000000000" pitchFamily="2" charset="0"/>
                </a:rPr>
                <a:t> </a:t>
              </a:r>
              <a:r>
                <a:rPr lang="en-US" sz="2400" dirty="0" err="1">
                  <a:solidFill>
                    <a:srgbClr val="FBF9F6"/>
                  </a:solidFill>
                  <a:latin typeface="#9Slide07 IcielBaliho Script" pitchFamily="2" charset="0"/>
                  <a:cs typeface="#9Slide03 Arima Madurai Black" panose="00000A00000000000000" pitchFamily="2" charset="0"/>
                </a:rPr>
                <a:t>Giây</a:t>
              </a:r>
              <a:endParaRPr lang="en-US" sz="2400" dirty="0">
                <a:solidFill>
                  <a:srgbClr val="FBF9F6"/>
                </a:solidFill>
                <a:latin typeface="#9Slide07 IcielBaliho Script" pitchFamily="2" charset="0"/>
                <a:cs typeface="#9Slide03 Arima Madurai Black" panose="00000A00000000000000" pitchFamily="2" charset="0"/>
              </a:endParaRPr>
            </a:p>
          </p:txBody>
        </p:sp>
      </p:grpSp>
      <p:sp>
        <p:nvSpPr>
          <p:cNvPr id="532" name="Google Shape;2357;p40">
            <a:extLst>
              <a:ext uri="{FF2B5EF4-FFF2-40B4-BE49-F238E27FC236}">
                <a16:creationId xmlns:a16="http://schemas.microsoft.com/office/drawing/2014/main" id="{1AB7169D-E9BC-4C3E-A7D3-71FDF2BD6AF1}"/>
              </a:ext>
            </a:extLst>
          </p:cNvPr>
          <p:cNvSpPr/>
          <p:nvPr/>
        </p:nvSpPr>
        <p:spPr>
          <a:xfrm rot="10800000">
            <a:off x="296241" y="131974"/>
            <a:ext cx="746628" cy="739117"/>
          </a:xfrm>
          <a:custGeom>
            <a:avLst/>
            <a:gdLst/>
            <a:ahLst/>
            <a:cxnLst/>
            <a:rect l="l" t="t" r="r" b="b"/>
            <a:pathLst>
              <a:path w="24264" h="24017" extrusionOk="0">
                <a:moveTo>
                  <a:pt x="12348" y="0"/>
                </a:moveTo>
                <a:cubicBezTo>
                  <a:pt x="8348" y="0"/>
                  <a:pt x="4664" y="2910"/>
                  <a:pt x="2420" y="6821"/>
                </a:cubicBezTo>
                <a:cubicBezTo>
                  <a:pt x="434" y="10290"/>
                  <a:pt x="1" y="14764"/>
                  <a:pt x="1713" y="18393"/>
                </a:cubicBezTo>
                <a:cubicBezTo>
                  <a:pt x="3572" y="22362"/>
                  <a:pt x="6777" y="24017"/>
                  <a:pt x="10150" y="24017"/>
                </a:cubicBezTo>
                <a:cubicBezTo>
                  <a:pt x="15098" y="24017"/>
                  <a:pt x="20405" y="20453"/>
                  <a:pt x="22347" y="15403"/>
                </a:cubicBezTo>
                <a:cubicBezTo>
                  <a:pt x="24264" y="10404"/>
                  <a:pt x="21708" y="4378"/>
                  <a:pt x="17348" y="1548"/>
                </a:cubicBezTo>
                <a:cubicBezTo>
                  <a:pt x="15956" y="658"/>
                  <a:pt x="14540" y="179"/>
                  <a:pt x="13171" y="42"/>
                </a:cubicBezTo>
                <a:cubicBezTo>
                  <a:pt x="12895" y="14"/>
                  <a:pt x="12621" y="0"/>
                  <a:pt x="123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3" name="Graphic 8">
            <a:extLst>
              <a:ext uri="{FF2B5EF4-FFF2-40B4-BE49-F238E27FC236}">
                <a16:creationId xmlns:a16="http://schemas.microsoft.com/office/drawing/2014/main" id="{5CD1AE05-DF6A-4C60-9EB6-198889C9C013}"/>
              </a:ext>
            </a:extLst>
          </p:cNvPr>
          <p:cNvGrpSpPr/>
          <p:nvPr/>
        </p:nvGrpSpPr>
        <p:grpSpPr>
          <a:xfrm>
            <a:off x="460504" y="297962"/>
            <a:ext cx="396490" cy="376058"/>
            <a:chOff x="4790189" y="653113"/>
            <a:chExt cx="1354514" cy="1284713"/>
          </a:xfrm>
          <a:solidFill>
            <a:srgbClr val="FFFFFF"/>
          </a:solidFill>
        </p:grpSpPr>
        <p:sp>
          <p:nvSpPr>
            <p:cNvPr id="534" name="Freeform: Shape 533">
              <a:extLst>
                <a:ext uri="{FF2B5EF4-FFF2-40B4-BE49-F238E27FC236}">
                  <a16:creationId xmlns:a16="http://schemas.microsoft.com/office/drawing/2014/main" id="{36F9340A-84CC-4A24-8740-9A3538B7CAC3}"/>
                </a:ext>
              </a:extLst>
            </p:cNvPr>
            <p:cNvSpPr/>
            <p:nvPr/>
          </p:nvSpPr>
          <p:spPr>
            <a:xfrm flipV="1">
              <a:off x="4790189" y="653113"/>
              <a:ext cx="1354514" cy="1284713"/>
            </a:xfrm>
            <a:custGeom>
              <a:avLst/>
              <a:gdLst>
                <a:gd name="connsiteX0" fmla="*/ 654342 w 1354514"/>
                <a:gd name="connsiteY0" fmla="*/ 1279972 h 1284713"/>
                <a:gd name="connsiteX1" fmla="*/ 617827 w 1354514"/>
                <a:gd name="connsiteY1" fmla="*/ 1250866 h 1284713"/>
                <a:gd name="connsiteX2" fmla="*/ 612271 w 1354514"/>
                <a:gd name="connsiteY2" fmla="*/ 1197682 h 1284713"/>
                <a:gd name="connsiteX3" fmla="*/ 620209 w 1354514"/>
                <a:gd name="connsiteY3" fmla="*/ 1145557 h 1284713"/>
                <a:gd name="connsiteX4" fmla="*/ 640054 w 1354514"/>
                <a:gd name="connsiteY4" fmla="*/ 1127299 h 1284713"/>
                <a:gd name="connsiteX5" fmla="*/ 695884 w 1354514"/>
                <a:gd name="connsiteY5" fmla="*/ 1119097 h 1284713"/>
                <a:gd name="connsiteX6" fmla="*/ 739013 w 1354514"/>
                <a:gd name="connsiteY6" fmla="*/ 1118038 h 1284713"/>
                <a:gd name="connsiteX7" fmla="*/ 738219 w 1354514"/>
                <a:gd name="connsiteY7" fmla="*/ 1088668 h 1284713"/>
                <a:gd name="connsiteX8" fmla="*/ 737425 w 1354514"/>
                <a:gd name="connsiteY8" fmla="*/ 1059298 h 1284713"/>
                <a:gd name="connsiteX9" fmla="*/ 705409 w 1354514"/>
                <a:gd name="connsiteY9" fmla="*/ 1052154 h 1284713"/>
                <a:gd name="connsiteX10" fmla="*/ 648521 w 1354514"/>
                <a:gd name="connsiteY10" fmla="*/ 1036542 h 1284713"/>
                <a:gd name="connsiteX11" fmla="*/ 541888 w 1354514"/>
                <a:gd name="connsiteY11" fmla="*/ 987063 h 1284713"/>
                <a:gd name="connsiteX12" fmla="*/ 528923 w 1354514"/>
                <a:gd name="connsiteY12" fmla="*/ 978860 h 1284713"/>
                <a:gd name="connsiteX13" fmla="*/ 513047 w 1354514"/>
                <a:gd name="connsiteY13" fmla="*/ 997382 h 1284713"/>
                <a:gd name="connsiteX14" fmla="*/ 497436 w 1354514"/>
                <a:gd name="connsiteY14" fmla="*/ 1015639 h 1284713"/>
                <a:gd name="connsiteX15" fmla="*/ 513576 w 1354514"/>
                <a:gd name="connsiteY15" fmla="*/ 1030192 h 1284713"/>
                <a:gd name="connsiteX16" fmla="*/ 513311 w 1354514"/>
                <a:gd name="connsiteY16" fmla="*/ 1082053 h 1284713"/>
                <a:gd name="connsiteX17" fmla="*/ 452719 w 1354514"/>
                <a:gd name="connsiteY17" fmla="*/ 1116716 h 1284713"/>
                <a:gd name="connsiteX18" fmla="*/ 303221 w 1354514"/>
                <a:gd name="connsiteY18" fmla="*/ 984152 h 1284713"/>
                <a:gd name="connsiteX19" fmla="*/ 302427 w 1354514"/>
                <a:gd name="connsiteY19" fmla="*/ 970922 h 1284713"/>
                <a:gd name="connsiteX20" fmla="*/ 359051 w 1354514"/>
                <a:gd name="connsiteY20" fmla="*/ 907948 h 1284713"/>
                <a:gd name="connsiteX21" fmla="*/ 390538 w 1354514"/>
                <a:gd name="connsiteY21" fmla="*/ 923824 h 1284713"/>
                <a:gd name="connsiteX22" fmla="*/ 403239 w 1354514"/>
                <a:gd name="connsiteY22" fmla="*/ 934672 h 1284713"/>
                <a:gd name="connsiteX23" fmla="*/ 418585 w 1354514"/>
                <a:gd name="connsiteY23" fmla="*/ 917738 h 1284713"/>
                <a:gd name="connsiteX24" fmla="*/ 433932 w 1354514"/>
                <a:gd name="connsiteY24" fmla="*/ 900804 h 1284713"/>
                <a:gd name="connsiteX25" fmla="*/ 416204 w 1354514"/>
                <a:gd name="connsiteY25" fmla="*/ 880430 h 1284713"/>
                <a:gd name="connsiteX26" fmla="*/ 380483 w 1354514"/>
                <a:gd name="connsiteY26" fmla="*/ 834655 h 1284713"/>
                <a:gd name="connsiteX27" fmla="*/ 362491 w 1354514"/>
                <a:gd name="connsiteY27" fmla="*/ 808989 h 1284713"/>
                <a:gd name="connsiteX28" fmla="*/ 294489 w 1354514"/>
                <a:gd name="connsiteY28" fmla="*/ 808989 h 1284713"/>
                <a:gd name="connsiteX29" fmla="*/ 221990 w 1354514"/>
                <a:gd name="connsiteY29" fmla="*/ 804226 h 1284713"/>
                <a:gd name="connsiteX30" fmla="*/ 223048 w 1354514"/>
                <a:gd name="connsiteY30" fmla="*/ 775649 h 1284713"/>
                <a:gd name="connsiteX31" fmla="*/ 285228 w 1354514"/>
                <a:gd name="connsiteY31" fmla="*/ 769828 h 1284713"/>
                <a:gd name="connsiteX32" fmla="*/ 341852 w 1354514"/>
                <a:gd name="connsiteY32" fmla="*/ 769034 h 1284713"/>
                <a:gd name="connsiteX33" fmla="*/ 335502 w 1354514"/>
                <a:gd name="connsiteY33" fmla="*/ 756598 h 1284713"/>
                <a:gd name="connsiteX34" fmla="*/ 322007 w 1354514"/>
                <a:gd name="connsiteY34" fmla="*/ 725111 h 1284713"/>
                <a:gd name="connsiteX35" fmla="*/ 314599 w 1354514"/>
                <a:gd name="connsiteY35" fmla="*/ 705796 h 1284713"/>
                <a:gd name="connsiteX36" fmla="*/ 210347 w 1354514"/>
                <a:gd name="connsiteY36" fmla="*/ 705796 h 1284713"/>
                <a:gd name="connsiteX37" fmla="*/ 106096 w 1354514"/>
                <a:gd name="connsiteY37" fmla="*/ 705796 h 1284713"/>
                <a:gd name="connsiteX38" fmla="*/ 99746 w 1354514"/>
                <a:gd name="connsiteY38" fmla="*/ 699181 h 1284713"/>
                <a:gd name="connsiteX39" fmla="*/ 99216 w 1354514"/>
                <a:gd name="connsiteY39" fmla="*/ 671927 h 1284713"/>
                <a:gd name="connsiteX40" fmla="*/ 203732 w 1354514"/>
                <a:gd name="connsiteY40" fmla="*/ 666106 h 1284713"/>
                <a:gd name="connsiteX41" fmla="*/ 302163 w 1354514"/>
                <a:gd name="connsiteY41" fmla="*/ 665048 h 1284713"/>
                <a:gd name="connsiteX42" fmla="*/ 297929 w 1354514"/>
                <a:gd name="connsiteY42" fmla="*/ 645732 h 1284713"/>
                <a:gd name="connsiteX43" fmla="*/ 290520 w 1354514"/>
                <a:gd name="connsiteY43" fmla="*/ 603926 h 1284713"/>
                <a:gd name="connsiteX44" fmla="*/ 287345 w 1354514"/>
                <a:gd name="connsiteY44" fmla="*/ 580112 h 1284713"/>
                <a:gd name="connsiteX45" fmla="*/ 148696 w 1354514"/>
                <a:gd name="connsiteY45" fmla="*/ 579318 h 1284713"/>
                <a:gd name="connsiteX46" fmla="*/ 3961 w 1354514"/>
                <a:gd name="connsiteY46" fmla="*/ 572968 h 1284713"/>
                <a:gd name="connsiteX47" fmla="*/ 8724 w 1354514"/>
                <a:gd name="connsiteY47" fmla="*/ 543068 h 1284713"/>
                <a:gd name="connsiteX48" fmla="*/ 150813 w 1354514"/>
                <a:gd name="connsiteY48" fmla="*/ 539099 h 1284713"/>
                <a:gd name="connsiteX49" fmla="*/ 285493 w 1354514"/>
                <a:gd name="connsiteY49" fmla="*/ 539099 h 1284713"/>
                <a:gd name="connsiteX50" fmla="*/ 287081 w 1354514"/>
                <a:gd name="connsiteY50" fmla="*/ 501262 h 1284713"/>
                <a:gd name="connsiteX51" fmla="*/ 290256 w 1354514"/>
                <a:gd name="connsiteY51" fmla="*/ 458926 h 1284713"/>
                <a:gd name="connsiteX52" fmla="*/ 190238 w 1354514"/>
                <a:gd name="connsiteY52" fmla="*/ 454428 h 1284713"/>
                <a:gd name="connsiteX53" fmla="*/ 81488 w 1354514"/>
                <a:gd name="connsiteY53" fmla="*/ 448871 h 1284713"/>
                <a:gd name="connsiteX54" fmla="*/ 81488 w 1354514"/>
                <a:gd name="connsiteY54" fmla="*/ 420295 h 1284713"/>
                <a:gd name="connsiteX55" fmla="*/ 193678 w 1354514"/>
                <a:gd name="connsiteY55" fmla="*/ 414738 h 1284713"/>
                <a:gd name="connsiteX56" fmla="*/ 298723 w 1354514"/>
                <a:gd name="connsiteY56" fmla="*/ 414738 h 1284713"/>
                <a:gd name="connsiteX57" fmla="*/ 301898 w 1354514"/>
                <a:gd name="connsiteY57" fmla="*/ 399921 h 1284713"/>
                <a:gd name="connsiteX58" fmla="*/ 310365 w 1354514"/>
                <a:gd name="connsiteY58" fmla="*/ 370286 h 1284713"/>
                <a:gd name="connsiteX59" fmla="*/ 315392 w 1354514"/>
                <a:gd name="connsiteY59" fmla="*/ 352029 h 1284713"/>
                <a:gd name="connsiteX60" fmla="*/ 261679 w 1354514"/>
                <a:gd name="connsiteY60" fmla="*/ 348589 h 1284713"/>
                <a:gd name="connsiteX61" fmla="*/ 203203 w 1354514"/>
                <a:gd name="connsiteY61" fmla="*/ 343562 h 1284713"/>
                <a:gd name="connsiteX62" fmla="*/ 203997 w 1354514"/>
                <a:gd name="connsiteY62" fmla="*/ 316044 h 1284713"/>
                <a:gd name="connsiteX63" fmla="*/ 271734 w 1354514"/>
                <a:gd name="connsiteY63" fmla="*/ 309429 h 1284713"/>
                <a:gd name="connsiteX64" fmla="*/ 333914 w 1354514"/>
                <a:gd name="connsiteY64" fmla="*/ 308635 h 1284713"/>
                <a:gd name="connsiteX65" fmla="*/ 343440 w 1354514"/>
                <a:gd name="connsiteY65" fmla="*/ 289584 h 1284713"/>
                <a:gd name="connsiteX66" fmla="*/ 435520 w 1354514"/>
                <a:gd name="connsiteY66" fmla="*/ 161254 h 1284713"/>
                <a:gd name="connsiteX67" fmla="*/ 986412 w 1354514"/>
                <a:gd name="connsiteY67" fmla="*/ 24457 h 1284713"/>
                <a:gd name="connsiteX68" fmla="*/ 1132999 w 1354514"/>
                <a:gd name="connsiteY68" fmla="*/ 101720 h 1284713"/>
                <a:gd name="connsiteX69" fmla="*/ 1133263 w 1354514"/>
                <a:gd name="connsiteY69" fmla="*/ 126592 h 1284713"/>
                <a:gd name="connsiteX70" fmla="*/ 1086165 w 1354514"/>
                <a:gd name="connsiteY70" fmla="*/ 116537 h 1284713"/>
                <a:gd name="connsiteX71" fmla="*/ 670218 w 1354514"/>
                <a:gd name="connsiteY71" fmla="*/ 60707 h 1284713"/>
                <a:gd name="connsiteX72" fmla="*/ 377573 w 1354514"/>
                <a:gd name="connsiteY72" fmla="*/ 311810 h 1284713"/>
                <a:gd name="connsiteX73" fmla="*/ 377573 w 1354514"/>
                <a:gd name="connsiteY73" fmla="*/ 750513 h 1284713"/>
                <a:gd name="connsiteX74" fmla="*/ 757006 w 1354514"/>
                <a:gd name="connsiteY74" fmla="*/ 1020667 h 1284713"/>
                <a:gd name="connsiteX75" fmla="*/ 890098 w 1354514"/>
                <a:gd name="connsiteY75" fmla="*/ 1019608 h 1284713"/>
                <a:gd name="connsiteX76" fmla="*/ 1103893 w 1354514"/>
                <a:gd name="connsiteY76" fmla="*/ 934143 h 1284713"/>
                <a:gd name="connsiteX77" fmla="*/ 1227460 w 1354514"/>
                <a:gd name="connsiteY77" fmla="*/ 807136 h 1284713"/>
                <a:gd name="connsiteX78" fmla="*/ 1308956 w 1354514"/>
                <a:gd name="connsiteY78" fmla="*/ 586727 h 1284713"/>
                <a:gd name="connsiteX79" fmla="*/ 1287259 w 1354514"/>
                <a:gd name="connsiteY79" fmla="*/ 375049 h 1284713"/>
                <a:gd name="connsiteX80" fmla="*/ 1178774 w 1354514"/>
                <a:gd name="connsiteY80" fmla="*/ 192741 h 1284713"/>
                <a:gd name="connsiteX81" fmla="*/ 1168719 w 1354514"/>
                <a:gd name="connsiteY81" fmla="*/ 154110 h 1284713"/>
                <a:gd name="connsiteX82" fmla="*/ 1227460 w 1354514"/>
                <a:gd name="connsiteY82" fmla="*/ 188243 h 1284713"/>
                <a:gd name="connsiteX83" fmla="*/ 1325890 w 1354514"/>
                <a:gd name="connsiteY83" fmla="*/ 696270 h 1284713"/>
                <a:gd name="connsiteX84" fmla="*/ 1214230 w 1354514"/>
                <a:gd name="connsiteY84" fmla="*/ 889426 h 1284713"/>
                <a:gd name="connsiteX85" fmla="*/ 1201265 w 1354514"/>
                <a:gd name="connsiteY85" fmla="*/ 903979 h 1284713"/>
                <a:gd name="connsiteX86" fmla="*/ 1214230 w 1354514"/>
                <a:gd name="connsiteY86" fmla="*/ 918797 h 1284713"/>
                <a:gd name="connsiteX87" fmla="*/ 1229048 w 1354514"/>
                <a:gd name="connsiteY87" fmla="*/ 933349 h 1284713"/>
                <a:gd name="connsiteX88" fmla="*/ 1244923 w 1354514"/>
                <a:gd name="connsiteY88" fmla="*/ 921443 h 1284713"/>
                <a:gd name="connsiteX89" fmla="*/ 1275087 w 1354514"/>
                <a:gd name="connsiteY89" fmla="*/ 908742 h 1284713"/>
                <a:gd name="connsiteX90" fmla="*/ 1329330 w 1354514"/>
                <a:gd name="connsiteY90" fmla="*/ 969599 h 1284713"/>
                <a:gd name="connsiteX91" fmla="*/ 1250215 w 1354514"/>
                <a:gd name="connsiteY91" fmla="*/ 1056387 h 1284713"/>
                <a:gd name="connsiteX92" fmla="*/ 1152050 w 1354514"/>
                <a:gd name="connsiteY92" fmla="*/ 1119361 h 1284713"/>
                <a:gd name="connsiteX93" fmla="*/ 1103364 w 1354514"/>
                <a:gd name="connsiteY93" fmla="*/ 1061415 h 1284713"/>
                <a:gd name="connsiteX94" fmla="*/ 1118446 w 1354514"/>
                <a:gd name="connsiteY94" fmla="*/ 1030192 h 1284713"/>
                <a:gd name="connsiteX95" fmla="*/ 1132999 w 1354514"/>
                <a:gd name="connsiteY95" fmla="*/ 1015375 h 1284713"/>
                <a:gd name="connsiteX96" fmla="*/ 1119504 w 1354514"/>
                <a:gd name="connsiteY96" fmla="*/ 997117 h 1284713"/>
                <a:gd name="connsiteX97" fmla="*/ 1105745 w 1354514"/>
                <a:gd name="connsiteY97" fmla="*/ 980977 h 1284713"/>
                <a:gd name="connsiteX98" fmla="*/ 1094897 w 1354514"/>
                <a:gd name="connsiteY98" fmla="*/ 987857 h 1284713"/>
                <a:gd name="connsiteX99" fmla="*/ 924496 w 1354514"/>
                <a:gd name="connsiteY99" fmla="*/ 1054006 h 1284713"/>
                <a:gd name="connsiteX100" fmla="*/ 900153 w 1354514"/>
                <a:gd name="connsiteY100" fmla="*/ 1058769 h 1284713"/>
                <a:gd name="connsiteX101" fmla="*/ 900153 w 1354514"/>
                <a:gd name="connsiteY101" fmla="*/ 1088668 h 1284713"/>
                <a:gd name="connsiteX102" fmla="*/ 900153 w 1354514"/>
                <a:gd name="connsiteY102" fmla="*/ 1118568 h 1284713"/>
                <a:gd name="connsiteX103" fmla="*/ 937990 w 1354514"/>
                <a:gd name="connsiteY103" fmla="*/ 1118568 h 1284713"/>
                <a:gd name="connsiteX104" fmla="*/ 1006521 w 1354514"/>
                <a:gd name="connsiteY104" fmla="*/ 1133914 h 1284713"/>
                <a:gd name="connsiteX105" fmla="*/ 1027160 w 1354514"/>
                <a:gd name="connsiteY105" fmla="*/ 1200064 h 1284713"/>
                <a:gd name="connsiteX106" fmla="*/ 1009167 w 1354514"/>
                <a:gd name="connsiteY106" fmla="*/ 1264890 h 1284713"/>
                <a:gd name="connsiteX107" fmla="*/ 818392 w 1354514"/>
                <a:gd name="connsiteY107" fmla="*/ 1282354 h 1284713"/>
                <a:gd name="connsiteX108" fmla="*/ 654342 w 1354514"/>
                <a:gd name="connsiteY108" fmla="*/ 1279972 h 1284713"/>
                <a:gd name="connsiteX109" fmla="*/ 691121 w 1354514"/>
                <a:gd name="connsiteY109" fmla="*/ 1200593 h 1284713"/>
                <a:gd name="connsiteX110" fmla="*/ 691121 w 1354514"/>
                <a:gd name="connsiteY110" fmla="*/ 1158257 h 1284713"/>
                <a:gd name="connsiteX111" fmla="*/ 678156 w 1354514"/>
                <a:gd name="connsiteY111" fmla="*/ 1158257 h 1284713"/>
                <a:gd name="connsiteX112" fmla="*/ 658311 w 1354514"/>
                <a:gd name="connsiteY112" fmla="*/ 1163814 h 1284713"/>
                <a:gd name="connsiteX113" fmla="*/ 651431 w 1354514"/>
                <a:gd name="connsiteY113" fmla="*/ 1200328 h 1284713"/>
                <a:gd name="connsiteX114" fmla="*/ 656194 w 1354514"/>
                <a:gd name="connsiteY114" fmla="*/ 1235520 h 1284713"/>
                <a:gd name="connsiteX115" fmla="*/ 680008 w 1354514"/>
                <a:gd name="connsiteY115" fmla="*/ 1242664 h 1284713"/>
                <a:gd name="connsiteX116" fmla="*/ 691121 w 1354514"/>
                <a:gd name="connsiteY116" fmla="*/ 1242928 h 1284713"/>
                <a:gd name="connsiteX117" fmla="*/ 691121 w 1354514"/>
                <a:gd name="connsiteY117" fmla="*/ 1200593 h 1284713"/>
                <a:gd name="connsiteX118" fmla="*/ 762562 w 1354514"/>
                <a:gd name="connsiteY118" fmla="*/ 1200593 h 1284713"/>
                <a:gd name="connsiteX119" fmla="*/ 762562 w 1354514"/>
                <a:gd name="connsiteY119" fmla="*/ 1158257 h 1284713"/>
                <a:gd name="connsiteX120" fmla="*/ 746686 w 1354514"/>
                <a:gd name="connsiteY120" fmla="*/ 1158257 h 1284713"/>
                <a:gd name="connsiteX121" fmla="*/ 730810 w 1354514"/>
                <a:gd name="connsiteY121" fmla="*/ 1158257 h 1284713"/>
                <a:gd name="connsiteX122" fmla="*/ 730810 w 1354514"/>
                <a:gd name="connsiteY122" fmla="*/ 1200593 h 1284713"/>
                <a:gd name="connsiteX123" fmla="*/ 730810 w 1354514"/>
                <a:gd name="connsiteY123" fmla="*/ 1242928 h 1284713"/>
                <a:gd name="connsiteX124" fmla="*/ 746686 w 1354514"/>
                <a:gd name="connsiteY124" fmla="*/ 1242928 h 1284713"/>
                <a:gd name="connsiteX125" fmla="*/ 762562 w 1354514"/>
                <a:gd name="connsiteY125" fmla="*/ 1242928 h 1284713"/>
                <a:gd name="connsiteX126" fmla="*/ 762562 w 1354514"/>
                <a:gd name="connsiteY126" fmla="*/ 1200593 h 1284713"/>
                <a:gd name="connsiteX127" fmla="*/ 834003 w 1354514"/>
                <a:gd name="connsiteY127" fmla="*/ 1200593 h 1284713"/>
                <a:gd name="connsiteX128" fmla="*/ 834003 w 1354514"/>
                <a:gd name="connsiteY128" fmla="*/ 1158257 h 1284713"/>
                <a:gd name="connsiteX129" fmla="*/ 818128 w 1354514"/>
                <a:gd name="connsiteY129" fmla="*/ 1158257 h 1284713"/>
                <a:gd name="connsiteX130" fmla="*/ 802252 w 1354514"/>
                <a:gd name="connsiteY130" fmla="*/ 1158257 h 1284713"/>
                <a:gd name="connsiteX131" fmla="*/ 802252 w 1354514"/>
                <a:gd name="connsiteY131" fmla="*/ 1198741 h 1284713"/>
                <a:gd name="connsiteX132" fmla="*/ 804104 w 1354514"/>
                <a:gd name="connsiteY132" fmla="*/ 1241076 h 1284713"/>
                <a:gd name="connsiteX133" fmla="*/ 819980 w 1354514"/>
                <a:gd name="connsiteY133" fmla="*/ 1242928 h 1284713"/>
                <a:gd name="connsiteX134" fmla="*/ 834003 w 1354514"/>
                <a:gd name="connsiteY134" fmla="*/ 1242928 h 1284713"/>
                <a:gd name="connsiteX135" fmla="*/ 834003 w 1354514"/>
                <a:gd name="connsiteY135" fmla="*/ 1200593 h 1284713"/>
                <a:gd name="connsiteX136" fmla="*/ 907562 w 1354514"/>
                <a:gd name="connsiteY136" fmla="*/ 1200064 h 1284713"/>
                <a:gd name="connsiteX137" fmla="*/ 908355 w 1354514"/>
                <a:gd name="connsiteY137" fmla="*/ 1158257 h 1284713"/>
                <a:gd name="connsiteX138" fmla="*/ 892215 w 1354514"/>
                <a:gd name="connsiteY138" fmla="*/ 1158257 h 1284713"/>
                <a:gd name="connsiteX139" fmla="*/ 876339 w 1354514"/>
                <a:gd name="connsiteY139" fmla="*/ 1158257 h 1284713"/>
                <a:gd name="connsiteX140" fmla="*/ 876339 w 1354514"/>
                <a:gd name="connsiteY140" fmla="*/ 1200593 h 1284713"/>
                <a:gd name="connsiteX141" fmla="*/ 876339 w 1354514"/>
                <a:gd name="connsiteY141" fmla="*/ 1243193 h 1284713"/>
                <a:gd name="connsiteX142" fmla="*/ 891686 w 1354514"/>
                <a:gd name="connsiteY142" fmla="*/ 1242399 h 1284713"/>
                <a:gd name="connsiteX143" fmla="*/ 906768 w 1354514"/>
                <a:gd name="connsiteY143" fmla="*/ 1241606 h 1284713"/>
                <a:gd name="connsiteX144" fmla="*/ 907562 w 1354514"/>
                <a:gd name="connsiteY144" fmla="*/ 1200064 h 1284713"/>
                <a:gd name="connsiteX145" fmla="*/ 982707 w 1354514"/>
                <a:gd name="connsiteY145" fmla="*/ 1234991 h 1284713"/>
                <a:gd name="connsiteX146" fmla="*/ 987470 w 1354514"/>
                <a:gd name="connsiteY146" fmla="*/ 1200064 h 1284713"/>
                <a:gd name="connsiteX147" fmla="*/ 980855 w 1354514"/>
                <a:gd name="connsiteY147" fmla="*/ 1164872 h 1284713"/>
                <a:gd name="connsiteX148" fmla="*/ 961010 w 1354514"/>
                <a:gd name="connsiteY148" fmla="*/ 1158257 h 1284713"/>
                <a:gd name="connsiteX149" fmla="*/ 947780 w 1354514"/>
                <a:gd name="connsiteY149" fmla="*/ 1158257 h 1284713"/>
                <a:gd name="connsiteX150" fmla="*/ 947780 w 1354514"/>
                <a:gd name="connsiteY150" fmla="*/ 1200857 h 1284713"/>
                <a:gd name="connsiteX151" fmla="*/ 947780 w 1354514"/>
                <a:gd name="connsiteY151" fmla="*/ 1243458 h 1284713"/>
                <a:gd name="connsiteX152" fmla="*/ 962862 w 1354514"/>
                <a:gd name="connsiteY152" fmla="*/ 1242399 h 1284713"/>
                <a:gd name="connsiteX153" fmla="*/ 982707 w 1354514"/>
                <a:gd name="connsiteY153" fmla="*/ 1234991 h 1284713"/>
                <a:gd name="connsiteX154" fmla="*/ 860463 w 1354514"/>
                <a:gd name="connsiteY154" fmla="*/ 1091314 h 1284713"/>
                <a:gd name="connsiteX155" fmla="*/ 860463 w 1354514"/>
                <a:gd name="connsiteY155" fmla="*/ 1064325 h 1284713"/>
                <a:gd name="connsiteX156" fmla="*/ 819451 w 1354514"/>
                <a:gd name="connsiteY156" fmla="*/ 1064325 h 1284713"/>
                <a:gd name="connsiteX157" fmla="*/ 778438 w 1354514"/>
                <a:gd name="connsiteY157" fmla="*/ 1064325 h 1284713"/>
                <a:gd name="connsiteX158" fmla="*/ 778438 w 1354514"/>
                <a:gd name="connsiteY158" fmla="*/ 1091314 h 1284713"/>
                <a:gd name="connsiteX159" fmla="*/ 778438 w 1354514"/>
                <a:gd name="connsiteY159" fmla="*/ 1118568 h 1284713"/>
                <a:gd name="connsiteX160" fmla="*/ 819451 w 1354514"/>
                <a:gd name="connsiteY160" fmla="*/ 1118568 h 1284713"/>
                <a:gd name="connsiteX161" fmla="*/ 860463 w 1354514"/>
                <a:gd name="connsiteY161" fmla="*/ 1118568 h 1284713"/>
                <a:gd name="connsiteX162" fmla="*/ 860463 w 1354514"/>
                <a:gd name="connsiteY162" fmla="*/ 1091314 h 1284713"/>
                <a:gd name="connsiteX163" fmla="*/ 1230371 w 1354514"/>
                <a:gd name="connsiteY163" fmla="*/ 1020931 h 1284713"/>
                <a:gd name="connsiteX164" fmla="*/ 1284084 w 1354514"/>
                <a:gd name="connsiteY164" fmla="*/ 974627 h 1284713"/>
                <a:gd name="connsiteX165" fmla="*/ 1274823 w 1354514"/>
                <a:gd name="connsiteY165" fmla="*/ 965630 h 1284713"/>
                <a:gd name="connsiteX166" fmla="*/ 1265827 w 1354514"/>
                <a:gd name="connsiteY166" fmla="*/ 956369 h 1284713"/>
                <a:gd name="connsiteX167" fmla="*/ 1207615 w 1354514"/>
                <a:gd name="connsiteY167" fmla="*/ 1006378 h 1284713"/>
                <a:gd name="connsiteX168" fmla="*/ 1149668 w 1354514"/>
                <a:gd name="connsiteY168" fmla="*/ 1056387 h 1284713"/>
                <a:gd name="connsiteX169" fmla="*/ 1157871 w 1354514"/>
                <a:gd name="connsiteY169" fmla="*/ 1065913 h 1284713"/>
                <a:gd name="connsiteX170" fmla="*/ 1171365 w 1354514"/>
                <a:gd name="connsiteY170" fmla="*/ 1071469 h 1284713"/>
                <a:gd name="connsiteX171" fmla="*/ 1230371 w 1354514"/>
                <a:gd name="connsiteY171" fmla="*/ 1020931 h 1284713"/>
                <a:gd name="connsiteX172" fmla="*/ 475474 w 1354514"/>
                <a:gd name="connsiteY172" fmla="*/ 1065119 h 1284713"/>
                <a:gd name="connsiteX173" fmla="*/ 482353 w 1354514"/>
                <a:gd name="connsiteY173" fmla="*/ 1056916 h 1284713"/>
                <a:gd name="connsiteX174" fmla="*/ 476268 w 1354514"/>
                <a:gd name="connsiteY174" fmla="*/ 1050831 h 1284713"/>
                <a:gd name="connsiteX175" fmla="*/ 365401 w 1354514"/>
                <a:gd name="connsiteY175" fmla="*/ 957163 h 1284713"/>
                <a:gd name="connsiteX176" fmla="*/ 356140 w 1354514"/>
                <a:gd name="connsiteY176" fmla="*/ 966424 h 1284713"/>
                <a:gd name="connsiteX177" fmla="*/ 349261 w 1354514"/>
                <a:gd name="connsiteY177" fmla="*/ 975685 h 1284713"/>
                <a:gd name="connsiteX178" fmla="*/ 356670 w 1354514"/>
                <a:gd name="connsiteY178" fmla="*/ 982035 h 1284713"/>
                <a:gd name="connsiteX179" fmla="*/ 413294 w 1354514"/>
                <a:gd name="connsiteY179" fmla="*/ 1030721 h 1284713"/>
                <a:gd name="connsiteX180" fmla="*/ 465419 w 1354514"/>
                <a:gd name="connsiteY180" fmla="*/ 1073322 h 1284713"/>
                <a:gd name="connsiteX181" fmla="*/ 475474 w 1354514"/>
                <a:gd name="connsiteY181" fmla="*/ 1065119 h 1284713"/>
                <a:gd name="connsiteX182" fmla="*/ 481824 w 1354514"/>
                <a:gd name="connsiteY182" fmla="*/ 972510 h 1284713"/>
                <a:gd name="connsiteX183" fmla="*/ 495848 w 1354514"/>
                <a:gd name="connsiteY183" fmla="*/ 956105 h 1284713"/>
                <a:gd name="connsiteX184" fmla="*/ 485793 w 1354514"/>
                <a:gd name="connsiteY184" fmla="*/ 947109 h 1284713"/>
                <a:gd name="connsiteX185" fmla="*/ 468594 w 1354514"/>
                <a:gd name="connsiteY185" fmla="*/ 933349 h 1284713"/>
                <a:gd name="connsiteX186" fmla="*/ 461715 w 1354514"/>
                <a:gd name="connsiteY186" fmla="*/ 928322 h 1284713"/>
                <a:gd name="connsiteX187" fmla="*/ 447956 w 1354514"/>
                <a:gd name="connsiteY187" fmla="*/ 944727 h 1284713"/>
                <a:gd name="connsiteX188" fmla="*/ 434197 w 1354514"/>
                <a:gd name="connsiteY188" fmla="*/ 961132 h 1284713"/>
                <a:gd name="connsiteX189" fmla="*/ 449543 w 1354514"/>
                <a:gd name="connsiteY189" fmla="*/ 974891 h 1284713"/>
                <a:gd name="connsiteX190" fmla="*/ 466478 w 1354514"/>
                <a:gd name="connsiteY190" fmla="*/ 988915 h 1284713"/>
                <a:gd name="connsiteX191" fmla="*/ 481824 w 1354514"/>
                <a:gd name="connsiteY191" fmla="*/ 972510 h 1284713"/>
                <a:gd name="connsiteX192" fmla="*/ 1185389 w 1354514"/>
                <a:gd name="connsiteY192" fmla="*/ 972774 h 1284713"/>
                <a:gd name="connsiteX193" fmla="*/ 1196502 w 1354514"/>
                <a:gd name="connsiteY193" fmla="*/ 961397 h 1284713"/>
                <a:gd name="connsiteX194" fmla="*/ 1184331 w 1354514"/>
                <a:gd name="connsiteY194" fmla="*/ 944992 h 1284713"/>
                <a:gd name="connsiteX195" fmla="*/ 1172159 w 1354514"/>
                <a:gd name="connsiteY195" fmla="*/ 930968 h 1284713"/>
                <a:gd name="connsiteX196" fmla="*/ 1157342 w 1354514"/>
                <a:gd name="connsiteY196" fmla="*/ 943404 h 1284713"/>
                <a:gd name="connsiteX197" fmla="*/ 1141201 w 1354514"/>
                <a:gd name="connsiteY197" fmla="*/ 957957 h 1284713"/>
                <a:gd name="connsiteX198" fmla="*/ 1152843 w 1354514"/>
                <a:gd name="connsiteY198" fmla="*/ 974627 h 1284713"/>
                <a:gd name="connsiteX199" fmla="*/ 1185389 w 1354514"/>
                <a:gd name="connsiteY199" fmla="*/ 972774 h 1284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1354514" h="1284713">
                  <a:moveTo>
                    <a:pt x="654342" y="1279972"/>
                  </a:moveTo>
                  <a:cubicBezTo>
                    <a:pt x="640583" y="1276797"/>
                    <a:pt x="624707" y="1264096"/>
                    <a:pt x="617827" y="1250866"/>
                  </a:cubicBezTo>
                  <a:cubicBezTo>
                    <a:pt x="611742" y="1239489"/>
                    <a:pt x="611477" y="1236843"/>
                    <a:pt x="612271" y="1197682"/>
                  </a:cubicBezTo>
                  <a:cubicBezTo>
                    <a:pt x="613065" y="1157993"/>
                    <a:pt x="613329" y="1156141"/>
                    <a:pt x="620209" y="1145557"/>
                  </a:cubicBezTo>
                  <a:cubicBezTo>
                    <a:pt x="624178" y="1139735"/>
                    <a:pt x="633174" y="1131268"/>
                    <a:pt x="640054" y="1127299"/>
                  </a:cubicBezTo>
                  <a:cubicBezTo>
                    <a:pt x="652225" y="1120155"/>
                    <a:pt x="654077" y="1119891"/>
                    <a:pt x="695884" y="1119097"/>
                  </a:cubicBezTo>
                  <a:lnTo>
                    <a:pt x="739013" y="1118038"/>
                  </a:lnTo>
                  <a:lnTo>
                    <a:pt x="738219" y="1088668"/>
                  </a:lnTo>
                  <a:lnTo>
                    <a:pt x="737425" y="1059298"/>
                  </a:lnTo>
                  <a:lnTo>
                    <a:pt x="705409" y="1052154"/>
                  </a:lnTo>
                  <a:cubicBezTo>
                    <a:pt x="687681" y="1048185"/>
                    <a:pt x="662280" y="1041305"/>
                    <a:pt x="648521" y="1036542"/>
                  </a:cubicBezTo>
                  <a:cubicBezTo>
                    <a:pt x="622061" y="1027546"/>
                    <a:pt x="563320" y="1000293"/>
                    <a:pt x="541888" y="987063"/>
                  </a:cubicBezTo>
                  <a:lnTo>
                    <a:pt x="528923" y="978860"/>
                  </a:lnTo>
                  <a:lnTo>
                    <a:pt x="513047" y="997382"/>
                  </a:lnTo>
                  <a:lnTo>
                    <a:pt x="497436" y="1015639"/>
                  </a:lnTo>
                  <a:lnTo>
                    <a:pt x="513576" y="1030192"/>
                  </a:lnTo>
                  <a:cubicBezTo>
                    <a:pt x="535538" y="1050302"/>
                    <a:pt x="535538" y="1055858"/>
                    <a:pt x="513311" y="1082053"/>
                  </a:cubicBezTo>
                  <a:cubicBezTo>
                    <a:pt x="474945" y="1127564"/>
                    <a:pt x="469388" y="1130739"/>
                    <a:pt x="452719" y="1116716"/>
                  </a:cubicBezTo>
                  <a:cubicBezTo>
                    <a:pt x="386834" y="1061944"/>
                    <a:pt x="305602" y="989709"/>
                    <a:pt x="303221" y="984152"/>
                  </a:cubicBezTo>
                  <a:cubicBezTo>
                    <a:pt x="301104" y="979654"/>
                    <a:pt x="300840" y="974891"/>
                    <a:pt x="302427" y="970922"/>
                  </a:cubicBezTo>
                  <a:cubicBezTo>
                    <a:pt x="306396" y="960868"/>
                    <a:pt x="352172" y="909800"/>
                    <a:pt x="359051" y="907948"/>
                  </a:cubicBezTo>
                  <a:cubicBezTo>
                    <a:pt x="366460" y="906096"/>
                    <a:pt x="373604" y="909800"/>
                    <a:pt x="390538" y="923824"/>
                  </a:cubicBezTo>
                  <a:lnTo>
                    <a:pt x="403239" y="934672"/>
                  </a:lnTo>
                  <a:lnTo>
                    <a:pt x="418585" y="917738"/>
                  </a:lnTo>
                  <a:lnTo>
                    <a:pt x="433932" y="900804"/>
                  </a:lnTo>
                  <a:lnTo>
                    <a:pt x="416204" y="880430"/>
                  </a:lnTo>
                  <a:cubicBezTo>
                    <a:pt x="406679" y="869317"/>
                    <a:pt x="390538" y="848678"/>
                    <a:pt x="380483" y="834655"/>
                  </a:cubicBezTo>
                  <a:lnTo>
                    <a:pt x="362491" y="808989"/>
                  </a:lnTo>
                  <a:lnTo>
                    <a:pt x="294489" y="808989"/>
                  </a:lnTo>
                  <a:cubicBezTo>
                    <a:pt x="231780" y="808989"/>
                    <a:pt x="225959" y="808724"/>
                    <a:pt x="221990" y="804226"/>
                  </a:cubicBezTo>
                  <a:cubicBezTo>
                    <a:pt x="215639" y="797082"/>
                    <a:pt x="216168" y="781735"/>
                    <a:pt x="223048" y="775649"/>
                  </a:cubicBezTo>
                  <a:cubicBezTo>
                    <a:pt x="228075" y="771151"/>
                    <a:pt x="233896" y="770622"/>
                    <a:pt x="285228" y="769828"/>
                  </a:cubicBezTo>
                  <a:lnTo>
                    <a:pt x="341852" y="769034"/>
                  </a:lnTo>
                  <a:lnTo>
                    <a:pt x="335502" y="756598"/>
                  </a:lnTo>
                  <a:cubicBezTo>
                    <a:pt x="332327" y="749719"/>
                    <a:pt x="325976" y="735431"/>
                    <a:pt x="322007" y="725111"/>
                  </a:cubicBezTo>
                  <a:lnTo>
                    <a:pt x="314599" y="705796"/>
                  </a:lnTo>
                  <a:lnTo>
                    <a:pt x="210347" y="705796"/>
                  </a:lnTo>
                  <a:lnTo>
                    <a:pt x="106096" y="705796"/>
                  </a:lnTo>
                  <a:lnTo>
                    <a:pt x="99746" y="699181"/>
                  </a:lnTo>
                  <a:cubicBezTo>
                    <a:pt x="91278" y="690978"/>
                    <a:pt x="91014" y="679600"/>
                    <a:pt x="99216" y="671927"/>
                  </a:cubicBezTo>
                  <a:cubicBezTo>
                    <a:pt x="105302" y="666106"/>
                    <a:pt x="106360" y="666106"/>
                    <a:pt x="203732" y="666106"/>
                  </a:cubicBezTo>
                  <a:cubicBezTo>
                    <a:pt x="257975" y="666106"/>
                    <a:pt x="302163" y="665577"/>
                    <a:pt x="302163" y="665048"/>
                  </a:cubicBezTo>
                  <a:cubicBezTo>
                    <a:pt x="302163" y="664254"/>
                    <a:pt x="300310" y="655787"/>
                    <a:pt x="297929" y="645732"/>
                  </a:cubicBezTo>
                  <a:cubicBezTo>
                    <a:pt x="295812" y="635942"/>
                    <a:pt x="292372" y="617155"/>
                    <a:pt x="290520" y="603926"/>
                  </a:cubicBezTo>
                  <a:lnTo>
                    <a:pt x="287345" y="580112"/>
                  </a:lnTo>
                  <a:lnTo>
                    <a:pt x="148696" y="579318"/>
                  </a:lnTo>
                  <a:cubicBezTo>
                    <a:pt x="10576" y="578789"/>
                    <a:pt x="10047" y="578789"/>
                    <a:pt x="3961" y="572968"/>
                  </a:cubicBezTo>
                  <a:cubicBezTo>
                    <a:pt x="-6093" y="563707"/>
                    <a:pt x="-3712" y="549419"/>
                    <a:pt x="8724" y="543068"/>
                  </a:cubicBezTo>
                  <a:cubicBezTo>
                    <a:pt x="14810" y="539628"/>
                    <a:pt x="37830" y="539099"/>
                    <a:pt x="150813" y="539099"/>
                  </a:cubicBezTo>
                  <a:lnTo>
                    <a:pt x="285493" y="539099"/>
                  </a:lnTo>
                  <a:lnTo>
                    <a:pt x="287081" y="501262"/>
                  </a:lnTo>
                  <a:cubicBezTo>
                    <a:pt x="287874" y="480623"/>
                    <a:pt x="289462" y="461572"/>
                    <a:pt x="290256" y="458926"/>
                  </a:cubicBezTo>
                  <a:cubicBezTo>
                    <a:pt x="292108" y="454693"/>
                    <a:pt x="286287" y="454428"/>
                    <a:pt x="190238" y="454428"/>
                  </a:cubicBezTo>
                  <a:cubicBezTo>
                    <a:pt x="91278" y="454428"/>
                    <a:pt x="88368" y="454163"/>
                    <a:pt x="81488" y="448871"/>
                  </a:cubicBezTo>
                  <a:cubicBezTo>
                    <a:pt x="71963" y="441463"/>
                    <a:pt x="71963" y="427704"/>
                    <a:pt x="81488" y="420295"/>
                  </a:cubicBezTo>
                  <a:cubicBezTo>
                    <a:pt x="88368" y="415003"/>
                    <a:pt x="91278" y="414738"/>
                    <a:pt x="193678" y="414738"/>
                  </a:cubicBezTo>
                  <a:lnTo>
                    <a:pt x="298723" y="414738"/>
                  </a:lnTo>
                  <a:lnTo>
                    <a:pt x="301898" y="399921"/>
                  </a:lnTo>
                  <a:cubicBezTo>
                    <a:pt x="303750" y="391454"/>
                    <a:pt x="307719" y="378224"/>
                    <a:pt x="310365" y="370286"/>
                  </a:cubicBezTo>
                  <a:cubicBezTo>
                    <a:pt x="313011" y="362348"/>
                    <a:pt x="315392" y="354146"/>
                    <a:pt x="315392" y="352029"/>
                  </a:cubicBezTo>
                  <a:cubicBezTo>
                    <a:pt x="315392" y="349383"/>
                    <a:pt x="304809" y="348589"/>
                    <a:pt x="261679" y="348589"/>
                  </a:cubicBezTo>
                  <a:cubicBezTo>
                    <a:pt x="211935" y="348589"/>
                    <a:pt x="207437" y="348060"/>
                    <a:pt x="203203" y="343562"/>
                  </a:cubicBezTo>
                  <a:cubicBezTo>
                    <a:pt x="196588" y="336418"/>
                    <a:pt x="196853" y="322923"/>
                    <a:pt x="203997" y="316044"/>
                  </a:cubicBezTo>
                  <a:cubicBezTo>
                    <a:pt x="209553" y="310487"/>
                    <a:pt x="211935" y="310222"/>
                    <a:pt x="271734" y="309429"/>
                  </a:cubicBezTo>
                  <a:lnTo>
                    <a:pt x="333914" y="308635"/>
                  </a:lnTo>
                  <a:lnTo>
                    <a:pt x="343440" y="289584"/>
                  </a:lnTo>
                  <a:cubicBezTo>
                    <a:pt x="366724" y="243279"/>
                    <a:pt x="396624" y="201737"/>
                    <a:pt x="435520" y="161254"/>
                  </a:cubicBezTo>
                  <a:cubicBezTo>
                    <a:pt x="577873" y="13344"/>
                    <a:pt x="790610" y="-39575"/>
                    <a:pt x="986412" y="24457"/>
                  </a:cubicBezTo>
                  <a:cubicBezTo>
                    <a:pt x="1036950" y="40862"/>
                    <a:pt x="1119240" y="84521"/>
                    <a:pt x="1132999" y="101720"/>
                  </a:cubicBezTo>
                  <a:cubicBezTo>
                    <a:pt x="1139614" y="110187"/>
                    <a:pt x="1139614" y="118654"/>
                    <a:pt x="1133263" y="126592"/>
                  </a:cubicBezTo>
                  <a:cubicBezTo>
                    <a:pt x="1124796" y="137176"/>
                    <a:pt x="1113683" y="134794"/>
                    <a:pt x="1086165" y="116537"/>
                  </a:cubicBezTo>
                  <a:cubicBezTo>
                    <a:pt x="966831" y="37687"/>
                    <a:pt x="808073" y="16519"/>
                    <a:pt x="670218" y="60707"/>
                  </a:cubicBezTo>
                  <a:cubicBezTo>
                    <a:pt x="541888" y="101720"/>
                    <a:pt x="438430" y="190624"/>
                    <a:pt x="377573" y="311810"/>
                  </a:cubicBezTo>
                  <a:cubicBezTo>
                    <a:pt x="308513" y="448871"/>
                    <a:pt x="308513" y="613451"/>
                    <a:pt x="377573" y="750513"/>
                  </a:cubicBezTo>
                  <a:cubicBezTo>
                    <a:pt x="452454" y="899481"/>
                    <a:pt x="591103" y="998176"/>
                    <a:pt x="757006" y="1020667"/>
                  </a:cubicBezTo>
                  <a:cubicBezTo>
                    <a:pt x="787699" y="1024900"/>
                    <a:pt x="859405" y="1024106"/>
                    <a:pt x="890098" y="1019608"/>
                  </a:cubicBezTo>
                  <a:cubicBezTo>
                    <a:pt x="966831" y="1007701"/>
                    <a:pt x="1041448" y="977802"/>
                    <a:pt x="1103893" y="934143"/>
                  </a:cubicBezTo>
                  <a:cubicBezTo>
                    <a:pt x="1143053" y="906625"/>
                    <a:pt x="1201000" y="846826"/>
                    <a:pt x="1227460" y="807136"/>
                  </a:cubicBezTo>
                  <a:cubicBezTo>
                    <a:pt x="1273500" y="737547"/>
                    <a:pt x="1299430" y="667694"/>
                    <a:pt x="1308956" y="586727"/>
                  </a:cubicBezTo>
                  <a:cubicBezTo>
                    <a:pt x="1317423" y="515021"/>
                    <a:pt x="1310279" y="443844"/>
                    <a:pt x="1287259" y="375049"/>
                  </a:cubicBezTo>
                  <a:cubicBezTo>
                    <a:pt x="1265033" y="308106"/>
                    <a:pt x="1233810" y="255980"/>
                    <a:pt x="1178774" y="192741"/>
                  </a:cubicBezTo>
                  <a:cubicBezTo>
                    <a:pt x="1160252" y="171573"/>
                    <a:pt x="1158400" y="164429"/>
                    <a:pt x="1168719" y="154110"/>
                  </a:cubicBezTo>
                  <a:cubicBezTo>
                    <a:pt x="1182214" y="140615"/>
                    <a:pt x="1192533" y="146701"/>
                    <a:pt x="1227460" y="188243"/>
                  </a:cubicBezTo>
                  <a:cubicBezTo>
                    <a:pt x="1345735" y="329273"/>
                    <a:pt x="1383043" y="521900"/>
                    <a:pt x="1325890" y="696270"/>
                  </a:cubicBezTo>
                  <a:cubicBezTo>
                    <a:pt x="1303135" y="765859"/>
                    <a:pt x="1265827" y="830156"/>
                    <a:pt x="1214230" y="889426"/>
                  </a:cubicBezTo>
                  <a:lnTo>
                    <a:pt x="1201265" y="903979"/>
                  </a:lnTo>
                  <a:lnTo>
                    <a:pt x="1214230" y="918797"/>
                  </a:lnTo>
                  <a:cubicBezTo>
                    <a:pt x="1221110" y="926734"/>
                    <a:pt x="1227989" y="933349"/>
                    <a:pt x="1229048" y="933349"/>
                  </a:cubicBezTo>
                  <a:cubicBezTo>
                    <a:pt x="1230371" y="933349"/>
                    <a:pt x="1237515" y="928057"/>
                    <a:pt x="1244923" y="921443"/>
                  </a:cubicBezTo>
                  <a:cubicBezTo>
                    <a:pt x="1260005" y="908213"/>
                    <a:pt x="1266356" y="905567"/>
                    <a:pt x="1275087" y="908742"/>
                  </a:cubicBezTo>
                  <a:cubicBezTo>
                    <a:pt x="1281173" y="911123"/>
                    <a:pt x="1324832" y="959809"/>
                    <a:pt x="1329330" y="969599"/>
                  </a:cubicBezTo>
                  <a:cubicBezTo>
                    <a:pt x="1335151" y="982035"/>
                    <a:pt x="1330388" y="987327"/>
                    <a:pt x="1250215" y="1056387"/>
                  </a:cubicBezTo>
                  <a:cubicBezTo>
                    <a:pt x="1167661" y="1127564"/>
                    <a:pt x="1164221" y="1129681"/>
                    <a:pt x="1152050" y="1119361"/>
                  </a:cubicBezTo>
                  <a:cubicBezTo>
                    <a:pt x="1143053" y="1111424"/>
                    <a:pt x="1106010" y="1067765"/>
                    <a:pt x="1103364" y="1061415"/>
                  </a:cubicBezTo>
                  <a:cubicBezTo>
                    <a:pt x="1098866" y="1051625"/>
                    <a:pt x="1102835" y="1043157"/>
                    <a:pt x="1118446" y="1030192"/>
                  </a:cubicBezTo>
                  <a:cubicBezTo>
                    <a:pt x="1126384" y="1023313"/>
                    <a:pt x="1132999" y="1016698"/>
                    <a:pt x="1132999" y="1015375"/>
                  </a:cubicBezTo>
                  <a:cubicBezTo>
                    <a:pt x="1132999" y="1014316"/>
                    <a:pt x="1126913" y="1006114"/>
                    <a:pt x="1119504" y="997117"/>
                  </a:cubicBezTo>
                  <a:lnTo>
                    <a:pt x="1105745" y="980977"/>
                  </a:lnTo>
                  <a:lnTo>
                    <a:pt x="1094897" y="987857"/>
                  </a:lnTo>
                  <a:cubicBezTo>
                    <a:pt x="1053355" y="1013787"/>
                    <a:pt x="973976" y="1044480"/>
                    <a:pt x="924496" y="1054006"/>
                  </a:cubicBezTo>
                  <a:lnTo>
                    <a:pt x="900153" y="1058769"/>
                  </a:lnTo>
                  <a:lnTo>
                    <a:pt x="900153" y="1088668"/>
                  </a:lnTo>
                  <a:lnTo>
                    <a:pt x="900153" y="1118568"/>
                  </a:lnTo>
                  <a:lnTo>
                    <a:pt x="937990" y="1118568"/>
                  </a:lnTo>
                  <a:cubicBezTo>
                    <a:pt x="982178" y="1118568"/>
                    <a:pt x="991968" y="1120949"/>
                    <a:pt x="1006521" y="1133914"/>
                  </a:cubicBezTo>
                  <a:cubicBezTo>
                    <a:pt x="1023984" y="1149790"/>
                    <a:pt x="1027160" y="1159316"/>
                    <a:pt x="1027160" y="1200064"/>
                  </a:cubicBezTo>
                  <a:cubicBezTo>
                    <a:pt x="1027160" y="1240018"/>
                    <a:pt x="1024778" y="1249014"/>
                    <a:pt x="1009167" y="1264890"/>
                  </a:cubicBezTo>
                  <a:cubicBezTo>
                    <a:pt x="991704" y="1282618"/>
                    <a:pt x="992233" y="1282618"/>
                    <a:pt x="818392" y="1282354"/>
                  </a:cubicBezTo>
                  <a:cubicBezTo>
                    <a:pt x="733192" y="1282089"/>
                    <a:pt x="659369" y="1281031"/>
                    <a:pt x="654342" y="1279972"/>
                  </a:cubicBezTo>
                  <a:close/>
                  <a:moveTo>
                    <a:pt x="691121" y="1200593"/>
                  </a:moveTo>
                  <a:lnTo>
                    <a:pt x="691121" y="1158257"/>
                  </a:lnTo>
                  <a:lnTo>
                    <a:pt x="678156" y="1158257"/>
                  </a:lnTo>
                  <a:cubicBezTo>
                    <a:pt x="669159" y="1158257"/>
                    <a:pt x="663338" y="1159845"/>
                    <a:pt x="658311" y="1163814"/>
                  </a:cubicBezTo>
                  <a:cubicBezTo>
                    <a:pt x="651696" y="1169106"/>
                    <a:pt x="651431" y="1169900"/>
                    <a:pt x="651431" y="1200328"/>
                  </a:cubicBezTo>
                  <a:cubicBezTo>
                    <a:pt x="651431" y="1226788"/>
                    <a:pt x="652225" y="1232080"/>
                    <a:pt x="656194" y="1235520"/>
                  </a:cubicBezTo>
                  <a:cubicBezTo>
                    <a:pt x="662544" y="1241076"/>
                    <a:pt x="666778" y="1242399"/>
                    <a:pt x="680008" y="1242664"/>
                  </a:cubicBezTo>
                  <a:lnTo>
                    <a:pt x="691121" y="1242928"/>
                  </a:lnTo>
                  <a:lnTo>
                    <a:pt x="691121" y="1200593"/>
                  </a:lnTo>
                  <a:close/>
                  <a:moveTo>
                    <a:pt x="762562" y="1200593"/>
                  </a:moveTo>
                  <a:lnTo>
                    <a:pt x="762562" y="1158257"/>
                  </a:lnTo>
                  <a:lnTo>
                    <a:pt x="746686" y="1158257"/>
                  </a:lnTo>
                  <a:lnTo>
                    <a:pt x="730810" y="1158257"/>
                  </a:lnTo>
                  <a:lnTo>
                    <a:pt x="730810" y="1200593"/>
                  </a:lnTo>
                  <a:lnTo>
                    <a:pt x="730810" y="1242928"/>
                  </a:lnTo>
                  <a:lnTo>
                    <a:pt x="746686" y="1242928"/>
                  </a:lnTo>
                  <a:lnTo>
                    <a:pt x="762562" y="1242928"/>
                  </a:lnTo>
                  <a:lnTo>
                    <a:pt x="762562" y="1200593"/>
                  </a:lnTo>
                  <a:close/>
                  <a:moveTo>
                    <a:pt x="834003" y="1200593"/>
                  </a:moveTo>
                  <a:lnTo>
                    <a:pt x="834003" y="1158257"/>
                  </a:lnTo>
                  <a:lnTo>
                    <a:pt x="818128" y="1158257"/>
                  </a:lnTo>
                  <a:lnTo>
                    <a:pt x="802252" y="1158257"/>
                  </a:lnTo>
                  <a:lnTo>
                    <a:pt x="802252" y="1198741"/>
                  </a:lnTo>
                  <a:cubicBezTo>
                    <a:pt x="802252" y="1221232"/>
                    <a:pt x="803046" y="1240283"/>
                    <a:pt x="804104" y="1241076"/>
                  </a:cubicBezTo>
                  <a:cubicBezTo>
                    <a:pt x="804898" y="1242135"/>
                    <a:pt x="812042" y="1242928"/>
                    <a:pt x="819980" y="1242928"/>
                  </a:cubicBezTo>
                  <a:lnTo>
                    <a:pt x="834003" y="1242928"/>
                  </a:lnTo>
                  <a:lnTo>
                    <a:pt x="834003" y="1200593"/>
                  </a:lnTo>
                  <a:close/>
                  <a:moveTo>
                    <a:pt x="907562" y="1200064"/>
                  </a:moveTo>
                  <a:lnTo>
                    <a:pt x="908355" y="1158257"/>
                  </a:lnTo>
                  <a:lnTo>
                    <a:pt x="892215" y="1158257"/>
                  </a:lnTo>
                  <a:lnTo>
                    <a:pt x="876339" y="1158257"/>
                  </a:lnTo>
                  <a:lnTo>
                    <a:pt x="876339" y="1200593"/>
                  </a:lnTo>
                  <a:lnTo>
                    <a:pt x="876339" y="1243193"/>
                  </a:lnTo>
                  <a:lnTo>
                    <a:pt x="891686" y="1242399"/>
                  </a:lnTo>
                  <a:lnTo>
                    <a:pt x="906768" y="1241606"/>
                  </a:lnTo>
                  <a:lnTo>
                    <a:pt x="907562" y="1200064"/>
                  </a:lnTo>
                  <a:close/>
                  <a:moveTo>
                    <a:pt x="982707" y="1234991"/>
                  </a:moveTo>
                  <a:cubicBezTo>
                    <a:pt x="986676" y="1230228"/>
                    <a:pt x="987470" y="1224407"/>
                    <a:pt x="987470" y="1200064"/>
                  </a:cubicBezTo>
                  <a:cubicBezTo>
                    <a:pt x="987470" y="1173075"/>
                    <a:pt x="987205" y="1170958"/>
                    <a:pt x="980855" y="1164872"/>
                  </a:cubicBezTo>
                  <a:cubicBezTo>
                    <a:pt x="975828" y="1159580"/>
                    <a:pt x="971859" y="1158257"/>
                    <a:pt x="961010" y="1158257"/>
                  </a:cubicBezTo>
                  <a:lnTo>
                    <a:pt x="947780" y="1158257"/>
                  </a:lnTo>
                  <a:lnTo>
                    <a:pt x="947780" y="1200857"/>
                  </a:lnTo>
                  <a:lnTo>
                    <a:pt x="947780" y="1243458"/>
                  </a:lnTo>
                  <a:lnTo>
                    <a:pt x="962862" y="1242399"/>
                  </a:lnTo>
                  <a:cubicBezTo>
                    <a:pt x="974240" y="1241341"/>
                    <a:pt x="979003" y="1239753"/>
                    <a:pt x="982707" y="1234991"/>
                  </a:cubicBezTo>
                  <a:close/>
                  <a:moveTo>
                    <a:pt x="860463" y="1091314"/>
                  </a:moveTo>
                  <a:lnTo>
                    <a:pt x="860463" y="1064325"/>
                  </a:lnTo>
                  <a:lnTo>
                    <a:pt x="819451" y="1064325"/>
                  </a:lnTo>
                  <a:lnTo>
                    <a:pt x="778438" y="1064325"/>
                  </a:lnTo>
                  <a:lnTo>
                    <a:pt x="778438" y="1091314"/>
                  </a:lnTo>
                  <a:lnTo>
                    <a:pt x="778438" y="1118568"/>
                  </a:lnTo>
                  <a:lnTo>
                    <a:pt x="819451" y="1118568"/>
                  </a:lnTo>
                  <a:lnTo>
                    <a:pt x="860463" y="1118568"/>
                  </a:lnTo>
                  <a:lnTo>
                    <a:pt x="860463" y="1091314"/>
                  </a:lnTo>
                  <a:close/>
                  <a:moveTo>
                    <a:pt x="1230371" y="1020931"/>
                  </a:moveTo>
                  <a:lnTo>
                    <a:pt x="1284084" y="974627"/>
                  </a:lnTo>
                  <a:lnTo>
                    <a:pt x="1274823" y="965630"/>
                  </a:lnTo>
                  <a:lnTo>
                    <a:pt x="1265827" y="956369"/>
                  </a:lnTo>
                  <a:lnTo>
                    <a:pt x="1207615" y="1006378"/>
                  </a:lnTo>
                  <a:lnTo>
                    <a:pt x="1149668" y="1056387"/>
                  </a:lnTo>
                  <a:lnTo>
                    <a:pt x="1157871" y="1065913"/>
                  </a:lnTo>
                  <a:cubicBezTo>
                    <a:pt x="1165544" y="1075174"/>
                    <a:pt x="1166073" y="1075438"/>
                    <a:pt x="1171365" y="1071469"/>
                  </a:cubicBezTo>
                  <a:cubicBezTo>
                    <a:pt x="1174276" y="1068823"/>
                    <a:pt x="1201000" y="1046333"/>
                    <a:pt x="1230371" y="1020931"/>
                  </a:cubicBezTo>
                  <a:close/>
                  <a:moveTo>
                    <a:pt x="475474" y="1065119"/>
                  </a:moveTo>
                  <a:lnTo>
                    <a:pt x="482353" y="1056916"/>
                  </a:lnTo>
                  <a:lnTo>
                    <a:pt x="476268" y="1050831"/>
                  </a:lnTo>
                  <a:cubicBezTo>
                    <a:pt x="463302" y="1038130"/>
                    <a:pt x="367254" y="957163"/>
                    <a:pt x="365401" y="957163"/>
                  </a:cubicBezTo>
                  <a:cubicBezTo>
                    <a:pt x="364343" y="957163"/>
                    <a:pt x="360109" y="961397"/>
                    <a:pt x="356140" y="966424"/>
                  </a:cubicBezTo>
                  <a:lnTo>
                    <a:pt x="349261" y="975685"/>
                  </a:lnTo>
                  <a:lnTo>
                    <a:pt x="356670" y="982035"/>
                  </a:lnTo>
                  <a:cubicBezTo>
                    <a:pt x="360903" y="985475"/>
                    <a:pt x="386305" y="1007437"/>
                    <a:pt x="413294" y="1030721"/>
                  </a:cubicBezTo>
                  <a:cubicBezTo>
                    <a:pt x="440282" y="1054006"/>
                    <a:pt x="463567" y="1073322"/>
                    <a:pt x="465419" y="1073322"/>
                  </a:cubicBezTo>
                  <a:cubicBezTo>
                    <a:pt x="467007" y="1073586"/>
                    <a:pt x="471505" y="1069882"/>
                    <a:pt x="475474" y="1065119"/>
                  </a:cubicBezTo>
                  <a:close/>
                  <a:moveTo>
                    <a:pt x="481824" y="972510"/>
                  </a:moveTo>
                  <a:lnTo>
                    <a:pt x="495848" y="956105"/>
                  </a:lnTo>
                  <a:lnTo>
                    <a:pt x="485793" y="947109"/>
                  </a:lnTo>
                  <a:cubicBezTo>
                    <a:pt x="479972" y="942346"/>
                    <a:pt x="472299" y="936260"/>
                    <a:pt x="468594" y="933349"/>
                  </a:cubicBezTo>
                  <a:lnTo>
                    <a:pt x="461715" y="928322"/>
                  </a:lnTo>
                  <a:lnTo>
                    <a:pt x="447956" y="944727"/>
                  </a:lnTo>
                  <a:lnTo>
                    <a:pt x="434197" y="961132"/>
                  </a:lnTo>
                  <a:lnTo>
                    <a:pt x="449543" y="974891"/>
                  </a:lnTo>
                  <a:cubicBezTo>
                    <a:pt x="458010" y="982565"/>
                    <a:pt x="465684" y="988915"/>
                    <a:pt x="466478" y="988915"/>
                  </a:cubicBezTo>
                  <a:cubicBezTo>
                    <a:pt x="467271" y="988915"/>
                    <a:pt x="474416" y="981506"/>
                    <a:pt x="481824" y="972510"/>
                  </a:cubicBezTo>
                  <a:close/>
                  <a:moveTo>
                    <a:pt x="1185389" y="972774"/>
                  </a:moveTo>
                  <a:cubicBezTo>
                    <a:pt x="1191475" y="967483"/>
                    <a:pt x="1196502" y="962455"/>
                    <a:pt x="1196502" y="961397"/>
                  </a:cubicBezTo>
                  <a:cubicBezTo>
                    <a:pt x="1196502" y="960338"/>
                    <a:pt x="1190945" y="952930"/>
                    <a:pt x="1184331" y="944992"/>
                  </a:cubicBezTo>
                  <a:lnTo>
                    <a:pt x="1172159" y="930968"/>
                  </a:lnTo>
                  <a:lnTo>
                    <a:pt x="1157342" y="943404"/>
                  </a:lnTo>
                  <a:cubicBezTo>
                    <a:pt x="1148875" y="950284"/>
                    <a:pt x="1141730" y="956899"/>
                    <a:pt x="1141201" y="957957"/>
                  </a:cubicBezTo>
                  <a:cubicBezTo>
                    <a:pt x="1140672" y="959280"/>
                    <a:pt x="1145964" y="966689"/>
                    <a:pt x="1152843" y="974627"/>
                  </a:cubicBezTo>
                  <a:cubicBezTo>
                    <a:pt x="1166603" y="990502"/>
                    <a:pt x="1164750" y="990767"/>
                    <a:pt x="1185389" y="972774"/>
                  </a:cubicBezTo>
                  <a:close/>
                </a:path>
              </a:pathLst>
            </a:custGeom>
            <a:grpFill/>
            <a:ln w="264" cap="flat">
              <a:solidFill>
                <a:srgbClr val="FFFFFF"/>
              </a:solidFill>
              <a:prstDash val="solid"/>
              <a:miter/>
            </a:ln>
          </p:spPr>
          <p:txBody>
            <a:bodyPr rtlCol="0" anchor="ctr"/>
            <a:lstStyle/>
            <a:p>
              <a:endParaRPr lang="en-US"/>
            </a:p>
          </p:txBody>
        </p:sp>
        <p:sp>
          <p:nvSpPr>
            <p:cNvPr id="535" name="Freeform: Shape 534">
              <a:extLst>
                <a:ext uri="{FF2B5EF4-FFF2-40B4-BE49-F238E27FC236}">
                  <a16:creationId xmlns:a16="http://schemas.microsoft.com/office/drawing/2014/main" id="{60250C49-CAAE-477A-9A9A-6E4A483CD30D}"/>
                </a:ext>
              </a:extLst>
            </p:cNvPr>
            <p:cNvSpPr/>
            <p:nvPr/>
          </p:nvSpPr>
          <p:spPr>
            <a:xfrm flipV="1">
              <a:off x="5192777" y="984896"/>
              <a:ext cx="838149" cy="838586"/>
            </a:xfrm>
            <a:custGeom>
              <a:avLst/>
              <a:gdLst>
                <a:gd name="connsiteX0" fmla="*/ 374036 w 838149"/>
                <a:gd name="connsiteY0" fmla="*/ 835333 h 838586"/>
                <a:gd name="connsiteX1" fmla="*/ 304447 w 838149"/>
                <a:gd name="connsiteY1" fmla="*/ 820515 h 838586"/>
                <a:gd name="connsiteX2" fmla="*/ 305241 w 838149"/>
                <a:gd name="connsiteY2" fmla="*/ 787176 h 838586"/>
                <a:gd name="connsiteX3" fmla="*/ 336463 w 838149"/>
                <a:gd name="connsiteY3" fmla="*/ 788764 h 838586"/>
                <a:gd name="connsiteX4" fmla="*/ 378534 w 838149"/>
                <a:gd name="connsiteY4" fmla="*/ 794849 h 838586"/>
                <a:gd name="connsiteX5" fmla="*/ 396527 w 838149"/>
                <a:gd name="connsiteY5" fmla="*/ 796437 h 838586"/>
                <a:gd name="connsiteX6" fmla="*/ 396527 w 838149"/>
                <a:gd name="connsiteY6" fmla="*/ 765744 h 838586"/>
                <a:gd name="connsiteX7" fmla="*/ 403407 w 838149"/>
                <a:gd name="connsiteY7" fmla="*/ 729758 h 838586"/>
                <a:gd name="connsiteX8" fmla="*/ 429602 w 838149"/>
                <a:gd name="connsiteY8" fmla="*/ 730817 h 838586"/>
                <a:gd name="connsiteX9" fmla="*/ 436217 w 838149"/>
                <a:gd name="connsiteY9" fmla="*/ 766802 h 838586"/>
                <a:gd name="connsiteX10" fmla="*/ 436217 w 838149"/>
                <a:gd name="connsiteY10" fmla="*/ 796437 h 838586"/>
                <a:gd name="connsiteX11" fmla="*/ 457384 w 838149"/>
                <a:gd name="connsiteY11" fmla="*/ 794585 h 838586"/>
                <a:gd name="connsiteX12" fmla="*/ 610586 w 838149"/>
                <a:gd name="connsiteY12" fmla="*/ 743517 h 838586"/>
                <a:gd name="connsiteX13" fmla="*/ 669062 w 838149"/>
                <a:gd name="connsiteY13" fmla="*/ 699065 h 838586"/>
                <a:gd name="connsiteX14" fmla="*/ 649218 w 838149"/>
                <a:gd name="connsiteY14" fmla="*/ 676574 h 838586"/>
                <a:gd name="connsiteX15" fmla="*/ 629373 w 838149"/>
                <a:gd name="connsiteY15" fmla="*/ 648262 h 838586"/>
                <a:gd name="connsiteX16" fmla="*/ 636252 w 838149"/>
                <a:gd name="connsiteY16" fmla="*/ 634503 h 838586"/>
                <a:gd name="connsiteX17" fmla="*/ 677530 w 838149"/>
                <a:gd name="connsiteY17" fmla="*/ 649585 h 838586"/>
                <a:gd name="connsiteX18" fmla="*/ 698697 w 838149"/>
                <a:gd name="connsiteY18" fmla="*/ 669959 h 838586"/>
                <a:gd name="connsiteX19" fmla="*/ 709281 w 838149"/>
                <a:gd name="connsiteY19" fmla="*/ 658052 h 838586"/>
                <a:gd name="connsiteX20" fmla="*/ 776224 w 838149"/>
                <a:gd name="connsiteY20" fmla="*/ 538190 h 838586"/>
                <a:gd name="connsiteX21" fmla="*/ 794746 w 838149"/>
                <a:gd name="connsiteY21" fmla="*/ 452460 h 838586"/>
                <a:gd name="connsiteX22" fmla="*/ 796334 w 838149"/>
                <a:gd name="connsiteY22" fmla="*/ 435791 h 838586"/>
                <a:gd name="connsiteX23" fmla="*/ 766963 w 838149"/>
                <a:gd name="connsiteY23" fmla="*/ 435791 h 838586"/>
                <a:gd name="connsiteX24" fmla="*/ 732566 w 838149"/>
                <a:gd name="connsiteY24" fmla="*/ 430499 h 838586"/>
                <a:gd name="connsiteX25" fmla="*/ 734153 w 838149"/>
                <a:gd name="connsiteY25" fmla="*/ 401657 h 838586"/>
                <a:gd name="connsiteX26" fmla="*/ 768551 w 838149"/>
                <a:gd name="connsiteY26" fmla="*/ 396101 h 838586"/>
                <a:gd name="connsiteX27" fmla="*/ 795805 w 838149"/>
                <a:gd name="connsiteY27" fmla="*/ 396101 h 838586"/>
                <a:gd name="connsiteX28" fmla="*/ 794482 w 838149"/>
                <a:gd name="connsiteY28" fmla="*/ 382342 h 838586"/>
                <a:gd name="connsiteX29" fmla="*/ 775960 w 838149"/>
                <a:gd name="connsiteY29" fmla="*/ 295554 h 838586"/>
                <a:gd name="connsiteX30" fmla="*/ 709281 w 838149"/>
                <a:gd name="connsiteY30" fmla="*/ 176485 h 838586"/>
                <a:gd name="connsiteX31" fmla="*/ 698697 w 838149"/>
                <a:gd name="connsiteY31" fmla="*/ 164578 h 838586"/>
                <a:gd name="connsiteX32" fmla="*/ 678853 w 838149"/>
                <a:gd name="connsiteY32" fmla="*/ 183894 h 838586"/>
                <a:gd name="connsiteX33" fmla="*/ 651070 w 838149"/>
                <a:gd name="connsiteY33" fmla="*/ 202945 h 838586"/>
                <a:gd name="connsiteX34" fmla="*/ 631490 w 838149"/>
                <a:gd name="connsiteY34" fmla="*/ 184952 h 838586"/>
                <a:gd name="connsiteX35" fmla="*/ 650805 w 838149"/>
                <a:gd name="connsiteY35" fmla="*/ 156376 h 838586"/>
                <a:gd name="connsiteX36" fmla="*/ 670121 w 838149"/>
                <a:gd name="connsiteY36" fmla="*/ 136795 h 838586"/>
                <a:gd name="connsiteX37" fmla="*/ 662447 w 838149"/>
                <a:gd name="connsiteY37" fmla="*/ 128857 h 838586"/>
                <a:gd name="connsiteX38" fmla="*/ 524857 w 838149"/>
                <a:gd name="connsiteY38" fmla="*/ 53447 h 838586"/>
                <a:gd name="connsiteX39" fmla="*/ 447859 w 838149"/>
                <a:gd name="connsiteY39" fmla="*/ 38894 h 838586"/>
                <a:gd name="connsiteX40" fmla="*/ 438863 w 838149"/>
                <a:gd name="connsiteY40" fmla="*/ 38894 h 838586"/>
                <a:gd name="connsiteX41" fmla="*/ 438863 w 838149"/>
                <a:gd name="connsiteY41" fmla="*/ 65089 h 838586"/>
                <a:gd name="connsiteX42" fmla="*/ 432777 w 838149"/>
                <a:gd name="connsiteY42" fmla="*/ 98693 h 838586"/>
                <a:gd name="connsiteX43" fmla="*/ 403936 w 838149"/>
                <a:gd name="connsiteY43" fmla="*/ 100016 h 838586"/>
                <a:gd name="connsiteX44" fmla="*/ 399173 w 838149"/>
                <a:gd name="connsiteY44" fmla="*/ 66412 h 838586"/>
                <a:gd name="connsiteX45" fmla="*/ 399173 w 838149"/>
                <a:gd name="connsiteY45" fmla="*/ 38894 h 838586"/>
                <a:gd name="connsiteX46" fmla="*/ 386737 w 838149"/>
                <a:gd name="connsiteY46" fmla="*/ 38894 h 838586"/>
                <a:gd name="connsiteX47" fmla="*/ 301272 w 838149"/>
                <a:gd name="connsiteY47" fmla="*/ 55299 h 838586"/>
                <a:gd name="connsiteX48" fmla="*/ 178763 w 838149"/>
                <a:gd name="connsiteY48" fmla="*/ 120390 h 838586"/>
                <a:gd name="connsiteX49" fmla="*/ 163681 w 838149"/>
                <a:gd name="connsiteY49" fmla="*/ 132297 h 838586"/>
                <a:gd name="connsiteX50" fmla="*/ 184849 w 838149"/>
                <a:gd name="connsiteY50" fmla="*/ 153994 h 838586"/>
                <a:gd name="connsiteX51" fmla="*/ 206017 w 838149"/>
                <a:gd name="connsiteY51" fmla="*/ 179925 h 838586"/>
                <a:gd name="connsiteX52" fmla="*/ 181145 w 838149"/>
                <a:gd name="connsiteY52" fmla="*/ 201357 h 838586"/>
                <a:gd name="connsiteX53" fmla="*/ 155479 w 838149"/>
                <a:gd name="connsiteY53" fmla="*/ 179925 h 838586"/>
                <a:gd name="connsiteX54" fmla="*/ 135105 w 838149"/>
                <a:gd name="connsiteY54" fmla="*/ 160080 h 838586"/>
                <a:gd name="connsiteX55" fmla="*/ 114995 w 838149"/>
                <a:gd name="connsiteY55" fmla="*/ 186010 h 838586"/>
                <a:gd name="connsiteX56" fmla="*/ 37733 w 838149"/>
                <a:gd name="connsiteY56" fmla="*/ 378108 h 838586"/>
                <a:gd name="connsiteX57" fmla="*/ 36145 w 838149"/>
                <a:gd name="connsiteY57" fmla="*/ 392926 h 838586"/>
                <a:gd name="connsiteX58" fmla="*/ 67103 w 838149"/>
                <a:gd name="connsiteY58" fmla="*/ 393984 h 838586"/>
                <a:gd name="connsiteX59" fmla="*/ 103088 w 838149"/>
                <a:gd name="connsiteY59" fmla="*/ 401128 h 838586"/>
                <a:gd name="connsiteX60" fmla="*/ 102030 w 838149"/>
                <a:gd name="connsiteY60" fmla="*/ 427323 h 838586"/>
                <a:gd name="connsiteX61" fmla="*/ 65780 w 838149"/>
                <a:gd name="connsiteY61" fmla="*/ 433145 h 838586"/>
                <a:gd name="connsiteX62" fmla="*/ 35881 w 838149"/>
                <a:gd name="connsiteY62" fmla="*/ 433145 h 838586"/>
                <a:gd name="connsiteX63" fmla="*/ 37733 w 838149"/>
                <a:gd name="connsiteY63" fmla="*/ 453783 h 838586"/>
                <a:gd name="connsiteX64" fmla="*/ 75570 w 838149"/>
                <a:gd name="connsiteY64" fmla="*/ 585288 h 838586"/>
                <a:gd name="connsiteX65" fmla="*/ 123992 w 838149"/>
                <a:gd name="connsiteY65" fmla="*/ 660698 h 838586"/>
                <a:gd name="connsiteX66" fmla="*/ 131930 w 838149"/>
                <a:gd name="connsiteY66" fmla="*/ 669695 h 838586"/>
                <a:gd name="connsiteX67" fmla="*/ 151245 w 838149"/>
                <a:gd name="connsiteY67" fmla="*/ 650908 h 838586"/>
                <a:gd name="connsiteX68" fmla="*/ 176117 w 838149"/>
                <a:gd name="connsiteY68" fmla="*/ 629211 h 838586"/>
                <a:gd name="connsiteX69" fmla="*/ 203371 w 838149"/>
                <a:gd name="connsiteY69" fmla="*/ 647998 h 838586"/>
                <a:gd name="connsiteX70" fmla="*/ 182203 w 838149"/>
                <a:gd name="connsiteY70" fmla="*/ 677633 h 838586"/>
                <a:gd name="connsiteX71" fmla="*/ 161035 w 838149"/>
                <a:gd name="connsiteY71" fmla="*/ 699594 h 838586"/>
                <a:gd name="connsiteX72" fmla="*/ 181145 w 838149"/>
                <a:gd name="connsiteY72" fmla="*/ 715735 h 838586"/>
                <a:gd name="connsiteX73" fmla="*/ 223216 w 838149"/>
                <a:gd name="connsiteY73" fmla="*/ 744311 h 838586"/>
                <a:gd name="connsiteX74" fmla="*/ 250998 w 838149"/>
                <a:gd name="connsiteY74" fmla="*/ 773946 h 838586"/>
                <a:gd name="connsiteX75" fmla="*/ 237239 w 838149"/>
                <a:gd name="connsiteY75" fmla="*/ 790087 h 838586"/>
                <a:gd name="connsiteX76" fmla="*/ 180086 w 838149"/>
                <a:gd name="connsiteY76" fmla="*/ 764156 h 838586"/>
                <a:gd name="connsiteX77" fmla="*/ 4658 w 838149"/>
                <a:gd name="connsiteY77" fmla="*/ 501411 h 838586"/>
                <a:gd name="connsiteX78" fmla="*/ -2221 w 838149"/>
                <a:gd name="connsiteY78" fmla="*/ 429176 h 838586"/>
                <a:gd name="connsiteX79" fmla="*/ 2012 w 838149"/>
                <a:gd name="connsiteY79" fmla="*/ 348738 h 838586"/>
                <a:gd name="connsiteX80" fmla="*/ 290159 w 838149"/>
                <a:gd name="connsiteY80" fmla="*/ 16668 h 838586"/>
                <a:gd name="connsiteX81" fmla="*/ 415049 w 838149"/>
                <a:gd name="connsiteY81" fmla="*/ -1854 h 838586"/>
                <a:gd name="connsiteX82" fmla="*/ 579628 w 838149"/>
                <a:gd name="connsiteY82" fmla="*/ 30956 h 838586"/>
                <a:gd name="connsiteX83" fmla="*/ 834965 w 838149"/>
                <a:gd name="connsiteY83" fmla="*/ 400070 h 838586"/>
                <a:gd name="connsiteX84" fmla="*/ 492047 w 838149"/>
                <a:gd name="connsiteY84" fmla="*/ 829776 h 838586"/>
                <a:gd name="connsiteX85" fmla="*/ 374036 w 838149"/>
                <a:gd name="connsiteY85" fmla="*/ 835333 h 838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838149" h="838586">
                  <a:moveTo>
                    <a:pt x="374036" y="835333"/>
                  </a:moveTo>
                  <a:cubicBezTo>
                    <a:pt x="343343" y="831893"/>
                    <a:pt x="311591" y="825013"/>
                    <a:pt x="304447" y="820515"/>
                  </a:cubicBezTo>
                  <a:cubicBezTo>
                    <a:pt x="291482" y="812048"/>
                    <a:pt x="291746" y="793262"/>
                    <a:pt x="305241" y="787176"/>
                  </a:cubicBezTo>
                  <a:cubicBezTo>
                    <a:pt x="310797" y="784795"/>
                    <a:pt x="317148" y="785059"/>
                    <a:pt x="336463" y="788764"/>
                  </a:cubicBezTo>
                  <a:cubicBezTo>
                    <a:pt x="349958" y="791410"/>
                    <a:pt x="368744" y="794055"/>
                    <a:pt x="378534" y="794849"/>
                  </a:cubicBezTo>
                  <a:lnTo>
                    <a:pt x="396527" y="796437"/>
                  </a:lnTo>
                  <a:lnTo>
                    <a:pt x="396527" y="765744"/>
                  </a:lnTo>
                  <a:cubicBezTo>
                    <a:pt x="396527" y="735844"/>
                    <a:pt x="396792" y="735050"/>
                    <a:pt x="403407" y="729758"/>
                  </a:cubicBezTo>
                  <a:cubicBezTo>
                    <a:pt x="412667" y="722350"/>
                    <a:pt x="421664" y="722879"/>
                    <a:pt x="429602" y="730817"/>
                  </a:cubicBezTo>
                  <a:cubicBezTo>
                    <a:pt x="435952" y="736902"/>
                    <a:pt x="436217" y="739019"/>
                    <a:pt x="436217" y="766802"/>
                  </a:cubicBezTo>
                  <a:lnTo>
                    <a:pt x="436217" y="796437"/>
                  </a:lnTo>
                  <a:lnTo>
                    <a:pt x="457384" y="794585"/>
                  </a:lnTo>
                  <a:cubicBezTo>
                    <a:pt x="503689" y="790880"/>
                    <a:pt x="566134" y="769977"/>
                    <a:pt x="610586" y="743517"/>
                  </a:cubicBezTo>
                  <a:cubicBezTo>
                    <a:pt x="634665" y="728965"/>
                    <a:pt x="668798" y="703034"/>
                    <a:pt x="669062" y="699065"/>
                  </a:cubicBezTo>
                  <a:cubicBezTo>
                    <a:pt x="669062" y="697477"/>
                    <a:pt x="660066" y="687423"/>
                    <a:pt x="649218" y="676574"/>
                  </a:cubicBezTo>
                  <a:cubicBezTo>
                    <a:pt x="632813" y="660169"/>
                    <a:pt x="629373" y="655406"/>
                    <a:pt x="629373" y="648262"/>
                  </a:cubicBezTo>
                  <a:cubicBezTo>
                    <a:pt x="629373" y="642441"/>
                    <a:pt x="631490" y="638208"/>
                    <a:pt x="636252" y="634503"/>
                  </a:cubicBezTo>
                  <a:cubicBezTo>
                    <a:pt x="648424" y="624978"/>
                    <a:pt x="654510" y="627094"/>
                    <a:pt x="677530" y="649585"/>
                  </a:cubicBezTo>
                  <a:lnTo>
                    <a:pt x="698697" y="669959"/>
                  </a:lnTo>
                  <a:lnTo>
                    <a:pt x="709281" y="658052"/>
                  </a:lnTo>
                  <a:cubicBezTo>
                    <a:pt x="733889" y="630534"/>
                    <a:pt x="762730" y="578938"/>
                    <a:pt x="776224" y="538190"/>
                  </a:cubicBezTo>
                  <a:cubicBezTo>
                    <a:pt x="783898" y="514905"/>
                    <a:pt x="792100" y="477068"/>
                    <a:pt x="794746" y="452460"/>
                  </a:cubicBezTo>
                  <a:lnTo>
                    <a:pt x="796334" y="435791"/>
                  </a:lnTo>
                  <a:lnTo>
                    <a:pt x="766963" y="435791"/>
                  </a:lnTo>
                  <a:cubicBezTo>
                    <a:pt x="741298" y="435791"/>
                    <a:pt x="737329" y="435261"/>
                    <a:pt x="732566" y="430499"/>
                  </a:cubicBezTo>
                  <a:cubicBezTo>
                    <a:pt x="724628" y="422561"/>
                    <a:pt x="725422" y="408537"/>
                    <a:pt x="734153" y="401657"/>
                  </a:cubicBezTo>
                  <a:cubicBezTo>
                    <a:pt x="740239" y="396895"/>
                    <a:pt x="745002" y="396101"/>
                    <a:pt x="768551" y="396101"/>
                  </a:cubicBezTo>
                  <a:lnTo>
                    <a:pt x="795805" y="396101"/>
                  </a:lnTo>
                  <a:lnTo>
                    <a:pt x="794482" y="382342"/>
                  </a:lnTo>
                  <a:cubicBezTo>
                    <a:pt x="791836" y="358793"/>
                    <a:pt x="782839" y="316457"/>
                    <a:pt x="775960" y="295554"/>
                  </a:cubicBezTo>
                  <a:cubicBezTo>
                    <a:pt x="762201" y="254806"/>
                    <a:pt x="733624" y="204003"/>
                    <a:pt x="709281" y="176485"/>
                  </a:cubicBezTo>
                  <a:lnTo>
                    <a:pt x="698697" y="164578"/>
                  </a:lnTo>
                  <a:lnTo>
                    <a:pt x="678853" y="183894"/>
                  </a:lnTo>
                  <a:cubicBezTo>
                    <a:pt x="663241" y="198976"/>
                    <a:pt x="657420" y="202945"/>
                    <a:pt x="651070" y="202945"/>
                  </a:cubicBezTo>
                  <a:cubicBezTo>
                    <a:pt x="639957" y="202945"/>
                    <a:pt x="631754" y="195536"/>
                    <a:pt x="631490" y="184952"/>
                  </a:cubicBezTo>
                  <a:cubicBezTo>
                    <a:pt x="631225" y="177279"/>
                    <a:pt x="634136" y="173310"/>
                    <a:pt x="650805" y="156376"/>
                  </a:cubicBezTo>
                  <a:lnTo>
                    <a:pt x="670121" y="136795"/>
                  </a:lnTo>
                  <a:lnTo>
                    <a:pt x="662447" y="128857"/>
                  </a:lnTo>
                  <a:cubicBezTo>
                    <a:pt x="639163" y="104514"/>
                    <a:pt x="569045" y="66148"/>
                    <a:pt x="524857" y="53447"/>
                  </a:cubicBezTo>
                  <a:cubicBezTo>
                    <a:pt x="498662" y="45774"/>
                    <a:pt x="461618" y="38894"/>
                    <a:pt x="447859" y="38894"/>
                  </a:cubicBezTo>
                  <a:lnTo>
                    <a:pt x="438863" y="38894"/>
                  </a:lnTo>
                  <a:lnTo>
                    <a:pt x="438863" y="65089"/>
                  </a:lnTo>
                  <a:cubicBezTo>
                    <a:pt x="438863" y="88903"/>
                    <a:pt x="438333" y="92343"/>
                    <a:pt x="432777" y="98693"/>
                  </a:cubicBezTo>
                  <a:cubicBezTo>
                    <a:pt x="424574" y="107954"/>
                    <a:pt x="411080" y="108748"/>
                    <a:pt x="403936" y="100016"/>
                  </a:cubicBezTo>
                  <a:cubicBezTo>
                    <a:pt x="399967" y="94989"/>
                    <a:pt x="399173" y="89168"/>
                    <a:pt x="399173" y="66412"/>
                  </a:cubicBezTo>
                  <a:lnTo>
                    <a:pt x="399173" y="38894"/>
                  </a:lnTo>
                  <a:lnTo>
                    <a:pt x="386737" y="38894"/>
                  </a:lnTo>
                  <a:cubicBezTo>
                    <a:pt x="367686" y="38894"/>
                    <a:pt x="329848" y="46303"/>
                    <a:pt x="301272" y="55299"/>
                  </a:cubicBezTo>
                  <a:cubicBezTo>
                    <a:pt x="255761" y="69852"/>
                    <a:pt x="216865" y="90491"/>
                    <a:pt x="178763" y="120390"/>
                  </a:cubicBezTo>
                  <a:lnTo>
                    <a:pt x="163681" y="132297"/>
                  </a:lnTo>
                  <a:lnTo>
                    <a:pt x="184849" y="153994"/>
                  </a:lnTo>
                  <a:cubicBezTo>
                    <a:pt x="196491" y="166166"/>
                    <a:pt x="206017" y="177808"/>
                    <a:pt x="206017" y="179925"/>
                  </a:cubicBezTo>
                  <a:cubicBezTo>
                    <a:pt x="206017" y="193155"/>
                    <a:pt x="192522" y="204797"/>
                    <a:pt x="181145" y="201357"/>
                  </a:cubicBezTo>
                  <a:cubicBezTo>
                    <a:pt x="178234" y="200563"/>
                    <a:pt x="166592" y="190773"/>
                    <a:pt x="155479" y="179925"/>
                  </a:cubicBezTo>
                  <a:lnTo>
                    <a:pt x="135105" y="160080"/>
                  </a:lnTo>
                  <a:lnTo>
                    <a:pt x="114995" y="186010"/>
                  </a:lnTo>
                  <a:cubicBezTo>
                    <a:pt x="73453" y="240253"/>
                    <a:pt x="45671" y="308784"/>
                    <a:pt x="37733" y="378108"/>
                  </a:cubicBezTo>
                  <a:lnTo>
                    <a:pt x="36145" y="392926"/>
                  </a:lnTo>
                  <a:lnTo>
                    <a:pt x="67103" y="393984"/>
                  </a:lnTo>
                  <a:cubicBezTo>
                    <a:pt x="95944" y="394778"/>
                    <a:pt x="98326" y="395307"/>
                    <a:pt x="103088" y="401128"/>
                  </a:cubicBezTo>
                  <a:cubicBezTo>
                    <a:pt x="109968" y="409595"/>
                    <a:pt x="109439" y="420444"/>
                    <a:pt x="102030" y="427323"/>
                  </a:cubicBezTo>
                  <a:cubicBezTo>
                    <a:pt x="96473" y="432615"/>
                    <a:pt x="93034" y="433145"/>
                    <a:pt x="65780" y="433145"/>
                  </a:cubicBezTo>
                  <a:lnTo>
                    <a:pt x="35881" y="433145"/>
                  </a:lnTo>
                  <a:lnTo>
                    <a:pt x="37733" y="453783"/>
                  </a:lnTo>
                  <a:cubicBezTo>
                    <a:pt x="41702" y="497442"/>
                    <a:pt x="55196" y="544011"/>
                    <a:pt x="75570" y="585288"/>
                  </a:cubicBezTo>
                  <a:cubicBezTo>
                    <a:pt x="87742" y="609631"/>
                    <a:pt x="109968" y="644293"/>
                    <a:pt x="123992" y="660698"/>
                  </a:cubicBezTo>
                  <a:lnTo>
                    <a:pt x="131930" y="669695"/>
                  </a:lnTo>
                  <a:lnTo>
                    <a:pt x="151245" y="650908"/>
                  </a:lnTo>
                  <a:cubicBezTo>
                    <a:pt x="161564" y="640589"/>
                    <a:pt x="172942" y="630799"/>
                    <a:pt x="176117" y="629211"/>
                  </a:cubicBezTo>
                  <a:cubicBezTo>
                    <a:pt x="188818" y="622861"/>
                    <a:pt x="203371" y="632916"/>
                    <a:pt x="203371" y="647998"/>
                  </a:cubicBezTo>
                  <a:cubicBezTo>
                    <a:pt x="203371" y="653819"/>
                    <a:pt x="198343" y="660698"/>
                    <a:pt x="182203" y="677633"/>
                  </a:cubicBezTo>
                  <a:lnTo>
                    <a:pt x="161035" y="699594"/>
                  </a:lnTo>
                  <a:lnTo>
                    <a:pt x="181145" y="715735"/>
                  </a:lnTo>
                  <a:cubicBezTo>
                    <a:pt x="192258" y="724466"/>
                    <a:pt x="211309" y="737432"/>
                    <a:pt x="223216" y="744311"/>
                  </a:cubicBezTo>
                  <a:cubicBezTo>
                    <a:pt x="244383" y="756747"/>
                    <a:pt x="250998" y="763891"/>
                    <a:pt x="250998" y="773946"/>
                  </a:cubicBezTo>
                  <a:cubicBezTo>
                    <a:pt x="250734" y="780296"/>
                    <a:pt x="245177" y="787176"/>
                    <a:pt x="237239" y="790087"/>
                  </a:cubicBezTo>
                  <a:cubicBezTo>
                    <a:pt x="228508" y="793262"/>
                    <a:pt x="211573" y="785588"/>
                    <a:pt x="180086" y="764156"/>
                  </a:cubicBezTo>
                  <a:cubicBezTo>
                    <a:pt x="89594" y="701976"/>
                    <a:pt x="27943" y="609631"/>
                    <a:pt x="4658" y="501411"/>
                  </a:cubicBezTo>
                  <a:cubicBezTo>
                    <a:pt x="954" y="484212"/>
                    <a:pt x="-1163" y="462250"/>
                    <a:pt x="-2221" y="429176"/>
                  </a:cubicBezTo>
                  <a:cubicBezTo>
                    <a:pt x="-3544" y="388428"/>
                    <a:pt x="-2751" y="376785"/>
                    <a:pt x="2012" y="348738"/>
                  </a:cubicBezTo>
                  <a:cubicBezTo>
                    <a:pt x="28737" y="191832"/>
                    <a:pt x="139603" y="64296"/>
                    <a:pt x="290159" y="16668"/>
                  </a:cubicBezTo>
                  <a:cubicBezTo>
                    <a:pt x="331701" y="3703"/>
                    <a:pt x="367686" y="-1589"/>
                    <a:pt x="415049" y="-1854"/>
                  </a:cubicBezTo>
                  <a:cubicBezTo>
                    <a:pt x="477494" y="-1854"/>
                    <a:pt x="526444" y="7936"/>
                    <a:pt x="579628" y="30956"/>
                  </a:cubicBezTo>
                  <a:cubicBezTo>
                    <a:pt x="729920" y="95783"/>
                    <a:pt x="827821" y="237342"/>
                    <a:pt x="834965" y="400070"/>
                  </a:cubicBezTo>
                  <a:cubicBezTo>
                    <a:pt x="843961" y="607779"/>
                    <a:pt x="696316" y="792997"/>
                    <a:pt x="492047" y="829776"/>
                  </a:cubicBezTo>
                  <a:cubicBezTo>
                    <a:pt x="457384" y="836126"/>
                    <a:pt x="403407" y="838508"/>
                    <a:pt x="374036" y="835333"/>
                  </a:cubicBezTo>
                  <a:close/>
                </a:path>
              </a:pathLst>
            </a:custGeom>
            <a:grpFill/>
            <a:ln w="264" cap="flat">
              <a:solidFill>
                <a:srgbClr val="FFFFFF"/>
              </a:solidFill>
              <a:prstDash val="solid"/>
              <a:miter/>
            </a:ln>
          </p:spPr>
          <p:txBody>
            <a:bodyPr rtlCol="0" anchor="ctr"/>
            <a:lstStyle/>
            <a:p>
              <a:endParaRPr lang="en-US"/>
            </a:p>
          </p:txBody>
        </p:sp>
        <p:sp>
          <p:nvSpPr>
            <p:cNvPr id="536" name="Freeform: Shape 535">
              <a:extLst>
                <a:ext uri="{FF2B5EF4-FFF2-40B4-BE49-F238E27FC236}">
                  <a16:creationId xmlns:a16="http://schemas.microsoft.com/office/drawing/2014/main" id="{6B9252E1-D48F-459A-B419-861F3B85C304}"/>
                </a:ext>
              </a:extLst>
            </p:cNvPr>
            <p:cNvSpPr/>
            <p:nvPr/>
          </p:nvSpPr>
          <p:spPr>
            <a:xfrm flipV="1">
              <a:off x="5562789" y="1221883"/>
              <a:ext cx="235694" cy="365048"/>
            </a:xfrm>
            <a:custGeom>
              <a:avLst/>
              <a:gdLst>
                <a:gd name="connsiteX0" fmla="*/ 32101 w 235694"/>
                <a:gd name="connsiteY0" fmla="*/ 357206 h 365048"/>
                <a:gd name="connsiteX1" fmla="*/ 26280 w 235694"/>
                <a:gd name="connsiteY1" fmla="*/ 289204 h 365048"/>
                <a:gd name="connsiteX2" fmla="*/ 26280 w 235694"/>
                <a:gd name="connsiteY2" fmla="*/ 227553 h 365048"/>
                <a:gd name="connsiteX3" fmla="*/ 15961 w 235694"/>
                <a:gd name="connsiteY3" fmla="*/ 218821 h 365048"/>
                <a:gd name="connsiteX4" fmla="*/ 9875 w 235694"/>
                <a:gd name="connsiteY4" fmla="*/ 148174 h 365048"/>
                <a:gd name="connsiteX5" fmla="*/ 59355 w 235694"/>
                <a:gd name="connsiteY5" fmla="*/ 134150 h 365048"/>
                <a:gd name="connsiteX6" fmla="*/ 136088 w 235694"/>
                <a:gd name="connsiteY6" fmla="*/ 66943 h 365048"/>
                <a:gd name="connsiteX7" fmla="*/ 213351 w 235694"/>
                <a:gd name="connsiteY7" fmla="*/ -1853 h 365048"/>
                <a:gd name="connsiteX8" fmla="*/ 232666 w 235694"/>
                <a:gd name="connsiteY8" fmla="*/ 17198 h 365048"/>
                <a:gd name="connsiteX9" fmla="*/ 163342 w 235694"/>
                <a:gd name="connsiteY9" fmla="*/ 95254 h 365048"/>
                <a:gd name="connsiteX10" fmla="*/ 94017 w 235694"/>
                <a:gd name="connsiteY10" fmla="*/ 164579 h 365048"/>
                <a:gd name="connsiteX11" fmla="*/ 93753 w 235694"/>
                <a:gd name="connsiteY11" fmla="*/ 180455 h 365048"/>
                <a:gd name="connsiteX12" fmla="*/ 86344 w 235694"/>
                <a:gd name="connsiteY12" fmla="*/ 206915 h 365048"/>
                <a:gd name="connsiteX13" fmla="*/ 72585 w 235694"/>
                <a:gd name="connsiteY13" fmla="*/ 220938 h 365048"/>
                <a:gd name="connsiteX14" fmla="*/ 65970 w 235694"/>
                <a:gd name="connsiteY14" fmla="*/ 223849 h 365048"/>
                <a:gd name="connsiteX15" fmla="*/ 65970 w 235694"/>
                <a:gd name="connsiteY15" fmla="*/ 287088 h 365048"/>
                <a:gd name="connsiteX16" fmla="*/ 65970 w 235694"/>
                <a:gd name="connsiteY16" fmla="*/ 350326 h 365048"/>
                <a:gd name="connsiteX17" fmla="*/ 59355 w 235694"/>
                <a:gd name="connsiteY17" fmla="*/ 356677 h 365048"/>
                <a:gd name="connsiteX18" fmla="*/ 32101 w 235694"/>
                <a:gd name="connsiteY18" fmla="*/ 357206 h 365048"/>
                <a:gd name="connsiteX19" fmla="*/ 52475 w 235694"/>
                <a:gd name="connsiteY19" fmla="*/ 184953 h 365048"/>
                <a:gd name="connsiteX20" fmla="*/ 45860 w 235694"/>
                <a:gd name="connsiteY20" fmla="*/ 172782 h 365048"/>
                <a:gd name="connsiteX21" fmla="*/ 37923 w 235694"/>
                <a:gd name="connsiteY21" fmla="*/ 184688 h 365048"/>
                <a:gd name="connsiteX22" fmla="*/ 52475 w 235694"/>
                <a:gd name="connsiteY22" fmla="*/ 184953 h 365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35694" h="365048">
                  <a:moveTo>
                    <a:pt x="32101" y="357206"/>
                  </a:moveTo>
                  <a:cubicBezTo>
                    <a:pt x="26545" y="351120"/>
                    <a:pt x="26280" y="349003"/>
                    <a:pt x="26280" y="289204"/>
                  </a:cubicBezTo>
                  <a:lnTo>
                    <a:pt x="26280" y="227553"/>
                  </a:lnTo>
                  <a:lnTo>
                    <a:pt x="15961" y="218821"/>
                  </a:lnTo>
                  <a:cubicBezTo>
                    <a:pt x="-6794" y="199241"/>
                    <a:pt x="-9440" y="168548"/>
                    <a:pt x="9875" y="148174"/>
                  </a:cubicBezTo>
                  <a:cubicBezTo>
                    <a:pt x="23105" y="134150"/>
                    <a:pt x="39246" y="129652"/>
                    <a:pt x="59355" y="134150"/>
                  </a:cubicBezTo>
                  <a:cubicBezTo>
                    <a:pt x="67028" y="135738"/>
                    <a:pt x="70468" y="132563"/>
                    <a:pt x="136088" y="66943"/>
                  </a:cubicBezTo>
                  <a:cubicBezTo>
                    <a:pt x="197739" y="5027"/>
                    <a:pt x="205677" y="-1853"/>
                    <a:pt x="213351" y="-1853"/>
                  </a:cubicBezTo>
                  <a:cubicBezTo>
                    <a:pt x="224728" y="-1853"/>
                    <a:pt x="232666" y="6085"/>
                    <a:pt x="232666" y="17198"/>
                  </a:cubicBezTo>
                  <a:cubicBezTo>
                    <a:pt x="232666" y="25136"/>
                    <a:pt x="225522" y="33074"/>
                    <a:pt x="163342" y="95254"/>
                  </a:cubicBezTo>
                  <a:lnTo>
                    <a:pt x="94017" y="164579"/>
                  </a:lnTo>
                  <a:lnTo>
                    <a:pt x="93753" y="180455"/>
                  </a:lnTo>
                  <a:cubicBezTo>
                    <a:pt x="93488" y="192626"/>
                    <a:pt x="92165" y="198183"/>
                    <a:pt x="86344" y="206915"/>
                  </a:cubicBezTo>
                  <a:cubicBezTo>
                    <a:pt x="82375" y="213000"/>
                    <a:pt x="76025" y="219351"/>
                    <a:pt x="72585" y="220938"/>
                  </a:cubicBezTo>
                  <a:lnTo>
                    <a:pt x="65970" y="223849"/>
                  </a:lnTo>
                  <a:lnTo>
                    <a:pt x="65970" y="287088"/>
                  </a:lnTo>
                  <a:lnTo>
                    <a:pt x="65970" y="350326"/>
                  </a:lnTo>
                  <a:lnTo>
                    <a:pt x="59355" y="356677"/>
                  </a:lnTo>
                  <a:cubicBezTo>
                    <a:pt x="51152" y="365144"/>
                    <a:pt x="39775" y="365408"/>
                    <a:pt x="32101" y="357206"/>
                  </a:cubicBezTo>
                  <a:close/>
                  <a:moveTo>
                    <a:pt x="52475" y="184953"/>
                  </a:moveTo>
                  <a:cubicBezTo>
                    <a:pt x="56974" y="179661"/>
                    <a:pt x="53005" y="172782"/>
                    <a:pt x="45860" y="172782"/>
                  </a:cubicBezTo>
                  <a:cubicBezTo>
                    <a:pt x="38981" y="172782"/>
                    <a:pt x="35277" y="178073"/>
                    <a:pt x="37923" y="184688"/>
                  </a:cubicBezTo>
                  <a:cubicBezTo>
                    <a:pt x="39775" y="189716"/>
                    <a:pt x="48506" y="189980"/>
                    <a:pt x="52475" y="184953"/>
                  </a:cubicBezTo>
                  <a:close/>
                </a:path>
              </a:pathLst>
            </a:custGeom>
            <a:grpFill/>
            <a:ln w="264" cap="flat">
              <a:solidFill>
                <a:srgbClr val="FFFFFF"/>
              </a:solidFill>
              <a:prstDash val="solid"/>
              <a:miter/>
            </a:ln>
          </p:spPr>
          <p:txBody>
            <a:bodyPr rtlCol="0" anchor="ctr"/>
            <a:lstStyle/>
            <a:p>
              <a:endParaRPr lang="en-US"/>
            </a:p>
          </p:txBody>
        </p:sp>
      </p:grpSp>
      <p:sp>
        <p:nvSpPr>
          <p:cNvPr id="19" name="Rectangle: Rounded Corners 10">
            <a:extLst>
              <a:ext uri="{FF2B5EF4-FFF2-40B4-BE49-F238E27FC236}">
                <a16:creationId xmlns:a16="http://schemas.microsoft.com/office/drawing/2014/main" id="{26CF24F4-50F3-4404-8006-17DA73966B70}"/>
              </a:ext>
            </a:extLst>
          </p:cNvPr>
          <p:cNvSpPr/>
          <p:nvPr/>
        </p:nvSpPr>
        <p:spPr>
          <a:xfrm>
            <a:off x="172540" y="1717483"/>
            <a:ext cx="8460253" cy="2281561"/>
          </a:xfrm>
          <a:prstGeom prst="roundRect">
            <a:avLst/>
          </a:prstGeom>
          <a:noFill/>
          <a:ln>
            <a:solidFill>
              <a:srgbClr val="456655"/>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1ADA6991-ACE3-4DA4-91CA-8514F1C42E0A}"/>
              </a:ext>
            </a:extLst>
          </p:cNvPr>
          <p:cNvGrpSpPr/>
          <p:nvPr/>
        </p:nvGrpSpPr>
        <p:grpSpPr>
          <a:xfrm>
            <a:off x="450180" y="952736"/>
            <a:ext cx="2183220" cy="479169"/>
            <a:chOff x="814235" y="3068672"/>
            <a:chExt cx="2183220" cy="602255"/>
          </a:xfrm>
        </p:grpSpPr>
        <p:sp>
          <p:nvSpPr>
            <p:cNvPr id="21" name="Google Shape;2346;p40">
              <a:extLst>
                <a:ext uri="{FF2B5EF4-FFF2-40B4-BE49-F238E27FC236}">
                  <a16:creationId xmlns:a16="http://schemas.microsoft.com/office/drawing/2014/main" id="{10CA8339-C784-4507-8529-52C3C6C9E0AB}"/>
                </a:ext>
              </a:extLst>
            </p:cNvPr>
            <p:cNvSpPr/>
            <p:nvPr/>
          </p:nvSpPr>
          <p:spPr>
            <a:xfrm>
              <a:off x="814235" y="3125026"/>
              <a:ext cx="2183220" cy="545901"/>
            </a:xfrm>
            <a:prstGeom prst="roundRect">
              <a:avLst>
                <a:gd name="adj" fmla="val 50000"/>
              </a:avLst>
            </a:prstGeom>
            <a:solidFill>
              <a:srgbClr val="4566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TextBox 21">
              <a:extLst>
                <a:ext uri="{FF2B5EF4-FFF2-40B4-BE49-F238E27FC236}">
                  <a16:creationId xmlns:a16="http://schemas.microsoft.com/office/drawing/2014/main" id="{E0288686-006A-46B0-8F30-F14878ACB649}"/>
                </a:ext>
              </a:extLst>
            </p:cNvPr>
            <p:cNvSpPr txBox="1"/>
            <p:nvPr/>
          </p:nvSpPr>
          <p:spPr>
            <a:xfrm>
              <a:off x="1079842" y="3068672"/>
              <a:ext cx="1695671" cy="580253"/>
            </a:xfrm>
            <a:prstGeom prst="rect">
              <a:avLst/>
            </a:prstGeom>
            <a:noFill/>
          </p:spPr>
          <p:txBody>
            <a:bodyPr wrap="square" rtlCol="0">
              <a:spAutoFit/>
            </a:bodyPr>
            <a:lstStyle/>
            <a:p>
              <a:r>
                <a:rPr lang="en-US" sz="2400" dirty="0">
                  <a:solidFill>
                    <a:srgbClr val="FBF9F6"/>
                  </a:solidFill>
                  <a:latin typeface="#9Slide07 IcielBaliho Script" pitchFamily="2" charset="0"/>
                  <a:cs typeface="#9Slide03 Arima Madurai Black" panose="00000A00000000000000" pitchFamily="2" charset="0"/>
                </a:rPr>
                <a:t>1. </a:t>
              </a:r>
              <a:r>
                <a:rPr lang="en-US" sz="2400" dirty="0" err="1">
                  <a:solidFill>
                    <a:srgbClr val="FBF9F6"/>
                  </a:solidFill>
                  <a:latin typeface="#9Slide07 IcielBaliho Script" pitchFamily="2" charset="0"/>
                  <a:cs typeface="#9Slide03 Arima Madurai Black" panose="00000A00000000000000" pitchFamily="2" charset="0"/>
                </a:rPr>
                <a:t>Dụng</a:t>
              </a:r>
              <a:r>
                <a:rPr lang="en-US" sz="2400" dirty="0">
                  <a:solidFill>
                    <a:srgbClr val="FBF9F6"/>
                  </a:solidFill>
                  <a:latin typeface="#9Slide07 IcielBaliho Script" pitchFamily="2" charset="0"/>
                  <a:cs typeface="#9Slide03 Arima Madurai Black" panose="00000A00000000000000" pitchFamily="2" charset="0"/>
                </a:rPr>
                <a:t> </a:t>
              </a:r>
              <a:r>
                <a:rPr lang="en-US" sz="2400" dirty="0" err="1">
                  <a:solidFill>
                    <a:srgbClr val="FBF9F6"/>
                  </a:solidFill>
                  <a:latin typeface="#9Slide07 IcielBaliho Script" pitchFamily="2" charset="0"/>
                  <a:cs typeface="#9Slide03 Arima Madurai Black" panose="00000A00000000000000" pitchFamily="2" charset="0"/>
                </a:rPr>
                <a:t>cụ</a:t>
              </a:r>
              <a:r>
                <a:rPr lang="en-US" sz="2400" dirty="0">
                  <a:solidFill>
                    <a:srgbClr val="FBF9F6"/>
                  </a:solidFill>
                  <a:latin typeface="#9Slide07 IcielBaliho Script" pitchFamily="2" charset="0"/>
                  <a:cs typeface="#9Slide03 Arima Madurai Black" panose="00000A00000000000000" pitchFamily="2" charset="0"/>
                </a:rPr>
                <a:t> </a:t>
              </a:r>
              <a:r>
                <a:rPr lang="en-US" sz="2400" dirty="0" err="1">
                  <a:solidFill>
                    <a:srgbClr val="FBF9F6"/>
                  </a:solidFill>
                  <a:latin typeface="#9Slide07 IcielBaliho Script" pitchFamily="2" charset="0"/>
                  <a:cs typeface="#9Slide03 Arima Madurai Black" panose="00000A00000000000000" pitchFamily="2" charset="0"/>
                </a:rPr>
                <a:t>đo</a:t>
              </a:r>
              <a:endParaRPr lang="en-US" sz="2400" dirty="0">
                <a:solidFill>
                  <a:srgbClr val="FBF9F6"/>
                </a:solidFill>
                <a:latin typeface="#9Slide07 IcielBaliho Script" pitchFamily="2" charset="0"/>
                <a:cs typeface="#9Slide03 Arima Madurai Black" panose="00000A00000000000000" pitchFamily="2" charset="0"/>
              </a:endParaRPr>
            </a:p>
          </p:txBody>
        </p:sp>
      </p:grpSp>
      <p:sp>
        <p:nvSpPr>
          <p:cNvPr id="23" name="TextBox 22">
            <a:extLst>
              <a:ext uri="{FF2B5EF4-FFF2-40B4-BE49-F238E27FC236}">
                <a16:creationId xmlns:a16="http://schemas.microsoft.com/office/drawing/2014/main" id="{6CBE4CA2-599A-4E27-863A-71DA3392D209}"/>
              </a:ext>
            </a:extLst>
          </p:cNvPr>
          <p:cNvSpPr txBox="1"/>
          <p:nvPr/>
        </p:nvSpPr>
        <p:spPr>
          <a:xfrm>
            <a:off x="1250832" y="2459534"/>
            <a:ext cx="6689026" cy="498598"/>
          </a:xfrm>
          <a:prstGeom prst="rect">
            <a:avLst/>
          </a:prstGeom>
          <a:noFill/>
        </p:spPr>
        <p:txBody>
          <a:bodyPr wrap="square" rtlCol="0">
            <a:spAutoFit/>
          </a:bodyPr>
          <a:lstStyle>
            <a:defPPr marR="0" lvl="0" algn="l" rtl="0">
              <a:lnSpc>
                <a:spcPct val="100000"/>
              </a:lnSpc>
              <a:spcBef>
                <a:spcPts val="0"/>
              </a:spcBef>
              <a:spcAft>
                <a:spcPts val="0"/>
              </a:spcAft>
            </a:defPPr>
            <a:lvl1pPr>
              <a:lnSpc>
                <a:spcPct val="120000"/>
              </a:lnSpc>
              <a:defRPr sz="2200">
                <a:latin typeface="#9Slide03 Arima Madurai Black" panose="00000A00000000000000" pitchFamily="2" charset="0"/>
                <a:cs typeface="#9Slide03 Arima Madurai Black" panose="00000A00000000000000" pitchFamily="2" charset="0"/>
              </a:defRPr>
            </a:lvl1pPr>
          </a:lstStyle>
          <a:p>
            <a:r>
              <a:rPr lang="en-US" dirty="0" err="1"/>
              <a:t>Đồng</a:t>
            </a:r>
            <a:r>
              <a:rPr lang="en-US" dirty="0"/>
              <a:t> </a:t>
            </a:r>
            <a:r>
              <a:rPr lang="en-US" dirty="0" err="1"/>
              <a:t>hồ</a:t>
            </a:r>
            <a:r>
              <a:rPr lang="en-US" dirty="0"/>
              <a:t> </a:t>
            </a:r>
            <a:r>
              <a:rPr lang="en-US" dirty="0" err="1"/>
              <a:t>bấm</a:t>
            </a:r>
            <a:r>
              <a:rPr lang="en-US" dirty="0"/>
              <a:t> </a:t>
            </a:r>
            <a:r>
              <a:rPr lang="en-US" dirty="0" err="1"/>
              <a:t>giây</a:t>
            </a:r>
            <a:r>
              <a:rPr lang="en-US" dirty="0"/>
              <a:t> - </a:t>
            </a:r>
            <a:r>
              <a:rPr lang="en-US" dirty="0" err="1"/>
              <a:t>Đo</a:t>
            </a:r>
            <a:r>
              <a:rPr lang="en-US" dirty="0"/>
              <a:t> </a:t>
            </a:r>
            <a:r>
              <a:rPr lang="en-US" dirty="0" err="1"/>
              <a:t>thời</a:t>
            </a:r>
            <a:r>
              <a:rPr lang="en-US" dirty="0"/>
              <a:t> </a:t>
            </a:r>
            <a:r>
              <a:rPr lang="en-US" dirty="0" err="1"/>
              <a:t>gian</a:t>
            </a:r>
            <a:r>
              <a:rPr lang="en-US" dirty="0"/>
              <a:t> </a:t>
            </a:r>
            <a:r>
              <a:rPr lang="en-US" dirty="0" err="1"/>
              <a:t>chuyển</a:t>
            </a:r>
            <a:r>
              <a:rPr lang="en-US" dirty="0"/>
              <a:t> </a:t>
            </a:r>
            <a:r>
              <a:rPr lang="en-US" dirty="0" err="1"/>
              <a:t>động</a:t>
            </a:r>
            <a:r>
              <a:rPr lang="en-US" dirty="0"/>
              <a:t> (t) </a:t>
            </a:r>
          </a:p>
        </p:txBody>
      </p:sp>
      <p:pic>
        <p:nvPicPr>
          <p:cNvPr id="24" name="Picture 2" descr="Theo dõi thời gian">
            <a:extLst>
              <a:ext uri="{FF2B5EF4-FFF2-40B4-BE49-F238E27FC236}">
                <a16:creationId xmlns:a16="http://schemas.microsoft.com/office/drawing/2014/main" id="{2DFC95C3-4D0A-4D00-A87A-21567C05C1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417" y="2396297"/>
            <a:ext cx="529200" cy="5292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a:extLst>
              <a:ext uri="{FF2B5EF4-FFF2-40B4-BE49-F238E27FC236}">
                <a16:creationId xmlns:a16="http://schemas.microsoft.com/office/drawing/2014/main" id="{79EC658B-7585-4EC4-8475-6CE0F89938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191" y="3294378"/>
            <a:ext cx="501641" cy="501641"/>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7C263170-192B-41A6-B3F7-30BD0506801E}"/>
              </a:ext>
            </a:extLst>
          </p:cNvPr>
          <p:cNvSpPr txBox="1"/>
          <p:nvPr/>
        </p:nvSpPr>
        <p:spPr>
          <a:xfrm>
            <a:off x="1250832" y="3342746"/>
            <a:ext cx="6689026" cy="498598"/>
          </a:xfrm>
          <a:prstGeom prst="rect">
            <a:avLst/>
          </a:prstGeom>
          <a:noFill/>
        </p:spPr>
        <p:txBody>
          <a:bodyPr wrap="square" rtlCol="0">
            <a:spAutoFit/>
          </a:bodyPr>
          <a:lstStyle>
            <a:defPPr marR="0" lvl="0" algn="l" rtl="0">
              <a:lnSpc>
                <a:spcPct val="100000"/>
              </a:lnSpc>
              <a:spcBef>
                <a:spcPts val="0"/>
              </a:spcBef>
              <a:spcAft>
                <a:spcPts val="0"/>
              </a:spcAft>
            </a:defPPr>
            <a:lvl1pPr>
              <a:lnSpc>
                <a:spcPct val="120000"/>
              </a:lnSpc>
              <a:defRPr sz="2200">
                <a:latin typeface="#9Slide03 Arima Madurai Black" panose="00000A00000000000000" pitchFamily="2" charset="0"/>
                <a:cs typeface="#9Slide03 Arima Madurai Black" panose="00000A00000000000000" pitchFamily="2" charset="0"/>
              </a:defRPr>
            </a:lvl1pPr>
          </a:lstStyle>
          <a:p>
            <a:r>
              <a:rPr lang="en-US" dirty="0" err="1"/>
              <a:t>Các</a:t>
            </a:r>
            <a:r>
              <a:rPr lang="en-US" dirty="0"/>
              <a:t> </a:t>
            </a:r>
            <a:r>
              <a:rPr lang="en-US" dirty="0" err="1"/>
              <a:t>loại</a:t>
            </a:r>
            <a:r>
              <a:rPr lang="en-US" dirty="0"/>
              <a:t> </a:t>
            </a:r>
            <a:r>
              <a:rPr lang="en-US" dirty="0" err="1"/>
              <a:t>thước</a:t>
            </a:r>
            <a:r>
              <a:rPr lang="en-US" dirty="0"/>
              <a:t> – </a:t>
            </a:r>
            <a:r>
              <a:rPr lang="en-US" dirty="0" err="1"/>
              <a:t>Đo</a:t>
            </a:r>
            <a:r>
              <a:rPr lang="en-US" dirty="0"/>
              <a:t> </a:t>
            </a:r>
            <a:r>
              <a:rPr lang="en-US" dirty="0" err="1"/>
              <a:t>độ</a:t>
            </a:r>
            <a:r>
              <a:rPr lang="en-US" dirty="0"/>
              <a:t> </a:t>
            </a:r>
            <a:r>
              <a:rPr lang="en-US" dirty="0" err="1"/>
              <a:t>dài</a:t>
            </a:r>
            <a:r>
              <a:rPr lang="en-US" dirty="0"/>
              <a:t> </a:t>
            </a:r>
            <a:r>
              <a:rPr lang="en-US" dirty="0" err="1"/>
              <a:t>quãng</a:t>
            </a:r>
            <a:r>
              <a:rPr lang="en-US" dirty="0"/>
              <a:t> </a:t>
            </a:r>
            <a:r>
              <a:rPr lang="en-US" dirty="0" err="1"/>
              <a:t>đường</a:t>
            </a:r>
            <a:r>
              <a:rPr lang="en-US" dirty="0"/>
              <a:t> </a:t>
            </a:r>
            <a:r>
              <a:rPr lang="en-US" dirty="0" err="1"/>
              <a:t>đi</a:t>
            </a:r>
            <a:r>
              <a:rPr lang="en-US" dirty="0"/>
              <a:t> </a:t>
            </a:r>
            <a:r>
              <a:rPr lang="en-US" dirty="0" err="1"/>
              <a:t>được</a:t>
            </a:r>
            <a:r>
              <a:rPr lang="en-US" dirty="0"/>
              <a:t> (s)</a:t>
            </a: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22" presetClass="entr" presetSubtype="8" fill="hold" grpId="0" nodeType="afterEffect">
                                  <p:stCondLst>
                                    <p:cond delay="0"/>
                                  </p:stCondLst>
                                  <p:iterate type="lt">
                                    <p:tmPct val="6000"/>
                                  </p:iterate>
                                  <p:childTnLst>
                                    <p:set>
                                      <p:cBhvr>
                                        <p:cTn id="12" dur="1" fill="hold">
                                          <p:stCondLst>
                                            <p:cond delay="0"/>
                                          </p:stCondLst>
                                        </p:cTn>
                                        <p:tgtEl>
                                          <p:spTgt spid="23"/>
                                        </p:tgtEl>
                                        <p:attrNameLst>
                                          <p:attrName>style.visibility</p:attrName>
                                        </p:attrNameLst>
                                      </p:cBhvr>
                                      <p:to>
                                        <p:strVal val="visible"/>
                                      </p:to>
                                    </p:set>
                                    <p:animEffect transition="in" filter="wipe(left)">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p:cTn id="18" dur="500" fill="hold"/>
                                        <p:tgtEl>
                                          <p:spTgt spid="25"/>
                                        </p:tgtEl>
                                        <p:attrNameLst>
                                          <p:attrName>ppt_w</p:attrName>
                                        </p:attrNameLst>
                                      </p:cBhvr>
                                      <p:tavLst>
                                        <p:tav tm="0">
                                          <p:val>
                                            <p:fltVal val="0"/>
                                          </p:val>
                                        </p:tav>
                                        <p:tav tm="100000">
                                          <p:val>
                                            <p:strVal val="#ppt_w"/>
                                          </p:val>
                                        </p:tav>
                                      </p:tavLst>
                                    </p:anim>
                                    <p:anim calcmode="lin" valueType="num">
                                      <p:cBhvr>
                                        <p:cTn id="19" dur="500" fill="hold"/>
                                        <p:tgtEl>
                                          <p:spTgt spid="25"/>
                                        </p:tgtEl>
                                        <p:attrNameLst>
                                          <p:attrName>ppt_h</p:attrName>
                                        </p:attrNameLst>
                                      </p:cBhvr>
                                      <p:tavLst>
                                        <p:tav tm="0">
                                          <p:val>
                                            <p:fltVal val="0"/>
                                          </p:val>
                                        </p:tav>
                                        <p:tav tm="100000">
                                          <p:val>
                                            <p:strVal val="#ppt_h"/>
                                          </p:val>
                                        </p:tav>
                                      </p:tavLst>
                                    </p:anim>
                                    <p:animEffect transition="in" filter="fade">
                                      <p:cBhvr>
                                        <p:cTn id="20" dur="500"/>
                                        <p:tgtEl>
                                          <p:spTgt spid="25"/>
                                        </p:tgtEl>
                                      </p:cBhvr>
                                    </p:animEffect>
                                  </p:childTnLst>
                                </p:cTn>
                              </p:par>
                            </p:childTnLst>
                          </p:cTn>
                        </p:par>
                        <p:par>
                          <p:cTn id="21" fill="hold">
                            <p:stCondLst>
                              <p:cond delay="500"/>
                            </p:stCondLst>
                            <p:childTnLst>
                              <p:par>
                                <p:cTn id="22" presetID="22" presetClass="entr" presetSubtype="8" fill="hold" grpId="0" nodeType="afterEffect">
                                  <p:stCondLst>
                                    <p:cond delay="0"/>
                                  </p:stCondLst>
                                  <p:iterate type="lt">
                                    <p:tmPct val="6000"/>
                                  </p:iterate>
                                  <p:childTnLst>
                                    <p:set>
                                      <p:cBhvr>
                                        <p:cTn id="23" dur="1" fill="hold">
                                          <p:stCondLst>
                                            <p:cond delay="0"/>
                                          </p:stCondLst>
                                        </p:cTn>
                                        <p:tgtEl>
                                          <p:spTgt spid="26"/>
                                        </p:tgtEl>
                                        <p:attrNameLst>
                                          <p:attrName>style.visibility</p:attrName>
                                        </p:attrNameLst>
                                      </p:cBhvr>
                                      <p:to>
                                        <p:strVal val="visible"/>
                                      </p:to>
                                    </p:set>
                                    <p:animEffect transition="in" filter="wipe(left)">
                                      <p:cBhvr>
                                        <p:cTn id="2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7"/>
        <p:cNvGrpSpPr/>
        <p:nvPr/>
      </p:nvGrpSpPr>
      <p:grpSpPr>
        <a:xfrm>
          <a:off x="0" y="0"/>
          <a:ext cx="0" cy="0"/>
          <a:chOff x="0" y="0"/>
          <a:chExt cx="0" cy="0"/>
        </a:xfrm>
      </p:grpSpPr>
      <p:sp>
        <p:nvSpPr>
          <p:cNvPr id="1480" name="Google Shape;1480;p36"/>
          <p:cNvSpPr txBox="1">
            <a:spLocks noGrp="1"/>
          </p:cNvSpPr>
          <p:nvPr>
            <p:ph type="subTitle" idx="2"/>
          </p:nvPr>
        </p:nvSpPr>
        <p:spPr>
          <a:xfrm>
            <a:off x="726000" y="3850725"/>
            <a:ext cx="7698000" cy="441000"/>
          </a:xfrm>
          <a:prstGeom prst="rect">
            <a:avLst/>
          </a:prstGeom>
        </p:spPr>
        <p:txBody>
          <a:bodyPr spcFirstLastPara="1" wrap="square" lIns="91425" tIns="91425" rIns="91425" bIns="91425" anchor="ctr" anchorCtr="0">
            <a:noAutofit/>
          </a:bodyPr>
          <a:lstStyle/>
          <a:p>
            <a:pPr marL="0" lvl="0" indent="0" algn="ctr" rtl="0">
              <a:spcBef>
                <a:spcPts val="0"/>
              </a:spcBef>
              <a:spcAft>
                <a:spcPts val="1200"/>
              </a:spcAft>
              <a:buNone/>
            </a:pPr>
            <a:r>
              <a:rPr lang="en">
                <a:solidFill>
                  <a:schemeClr val="lt1"/>
                </a:solidFill>
              </a:rPr>
              <a:t>—Someone famous</a:t>
            </a:r>
            <a:endParaRPr>
              <a:solidFill>
                <a:schemeClr val="lt1"/>
              </a:solidFill>
            </a:endParaRPr>
          </a:p>
        </p:txBody>
      </p:sp>
      <p:pic>
        <p:nvPicPr>
          <p:cNvPr id="12" name="Graphic 11">
            <a:extLst>
              <a:ext uri="{FF2B5EF4-FFF2-40B4-BE49-F238E27FC236}">
                <a16:creationId xmlns:a16="http://schemas.microsoft.com/office/drawing/2014/main" id="{1A430139-DF0F-440D-BF58-C48D406E5D17}"/>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639258" y="823648"/>
            <a:ext cx="3961403" cy="3961403"/>
          </a:xfrm>
          <a:prstGeom prst="rect">
            <a:avLst/>
          </a:prstGeom>
        </p:spPr>
      </p:pic>
      <p:sp>
        <p:nvSpPr>
          <p:cNvPr id="13" name="TextBox 12">
            <a:extLst>
              <a:ext uri="{FF2B5EF4-FFF2-40B4-BE49-F238E27FC236}">
                <a16:creationId xmlns:a16="http://schemas.microsoft.com/office/drawing/2014/main" id="{C79EA4C3-520C-4B93-85F3-DBC2BC8A8318}"/>
              </a:ext>
            </a:extLst>
          </p:cNvPr>
          <p:cNvSpPr txBox="1"/>
          <p:nvPr/>
        </p:nvSpPr>
        <p:spPr>
          <a:xfrm>
            <a:off x="4089160" y="1656652"/>
            <a:ext cx="4084227" cy="1274195"/>
          </a:xfrm>
          <a:prstGeom prst="rect">
            <a:avLst/>
          </a:prstGeom>
          <a:noFill/>
        </p:spPr>
        <p:txBody>
          <a:bodyPr wrap="square" rtlCol="0">
            <a:spAutoFit/>
          </a:bodyPr>
          <a:lstStyle>
            <a:defPPr marR="0" lvl="0" algn="l" rtl="0">
              <a:lnSpc>
                <a:spcPct val="100000"/>
              </a:lnSpc>
              <a:spcBef>
                <a:spcPts val="0"/>
              </a:spcBef>
              <a:spcAft>
                <a:spcPts val="0"/>
              </a:spcAft>
            </a:defPPr>
            <a:lvl1pPr>
              <a:lnSpc>
                <a:spcPct val="120000"/>
              </a:lnSpc>
              <a:defRPr sz="2200">
                <a:latin typeface="#9Slide03 Arima Madurai Black" panose="00000A00000000000000" pitchFamily="2" charset="0"/>
                <a:cs typeface="#9Slide03 Arima Madurai Black" panose="00000A00000000000000" pitchFamily="2" charset="0"/>
              </a:defRPr>
            </a:lvl1pPr>
          </a:lstStyle>
          <a:p>
            <a:pPr algn="ctr"/>
            <a:r>
              <a:rPr lang="en-US" sz="3200" dirty="0"/>
              <a:t>Có </a:t>
            </a:r>
            <a:r>
              <a:rPr lang="en-US" sz="3200" dirty="0" err="1"/>
              <a:t>những</a:t>
            </a:r>
            <a:r>
              <a:rPr lang="en-US" sz="3200" dirty="0"/>
              <a:t> </a:t>
            </a:r>
            <a:r>
              <a:rPr lang="en-US" sz="3200" dirty="0" err="1"/>
              <a:t>cách</a:t>
            </a:r>
            <a:r>
              <a:rPr lang="en-US" sz="3200" dirty="0"/>
              <a:t> nào </a:t>
            </a:r>
            <a:r>
              <a:rPr lang="en-US" sz="3200" dirty="0" err="1"/>
              <a:t>để</a:t>
            </a:r>
            <a:r>
              <a:rPr lang="en-US" sz="3200" dirty="0"/>
              <a:t> </a:t>
            </a:r>
            <a:r>
              <a:rPr lang="en-US" sz="3200" dirty="0" err="1"/>
              <a:t>đo</a:t>
            </a:r>
            <a:r>
              <a:rPr lang="en-US" sz="3200" dirty="0"/>
              <a:t> </a:t>
            </a:r>
            <a:r>
              <a:rPr lang="en-US" sz="3200" dirty="0" err="1"/>
              <a:t>tốc</a:t>
            </a:r>
            <a:r>
              <a:rPr lang="en-US" sz="3200" dirty="0"/>
              <a:t> </a:t>
            </a:r>
            <a:r>
              <a:rPr lang="en-US" sz="3200" dirty="0" err="1"/>
              <a:t>độ</a:t>
            </a:r>
            <a:r>
              <a:rPr lang="en-US" sz="3200" dirty="0"/>
              <a:t>?</a:t>
            </a:r>
          </a:p>
        </p:txBody>
      </p:sp>
      <p:grpSp>
        <p:nvGrpSpPr>
          <p:cNvPr id="14" name="Group 13">
            <a:extLst>
              <a:ext uri="{FF2B5EF4-FFF2-40B4-BE49-F238E27FC236}">
                <a16:creationId xmlns:a16="http://schemas.microsoft.com/office/drawing/2014/main" id="{049A3BCA-ED91-4F27-AFA8-8E4AA0FB37C0}"/>
              </a:ext>
            </a:extLst>
          </p:cNvPr>
          <p:cNvGrpSpPr/>
          <p:nvPr/>
        </p:nvGrpSpPr>
        <p:grpSpPr>
          <a:xfrm>
            <a:off x="2619960" y="275109"/>
            <a:ext cx="4495099" cy="479169"/>
            <a:chOff x="814234" y="3068672"/>
            <a:chExt cx="4495099" cy="602255"/>
          </a:xfrm>
        </p:grpSpPr>
        <p:sp>
          <p:nvSpPr>
            <p:cNvPr id="15" name="Google Shape;2346;p40">
              <a:extLst>
                <a:ext uri="{FF2B5EF4-FFF2-40B4-BE49-F238E27FC236}">
                  <a16:creationId xmlns:a16="http://schemas.microsoft.com/office/drawing/2014/main" id="{31C67624-1401-49AF-BB3F-CC52CBB5F39E}"/>
                </a:ext>
              </a:extLst>
            </p:cNvPr>
            <p:cNvSpPr/>
            <p:nvPr/>
          </p:nvSpPr>
          <p:spPr>
            <a:xfrm>
              <a:off x="814234" y="3125026"/>
              <a:ext cx="4495099" cy="545901"/>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TextBox 15">
              <a:extLst>
                <a:ext uri="{FF2B5EF4-FFF2-40B4-BE49-F238E27FC236}">
                  <a16:creationId xmlns:a16="http://schemas.microsoft.com/office/drawing/2014/main" id="{AAC44C48-7DF5-44B7-87DC-EE9D4B9AA64F}"/>
                </a:ext>
              </a:extLst>
            </p:cNvPr>
            <p:cNvSpPr txBox="1"/>
            <p:nvPr/>
          </p:nvSpPr>
          <p:spPr>
            <a:xfrm>
              <a:off x="1079842" y="3068672"/>
              <a:ext cx="4229491" cy="580254"/>
            </a:xfrm>
            <a:prstGeom prst="rect">
              <a:avLst/>
            </a:prstGeom>
            <a:noFill/>
          </p:spPr>
          <p:txBody>
            <a:bodyPr wrap="square" rtlCol="0">
              <a:spAutoFit/>
            </a:bodyPr>
            <a:lstStyle/>
            <a:p>
              <a:r>
                <a:rPr lang="en-US" sz="2400" dirty="0" err="1">
                  <a:solidFill>
                    <a:srgbClr val="FBF9F6"/>
                  </a:solidFill>
                  <a:latin typeface="#9Slide07 IcielBaliho Script" pitchFamily="2" charset="0"/>
                  <a:cs typeface="#9Slide03 Arima Madurai Black" panose="00000A00000000000000" pitchFamily="2" charset="0"/>
                </a:rPr>
                <a:t>Đo</a:t>
              </a:r>
              <a:r>
                <a:rPr lang="en-US" sz="2400" dirty="0">
                  <a:solidFill>
                    <a:srgbClr val="FBF9F6"/>
                  </a:solidFill>
                  <a:latin typeface="#9Slide07 IcielBaliho Script" pitchFamily="2" charset="0"/>
                  <a:cs typeface="#9Slide03 Arima Madurai Black" panose="00000A00000000000000" pitchFamily="2" charset="0"/>
                </a:rPr>
                <a:t> </a:t>
              </a:r>
              <a:r>
                <a:rPr lang="en-US" sz="2400" dirty="0" err="1">
                  <a:solidFill>
                    <a:srgbClr val="FBF9F6"/>
                  </a:solidFill>
                  <a:latin typeface="#9Slide07 IcielBaliho Script" pitchFamily="2" charset="0"/>
                  <a:cs typeface="#9Slide03 Arima Madurai Black" panose="00000A00000000000000" pitchFamily="2" charset="0"/>
                </a:rPr>
                <a:t>Tốc</a:t>
              </a:r>
              <a:r>
                <a:rPr lang="en-US" sz="2400" dirty="0">
                  <a:solidFill>
                    <a:srgbClr val="FBF9F6"/>
                  </a:solidFill>
                  <a:latin typeface="#9Slide07 IcielBaliho Script" pitchFamily="2" charset="0"/>
                  <a:cs typeface="#9Slide03 Arima Madurai Black" panose="00000A00000000000000" pitchFamily="2" charset="0"/>
                </a:rPr>
                <a:t> </a:t>
              </a:r>
              <a:r>
                <a:rPr lang="en-US" sz="2400" dirty="0" err="1">
                  <a:solidFill>
                    <a:srgbClr val="FBF9F6"/>
                  </a:solidFill>
                  <a:latin typeface="#9Slide07 IcielBaliho Script" pitchFamily="2" charset="0"/>
                  <a:cs typeface="#9Slide03 Arima Madurai Black" panose="00000A00000000000000" pitchFamily="2" charset="0"/>
                </a:rPr>
                <a:t>Độ</a:t>
              </a:r>
              <a:r>
                <a:rPr lang="en-US" sz="2400" dirty="0">
                  <a:solidFill>
                    <a:srgbClr val="FBF9F6"/>
                  </a:solidFill>
                  <a:latin typeface="#9Slide07 IcielBaliho Script" pitchFamily="2" charset="0"/>
                  <a:cs typeface="#9Slide03 Arima Madurai Black" panose="00000A00000000000000" pitchFamily="2" charset="0"/>
                </a:rPr>
                <a:t> </a:t>
              </a:r>
              <a:r>
                <a:rPr lang="en-US" sz="2400" dirty="0" err="1">
                  <a:solidFill>
                    <a:srgbClr val="FBF9F6"/>
                  </a:solidFill>
                  <a:latin typeface="#9Slide07 IcielBaliho Script" pitchFamily="2" charset="0"/>
                  <a:cs typeface="#9Slide03 Arima Madurai Black" panose="00000A00000000000000" pitchFamily="2" charset="0"/>
                </a:rPr>
                <a:t>Dùng</a:t>
              </a:r>
              <a:r>
                <a:rPr lang="en-US" sz="2400" dirty="0">
                  <a:solidFill>
                    <a:srgbClr val="FBF9F6"/>
                  </a:solidFill>
                  <a:latin typeface="#9Slide07 IcielBaliho Script" pitchFamily="2" charset="0"/>
                  <a:cs typeface="#9Slide03 Arima Madurai Black" panose="00000A00000000000000" pitchFamily="2" charset="0"/>
                </a:rPr>
                <a:t> </a:t>
              </a:r>
              <a:r>
                <a:rPr lang="en-US" sz="2400" dirty="0" err="1">
                  <a:solidFill>
                    <a:srgbClr val="FBF9F6"/>
                  </a:solidFill>
                  <a:latin typeface="#9Slide07 IcielBaliho Script" pitchFamily="2" charset="0"/>
                  <a:cs typeface="#9Slide03 Arima Madurai Black" panose="00000A00000000000000" pitchFamily="2" charset="0"/>
                </a:rPr>
                <a:t>Đồng</a:t>
              </a:r>
              <a:r>
                <a:rPr lang="en-US" sz="2400" dirty="0">
                  <a:solidFill>
                    <a:srgbClr val="FBF9F6"/>
                  </a:solidFill>
                  <a:latin typeface="#9Slide07 IcielBaliho Script" pitchFamily="2" charset="0"/>
                  <a:cs typeface="#9Slide03 Arima Madurai Black" panose="00000A00000000000000" pitchFamily="2" charset="0"/>
                </a:rPr>
                <a:t> </a:t>
              </a:r>
              <a:r>
                <a:rPr lang="en-US" sz="2400" dirty="0" err="1">
                  <a:solidFill>
                    <a:srgbClr val="FBF9F6"/>
                  </a:solidFill>
                  <a:latin typeface="#9Slide07 IcielBaliho Script" pitchFamily="2" charset="0"/>
                  <a:cs typeface="#9Slide03 Arima Madurai Black" panose="00000A00000000000000" pitchFamily="2" charset="0"/>
                </a:rPr>
                <a:t>Hồ</a:t>
              </a:r>
              <a:r>
                <a:rPr lang="en-US" sz="2400" dirty="0">
                  <a:solidFill>
                    <a:srgbClr val="FBF9F6"/>
                  </a:solidFill>
                  <a:latin typeface="#9Slide07 IcielBaliho Script" pitchFamily="2" charset="0"/>
                  <a:cs typeface="#9Slide03 Arima Madurai Black" panose="00000A00000000000000" pitchFamily="2" charset="0"/>
                </a:rPr>
                <a:t> </a:t>
              </a:r>
              <a:r>
                <a:rPr lang="en-US" sz="2400" dirty="0" err="1">
                  <a:solidFill>
                    <a:srgbClr val="FBF9F6"/>
                  </a:solidFill>
                  <a:latin typeface="#9Slide07 IcielBaliho Script" pitchFamily="2" charset="0"/>
                  <a:cs typeface="#9Slide03 Arima Madurai Black" panose="00000A00000000000000" pitchFamily="2" charset="0"/>
                </a:rPr>
                <a:t>Bấm</a:t>
              </a:r>
              <a:r>
                <a:rPr lang="en-US" sz="2400" dirty="0">
                  <a:solidFill>
                    <a:srgbClr val="FBF9F6"/>
                  </a:solidFill>
                  <a:latin typeface="#9Slide07 IcielBaliho Script" pitchFamily="2" charset="0"/>
                  <a:cs typeface="#9Slide03 Arima Madurai Black" panose="00000A00000000000000" pitchFamily="2" charset="0"/>
                </a:rPr>
                <a:t> </a:t>
              </a:r>
              <a:r>
                <a:rPr lang="en-US" sz="2400" dirty="0" err="1">
                  <a:solidFill>
                    <a:srgbClr val="FBF9F6"/>
                  </a:solidFill>
                  <a:latin typeface="#9Slide07 IcielBaliho Script" pitchFamily="2" charset="0"/>
                  <a:cs typeface="#9Slide03 Arima Madurai Black" panose="00000A00000000000000" pitchFamily="2" charset="0"/>
                </a:rPr>
                <a:t>Giây</a:t>
              </a:r>
              <a:endParaRPr lang="en-US" sz="2400" dirty="0">
                <a:solidFill>
                  <a:srgbClr val="FBF9F6"/>
                </a:solidFill>
                <a:latin typeface="#9Slide07 IcielBaliho Script" pitchFamily="2" charset="0"/>
                <a:cs typeface="#9Slide03 Arima Madurai Black" panose="00000A00000000000000" pitchFamily="2" charset="0"/>
              </a:endParaRPr>
            </a:p>
          </p:txBody>
        </p:sp>
      </p:grpSp>
      <p:sp>
        <p:nvSpPr>
          <p:cNvPr id="17" name="Google Shape;2357;p40">
            <a:extLst>
              <a:ext uri="{FF2B5EF4-FFF2-40B4-BE49-F238E27FC236}">
                <a16:creationId xmlns:a16="http://schemas.microsoft.com/office/drawing/2014/main" id="{B54FE931-31F7-452F-BE9D-826F54C50A94}"/>
              </a:ext>
            </a:extLst>
          </p:cNvPr>
          <p:cNvSpPr/>
          <p:nvPr/>
        </p:nvSpPr>
        <p:spPr>
          <a:xfrm rot="10800000">
            <a:off x="2160551" y="151275"/>
            <a:ext cx="746628" cy="739117"/>
          </a:xfrm>
          <a:custGeom>
            <a:avLst/>
            <a:gdLst/>
            <a:ahLst/>
            <a:cxnLst/>
            <a:rect l="l" t="t" r="r" b="b"/>
            <a:pathLst>
              <a:path w="24264" h="24017" extrusionOk="0">
                <a:moveTo>
                  <a:pt x="12348" y="0"/>
                </a:moveTo>
                <a:cubicBezTo>
                  <a:pt x="8348" y="0"/>
                  <a:pt x="4664" y="2910"/>
                  <a:pt x="2420" y="6821"/>
                </a:cubicBezTo>
                <a:cubicBezTo>
                  <a:pt x="434" y="10290"/>
                  <a:pt x="1" y="14764"/>
                  <a:pt x="1713" y="18393"/>
                </a:cubicBezTo>
                <a:cubicBezTo>
                  <a:pt x="3572" y="22362"/>
                  <a:pt x="6777" y="24017"/>
                  <a:pt x="10150" y="24017"/>
                </a:cubicBezTo>
                <a:cubicBezTo>
                  <a:pt x="15098" y="24017"/>
                  <a:pt x="20405" y="20453"/>
                  <a:pt x="22347" y="15403"/>
                </a:cubicBezTo>
                <a:cubicBezTo>
                  <a:pt x="24264" y="10404"/>
                  <a:pt x="21708" y="4378"/>
                  <a:pt x="17348" y="1548"/>
                </a:cubicBezTo>
                <a:cubicBezTo>
                  <a:pt x="15956" y="658"/>
                  <a:pt x="14540" y="179"/>
                  <a:pt x="13171" y="42"/>
                </a:cubicBezTo>
                <a:cubicBezTo>
                  <a:pt x="12895" y="14"/>
                  <a:pt x="12621" y="0"/>
                  <a:pt x="123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raphic 8">
            <a:extLst>
              <a:ext uri="{FF2B5EF4-FFF2-40B4-BE49-F238E27FC236}">
                <a16:creationId xmlns:a16="http://schemas.microsoft.com/office/drawing/2014/main" id="{D6886A73-AE40-45D7-88FE-8931BCBE25A6}"/>
              </a:ext>
            </a:extLst>
          </p:cNvPr>
          <p:cNvGrpSpPr/>
          <p:nvPr/>
        </p:nvGrpSpPr>
        <p:grpSpPr>
          <a:xfrm>
            <a:off x="2324814" y="317263"/>
            <a:ext cx="396490" cy="376058"/>
            <a:chOff x="4790189" y="653113"/>
            <a:chExt cx="1354514" cy="1284713"/>
          </a:xfrm>
          <a:solidFill>
            <a:srgbClr val="FFFFFF"/>
          </a:solidFill>
        </p:grpSpPr>
        <p:sp>
          <p:nvSpPr>
            <p:cNvPr id="19" name="Freeform: Shape 18">
              <a:extLst>
                <a:ext uri="{FF2B5EF4-FFF2-40B4-BE49-F238E27FC236}">
                  <a16:creationId xmlns:a16="http://schemas.microsoft.com/office/drawing/2014/main" id="{E35AF91F-EDC4-4365-B793-CCE1804716F9}"/>
                </a:ext>
              </a:extLst>
            </p:cNvPr>
            <p:cNvSpPr/>
            <p:nvPr/>
          </p:nvSpPr>
          <p:spPr>
            <a:xfrm flipV="1">
              <a:off x="4790189" y="653113"/>
              <a:ext cx="1354514" cy="1284713"/>
            </a:xfrm>
            <a:custGeom>
              <a:avLst/>
              <a:gdLst>
                <a:gd name="connsiteX0" fmla="*/ 654342 w 1354514"/>
                <a:gd name="connsiteY0" fmla="*/ 1279972 h 1284713"/>
                <a:gd name="connsiteX1" fmla="*/ 617827 w 1354514"/>
                <a:gd name="connsiteY1" fmla="*/ 1250866 h 1284713"/>
                <a:gd name="connsiteX2" fmla="*/ 612271 w 1354514"/>
                <a:gd name="connsiteY2" fmla="*/ 1197682 h 1284713"/>
                <a:gd name="connsiteX3" fmla="*/ 620209 w 1354514"/>
                <a:gd name="connsiteY3" fmla="*/ 1145557 h 1284713"/>
                <a:gd name="connsiteX4" fmla="*/ 640054 w 1354514"/>
                <a:gd name="connsiteY4" fmla="*/ 1127299 h 1284713"/>
                <a:gd name="connsiteX5" fmla="*/ 695884 w 1354514"/>
                <a:gd name="connsiteY5" fmla="*/ 1119097 h 1284713"/>
                <a:gd name="connsiteX6" fmla="*/ 739013 w 1354514"/>
                <a:gd name="connsiteY6" fmla="*/ 1118038 h 1284713"/>
                <a:gd name="connsiteX7" fmla="*/ 738219 w 1354514"/>
                <a:gd name="connsiteY7" fmla="*/ 1088668 h 1284713"/>
                <a:gd name="connsiteX8" fmla="*/ 737425 w 1354514"/>
                <a:gd name="connsiteY8" fmla="*/ 1059298 h 1284713"/>
                <a:gd name="connsiteX9" fmla="*/ 705409 w 1354514"/>
                <a:gd name="connsiteY9" fmla="*/ 1052154 h 1284713"/>
                <a:gd name="connsiteX10" fmla="*/ 648521 w 1354514"/>
                <a:gd name="connsiteY10" fmla="*/ 1036542 h 1284713"/>
                <a:gd name="connsiteX11" fmla="*/ 541888 w 1354514"/>
                <a:gd name="connsiteY11" fmla="*/ 987063 h 1284713"/>
                <a:gd name="connsiteX12" fmla="*/ 528923 w 1354514"/>
                <a:gd name="connsiteY12" fmla="*/ 978860 h 1284713"/>
                <a:gd name="connsiteX13" fmla="*/ 513047 w 1354514"/>
                <a:gd name="connsiteY13" fmla="*/ 997382 h 1284713"/>
                <a:gd name="connsiteX14" fmla="*/ 497436 w 1354514"/>
                <a:gd name="connsiteY14" fmla="*/ 1015639 h 1284713"/>
                <a:gd name="connsiteX15" fmla="*/ 513576 w 1354514"/>
                <a:gd name="connsiteY15" fmla="*/ 1030192 h 1284713"/>
                <a:gd name="connsiteX16" fmla="*/ 513311 w 1354514"/>
                <a:gd name="connsiteY16" fmla="*/ 1082053 h 1284713"/>
                <a:gd name="connsiteX17" fmla="*/ 452719 w 1354514"/>
                <a:gd name="connsiteY17" fmla="*/ 1116716 h 1284713"/>
                <a:gd name="connsiteX18" fmla="*/ 303221 w 1354514"/>
                <a:gd name="connsiteY18" fmla="*/ 984152 h 1284713"/>
                <a:gd name="connsiteX19" fmla="*/ 302427 w 1354514"/>
                <a:gd name="connsiteY19" fmla="*/ 970922 h 1284713"/>
                <a:gd name="connsiteX20" fmla="*/ 359051 w 1354514"/>
                <a:gd name="connsiteY20" fmla="*/ 907948 h 1284713"/>
                <a:gd name="connsiteX21" fmla="*/ 390538 w 1354514"/>
                <a:gd name="connsiteY21" fmla="*/ 923824 h 1284713"/>
                <a:gd name="connsiteX22" fmla="*/ 403239 w 1354514"/>
                <a:gd name="connsiteY22" fmla="*/ 934672 h 1284713"/>
                <a:gd name="connsiteX23" fmla="*/ 418585 w 1354514"/>
                <a:gd name="connsiteY23" fmla="*/ 917738 h 1284713"/>
                <a:gd name="connsiteX24" fmla="*/ 433932 w 1354514"/>
                <a:gd name="connsiteY24" fmla="*/ 900804 h 1284713"/>
                <a:gd name="connsiteX25" fmla="*/ 416204 w 1354514"/>
                <a:gd name="connsiteY25" fmla="*/ 880430 h 1284713"/>
                <a:gd name="connsiteX26" fmla="*/ 380483 w 1354514"/>
                <a:gd name="connsiteY26" fmla="*/ 834655 h 1284713"/>
                <a:gd name="connsiteX27" fmla="*/ 362491 w 1354514"/>
                <a:gd name="connsiteY27" fmla="*/ 808989 h 1284713"/>
                <a:gd name="connsiteX28" fmla="*/ 294489 w 1354514"/>
                <a:gd name="connsiteY28" fmla="*/ 808989 h 1284713"/>
                <a:gd name="connsiteX29" fmla="*/ 221990 w 1354514"/>
                <a:gd name="connsiteY29" fmla="*/ 804226 h 1284713"/>
                <a:gd name="connsiteX30" fmla="*/ 223048 w 1354514"/>
                <a:gd name="connsiteY30" fmla="*/ 775649 h 1284713"/>
                <a:gd name="connsiteX31" fmla="*/ 285228 w 1354514"/>
                <a:gd name="connsiteY31" fmla="*/ 769828 h 1284713"/>
                <a:gd name="connsiteX32" fmla="*/ 341852 w 1354514"/>
                <a:gd name="connsiteY32" fmla="*/ 769034 h 1284713"/>
                <a:gd name="connsiteX33" fmla="*/ 335502 w 1354514"/>
                <a:gd name="connsiteY33" fmla="*/ 756598 h 1284713"/>
                <a:gd name="connsiteX34" fmla="*/ 322007 w 1354514"/>
                <a:gd name="connsiteY34" fmla="*/ 725111 h 1284713"/>
                <a:gd name="connsiteX35" fmla="*/ 314599 w 1354514"/>
                <a:gd name="connsiteY35" fmla="*/ 705796 h 1284713"/>
                <a:gd name="connsiteX36" fmla="*/ 210347 w 1354514"/>
                <a:gd name="connsiteY36" fmla="*/ 705796 h 1284713"/>
                <a:gd name="connsiteX37" fmla="*/ 106096 w 1354514"/>
                <a:gd name="connsiteY37" fmla="*/ 705796 h 1284713"/>
                <a:gd name="connsiteX38" fmla="*/ 99746 w 1354514"/>
                <a:gd name="connsiteY38" fmla="*/ 699181 h 1284713"/>
                <a:gd name="connsiteX39" fmla="*/ 99216 w 1354514"/>
                <a:gd name="connsiteY39" fmla="*/ 671927 h 1284713"/>
                <a:gd name="connsiteX40" fmla="*/ 203732 w 1354514"/>
                <a:gd name="connsiteY40" fmla="*/ 666106 h 1284713"/>
                <a:gd name="connsiteX41" fmla="*/ 302163 w 1354514"/>
                <a:gd name="connsiteY41" fmla="*/ 665048 h 1284713"/>
                <a:gd name="connsiteX42" fmla="*/ 297929 w 1354514"/>
                <a:gd name="connsiteY42" fmla="*/ 645732 h 1284713"/>
                <a:gd name="connsiteX43" fmla="*/ 290520 w 1354514"/>
                <a:gd name="connsiteY43" fmla="*/ 603926 h 1284713"/>
                <a:gd name="connsiteX44" fmla="*/ 287345 w 1354514"/>
                <a:gd name="connsiteY44" fmla="*/ 580112 h 1284713"/>
                <a:gd name="connsiteX45" fmla="*/ 148696 w 1354514"/>
                <a:gd name="connsiteY45" fmla="*/ 579318 h 1284713"/>
                <a:gd name="connsiteX46" fmla="*/ 3961 w 1354514"/>
                <a:gd name="connsiteY46" fmla="*/ 572968 h 1284713"/>
                <a:gd name="connsiteX47" fmla="*/ 8724 w 1354514"/>
                <a:gd name="connsiteY47" fmla="*/ 543068 h 1284713"/>
                <a:gd name="connsiteX48" fmla="*/ 150813 w 1354514"/>
                <a:gd name="connsiteY48" fmla="*/ 539099 h 1284713"/>
                <a:gd name="connsiteX49" fmla="*/ 285493 w 1354514"/>
                <a:gd name="connsiteY49" fmla="*/ 539099 h 1284713"/>
                <a:gd name="connsiteX50" fmla="*/ 287081 w 1354514"/>
                <a:gd name="connsiteY50" fmla="*/ 501262 h 1284713"/>
                <a:gd name="connsiteX51" fmla="*/ 290256 w 1354514"/>
                <a:gd name="connsiteY51" fmla="*/ 458926 h 1284713"/>
                <a:gd name="connsiteX52" fmla="*/ 190238 w 1354514"/>
                <a:gd name="connsiteY52" fmla="*/ 454428 h 1284713"/>
                <a:gd name="connsiteX53" fmla="*/ 81488 w 1354514"/>
                <a:gd name="connsiteY53" fmla="*/ 448871 h 1284713"/>
                <a:gd name="connsiteX54" fmla="*/ 81488 w 1354514"/>
                <a:gd name="connsiteY54" fmla="*/ 420295 h 1284713"/>
                <a:gd name="connsiteX55" fmla="*/ 193678 w 1354514"/>
                <a:gd name="connsiteY55" fmla="*/ 414738 h 1284713"/>
                <a:gd name="connsiteX56" fmla="*/ 298723 w 1354514"/>
                <a:gd name="connsiteY56" fmla="*/ 414738 h 1284713"/>
                <a:gd name="connsiteX57" fmla="*/ 301898 w 1354514"/>
                <a:gd name="connsiteY57" fmla="*/ 399921 h 1284713"/>
                <a:gd name="connsiteX58" fmla="*/ 310365 w 1354514"/>
                <a:gd name="connsiteY58" fmla="*/ 370286 h 1284713"/>
                <a:gd name="connsiteX59" fmla="*/ 315392 w 1354514"/>
                <a:gd name="connsiteY59" fmla="*/ 352029 h 1284713"/>
                <a:gd name="connsiteX60" fmla="*/ 261679 w 1354514"/>
                <a:gd name="connsiteY60" fmla="*/ 348589 h 1284713"/>
                <a:gd name="connsiteX61" fmla="*/ 203203 w 1354514"/>
                <a:gd name="connsiteY61" fmla="*/ 343562 h 1284713"/>
                <a:gd name="connsiteX62" fmla="*/ 203997 w 1354514"/>
                <a:gd name="connsiteY62" fmla="*/ 316044 h 1284713"/>
                <a:gd name="connsiteX63" fmla="*/ 271734 w 1354514"/>
                <a:gd name="connsiteY63" fmla="*/ 309429 h 1284713"/>
                <a:gd name="connsiteX64" fmla="*/ 333914 w 1354514"/>
                <a:gd name="connsiteY64" fmla="*/ 308635 h 1284713"/>
                <a:gd name="connsiteX65" fmla="*/ 343440 w 1354514"/>
                <a:gd name="connsiteY65" fmla="*/ 289584 h 1284713"/>
                <a:gd name="connsiteX66" fmla="*/ 435520 w 1354514"/>
                <a:gd name="connsiteY66" fmla="*/ 161254 h 1284713"/>
                <a:gd name="connsiteX67" fmla="*/ 986412 w 1354514"/>
                <a:gd name="connsiteY67" fmla="*/ 24457 h 1284713"/>
                <a:gd name="connsiteX68" fmla="*/ 1132999 w 1354514"/>
                <a:gd name="connsiteY68" fmla="*/ 101720 h 1284713"/>
                <a:gd name="connsiteX69" fmla="*/ 1133263 w 1354514"/>
                <a:gd name="connsiteY69" fmla="*/ 126592 h 1284713"/>
                <a:gd name="connsiteX70" fmla="*/ 1086165 w 1354514"/>
                <a:gd name="connsiteY70" fmla="*/ 116537 h 1284713"/>
                <a:gd name="connsiteX71" fmla="*/ 670218 w 1354514"/>
                <a:gd name="connsiteY71" fmla="*/ 60707 h 1284713"/>
                <a:gd name="connsiteX72" fmla="*/ 377573 w 1354514"/>
                <a:gd name="connsiteY72" fmla="*/ 311810 h 1284713"/>
                <a:gd name="connsiteX73" fmla="*/ 377573 w 1354514"/>
                <a:gd name="connsiteY73" fmla="*/ 750513 h 1284713"/>
                <a:gd name="connsiteX74" fmla="*/ 757006 w 1354514"/>
                <a:gd name="connsiteY74" fmla="*/ 1020667 h 1284713"/>
                <a:gd name="connsiteX75" fmla="*/ 890098 w 1354514"/>
                <a:gd name="connsiteY75" fmla="*/ 1019608 h 1284713"/>
                <a:gd name="connsiteX76" fmla="*/ 1103893 w 1354514"/>
                <a:gd name="connsiteY76" fmla="*/ 934143 h 1284713"/>
                <a:gd name="connsiteX77" fmla="*/ 1227460 w 1354514"/>
                <a:gd name="connsiteY77" fmla="*/ 807136 h 1284713"/>
                <a:gd name="connsiteX78" fmla="*/ 1308956 w 1354514"/>
                <a:gd name="connsiteY78" fmla="*/ 586727 h 1284713"/>
                <a:gd name="connsiteX79" fmla="*/ 1287259 w 1354514"/>
                <a:gd name="connsiteY79" fmla="*/ 375049 h 1284713"/>
                <a:gd name="connsiteX80" fmla="*/ 1178774 w 1354514"/>
                <a:gd name="connsiteY80" fmla="*/ 192741 h 1284713"/>
                <a:gd name="connsiteX81" fmla="*/ 1168719 w 1354514"/>
                <a:gd name="connsiteY81" fmla="*/ 154110 h 1284713"/>
                <a:gd name="connsiteX82" fmla="*/ 1227460 w 1354514"/>
                <a:gd name="connsiteY82" fmla="*/ 188243 h 1284713"/>
                <a:gd name="connsiteX83" fmla="*/ 1325890 w 1354514"/>
                <a:gd name="connsiteY83" fmla="*/ 696270 h 1284713"/>
                <a:gd name="connsiteX84" fmla="*/ 1214230 w 1354514"/>
                <a:gd name="connsiteY84" fmla="*/ 889426 h 1284713"/>
                <a:gd name="connsiteX85" fmla="*/ 1201265 w 1354514"/>
                <a:gd name="connsiteY85" fmla="*/ 903979 h 1284713"/>
                <a:gd name="connsiteX86" fmla="*/ 1214230 w 1354514"/>
                <a:gd name="connsiteY86" fmla="*/ 918797 h 1284713"/>
                <a:gd name="connsiteX87" fmla="*/ 1229048 w 1354514"/>
                <a:gd name="connsiteY87" fmla="*/ 933349 h 1284713"/>
                <a:gd name="connsiteX88" fmla="*/ 1244923 w 1354514"/>
                <a:gd name="connsiteY88" fmla="*/ 921443 h 1284713"/>
                <a:gd name="connsiteX89" fmla="*/ 1275087 w 1354514"/>
                <a:gd name="connsiteY89" fmla="*/ 908742 h 1284713"/>
                <a:gd name="connsiteX90" fmla="*/ 1329330 w 1354514"/>
                <a:gd name="connsiteY90" fmla="*/ 969599 h 1284713"/>
                <a:gd name="connsiteX91" fmla="*/ 1250215 w 1354514"/>
                <a:gd name="connsiteY91" fmla="*/ 1056387 h 1284713"/>
                <a:gd name="connsiteX92" fmla="*/ 1152050 w 1354514"/>
                <a:gd name="connsiteY92" fmla="*/ 1119361 h 1284713"/>
                <a:gd name="connsiteX93" fmla="*/ 1103364 w 1354514"/>
                <a:gd name="connsiteY93" fmla="*/ 1061415 h 1284713"/>
                <a:gd name="connsiteX94" fmla="*/ 1118446 w 1354514"/>
                <a:gd name="connsiteY94" fmla="*/ 1030192 h 1284713"/>
                <a:gd name="connsiteX95" fmla="*/ 1132999 w 1354514"/>
                <a:gd name="connsiteY95" fmla="*/ 1015375 h 1284713"/>
                <a:gd name="connsiteX96" fmla="*/ 1119504 w 1354514"/>
                <a:gd name="connsiteY96" fmla="*/ 997117 h 1284713"/>
                <a:gd name="connsiteX97" fmla="*/ 1105745 w 1354514"/>
                <a:gd name="connsiteY97" fmla="*/ 980977 h 1284713"/>
                <a:gd name="connsiteX98" fmla="*/ 1094897 w 1354514"/>
                <a:gd name="connsiteY98" fmla="*/ 987857 h 1284713"/>
                <a:gd name="connsiteX99" fmla="*/ 924496 w 1354514"/>
                <a:gd name="connsiteY99" fmla="*/ 1054006 h 1284713"/>
                <a:gd name="connsiteX100" fmla="*/ 900153 w 1354514"/>
                <a:gd name="connsiteY100" fmla="*/ 1058769 h 1284713"/>
                <a:gd name="connsiteX101" fmla="*/ 900153 w 1354514"/>
                <a:gd name="connsiteY101" fmla="*/ 1088668 h 1284713"/>
                <a:gd name="connsiteX102" fmla="*/ 900153 w 1354514"/>
                <a:gd name="connsiteY102" fmla="*/ 1118568 h 1284713"/>
                <a:gd name="connsiteX103" fmla="*/ 937990 w 1354514"/>
                <a:gd name="connsiteY103" fmla="*/ 1118568 h 1284713"/>
                <a:gd name="connsiteX104" fmla="*/ 1006521 w 1354514"/>
                <a:gd name="connsiteY104" fmla="*/ 1133914 h 1284713"/>
                <a:gd name="connsiteX105" fmla="*/ 1027160 w 1354514"/>
                <a:gd name="connsiteY105" fmla="*/ 1200064 h 1284713"/>
                <a:gd name="connsiteX106" fmla="*/ 1009167 w 1354514"/>
                <a:gd name="connsiteY106" fmla="*/ 1264890 h 1284713"/>
                <a:gd name="connsiteX107" fmla="*/ 818392 w 1354514"/>
                <a:gd name="connsiteY107" fmla="*/ 1282354 h 1284713"/>
                <a:gd name="connsiteX108" fmla="*/ 654342 w 1354514"/>
                <a:gd name="connsiteY108" fmla="*/ 1279972 h 1284713"/>
                <a:gd name="connsiteX109" fmla="*/ 691121 w 1354514"/>
                <a:gd name="connsiteY109" fmla="*/ 1200593 h 1284713"/>
                <a:gd name="connsiteX110" fmla="*/ 691121 w 1354514"/>
                <a:gd name="connsiteY110" fmla="*/ 1158257 h 1284713"/>
                <a:gd name="connsiteX111" fmla="*/ 678156 w 1354514"/>
                <a:gd name="connsiteY111" fmla="*/ 1158257 h 1284713"/>
                <a:gd name="connsiteX112" fmla="*/ 658311 w 1354514"/>
                <a:gd name="connsiteY112" fmla="*/ 1163814 h 1284713"/>
                <a:gd name="connsiteX113" fmla="*/ 651431 w 1354514"/>
                <a:gd name="connsiteY113" fmla="*/ 1200328 h 1284713"/>
                <a:gd name="connsiteX114" fmla="*/ 656194 w 1354514"/>
                <a:gd name="connsiteY114" fmla="*/ 1235520 h 1284713"/>
                <a:gd name="connsiteX115" fmla="*/ 680008 w 1354514"/>
                <a:gd name="connsiteY115" fmla="*/ 1242664 h 1284713"/>
                <a:gd name="connsiteX116" fmla="*/ 691121 w 1354514"/>
                <a:gd name="connsiteY116" fmla="*/ 1242928 h 1284713"/>
                <a:gd name="connsiteX117" fmla="*/ 691121 w 1354514"/>
                <a:gd name="connsiteY117" fmla="*/ 1200593 h 1284713"/>
                <a:gd name="connsiteX118" fmla="*/ 762562 w 1354514"/>
                <a:gd name="connsiteY118" fmla="*/ 1200593 h 1284713"/>
                <a:gd name="connsiteX119" fmla="*/ 762562 w 1354514"/>
                <a:gd name="connsiteY119" fmla="*/ 1158257 h 1284713"/>
                <a:gd name="connsiteX120" fmla="*/ 746686 w 1354514"/>
                <a:gd name="connsiteY120" fmla="*/ 1158257 h 1284713"/>
                <a:gd name="connsiteX121" fmla="*/ 730810 w 1354514"/>
                <a:gd name="connsiteY121" fmla="*/ 1158257 h 1284713"/>
                <a:gd name="connsiteX122" fmla="*/ 730810 w 1354514"/>
                <a:gd name="connsiteY122" fmla="*/ 1200593 h 1284713"/>
                <a:gd name="connsiteX123" fmla="*/ 730810 w 1354514"/>
                <a:gd name="connsiteY123" fmla="*/ 1242928 h 1284713"/>
                <a:gd name="connsiteX124" fmla="*/ 746686 w 1354514"/>
                <a:gd name="connsiteY124" fmla="*/ 1242928 h 1284713"/>
                <a:gd name="connsiteX125" fmla="*/ 762562 w 1354514"/>
                <a:gd name="connsiteY125" fmla="*/ 1242928 h 1284713"/>
                <a:gd name="connsiteX126" fmla="*/ 762562 w 1354514"/>
                <a:gd name="connsiteY126" fmla="*/ 1200593 h 1284713"/>
                <a:gd name="connsiteX127" fmla="*/ 834003 w 1354514"/>
                <a:gd name="connsiteY127" fmla="*/ 1200593 h 1284713"/>
                <a:gd name="connsiteX128" fmla="*/ 834003 w 1354514"/>
                <a:gd name="connsiteY128" fmla="*/ 1158257 h 1284713"/>
                <a:gd name="connsiteX129" fmla="*/ 818128 w 1354514"/>
                <a:gd name="connsiteY129" fmla="*/ 1158257 h 1284713"/>
                <a:gd name="connsiteX130" fmla="*/ 802252 w 1354514"/>
                <a:gd name="connsiteY130" fmla="*/ 1158257 h 1284713"/>
                <a:gd name="connsiteX131" fmla="*/ 802252 w 1354514"/>
                <a:gd name="connsiteY131" fmla="*/ 1198741 h 1284713"/>
                <a:gd name="connsiteX132" fmla="*/ 804104 w 1354514"/>
                <a:gd name="connsiteY132" fmla="*/ 1241076 h 1284713"/>
                <a:gd name="connsiteX133" fmla="*/ 819980 w 1354514"/>
                <a:gd name="connsiteY133" fmla="*/ 1242928 h 1284713"/>
                <a:gd name="connsiteX134" fmla="*/ 834003 w 1354514"/>
                <a:gd name="connsiteY134" fmla="*/ 1242928 h 1284713"/>
                <a:gd name="connsiteX135" fmla="*/ 834003 w 1354514"/>
                <a:gd name="connsiteY135" fmla="*/ 1200593 h 1284713"/>
                <a:gd name="connsiteX136" fmla="*/ 907562 w 1354514"/>
                <a:gd name="connsiteY136" fmla="*/ 1200064 h 1284713"/>
                <a:gd name="connsiteX137" fmla="*/ 908355 w 1354514"/>
                <a:gd name="connsiteY137" fmla="*/ 1158257 h 1284713"/>
                <a:gd name="connsiteX138" fmla="*/ 892215 w 1354514"/>
                <a:gd name="connsiteY138" fmla="*/ 1158257 h 1284713"/>
                <a:gd name="connsiteX139" fmla="*/ 876339 w 1354514"/>
                <a:gd name="connsiteY139" fmla="*/ 1158257 h 1284713"/>
                <a:gd name="connsiteX140" fmla="*/ 876339 w 1354514"/>
                <a:gd name="connsiteY140" fmla="*/ 1200593 h 1284713"/>
                <a:gd name="connsiteX141" fmla="*/ 876339 w 1354514"/>
                <a:gd name="connsiteY141" fmla="*/ 1243193 h 1284713"/>
                <a:gd name="connsiteX142" fmla="*/ 891686 w 1354514"/>
                <a:gd name="connsiteY142" fmla="*/ 1242399 h 1284713"/>
                <a:gd name="connsiteX143" fmla="*/ 906768 w 1354514"/>
                <a:gd name="connsiteY143" fmla="*/ 1241606 h 1284713"/>
                <a:gd name="connsiteX144" fmla="*/ 907562 w 1354514"/>
                <a:gd name="connsiteY144" fmla="*/ 1200064 h 1284713"/>
                <a:gd name="connsiteX145" fmla="*/ 982707 w 1354514"/>
                <a:gd name="connsiteY145" fmla="*/ 1234991 h 1284713"/>
                <a:gd name="connsiteX146" fmla="*/ 987470 w 1354514"/>
                <a:gd name="connsiteY146" fmla="*/ 1200064 h 1284713"/>
                <a:gd name="connsiteX147" fmla="*/ 980855 w 1354514"/>
                <a:gd name="connsiteY147" fmla="*/ 1164872 h 1284713"/>
                <a:gd name="connsiteX148" fmla="*/ 961010 w 1354514"/>
                <a:gd name="connsiteY148" fmla="*/ 1158257 h 1284713"/>
                <a:gd name="connsiteX149" fmla="*/ 947780 w 1354514"/>
                <a:gd name="connsiteY149" fmla="*/ 1158257 h 1284713"/>
                <a:gd name="connsiteX150" fmla="*/ 947780 w 1354514"/>
                <a:gd name="connsiteY150" fmla="*/ 1200857 h 1284713"/>
                <a:gd name="connsiteX151" fmla="*/ 947780 w 1354514"/>
                <a:gd name="connsiteY151" fmla="*/ 1243458 h 1284713"/>
                <a:gd name="connsiteX152" fmla="*/ 962862 w 1354514"/>
                <a:gd name="connsiteY152" fmla="*/ 1242399 h 1284713"/>
                <a:gd name="connsiteX153" fmla="*/ 982707 w 1354514"/>
                <a:gd name="connsiteY153" fmla="*/ 1234991 h 1284713"/>
                <a:gd name="connsiteX154" fmla="*/ 860463 w 1354514"/>
                <a:gd name="connsiteY154" fmla="*/ 1091314 h 1284713"/>
                <a:gd name="connsiteX155" fmla="*/ 860463 w 1354514"/>
                <a:gd name="connsiteY155" fmla="*/ 1064325 h 1284713"/>
                <a:gd name="connsiteX156" fmla="*/ 819451 w 1354514"/>
                <a:gd name="connsiteY156" fmla="*/ 1064325 h 1284713"/>
                <a:gd name="connsiteX157" fmla="*/ 778438 w 1354514"/>
                <a:gd name="connsiteY157" fmla="*/ 1064325 h 1284713"/>
                <a:gd name="connsiteX158" fmla="*/ 778438 w 1354514"/>
                <a:gd name="connsiteY158" fmla="*/ 1091314 h 1284713"/>
                <a:gd name="connsiteX159" fmla="*/ 778438 w 1354514"/>
                <a:gd name="connsiteY159" fmla="*/ 1118568 h 1284713"/>
                <a:gd name="connsiteX160" fmla="*/ 819451 w 1354514"/>
                <a:gd name="connsiteY160" fmla="*/ 1118568 h 1284713"/>
                <a:gd name="connsiteX161" fmla="*/ 860463 w 1354514"/>
                <a:gd name="connsiteY161" fmla="*/ 1118568 h 1284713"/>
                <a:gd name="connsiteX162" fmla="*/ 860463 w 1354514"/>
                <a:gd name="connsiteY162" fmla="*/ 1091314 h 1284713"/>
                <a:gd name="connsiteX163" fmla="*/ 1230371 w 1354514"/>
                <a:gd name="connsiteY163" fmla="*/ 1020931 h 1284713"/>
                <a:gd name="connsiteX164" fmla="*/ 1284084 w 1354514"/>
                <a:gd name="connsiteY164" fmla="*/ 974627 h 1284713"/>
                <a:gd name="connsiteX165" fmla="*/ 1274823 w 1354514"/>
                <a:gd name="connsiteY165" fmla="*/ 965630 h 1284713"/>
                <a:gd name="connsiteX166" fmla="*/ 1265827 w 1354514"/>
                <a:gd name="connsiteY166" fmla="*/ 956369 h 1284713"/>
                <a:gd name="connsiteX167" fmla="*/ 1207615 w 1354514"/>
                <a:gd name="connsiteY167" fmla="*/ 1006378 h 1284713"/>
                <a:gd name="connsiteX168" fmla="*/ 1149668 w 1354514"/>
                <a:gd name="connsiteY168" fmla="*/ 1056387 h 1284713"/>
                <a:gd name="connsiteX169" fmla="*/ 1157871 w 1354514"/>
                <a:gd name="connsiteY169" fmla="*/ 1065913 h 1284713"/>
                <a:gd name="connsiteX170" fmla="*/ 1171365 w 1354514"/>
                <a:gd name="connsiteY170" fmla="*/ 1071469 h 1284713"/>
                <a:gd name="connsiteX171" fmla="*/ 1230371 w 1354514"/>
                <a:gd name="connsiteY171" fmla="*/ 1020931 h 1284713"/>
                <a:gd name="connsiteX172" fmla="*/ 475474 w 1354514"/>
                <a:gd name="connsiteY172" fmla="*/ 1065119 h 1284713"/>
                <a:gd name="connsiteX173" fmla="*/ 482353 w 1354514"/>
                <a:gd name="connsiteY173" fmla="*/ 1056916 h 1284713"/>
                <a:gd name="connsiteX174" fmla="*/ 476268 w 1354514"/>
                <a:gd name="connsiteY174" fmla="*/ 1050831 h 1284713"/>
                <a:gd name="connsiteX175" fmla="*/ 365401 w 1354514"/>
                <a:gd name="connsiteY175" fmla="*/ 957163 h 1284713"/>
                <a:gd name="connsiteX176" fmla="*/ 356140 w 1354514"/>
                <a:gd name="connsiteY176" fmla="*/ 966424 h 1284713"/>
                <a:gd name="connsiteX177" fmla="*/ 349261 w 1354514"/>
                <a:gd name="connsiteY177" fmla="*/ 975685 h 1284713"/>
                <a:gd name="connsiteX178" fmla="*/ 356670 w 1354514"/>
                <a:gd name="connsiteY178" fmla="*/ 982035 h 1284713"/>
                <a:gd name="connsiteX179" fmla="*/ 413294 w 1354514"/>
                <a:gd name="connsiteY179" fmla="*/ 1030721 h 1284713"/>
                <a:gd name="connsiteX180" fmla="*/ 465419 w 1354514"/>
                <a:gd name="connsiteY180" fmla="*/ 1073322 h 1284713"/>
                <a:gd name="connsiteX181" fmla="*/ 475474 w 1354514"/>
                <a:gd name="connsiteY181" fmla="*/ 1065119 h 1284713"/>
                <a:gd name="connsiteX182" fmla="*/ 481824 w 1354514"/>
                <a:gd name="connsiteY182" fmla="*/ 972510 h 1284713"/>
                <a:gd name="connsiteX183" fmla="*/ 495848 w 1354514"/>
                <a:gd name="connsiteY183" fmla="*/ 956105 h 1284713"/>
                <a:gd name="connsiteX184" fmla="*/ 485793 w 1354514"/>
                <a:gd name="connsiteY184" fmla="*/ 947109 h 1284713"/>
                <a:gd name="connsiteX185" fmla="*/ 468594 w 1354514"/>
                <a:gd name="connsiteY185" fmla="*/ 933349 h 1284713"/>
                <a:gd name="connsiteX186" fmla="*/ 461715 w 1354514"/>
                <a:gd name="connsiteY186" fmla="*/ 928322 h 1284713"/>
                <a:gd name="connsiteX187" fmla="*/ 447956 w 1354514"/>
                <a:gd name="connsiteY187" fmla="*/ 944727 h 1284713"/>
                <a:gd name="connsiteX188" fmla="*/ 434197 w 1354514"/>
                <a:gd name="connsiteY188" fmla="*/ 961132 h 1284713"/>
                <a:gd name="connsiteX189" fmla="*/ 449543 w 1354514"/>
                <a:gd name="connsiteY189" fmla="*/ 974891 h 1284713"/>
                <a:gd name="connsiteX190" fmla="*/ 466478 w 1354514"/>
                <a:gd name="connsiteY190" fmla="*/ 988915 h 1284713"/>
                <a:gd name="connsiteX191" fmla="*/ 481824 w 1354514"/>
                <a:gd name="connsiteY191" fmla="*/ 972510 h 1284713"/>
                <a:gd name="connsiteX192" fmla="*/ 1185389 w 1354514"/>
                <a:gd name="connsiteY192" fmla="*/ 972774 h 1284713"/>
                <a:gd name="connsiteX193" fmla="*/ 1196502 w 1354514"/>
                <a:gd name="connsiteY193" fmla="*/ 961397 h 1284713"/>
                <a:gd name="connsiteX194" fmla="*/ 1184331 w 1354514"/>
                <a:gd name="connsiteY194" fmla="*/ 944992 h 1284713"/>
                <a:gd name="connsiteX195" fmla="*/ 1172159 w 1354514"/>
                <a:gd name="connsiteY195" fmla="*/ 930968 h 1284713"/>
                <a:gd name="connsiteX196" fmla="*/ 1157342 w 1354514"/>
                <a:gd name="connsiteY196" fmla="*/ 943404 h 1284713"/>
                <a:gd name="connsiteX197" fmla="*/ 1141201 w 1354514"/>
                <a:gd name="connsiteY197" fmla="*/ 957957 h 1284713"/>
                <a:gd name="connsiteX198" fmla="*/ 1152843 w 1354514"/>
                <a:gd name="connsiteY198" fmla="*/ 974627 h 1284713"/>
                <a:gd name="connsiteX199" fmla="*/ 1185389 w 1354514"/>
                <a:gd name="connsiteY199" fmla="*/ 972774 h 1284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1354514" h="1284713">
                  <a:moveTo>
                    <a:pt x="654342" y="1279972"/>
                  </a:moveTo>
                  <a:cubicBezTo>
                    <a:pt x="640583" y="1276797"/>
                    <a:pt x="624707" y="1264096"/>
                    <a:pt x="617827" y="1250866"/>
                  </a:cubicBezTo>
                  <a:cubicBezTo>
                    <a:pt x="611742" y="1239489"/>
                    <a:pt x="611477" y="1236843"/>
                    <a:pt x="612271" y="1197682"/>
                  </a:cubicBezTo>
                  <a:cubicBezTo>
                    <a:pt x="613065" y="1157993"/>
                    <a:pt x="613329" y="1156141"/>
                    <a:pt x="620209" y="1145557"/>
                  </a:cubicBezTo>
                  <a:cubicBezTo>
                    <a:pt x="624178" y="1139735"/>
                    <a:pt x="633174" y="1131268"/>
                    <a:pt x="640054" y="1127299"/>
                  </a:cubicBezTo>
                  <a:cubicBezTo>
                    <a:pt x="652225" y="1120155"/>
                    <a:pt x="654077" y="1119891"/>
                    <a:pt x="695884" y="1119097"/>
                  </a:cubicBezTo>
                  <a:lnTo>
                    <a:pt x="739013" y="1118038"/>
                  </a:lnTo>
                  <a:lnTo>
                    <a:pt x="738219" y="1088668"/>
                  </a:lnTo>
                  <a:lnTo>
                    <a:pt x="737425" y="1059298"/>
                  </a:lnTo>
                  <a:lnTo>
                    <a:pt x="705409" y="1052154"/>
                  </a:lnTo>
                  <a:cubicBezTo>
                    <a:pt x="687681" y="1048185"/>
                    <a:pt x="662280" y="1041305"/>
                    <a:pt x="648521" y="1036542"/>
                  </a:cubicBezTo>
                  <a:cubicBezTo>
                    <a:pt x="622061" y="1027546"/>
                    <a:pt x="563320" y="1000293"/>
                    <a:pt x="541888" y="987063"/>
                  </a:cubicBezTo>
                  <a:lnTo>
                    <a:pt x="528923" y="978860"/>
                  </a:lnTo>
                  <a:lnTo>
                    <a:pt x="513047" y="997382"/>
                  </a:lnTo>
                  <a:lnTo>
                    <a:pt x="497436" y="1015639"/>
                  </a:lnTo>
                  <a:lnTo>
                    <a:pt x="513576" y="1030192"/>
                  </a:lnTo>
                  <a:cubicBezTo>
                    <a:pt x="535538" y="1050302"/>
                    <a:pt x="535538" y="1055858"/>
                    <a:pt x="513311" y="1082053"/>
                  </a:cubicBezTo>
                  <a:cubicBezTo>
                    <a:pt x="474945" y="1127564"/>
                    <a:pt x="469388" y="1130739"/>
                    <a:pt x="452719" y="1116716"/>
                  </a:cubicBezTo>
                  <a:cubicBezTo>
                    <a:pt x="386834" y="1061944"/>
                    <a:pt x="305602" y="989709"/>
                    <a:pt x="303221" y="984152"/>
                  </a:cubicBezTo>
                  <a:cubicBezTo>
                    <a:pt x="301104" y="979654"/>
                    <a:pt x="300840" y="974891"/>
                    <a:pt x="302427" y="970922"/>
                  </a:cubicBezTo>
                  <a:cubicBezTo>
                    <a:pt x="306396" y="960868"/>
                    <a:pt x="352172" y="909800"/>
                    <a:pt x="359051" y="907948"/>
                  </a:cubicBezTo>
                  <a:cubicBezTo>
                    <a:pt x="366460" y="906096"/>
                    <a:pt x="373604" y="909800"/>
                    <a:pt x="390538" y="923824"/>
                  </a:cubicBezTo>
                  <a:lnTo>
                    <a:pt x="403239" y="934672"/>
                  </a:lnTo>
                  <a:lnTo>
                    <a:pt x="418585" y="917738"/>
                  </a:lnTo>
                  <a:lnTo>
                    <a:pt x="433932" y="900804"/>
                  </a:lnTo>
                  <a:lnTo>
                    <a:pt x="416204" y="880430"/>
                  </a:lnTo>
                  <a:cubicBezTo>
                    <a:pt x="406679" y="869317"/>
                    <a:pt x="390538" y="848678"/>
                    <a:pt x="380483" y="834655"/>
                  </a:cubicBezTo>
                  <a:lnTo>
                    <a:pt x="362491" y="808989"/>
                  </a:lnTo>
                  <a:lnTo>
                    <a:pt x="294489" y="808989"/>
                  </a:lnTo>
                  <a:cubicBezTo>
                    <a:pt x="231780" y="808989"/>
                    <a:pt x="225959" y="808724"/>
                    <a:pt x="221990" y="804226"/>
                  </a:cubicBezTo>
                  <a:cubicBezTo>
                    <a:pt x="215639" y="797082"/>
                    <a:pt x="216168" y="781735"/>
                    <a:pt x="223048" y="775649"/>
                  </a:cubicBezTo>
                  <a:cubicBezTo>
                    <a:pt x="228075" y="771151"/>
                    <a:pt x="233896" y="770622"/>
                    <a:pt x="285228" y="769828"/>
                  </a:cubicBezTo>
                  <a:lnTo>
                    <a:pt x="341852" y="769034"/>
                  </a:lnTo>
                  <a:lnTo>
                    <a:pt x="335502" y="756598"/>
                  </a:lnTo>
                  <a:cubicBezTo>
                    <a:pt x="332327" y="749719"/>
                    <a:pt x="325976" y="735431"/>
                    <a:pt x="322007" y="725111"/>
                  </a:cubicBezTo>
                  <a:lnTo>
                    <a:pt x="314599" y="705796"/>
                  </a:lnTo>
                  <a:lnTo>
                    <a:pt x="210347" y="705796"/>
                  </a:lnTo>
                  <a:lnTo>
                    <a:pt x="106096" y="705796"/>
                  </a:lnTo>
                  <a:lnTo>
                    <a:pt x="99746" y="699181"/>
                  </a:lnTo>
                  <a:cubicBezTo>
                    <a:pt x="91278" y="690978"/>
                    <a:pt x="91014" y="679600"/>
                    <a:pt x="99216" y="671927"/>
                  </a:cubicBezTo>
                  <a:cubicBezTo>
                    <a:pt x="105302" y="666106"/>
                    <a:pt x="106360" y="666106"/>
                    <a:pt x="203732" y="666106"/>
                  </a:cubicBezTo>
                  <a:cubicBezTo>
                    <a:pt x="257975" y="666106"/>
                    <a:pt x="302163" y="665577"/>
                    <a:pt x="302163" y="665048"/>
                  </a:cubicBezTo>
                  <a:cubicBezTo>
                    <a:pt x="302163" y="664254"/>
                    <a:pt x="300310" y="655787"/>
                    <a:pt x="297929" y="645732"/>
                  </a:cubicBezTo>
                  <a:cubicBezTo>
                    <a:pt x="295812" y="635942"/>
                    <a:pt x="292372" y="617155"/>
                    <a:pt x="290520" y="603926"/>
                  </a:cubicBezTo>
                  <a:lnTo>
                    <a:pt x="287345" y="580112"/>
                  </a:lnTo>
                  <a:lnTo>
                    <a:pt x="148696" y="579318"/>
                  </a:lnTo>
                  <a:cubicBezTo>
                    <a:pt x="10576" y="578789"/>
                    <a:pt x="10047" y="578789"/>
                    <a:pt x="3961" y="572968"/>
                  </a:cubicBezTo>
                  <a:cubicBezTo>
                    <a:pt x="-6093" y="563707"/>
                    <a:pt x="-3712" y="549419"/>
                    <a:pt x="8724" y="543068"/>
                  </a:cubicBezTo>
                  <a:cubicBezTo>
                    <a:pt x="14810" y="539628"/>
                    <a:pt x="37830" y="539099"/>
                    <a:pt x="150813" y="539099"/>
                  </a:cubicBezTo>
                  <a:lnTo>
                    <a:pt x="285493" y="539099"/>
                  </a:lnTo>
                  <a:lnTo>
                    <a:pt x="287081" y="501262"/>
                  </a:lnTo>
                  <a:cubicBezTo>
                    <a:pt x="287874" y="480623"/>
                    <a:pt x="289462" y="461572"/>
                    <a:pt x="290256" y="458926"/>
                  </a:cubicBezTo>
                  <a:cubicBezTo>
                    <a:pt x="292108" y="454693"/>
                    <a:pt x="286287" y="454428"/>
                    <a:pt x="190238" y="454428"/>
                  </a:cubicBezTo>
                  <a:cubicBezTo>
                    <a:pt x="91278" y="454428"/>
                    <a:pt x="88368" y="454163"/>
                    <a:pt x="81488" y="448871"/>
                  </a:cubicBezTo>
                  <a:cubicBezTo>
                    <a:pt x="71963" y="441463"/>
                    <a:pt x="71963" y="427704"/>
                    <a:pt x="81488" y="420295"/>
                  </a:cubicBezTo>
                  <a:cubicBezTo>
                    <a:pt x="88368" y="415003"/>
                    <a:pt x="91278" y="414738"/>
                    <a:pt x="193678" y="414738"/>
                  </a:cubicBezTo>
                  <a:lnTo>
                    <a:pt x="298723" y="414738"/>
                  </a:lnTo>
                  <a:lnTo>
                    <a:pt x="301898" y="399921"/>
                  </a:lnTo>
                  <a:cubicBezTo>
                    <a:pt x="303750" y="391454"/>
                    <a:pt x="307719" y="378224"/>
                    <a:pt x="310365" y="370286"/>
                  </a:cubicBezTo>
                  <a:cubicBezTo>
                    <a:pt x="313011" y="362348"/>
                    <a:pt x="315392" y="354146"/>
                    <a:pt x="315392" y="352029"/>
                  </a:cubicBezTo>
                  <a:cubicBezTo>
                    <a:pt x="315392" y="349383"/>
                    <a:pt x="304809" y="348589"/>
                    <a:pt x="261679" y="348589"/>
                  </a:cubicBezTo>
                  <a:cubicBezTo>
                    <a:pt x="211935" y="348589"/>
                    <a:pt x="207437" y="348060"/>
                    <a:pt x="203203" y="343562"/>
                  </a:cubicBezTo>
                  <a:cubicBezTo>
                    <a:pt x="196588" y="336418"/>
                    <a:pt x="196853" y="322923"/>
                    <a:pt x="203997" y="316044"/>
                  </a:cubicBezTo>
                  <a:cubicBezTo>
                    <a:pt x="209553" y="310487"/>
                    <a:pt x="211935" y="310222"/>
                    <a:pt x="271734" y="309429"/>
                  </a:cubicBezTo>
                  <a:lnTo>
                    <a:pt x="333914" y="308635"/>
                  </a:lnTo>
                  <a:lnTo>
                    <a:pt x="343440" y="289584"/>
                  </a:lnTo>
                  <a:cubicBezTo>
                    <a:pt x="366724" y="243279"/>
                    <a:pt x="396624" y="201737"/>
                    <a:pt x="435520" y="161254"/>
                  </a:cubicBezTo>
                  <a:cubicBezTo>
                    <a:pt x="577873" y="13344"/>
                    <a:pt x="790610" y="-39575"/>
                    <a:pt x="986412" y="24457"/>
                  </a:cubicBezTo>
                  <a:cubicBezTo>
                    <a:pt x="1036950" y="40862"/>
                    <a:pt x="1119240" y="84521"/>
                    <a:pt x="1132999" y="101720"/>
                  </a:cubicBezTo>
                  <a:cubicBezTo>
                    <a:pt x="1139614" y="110187"/>
                    <a:pt x="1139614" y="118654"/>
                    <a:pt x="1133263" y="126592"/>
                  </a:cubicBezTo>
                  <a:cubicBezTo>
                    <a:pt x="1124796" y="137176"/>
                    <a:pt x="1113683" y="134794"/>
                    <a:pt x="1086165" y="116537"/>
                  </a:cubicBezTo>
                  <a:cubicBezTo>
                    <a:pt x="966831" y="37687"/>
                    <a:pt x="808073" y="16519"/>
                    <a:pt x="670218" y="60707"/>
                  </a:cubicBezTo>
                  <a:cubicBezTo>
                    <a:pt x="541888" y="101720"/>
                    <a:pt x="438430" y="190624"/>
                    <a:pt x="377573" y="311810"/>
                  </a:cubicBezTo>
                  <a:cubicBezTo>
                    <a:pt x="308513" y="448871"/>
                    <a:pt x="308513" y="613451"/>
                    <a:pt x="377573" y="750513"/>
                  </a:cubicBezTo>
                  <a:cubicBezTo>
                    <a:pt x="452454" y="899481"/>
                    <a:pt x="591103" y="998176"/>
                    <a:pt x="757006" y="1020667"/>
                  </a:cubicBezTo>
                  <a:cubicBezTo>
                    <a:pt x="787699" y="1024900"/>
                    <a:pt x="859405" y="1024106"/>
                    <a:pt x="890098" y="1019608"/>
                  </a:cubicBezTo>
                  <a:cubicBezTo>
                    <a:pt x="966831" y="1007701"/>
                    <a:pt x="1041448" y="977802"/>
                    <a:pt x="1103893" y="934143"/>
                  </a:cubicBezTo>
                  <a:cubicBezTo>
                    <a:pt x="1143053" y="906625"/>
                    <a:pt x="1201000" y="846826"/>
                    <a:pt x="1227460" y="807136"/>
                  </a:cubicBezTo>
                  <a:cubicBezTo>
                    <a:pt x="1273500" y="737547"/>
                    <a:pt x="1299430" y="667694"/>
                    <a:pt x="1308956" y="586727"/>
                  </a:cubicBezTo>
                  <a:cubicBezTo>
                    <a:pt x="1317423" y="515021"/>
                    <a:pt x="1310279" y="443844"/>
                    <a:pt x="1287259" y="375049"/>
                  </a:cubicBezTo>
                  <a:cubicBezTo>
                    <a:pt x="1265033" y="308106"/>
                    <a:pt x="1233810" y="255980"/>
                    <a:pt x="1178774" y="192741"/>
                  </a:cubicBezTo>
                  <a:cubicBezTo>
                    <a:pt x="1160252" y="171573"/>
                    <a:pt x="1158400" y="164429"/>
                    <a:pt x="1168719" y="154110"/>
                  </a:cubicBezTo>
                  <a:cubicBezTo>
                    <a:pt x="1182214" y="140615"/>
                    <a:pt x="1192533" y="146701"/>
                    <a:pt x="1227460" y="188243"/>
                  </a:cubicBezTo>
                  <a:cubicBezTo>
                    <a:pt x="1345735" y="329273"/>
                    <a:pt x="1383043" y="521900"/>
                    <a:pt x="1325890" y="696270"/>
                  </a:cubicBezTo>
                  <a:cubicBezTo>
                    <a:pt x="1303135" y="765859"/>
                    <a:pt x="1265827" y="830156"/>
                    <a:pt x="1214230" y="889426"/>
                  </a:cubicBezTo>
                  <a:lnTo>
                    <a:pt x="1201265" y="903979"/>
                  </a:lnTo>
                  <a:lnTo>
                    <a:pt x="1214230" y="918797"/>
                  </a:lnTo>
                  <a:cubicBezTo>
                    <a:pt x="1221110" y="926734"/>
                    <a:pt x="1227989" y="933349"/>
                    <a:pt x="1229048" y="933349"/>
                  </a:cubicBezTo>
                  <a:cubicBezTo>
                    <a:pt x="1230371" y="933349"/>
                    <a:pt x="1237515" y="928057"/>
                    <a:pt x="1244923" y="921443"/>
                  </a:cubicBezTo>
                  <a:cubicBezTo>
                    <a:pt x="1260005" y="908213"/>
                    <a:pt x="1266356" y="905567"/>
                    <a:pt x="1275087" y="908742"/>
                  </a:cubicBezTo>
                  <a:cubicBezTo>
                    <a:pt x="1281173" y="911123"/>
                    <a:pt x="1324832" y="959809"/>
                    <a:pt x="1329330" y="969599"/>
                  </a:cubicBezTo>
                  <a:cubicBezTo>
                    <a:pt x="1335151" y="982035"/>
                    <a:pt x="1330388" y="987327"/>
                    <a:pt x="1250215" y="1056387"/>
                  </a:cubicBezTo>
                  <a:cubicBezTo>
                    <a:pt x="1167661" y="1127564"/>
                    <a:pt x="1164221" y="1129681"/>
                    <a:pt x="1152050" y="1119361"/>
                  </a:cubicBezTo>
                  <a:cubicBezTo>
                    <a:pt x="1143053" y="1111424"/>
                    <a:pt x="1106010" y="1067765"/>
                    <a:pt x="1103364" y="1061415"/>
                  </a:cubicBezTo>
                  <a:cubicBezTo>
                    <a:pt x="1098866" y="1051625"/>
                    <a:pt x="1102835" y="1043157"/>
                    <a:pt x="1118446" y="1030192"/>
                  </a:cubicBezTo>
                  <a:cubicBezTo>
                    <a:pt x="1126384" y="1023313"/>
                    <a:pt x="1132999" y="1016698"/>
                    <a:pt x="1132999" y="1015375"/>
                  </a:cubicBezTo>
                  <a:cubicBezTo>
                    <a:pt x="1132999" y="1014316"/>
                    <a:pt x="1126913" y="1006114"/>
                    <a:pt x="1119504" y="997117"/>
                  </a:cubicBezTo>
                  <a:lnTo>
                    <a:pt x="1105745" y="980977"/>
                  </a:lnTo>
                  <a:lnTo>
                    <a:pt x="1094897" y="987857"/>
                  </a:lnTo>
                  <a:cubicBezTo>
                    <a:pt x="1053355" y="1013787"/>
                    <a:pt x="973976" y="1044480"/>
                    <a:pt x="924496" y="1054006"/>
                  </a:cubicBezTo>
                  <a:lnTo>
                    <a:pt x="900153" y="1058769"/>
                  </a:lnTo>
                  <a:lnTo>
                    <a:pt x="900153" y="1088668"/>
                  </a:lnTo>
                  <a:lnTo>
                    <a:pt x="900153" y="1118568"/>
                  </a:lnTo>
                  <a:lnTo>
                    <a:pt x="937990" y="1118568"/>
                  </a:lnTo>
                  <a:cubicBezTo>
                    <a:pt x="982178" y="1118568"/>
                    <a:pt x="991968" y="1120949"/>
                    <a:pt x="1006521" y="1133914"/>
                  </a:cubicBezTo>
                  <a:cubicBezTo>
                    <a:pt x="1023984" y="1149790"/>
                    <a:pt x="1027160" y="1159316"/>
                    <a:pt x="1027160" y="1200064"/>
                  </a:cubicBezTo>
                  <a:cubicBezTo>
                    <a:pt x="1027160" y="1240018"/>
                    <a:pt x="1024778" y="1249014"/>
                    <a:pt x="1009167" y="1264890"/>
                  </a:cubicBezTo>
                  <a:cubicBezTo>
                    <a:pt x="991704" y="1282618"/>
                    <a:pt x="992233" y="1282618"/>
                    <a:pt x="818392" y="1282354"/>
                  </a:cubicBezTo>
                  <a:cubicBezTo>
                    <a:pt x="733192" y="1282089"/>
                    <a:pt x="659369" y="1281031"/>
                    <a:pt x="654342" y="1279972"/>
                  </a:cubicBezTo>
                  <a:close/>
                  <a:moveTo>
                    <a:pt x="691121" y="1200593"/>
                  </a:moveTo>
                  <a:lnTo>
                    <a:pt x="691121" y="1158257"/>
                  </a:lnTo>
                  <a:lnTo>
                    <a:pt x="678156" y="1158257"/>
                  </a:lnTo>
                  <a:cubicBezTo>
                    <a:pt x="669159" y="1158257"/>
                    <a:pt x="663338" y="1159845"/>
                    <a:pt x="658311" y="1163814"/>
                  </a:cubicBezTo>
                  <a:cubicBezTo>
                    <a:pt x="651696" y="1169106"/>
                    <a:pt x="651431" y="1169900"/>
                    <a:pt x="651431" y="1200328"/>
                  </a:cubicBezTo>
                  <a:cubicBezTo>
                    <a:pt x="651431" y="1226788"/>
                    <a:pt x="652225" y="1232080"/>
                    <a:pt x="656194" y="1235520"/>
                  </a:cubicBezTo>
                  <a:cubicBezTo>
                    <a:pt x="662544" y="1241076"/>
                    <a:pt x="666778" y="1242399"/>
                    <a:pt x="680008" y="1242664"/>
                  </a:cubicBezTo>
                  <a:lnTo>
                    <a:pt x="691121" y="1242928"/>
                  </a:lnTo>
                  <a:lnTo>
                    <a:pt x="691121" y="1200593"/>
                  </a:lnTo>
                  <a:close/>
                  <a:moveTo>
                    <a:pt x="762562" y="1200593"/>
                  </a:moveTo>
                  <a:lnTo>
                    <a:pt x="762562" y="1158257"/>
                  </a:lnTo>
                  <a:lnTo>
                    <a:pt x="746686" y="1158257"/>
                  </a:lnTo>
                  <a:lnTo>
                    <a:pt x="730810" y="1158257"/>
                  </a:lnTo>
                  <a:lnTo>
                    <a:pt x="730810" y="1200593"/>
                  </a:lnTo>
                  <a:lnTo>
                    <a:pt x="730810" y="1242928"/>
                  </a:lnTo>
                  <a:lnTo>
                    <a:pt x="746686" y="1242928"/>
                  </a:lnTo>
                  <a:lnTo>
                    <a:pt x="762562" y="1242928"/>
                  </a:lnTo>
                  <a:lnTo>
                    <a:pt x="762562" y="1200593"/>
                  </a:lnTo>
                  <a:close/>
                  <a:moveTo>
                    <a:pt x="834003" y="1200593"/>
                  </a:moveTo>
                  <a:lnTo>
                    <a:pt x="834003" y="1158257"/>
                  </a:lnTo>
                  <a:lnTo>
                    <a:pt x="818128" y="1158257"/>
                  </a:lnTo>
                  <a:lnTo>
                    <a:pt x="802252" y="1158257"/>
                  </a:lnTo>
                  <a:lnTo>
                    <a:pt x="802252" y="1198741"/>
                  </a:lnTo>
                  <a:cubicBezTo>
                    <a:pt x="802252" y="1221232"/>
                    <a:pt x="803046" y="1240283"/>
                    <a:pt x="804104" y="1241076"/>
                  </a:cubicBezTo>
                  <a:cubicBezTo>
                    <a:pt x="804898" y="1242135"/>
                    <a:pt x="812042" y="1242928"/>
                    <a:pt x="819980" y="1242928"/>
                  </a:cubicBezTo>
                  <a:lnTo>
                    <a:pt x="834003" y="1242928"/>
                  </a:lnTo>
                  <a:lnTo>
                    <a:pt x="834003" y="1200593"/>
                  </a:lnTo>
                  <a:close/>
                  <a:moveTo>
                    <a:pt x="907562" y="1200064"/>
                  </a:moveTo>
                  <a:lnTo>
                    <a:pt x="908355" y="1158257"/>
                  </a:lnTo>
                  <a:lnTo>
                    <a:pt x="892215" y="1158257"/>
                  </a:lnTo>
                  <a:lnTo>
                    <a:pt x="876339" y="1158257"/>
                  </a:lnTo>
                  <a:lnTo>
                    <a:pt x="876339" y="1200593"/>
                  </a:lnTo>
                  <a:lnTo>
                    <a:pt x="876339" y="1243193"/>
                  </a:lnTo>
                  <a:lnTo>
                    <a:pt x="891686" y="1242399"/>
                  </a:lnTo>
                  <a:lnTo>
                    <a:pt x="906768" y="1241606"/>
                  </a:lnTo>
                  <a:lnTo>
                    <a:pt x="907562" y="1200064"/>
                  </a:lnTo>
                  <a:close/>
                  <a:moveTo>
                    <a:pt x="982707" y="1234991"/>
                  </a:moveTo>
                  <a:cubicBezTo>
                    <a:pt x="986676" y="1230228"/>
                    <a:pt x="987470" y="1224407"/>
                    <a:pt x="987470" y="1200064"/>
                  </a:cubicBezTo>
                  <a:cubicBezTo>
                    <a:pt x="987470" y="1173075"/>
                    <a:pt x="987205" y="1170958"/>
                    <a:pt x="980855" y="1164872"/>
                  </a:cubicBezTo>
                  <a:cubicBezTo>
                    <a:pt x="975828" y="1159580"/>
                    <a:pt x="971859" y="1158257"/>
                    <a:pt x="961010" y="1158257"/>
                  </a:cubicBezTo>
                  <a:lnTo>
                    <a:pt x="947780" y="1158257"/>
                  </a:lnTo>
                  <a:lnTo>
                    <a:pt x="947780" y="1200857"/>
                  </a:lnTo>
                  <a:lnTo>
                    <a:pt x="947780" y="1243458"/>
                  </a:lnTo>
                  <a:lnTo>
                    <a:pt x="962862" y="1242399"/>
                  </a:lnTo>
                  <a:cubicBezTo>
                    <a:pt x="974240" y="1241341"/>
                    <a:pt x="979003" y="1239753"/>
                    <a:pt x="982707" y="1234991"/>
                  </a:cubicBezTo>
                  <a:close/>
                  <a:moveTo>
                    <a:pt x="860463" y="1091314"/>
                  </a:moveTo>
                  <a:lnTo>
                    <a:pt x="860463" y="1064325"/>
                  </a:lnTo>
                  <a:lnTo>
                    <a:pt x="819451" y="1064325"/>
                  </a:lnTo>
                  <a:lnTo>
                    <a:pt x="778438" y="1064325"/>
                  </a:lnTo>
                  <a:lnTo>
                    <a:pt x="778438" y="1091314"/>
                  </a:lnTo>
                  <a:lnTo>
                    <a:pt x="778438" y="1118568"/>
                  </a:lnTo>
                  <a:lnTo>
                    <a:pt x="819451" y="1118568"/>
                  </a:lnTo>
                  <a:lnTo>
                    <a:pt x="860463" y="1118568"/>
                  </a:lnTo>
                  <a:lnTo>
                    <a:pt x="860463" y="1091314"/>
                  </a:lnTo>
                  <a:close/>
                  <a:moveTo>
                    <a:pt x="1230371" y="1020931"/>
                  </a:moveTo>
                  <a:lnTo>
                    <a:pt x="1284084" y="974627"/>
                  </a:lnTo>
                  <a:lnTo>
                    <a:pt x="1274823" y="965630"/>
                  </a:lnTo>
                  <a:lnTo>
                    <a:pt x="1265827" y="956369"/>
                  </a:lnTo>
                  <a:lnTo>
                    <a:pt x="1207615" y="1006378"/>
                  </a:lnTo>
                  <a:lnTo>
                    <a:pt x="1149668" y="1056387"/>
                  </a:lnTo>
                  <a:lnTo>
                    <a:pt x="1157871" y="1065913"/>
                  </a:lnTo>
                  <a:cubicBezTo>
                    <a:pt x="1165544" y="1075174"/>
                    <a:pt x="1166073" y="1075438"/>
                    <a:pt x="1171365" y="1071469"/>
                  </a:cubicBezTo>
                  <a:cubicBezTo>
                    <a:pt x="1174276" y="1068823"/>
                    <a:pt x="1201000" y="1046333"/>
                    <a:pt x="1230371" y="1020931"/>
                  </a:cubicBezTo>
                  <a:close/>
                  <a:moveTo>
                    <a:pt x="475474" y="1065119"/>
                  </a:moveTo>
                  <a:lnTo>
                    <a:pt x="482353" y="1056916"/>
                  </a:lnTo>
                  <a:lnTo>
                    <a:pt x="476268" y="1050831"/>
                  </a:lnTo>
                  <a:cubicBezTo>
                    <a:pt x="463302" y="1038130"/>
                    <a:pt x="367254" y="957163"/>
                    <a:pt x="365401" y="957163"/>
                  </a:cubicBezTo>
                  <a:cubicBezTo>
                    <a:pt x="364343" y="957163"/>
                    <a:pt x="360109" y="961397"/>
                    <a:pt x="356140" y="966424"/>
                  </a:cubicBezTo>
                  <a:lnTo>
                    <a:pt x="349261" y="975685"/>
                  </a:lnTo>
                  <a:lnTo>
                    <a:pt x="356670" y="982035"/>
                  </a:lnTo>
                  <a:cubicBezTo>
                    <a:pt x="360903" y="985475"/>
                    <a:pt x="386305" y="1007437"/>
                    <a:pt x="413294" y="1030721"/>
                  </a:cubicBezTo>
                  <a:cubicBezTo>
                    <a:pt x="440282" y="1054006"/>
                    <a:pt x="463567" y="1073322"/>
                    <a:pt x="465419" y="1073322"/>
                  </a:cubicBezTo>
                  <a:cubicBezTo>
                    <a:pt x="467007" y="1073586"/>
                    <a:pt x="471505" y="1069882"/>
                    <a:pt x="475474" y="1065119"/>
                  </a:cubicBezTo>
                  <a:close/>
                  <a:moveTo>
                    <a:pt x="481824" y="972510"/>
                  </a:moveTo>
                  <a:lnTo>
                    <a:pt x="495848" y="956105"/>
                  </a:lnTo>
                  <a:lnTo>
                    <a:pt x="485793" y="947109"/>
                  </a:lnTo>
                  <a:cubicBezTo>
                    <a:pt x="479972" y="942346"/>
                    <a:pt x="472299" y="936260"/>
                    <a:pt x="468594" y="933349"/>
                  </a:cubicBezTo>
                  <a:lnTo>
                    <a:pt x="461715" y="928322"/>
                  </a:lnTo>
                  <a:lnTo>
                    <a:pt x="447956" y="944727"/>
                  </a:lnTo>
                  <a:lnTo>
                    <a:pt x="434197" y="961132"/>
                  </a:lnTo>
                  <a:lnTo>
                    <a:pt x="449543" y="974891"/>
                  </a:lnTo>
                  <a:cubicBezTo>
                    <a:pt x="458010" y="982565"/>
                    <a:pt x="465684" y="988915"/>
                    <a:pt x="466478" y="988915"/>
                  </a:cubicBezTo>
                  <a:cubicBezTo>
                    <a:pt x="467271" y="988915"/>
                    <a:pt x="474416" y="981506"/>
                    <a:pt x="481824" y="972510"/>
                  </a:cubicBezTo>
                  <a:close/>
                  <a:moveTo>
                    <a:pt x="1185389" y="972774"/>
                  </a:moveTo>
                  <a:cubicBezTo>
                    <a:pt x="1191475" y="967483"/>
                    <a:pt x="1196502" y="962455"/>
                    <a:pt x="1196502" y="961397"/>
                  </a:cubicBezTo>
                  <a:cubicBezTo>
                    <a:pt x="1196502" y="960338"/>
                    <a:pt x="1190945" y="952930"/>
                    <a:pt x="1184331" y="944992"/>
                  </a:cubicBezTo>
                  <a:lnTo>
                    <a:pt x="1172159" y="930968"/>
                  </a:lnTo>
                  <a:lnTo>
                    <a:pt x="1157342" y="943404"/>
                  </a:lnTo>
                  <a:cubicBezTo>
                    <a:pt x="1148875" y="950284"/>
                    <a:pt x="1141730" y="956899"/>
                    <a:pt x="1141201" y="957957"/>
                  </a:cubicBezTo>
                  <a:cubicBezTo>
                    <a:pt x="1140672" y="959280"/>
                    <a:pt x="1145964" y="966689"/>
                    <a:pt x="1152843" y="974627"/>
                  </a:cubicBezTo>
                  <a:cubicBezTo>
                    <a:pt x="1166603" y="990502"/>
                    <a:pt x="1164750" y="990767"/>
                    <a:pt x="1185389" y="972774"/>
                  </a:cubicBezTo>
                  <a:close/>
                </a:path>
              </a:pathLst>
            </a:custGeom>
            <a:grpFill/>
            <a:ln w="264" cap="flat">
              <a:solidFill>
                <a:srgbClr val="FFFFFF"/>
              </a:solid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78DA6CBD-345A-440A-8252-15AA236722B8}"/>
                </a:ext>
              </a:extLst>
            </p:cNvPr>
            <p:cNvSpPr/>
            <p:nvPr/>
          </p:nvSpPr>
          <p:spPr>
            <a:xfrm flipV="1">
              <a:off x="5192777" y="984896"/>
              <a:ext cx="838149" cy="838586"/>
            </a:xfrm>
            <a:custGeom>
              <a:avLst/>
              <a:gdLst>
                <a:gd name="connsiteX0" fmla="*/ 374036 w 838149"/>
                <a:gd name="connsiteY0" fmla="*/ 835333 h 838586"/>
                <a:gd name="connsiteX1" fmla="*/ 304447 w 838149"/>
                <a:gd name="connsiteY1" fmla="*/ 820515 h 838586"/>
                <a:gd name="connsiteX2" fmla="*/ 305241 w 838149"/>
                <a:gd name="connsiteY2" fmla="*/ 787176 h 838586"/>
                <a:gd name="connsiteX3" fmla="*/ 336463 w 838149"/>
                <a:gd name="connsiteY3" fmla="*/ 788764 h 838586"/>
                <a:gd name="connsiteX4" fmla="*/ 378534 w 838149"/>
                <a:gd name="connsiteY4" fmla="*/ 794849 h 838586"/>
                <a:gd name="connsiteX5" fmla="*/ 396527 w 838149"/>
                <a:gd name="connsiteY5" fmla="*/ 796437 h 838586"/>
                <a:gd name="connsiteX6" fmla="*/ 396527 w 838149"/>
                <a:gd name="connsiteY6" fmla="*/ 765744 h 838586"/>
                <a:gd name="connsiteX7" fmla="*/ 403407 w 838149"/>
                <a:gd name="connsiteY7" fmla="*/ 729758 h 838586"/>
                <a:gd name="connsiteX8" fmla="*/ 429602 w 838149"/>
                <a:gd name="connsiteY8" fmla="*/ 730817 h 838586"/>
                <a:gd name="connsiteX9" fmla="*/ 436217 w 838149"/>
                <a:gd name="connsiteY9" fmla="*/ 766802 h 838586"/>
                <a:gd name="connsiteX10" fmla="*/ 436217 w 838149"/>
                <a:gd name="connsiteY10" fmla="*/ 796437 h 838586"/>
                <a:gd name="connsiteX11" fmla="*/ 457384 w 838149"/>
                <a:gd name="connsiteY11" fmla="*/ 794585 h 838586"/>
                <a:gd name="connsiteX12" fmla="*/ 610586 w 838149"/>
                <a:gd name="connsiteY12" fmla="*/ 743517 h 838586"/>
                <a:gd name="connsiteX13" fmla="*/ 669062 w 838149"/>
                <a:gd name="connsiteY13" fmla="*/ 699065 h 838586"/>
                <a:gd name="connsiteX14" fmla="*/ 649218 w 838149"/>
                <a:gd name="connsiteY14" fmla="*/ 676574 h 838586"/>
                <a:gd name="connsiteX15" fmla="*/ 629373 w 838149"/>
                <a:gd name="connsiteY15" fmla="*/ 648262 h 838586"/>
                <a:gd name="connsiteX16" fmla="*/ 636252 w 838149"/>
                <a:gd name="connsiteY16" fmla="*/ 634503 h 838586"/>
                <a:gd name="connsiteX17" fmla="*/ 677530 w 838149"/>
                <a:gd name="connsiteY17" fmla="*/ 649585 h 838586"/>
                <a:gd name="connsiteX18" fmla="*/ 698697 w 838149"/>
                <a:gd name="connsiteY18" fmla="*/ 669959 h 838586"/>
                <a:gd name="connsiteX19" fmla="*/ 709281 w 838149"/>
                <a:gd name="connsiteY19" fmla="*/ 658052 h 838586"/>
                <a:gd name="connsiteX20" fmla="*/ 776224 w 838149"/>
                <a:gd name="connsiteY20" fmla="*/ 538190 h 838586"/>
                <a:gd name="connsiteX21" fmla="*/ 794746 w 838149"/>
                <a:gd name="connsiteY21" fmla="*/ 452460 h 838586"/>
                <a:gd name="connsiteX22" fmla="*/ 796334 w 838149"/>
                <a:gd name="connsiteY22" fmla="*/ 435791 h 838586"/>
                <a:gd name="connsiteX23" fmla="*/ 766963 w 838149"/>
                <a:gd name="connsiteY23" fmla="*/ 435791 h 838586"/>
                <a:gd name="connsiteX24" fmla="*/ 732566 w 838149"/>
                <a:gd name="connsiteY24" fmla="*/ 430499 h 838586"/>
                <a:gd name="connsiteX25" fmla="*/ 734153 w 838149"/>
                <a:gd name="connsiteY25" fmla="*/ 401657 h 838586"/>
                <a:gd name="connsiteX26" fmla="*/ 768551 w 838149"/>
                <a:gd name="connsiteY26" fmla="*/ 396101 h 838586"/>
                <a:gd name="connsiteX27" fmla="*/ 795805 w 838149"/>
                <a:gd name="connsiteY27" fmla="*/ 396101 h 838586"/>
                <a:gd name="connsiteX28" fmla="*/ 794482 w 838149"/>
                <a:gd name="connsiteY28" fmla="*/ 382342 h 838586"/>
                <a:gd name="connsiteX29" fmla="*/ 775960 w 838149"/>
                <a:gd name="connsiteY29" fmla="*/ 295554 h 838586"/>
                <a:gd name="connsiteX30" fmla="*/ 709281 w 838149"/>
                <a:gd name="connsiteY30" fmla="*/ 176485 h 838586"/>
                <a:gd name="connsiteX31" fmla="*/ 698697 w 838149"/>
                <a:gd name="connsiteY31" fmla="*/ 164578 h 838586"/>
                <a:gd name="connsiteX32" fmla="*/ 678853 w 838149"/>
                <a:gd name="connsiteY32" fmla="*/ 183894 h 838586"/>
                <a:gd name="connsiteX33" fmla="*/ 651070 w 838149"/>
                <a:gd name="connsiteY33" fmla="*/ 202945 h 838586"/>
                <a:gd name="connsiteX34" fmla="*/ 631490 w 838149"/>
                <a:gd name="connsiteY34" fmla="*/ 184952 h 838586"/>
                <a:gd name="connsiteX35" fmla="*/ 650805 w 838149"/>
                <a:gd name="connsiteY35" fmla="*/ 156376 h 838586"/>
                <a:gd name="connsiteX36" fmla="*/ 670121 w 838149"/>
                <a:gd name="connsiteY36" fmla="*/ 136795 h 838586"/>
                <a:gd name="connsiteX37" fmla="*/ 662447 w 838149"/>
                <a:gd name="connsiteY37" fmla="*/ 128857 h 838586"/>
                <a:gd name="connsiteX38" fmla="*/ 524857 w 838149"/>
                <a:gd name="connsiteY38" fmla="*/ 53447 h 838586"/>
                <a:gd name="connsiteX39" fmla="*/ 447859 w 838149"/>
                <a:gd name="connsiteY39" fmla="*/ 38894 h 838586"/>
                <a:gd name="connsiteX40" fmla="*/ 438863 w 838149"/>
                <a:gd name="connsiteY40" fmla="*/ 38894 h 838586"/>
                <a:gd name="connsiteX41" fmla="*/ 438863 w 838149"/>
                <a:gd name="connsiteY41" fmla="*/ 65089 h 838586"/>
                <a:gd name="connsiteX42" fmla="*/ 432777 w 838149"/>
                <a:gd name="connsiteY42" fmla="*/ 98693 h 838586"/>
                <a:gd name="connsiteX43" fmla="*/ 403936 w 838149"/>
                <a:gd name="connsiteY43" fmla="*/ 100016 h 838586"/>
                <a:gd name="connsiteX44" fmla="*/ 399173 w 838149"/>
                <a:gd name="connsiteY44" fmla="*/ 66412 h 838586"/>
                <a:gd name="connsiteX45" fmla="*/ 399173 w 838149"/>
                <a:gd name="connsiteY45" fmla="*/ 38894 h 838586"/>
                <a:gd name="connsiteX46" fmla="*/ 386737 w 838149"/>
                <a:gd name="connsiteY46" fmla="*/ 38894 h 838586"/>
                <a:gd name="connsiteX47" fmla="*/ 301272 w 838149"/>
                <a:gd name="connsiteY47" fmla="*/ 55299 h 838586"/>
                <a:gd name="connsiteX48" fmla="*/ 178763 w 838149"/>
                <a:gd name="connsiteY48" fmla="*/ 120390 h 838586"/>
                <a:gd name="connsiteX49" fmla="*/ 163681 w 838149"/>
                <a:gd name="connsiteY49" fmla="*/ 132297 h 838586"/>
                <a:gd name="connsiteX50" fmla="*/ 184849 w 838149"/>
                <a:gd name="connsiteY50" fmla="*/ 153994 h 838586"/>
                <a:gd name="connsiteX51" fmla="*/ 206017 w 838149"/>
                <a:gd name="connsiteY51" fmla="*/ 179925 h 838586"/>
                <a:gd name="connsiteX52" fmla="*/ 181145 w 838149"/>
                <a:gd name="connsiteY52" fmla="*/ 201357 h 838586"/>
                <a:gd name="connsiteX53" fmla="*/ 155479 w 838149"/>
                <a:gd name="connsiteY53" fmla="*/ 179925 h 838586"/>
                <a:gd name="connsiteX54" fmla="*/ 135105 w 838149"/>
                <a:gd name="connsiteY54" fmla="*/ 160080 h 838586"/>
                <a:gd name="connsiteX55" fmla="*/ 114995 w 838149"/>
                <a:gd name="connsiteY55" fmla="*/ 186010 h 838586"/>
                <a:gd name="connsiteX56" fmla="*/ 37733 w 838149"/>
                <a:gd name="connsiteY56" fmla="*/ 378108 h 838586"/>
                <a:gd name="connsiteX57" fmla="*/ 36145 w 838149"/>
                <a:gd name="connsiteY57" fmla="*/ 392926 h 838586"/>
                <a:gd name="connsiteX58" fmla="*/ 67103 w 838149"/>
                <a:gd name="connsiteY58" fmla="*/ 393984 h 838586"/>
                <a:gd name="connsiteX59" fmla="*/ 103088 w 838149"/>
                <a:gd name="connsiteY59" fmla="*/ 401128 h 838586"/>
                <a:gd name="connsiteX60" fmla="*/ 102030 w 838149"/>
                <a:gd name="connsiteY60" fmla="*/ 427323 h 838586"/>
                <a:gd name="connsiteX61" fmla="*/ 65780 w 838149"/>
                <a:gd name="connsiteY61" fmla="*/ 433145 h 838586"/>
                <a:gd name="connsiteX62" fmla="*/ 35881 w 838149"/>
                <a:gd name="connsiteY62" fmla="*/ 433145 h 838586"/>
                <a:gd name="connsiteX63" fmla="*/ 37733 w 838149"/>
                <a:gd name="connsiteY63" fmla="*/ 453783 h 838586"/>
                <a:gd name="connsiteX64" fmla="*/ 75570 w 838149"/>
                <a:gd name="connsiteY64" fmla="*/ 585288 h 838586"/>
                <a:gd name="connsiteX65" fmla="*/ 123992 w 838149"/>
                <a:gd name="connsiteY65" fmla="*/ 660698 h 838586"/>
                <a:gd name="connsiteX66" fmla="*/ 131930 w 838149"/>
                <a:gd name="connsiteY66" fmla="*/ 669695 h 838586"/>
                <a:gd name="connsiteX67" fmla="*/ 151245 w 838149"/>
                <a:gd name="connsiteY67" fmla="*/ 650908 h 838586"/>
                <a:gd name="connsiteX68" fmla="*/ 176117 w 838149"/>
                <a:gd name="connsiteY68" fmla="*/ 629211 h 838586"/>
                <a:gd name="connsiteX69" fmla="*/ 203371 w 838149"/>
                <a:gd name="connsiteY69" fmla="*/ 647998 h 838586"/>
                <a:gd name="connsiteX70" fmla="*/ 182203 w 838149"/>
                <a:gd name="connsiteY70" fmla="*/ 677633 h 838586"/>
                <a:gd name="connsiteX71" fmla="*/ 161035 w 838149"/>
                <a:gd name="connsiteY71" fmla="*/ 699594 h 838586"/>
                <a:gd name="connsiteX72" fmla="*/ 181145 w 838149"/>
                <a:gd name="connsiteY72" fmla="*/ 715735 h 838586"/>
                <a:gd name="connsiteX73" fmla="*/ 223216 w 838149"/>
                <a:gd name="connsiteY73" fmla="*/ 744311 h 838586"/>
                <a:gd name="connsiteX74" fmla="*/ 250998 w 838149"/>
                <a:gd name="connsiteY74" fmla="*/ 773946 h 838586"/>
                <a:gd name="connsiteX75" fmla="*/ 237239 w 838149"/>
                <a:gd name="connsiteY75" fmla="*/ 790087 h 838586"/>
                <a:gd name="connsiteX76" fmla="*/ 180086 w 838149"/>
                <a:gd name="connsiteY76" fmla="*/ 764156 h 838586"/>
                <a:gd name="connsiteX77" fmla="*/ 4658 w 838149"/>
                <a:gd name="connsiteY77" fmla="*/ 501411 h 838586"/>
                <a:gd name="connsiteX78" fmla="*/ -2221 w 838149"/>
                <a:gd name="connsiteY78" fmla="*/ 429176 h 838586"/>
                <a:gd name="connsiteX79" fmla="*/ 2012 w 838149"/>
                <a:gd name="connsiteY79" fmla="*/ 348738 h 838586"/>
                <a:gd name="connsiteX80" fmla="*/ 290159 w 838149"/>
                <a:gd name="connsiteY80" fmla="*/ 16668 h 838586"/>
                <a:gd name="connsiteX81" fmla="*/ 415049 w 838149"/>
                <a:gd name="connsiteY81" fmla="*/ -1854 h 838586"/>
                <a:gd name="connsiteX82" fmla="*/ 579628 w 838149"/>
                <a:gd name="connsiteY82" fmla="*/ 30956 h 838586"/>
                <a:gd name="connsiteX83" fmla="*/ 834965 w 838149"/>
                <a:gd name="connsiteY83" fmla="*/ 400070 h 838586"/>
                <a:gd name="connsiteX84" fmla="*/ 492047 w 838149"/>
                <a:gd name="connsiteY84" fmla="*/ 829776 h 838586"/>
                <a:gd name="connsiteX85" fmla="*/ 374036 w 838149"/>
                <a:gd name="connsiteY85" fmla="*/ 835333 h 838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838149" h="838586">
                  <a:moveTo>
                    <a:pt x="374036" y="835333"/>
                  </a:moveTo>
                  <a:cubicBezTo>
                    <a:pt x="343343" y="831893"/>
                    <a:pt x="311591" y="825013"/>
                    <a:pt x="304447" y="820515"/>
                  </a:cubicBezTo>
                  <a:cubicBezTo>
                    <a:pt x="291482" y="812048"/>
                    <a:pt x="291746" y="793262"/>
                    <a:pt x="305241" y="787176"/>
                  </a:cubicBezTo>
                  <a:cubicBezTo>
                    <a:pt x="310797" y="784795"/>
                    <a:pt x="317148" y="785059"/>
                    <a:pt x="336463" y="788764"/>
                  </a:cubicBezTo>
                  <a:cubicBezTo>
                    <a:pt x="349958" y="791410"/>
                    <a:pt x="368744" y="794055"/>
                    <a:pt x="378534" y="794849"/>
                  </a:cubicBezTo>
                  <a:lnTo>
                    <a:pt x="396527" y="796437"/>
                  </a:lnTo>
                  <a:lnTo>
                    <a:pt x="396527" y="765744"/>
                  </a:lnTo>
                  <a:cubicBezTo>
                    <a:pt x="396527" y="735844"/>
                    <a:pt x="396792" y="735050"/>
                    <a:pt x="403407" y="729758"/>
                  </a:cubicBezTo>
                  <a:cubicBezTo>
                    <a:pt x="412667" y="722350"/>
                    <a:pt x="421664" y="722879"/>
                    <a:pt x="429602" y="730817"/>
                  </a:cubicBezTo>
                  <a:cubicBezTo>
                    <a:pt x="435952" y="736902"/>
                    <a:pt x="436217" y="739019"/>
                    <a:pt x="436217" y="766802"/>
                  </a:cubicBezTo>
                  <a:lnTo>
                    <a:pt x="436217" y="796437"/>
                  </a:lnTo>
                  <a:lnTo>
                    <a:pt x="457384" y="794585"/>
                  </a:lnTo>
                  <a:cubicBezTo>
                    <a:pt x="503689" y="790880"/>
                    <a:pt x="566134" y="769977"/>
                    <a:pt x="610586" y="743517"/>
                  </a:cubicBezTo>
                  <a:cubicBezTo>
                    <a:pt x="634665" y="728965"/>
                    <a:pt x="668798" y="703034"/>
                    <a:pt x="669062" y="699065"/>
                  </a:cubicBezTo>
                  <a:cubicBezTo>
                    <a:pt x="669062" y="697477"/>
                    <a:pt x="660066" y="687423"/>
                    <a:pt x="649218" y="676574"/>
                  </a:cubicBezTo>
                  <a:cubicBezTo>
                    <a:pt x="632813" y="660169"/>
                    <a:pt x="629373" y="655406"/>
                    <a:pt x="629373" y="648262"/>
                  </a:cubicBezTo>
                  <a:cubicBezTo>
                    <a:pt x="629373" y="642441"/>
                    <a:pt x="631490" y="638208"/>
                    <a:pt x="636252" y="634503"/>
                  </a:cubicBezTo>
                  <a:cubicBezTo>
                    <a:pt x="648424" y="624978"/>
                    <a:pt x="654510" y="627094"/>
                    <a:pt x="677530" y="649585"/>
                  </a:cubicBezTo>
                  <a:lnTo>
                    <a:pt x="698697" y="669959"/>
                  </a:lnTo>
                  <a:lnTo>
                    <a:pt x="709281" y="658052"/>
                  </a:lnTo>
                  <a:cubicBezTo>
                    <a:pt x="733889" y="630534"/>
                    <a:pt x="762730" y="578938"/>
                    <a:pt x="776224" y="538190"/>
                  </a:cubicBezTo>
                  <a:cubicBezTo>
                    <a:pt x="783898" y="514905"/>
                    <a:pt x="792100" y="477068"/>
                    <a:pt x="794746" y="452460"/>
                  </a:cubicBezTo>
                  <a:lnTo>
                    <a:pt x="796334" y="435791"/>
                  </a:lnTo>
                  <a:lnTo>
                    <a:pt x="766963" y="435791"/>
                  </a:lnTo>
                  <a:cubicBezTo>
                    <a:pt x="741298" y="435791"/>
                    <a:pt x="737329" y="435261"/>
                    <a:pt x="732566" y="430499"/>
                  </a:cubicBezTo>
                  <a:cubicBezTo>
                    <a:pt x="724628" y="422561"/>
                    <a:pt x="725422" y="408537"/>
                    <a:pt x="734153" y="401657"/>
                  </a:cubicBezTo>
                  <a:cubicBezTo>
                    <a:pt x="740239" y="396895"/>
                    <a:pt x="745002" y="396101"/>
                    <a:pt x="768551" y="396101"/>
                  </a:cubicBezTo>
                  <a:lnTo>
                    <a:pt x="795805" y="396101"/>
                  </a:lnTo>
                  <a:lnTo>
                    <a:pt x="794482" y="382342"/>
                  </a:lnTo>
                  <a:cubicBezTo>
                    <a:pt x="791836" y="358793"/>
                    <a:pt x="782839" y="316457"/>
                    <a:pt x="775960" y="295554"/>
                  </a:cubicBezTo>
                  <a:cubicBezTo>
                    <a:pt x="762201" y="254806"/>
                    <a:pt x="733624" y="204003"/>
                    <a:pt x="709281" y="176485"/>
                  </a:cubicBezTo>
                  <a:lnTo>
                    <a:pt x="698697" y="164578"/>
                  </a:lnTo>
                  <a:lnTo>
                    <a:pt x="678853" y="183894"/>
                  </a:lnTo>
                  <a:cubicBezTo>
                    <a:pt x="663241" y="198976"/>
                    <a:pt x="657420" y="202945"/>
                    <a:pt x="651070" y="202945"/>
                  </a:cubicBezTo>
                  <a:cubicBezTo>
                    <a:pt x="639957" y="202945"/>
                    <a:pt x="631754" y="195536"/>
                    <a:pt x="631490" y="184952"/>
                  </a:cubicBezTo>
                  <a:cubicBezTo>
                    <a:pt x="631225" y="177279"/>
                    <a:pt x="634136" y="173310"/>
                    <a:pt x="650805" y="156376"/>
                  </a:cubicBezTo>
                  <a:lnTo>
                    <a:pt x="670121" y="136795"/>
                  </a:lnTo>
                  <a:lnTo>
                    <a:pt x="662447" y="128857"/>
                  </a:lnTo>
                  <a:cubicBezTo>
                    <a:pt x="639163" y="104514"/>
                    <a:pt x="569045" y="66148"/>
                    <a:pt x="524857" y="53447"/>
                  </a:cubicBezTo>
                  <a:cubicBezTo>
                    <a:pt x="498662" y="45774"/>
                    <a:pt x="461618" y="38894"/>
                    <a:pt x="447859" y="38894"/>
                  </a:cubicBezTo>
                  <a:lnTo>
                    <a:pt x="438863" y="38894"/>
                  </a:lnTo>
                  <a:lnTo>
                    <a:pt x="438863" y="65089"/>
                  </a:lnTo>
                  <a:cubicBezTo>
                    <a:pt x="438863" y="88903"/>
                    <a:pt x="438333" y="92343"/>
                    <a:pt x="432777" y="98693"/>
                  </a:cubicBezTo>
                  <a:cubicBezTo>
                    <a:pt x="424574" y="107954"/>
                    <a:pt x="411080" y="108748"/>
                    <a:pt x="403936" y="100016"/>
                  </a:cubicBezTo>
                  <a:cubicBezTo>
                    <a:pt x="399967" y="94989"/>
                    <a:pt x="399173" y="89168"/>
                    <a:pt x="399173" y="66412"/>
                  </a:cubicBezTo>
                  <a:lnTo>
                    <a:pt x="399173" y="38894"/>
                  </a:lnTo>
                  <a:lnTo>
                    <a:pt x="386737" y="38894"/>
                  </a:lnTo>
                  <a:cubicBezTo>
                    <a:pt x="367686" y="38894"/>
                    <a:pt x="329848" y="46303"/>
                    <a:pt x="301272" y="55299"/>
                  </a:cubicBezTo>
                  <a:cubicBezTo>
                    <a:pt x="255761" y="69852"/>
                    <a:pt x="216865" y="90491"/>
                    <a:pt x="178763" y="120390"/>
                  </a:cubicBezTo>
                  <a:lnTo>
                    <a:pt x="163681" y="132297"/>
                  </a:lnTo>
                  <a:lnTo>
                    <a:pt x="184849" y="153994"/>
                  </a:lnTo>
                  <a:cubicBezTo>
                    <a:pt x="196491" y="166166"/>
                    <a:pt x="206017" y="177808"/>
                    <a:pt x="206017" y="179925"/>
                  </a:cubicBezTo>
                  <a:cubicBezTo>
                    <a:pt x="206017" y="193155"/>
                    <a:pt x="192522" y="204797"/>
                    <a:pt x="181145" y="201357"/>
                  </a:cubicBezTo>
                  <a:cubicBezTo>
                    <a:pt x="178234" y="200563"/>
                    <a:pt x="166592" y="190773"/>
                    <a:pt x="155479" y="179925"/>
                  </a:cubicBezTo>
                  <a:lnTo>
                    <a:pt x="135105" y="160080"/>
                  </a:lnTo>
                  <a:lnTo>
                    <a:pt x="114995" y="186010"/>
                  </a:lnTo>
                  <a:cubicBezTo>
                    <a:pt x="73453" y="240253"/>
                    <a:pt x="45671" y="308784"/>
                    <a:pt x="37733" y="378108"/>
                  </a:cubicBezTo>
                  <a:lnTo>
                    <a:pt x="36145" y="392926"/>
                  </a:lnTo>
                  <a:lnTo>
                    <a:pt x="67103" y="393984"/>
                  </a:lnTo>
                  <a:cubicBezTo>
                    <a:pt x="95944" y="394778"/>
                    <a:pt x="98326" y="395307"/>
                    <a:pt x="103088" y="401128"/>
                  </a:cubicBezTo>
                  <a:cubicBezTo>
                    <a:pt x="109968" y="409595"/>
                    <a:pt x="109439" y="420444"/>
                    <a:pt x="102030" y="427323"/>
                  </a:cubicBezTo>
                  <a:cubicBezTo>
                    <a:pt x="96473" y="432615"/>
                    <a:pt x="93034" y="433145"/>
                    <a:pt x="65780" y="433145"/>
                  </a:cubicBezTo>
                  <a:lnTo>
                    <a:pt x="35881" y="433145"/>
                  </a:lnTo>
                  <a:lnTo>
                    <a:pt x="37733" y="453783"/>
                  </a:lnTo>
                  <a:cubicBezTo>
                    <a:pt x="41702" y="497442"/>
                    <a:pt x="55196" y="544011"/>
                    <a:pt x="75570" y="585288"/>
                  </a:cubicBezTo>
                  <a:cubicBezTo>
                    <a:pt x="87742" y="609631"/>
                    <a:pt x="109968" y="644293"/>
                    <a:pt x="123992" y="660698"/>
                  </a:cubicBezTo>
                  <a:lnTo>
                    <a:pt x="131930" y="669695"/>
                  </a:lnTo>
                  <a:lnTo>
                    <a:pt x="151245" y="650908"/>
                  </a:lnTo>
                  <a:cubicBezTo>
                    <a:pt x="161564" y="640589"/>
                    <a:pt x="172942" y="630799"/>
                    <a:pt x="176117" y="629211"/>
                  </a:cubicBezTo>
                  <a:cubicBezTo>
                    <a:pt x="188818" y="622861"/>
                    <a:pt x="203371" y="632916"/>
                    <a:pt x="203371" y="647998"/>
                  </a:cubicBezTo>
                  <a:cubicBezTo>
                    <a:pt x="203371" y="653819"/>
                    <a:pt x="198343" y="660698"/>
                    <a:pt x="182203" y="677633"/>
                  </a:cubicBezTo>
                  <a:lnTo>
                    <a:pt x="161035" y="699594"/>
                  </a:lnTo>
                  <a:lnTo>
                    <a:pt x="181145" y="715735"/>
                  </a:lnTo>
                  <a:cubicBezTo>
                    <a:pt x="192258" y="724466"/>
                    <a:pt x="211309" y="737432"/>
                    <a:pt x="223216" y="744311"/>
                  </a:cubicBezTo>
                  <a:cubicBezTo>
                    <a:pt x="244383" y="756747"/>
                    <a:pt x="250998" y="763891"/>
                    <a:pt x="250998" y="773946"/>
                  </a:cubicBezTo>
                  <a:cubicBezTo>
                    <a:pt x="250734" y="780296"/>
                    <a:pt x="245177" y="787176"/>
                    <a:pt x="237239" y="790087"/>
                  </a:cubicBezTo>
                  <a:cubicBezTo>
                    <a:pt x="228508" y="793262"/>
                    <a:pt x="211573" y="785588"/>
                    <a:pt x="180086" y="764156"/>
                  </a:cubicBezTo>
                  <a:cubicBezTo>
                    <a:pt x="89594" y="701976"/>
                    <a:pt x="27943" y="609631"/>
                    <a:pt x="4658" y="501411"/>
                  </a:cubicBezTo>
                  <a:cubicBezTo>
                    <a:pt x="954" y="484212"/>
                    <a:pt x="-1163" y="462250"/>
                    <a:pt x="-2221" y="429176"/>
                  </a:cubicBezTo>
                  <a:cubicBezTo>
                    <a:pt x="-3544" y="388428"/>
                    <a:pt x="-2751" y="376785"/>
                    <a:pt x="2012" y="348738"/>
                  </a:cubicBezTo>
                  <a:cubicBezTo>
                    <a:pt x="28737" y="191832"/>
                    <a:pt x="139603" y="64296"/>
                    <a:pt x="290159" y="16668"/>
                  </a:cubicBezTo>
                  <a:cubicBezTo>
                    <a:pt x="331701" y="3703"/>
                    <a:pt x="367686" y="-1589"/>
                    <a:pt x="415049" y="-1854"/>
                  </a:cubicBezTo>
                  <a:cubicBezTo>
                    <a:pt x="477494" y="-1854"/>
                    <a:pt x="526444" y="7936"/>
                    <a:pt x="579628" y="30956"/>
                  </a:cubicBezTo>
                  <a:cubicBezTo>
                    <a:pt x="729920" y="95783"/>
                    <a:pt x="827821" y="237342"/>
                    <a:pt x="834965" y="400070"/>
                  </a:cubicBezTo>
                  <a:cubicBezTo>
                    <a:pt x="843961" y="607779"/>
                    <a:pt x="696316" y="792997"/>
                    <a:pt x="492047" y="829776"/>
                  </a:cubicBezTo>
                  <a:cubicBezTo>
                    <a:pt x="457384" y="836126"/>
                    <a:pt x="403407" y="838508"/>
                    <a:pt x="374036" y="835333"/>
                  </a:cubicBezTo>
                  <a:close/>
                </a:path>
              </a:pathLst>
            </a:custGeom>
            <a:grpFill/>
            <a:ln w="264" cap="flat">
              <a:solidFill>
                <a:srgbClr val="FFFFFF"/>
              </a:solid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4E8A860C-35D4-4CA3-9B6E-92104A6FE2F4}"/>
                </a:ext>
              </a:extLst>
            </p:cNvPr>
            <p:cNvSpPr/>
            <p:nvPr/>
          </p:nvSpPr>
          <p:spPr>
            <a:xfrm flipV="1">
              <a:off x="5562789" y="1221883"/>
              <a:ext cx="235694" cy="365048"/>
            </a:xfrm>
            <a:custGeom>
              <a:avLst/>
              <a:gdLst>
                <a:gd name="connsiteX0" fmla="*/ 32101 w 235694"/>
                <a:gd name="connsiteY0" fmla="*/ 357206 h 365048"/>
                <a:gd name="connsiteX1" fmla="*/ 26280 w 235694"/>
                <a:gd name="connsiteY1" fmla="*/ 289204 h 365048"/>
                <a:gd name="connsiteX2" fmla="*/ 26280 w 235694"/>
                <a:gd name="connsiteY2" fmla="*/ 227553 h 365048"/>
                <a:gd name="connsiteX3" fmla="*/ 15961 w 235694"/>
                <a:gd name="connsiteY3" fmla="*/ 218821 h 365048"/>
                <a:gd name="connsiteX4" fmla="*/ 9875 w 235694"/>
                <a:gd name="connsiteY4" fmla="*/ 148174 h 365048"/>
                <a:gd name="connsiteX5" fmla="*/ 59355 w 235694"/>
                <a:gd name="connsiteY5" fmla="*/ 134150 h 365048"/>
                <a:gd name="connsiteX6" fmla="*/ 136088 w 235694"/>
                <a:gd name="connsiteY6" fmla="*/ 66943 h 365048"/>
                <a:gd name="connsiteX7" fmla="*/ 213351 w 235694"/>
                <a:gd name="connsiteY7" fmla="*/ -1853 h 365048"/>
                <a:gd name="connsiteX8" fmla="*/ 232666 w 235694"/>
                <a:gd name="connsiteY8" fmla="*/ 17198 h 365048"/>
                <a:gd name="connsiteX9" fmla="*/ 163342 w 235694"/>
                <a:gd name="connsiteY9" fmla="*/ 95254 h 365048"/>
                <a:gd name="connsiteX10" fmla="*/ 94017 w 235694"/>
                <a:gd name="connsiteY10" fmla="*/ 164579 h 365048"/>
                <a:gd name="connsiteX11" fmla="*/ 93753 w 235694"/>
                <a:gd name="connsiteY11" fmla="*/ 180455 h 365048"/>
                <a:gd name="connsiteX12" fmla="*/ 86344 w 235694"/>
                <a:gd name="connsiteY12" fmla="*/ 206915 h 365048"/>
                <a:gd name="connsiteX13" fmla="*/ 72585 w 235694"/>
                <a:gd name="connsiteY13" fmla="*/ 220938 h 365048"/>
                <a:gd name="connsiteX14" fmla="*/ 65970 w 235694"/>
                <a:gd name="connsiteY14" fmla="*/ 223849 h 365048"/>
                <a:gd name="connsiteX15" fmla="*/ 65970 w 235694"/>
                <a:gd name="connsiteY15" fmla="*/ 287088 h 365048"/>
                <a:gd name="connsiteX16" fmla="*/ 65970 w 235694"/>
                <a:gd name="connsiteY16" fmla="*/ 350326 h 365048"/>
                <a:gd name="connsiteX17" fmla="*/ 59355 w 235694"/>
                <a:gd name="connsiteY17" fmla="*/ 356677 h 365048"/>
                <a:gd name="connsiteX18" fmla="*/ 32101 w 235694"/>
                <a:gd name="connsiteY18" fmla="*/ 357206 h 365048"/>
                <a:gd name="connsiteX19" fmla="*/ 52475 w 235694"/>
                <a:gd name="connsiteY19" fmla="*/ 184953 h 365048"/>
                <a:gd name="connsiteX20" fmla="*/ 45860 w 235694"/>
                <a:gd name="connsiteY20" fmla="*/ 172782 h 365048"/>
                <a:gd name="connsiteX21" fmla="*/ 37923 w 235694"/>
                <a:gd name="connsiteY21" fmla="*/ 184688 h 365048"/>
                <a:gd name="connsiteX22" fmla="*/ 52475 w 235694"/>
                <a:gd name="connsiteY22" fmla="*/ 184953 h 365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35694" h="365048">
                  <a:moveTo>
                    <a:pt x="32101" y="357206"/>
                  </a:moveTo>
                  <a:cubicBezTo>
                    <a:pt x="26545" y="351120"/>
                    <a:pt x="26280" y="349003"/>
                    <a:pt x="26280" y="289204"/>
                  </a:cubicBezTo>
                  <a:lnTo>
                    <a:pt x="26280" y="227553"/>
                  </a:lnTo>
                  <a:lnTo>
                    <a:pt x="15961" y="218821"/>
                  </a:lnTo>
                  <a:cubicBezTo>
                    <a:pt x="-6794" y="199241"/>
                    <a:pt x="-9440" y="168548"/>
                    <a:pt x="9875" y="148174"/>
                  </a:cubicBezTo>
                  <a:cubicBezTo>
                    <a:pt x="23105" y="134150"/>
                    <a:pt x="39246" y="129652"/>
                    <a:pt x="59355" y="134150"/>
                  </a:cubicBezTo>
                  <a:cubicBezTo>
                    <a:pt x="67028" y="135738"/>
                    <a:pt x="70468" y="132563"/>
                    <a:pt x="136088" y="66943"/>
                  </a:cubicBezTo>
                  <a:cubicBezTo>
                    <a:pt x="197739" y="5027"/>
                    <a:pt x="205677" y="-1853"/>
                    <a:pt x="213351" y="-1853"/>
                  </a:cubicBezTo>
                  <a:cubicBezTo>
                    <a:pt x="224728" y="-1853"/>
                    <a:pt x="232666" y="6085"/>
                    <a:pt x="232666" y="17198"/>
                  </a:cubicBezTo>
                  <a:cubicBezTo>
                    <a:pt x="232666" y="25136"/>
                    <a:pt x="225522" y="33074"/>
                    <a:pt x="163342" y="95254"/>
                  </a:cubicBezTo>
                  <a:lnTo>
                    <a:pt x="94017" y="164579"/>
                  </a:lnTo>
                  <a:lnTo>
                    <a:pt x="93753" y="180455"/>
                  </a:lnTo>
                  <a:cubicBezTo>
                    <a:pt x="93488" y="192626"/>
                    <a:pt x="92165" y="198183"/>
                    <a:pt x="86344" y="206915"/>
                  </a:cubicBezTo>
                  <a:cubicBezTo>
                    <a:pt x="82375" y="213000"/>
                    <a:pt x="76025" y="219351"/>
                    <a:pt x="72585" y="220938"/>
                  </a:cubicBezTo>
                  <a:lnTo>
                    <a:pt x="65970" y="223849"/>
                  </a:lnTo>
                  <a:lnTo>
                    <a:pt x="65970" y="287088"/>
                  </a:lnTo>
                  <a:lnTo>
                    <a:pt x="65970" y="350326"/>
                  </a:lnTo>
                  <a:lnTo>
                    <a:pt x="59355" y="356677"/>
                  </a:lnTo>
                  <a:cubicBezTo>
                    <a:pt x="51152" y="365144"/>
                    <a:pt x="39775" y="365408"/>
                    <a:pt x="32101" y="357206"/>
                  </a:cubicBezTo>
                  <a:close/>
                  <a:moveTo>
                    <a:pt x="52475" y="184953"/>
                  </a:moveTo>
                  <a:cubicBezTo>
                    <a:pt x="56974" y="179661"/>
                    <a:pt x="53005" y="172782"/>
                    <a:pt x="45860" y="172782"/>
                  </a:cubicBezTo>
                  <a:cubicBezTo>
                    <a:pt x="38981" y="172782"/>
                    <a:pt x="35277" y="178073"/>
                    <a:pt x="37923" y="184688"/>
                  </a:cubicBezTo>
                  <a:cubicBezTo>
                    <a:pt x="39775" y="189716"/>
                    <a:pt x="48506" y="189980"/>
                    <a:pt x="52475" y="184953"/>
                  </a:cubicBezTo>
                  <a:close/>
                </a:path>
              </a:pathLst>
            </a:custGeom>
            <a:grpFill/>
            <a:ln w="264" cap="flat">
              <a:solidFill>
                <a:srgbClr val="FFFFFF"/>
              </a:solidFill>
              <a:prstDash val="solid"/>
              <a:miter/>
            </a:ln>
          </p:spPr>
          <p:txBody>
            <a:bodyPr rtlCol="0" anchor="ctr"/>
            <a:lstStyle/>
            <a:p>
              <a:endParaRPr lang="en-US"/>
            </a:p>
          </p:txBody>
        </p:sp>
      </p:gr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6000"/>
                                  </p:iterate>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2"/>
          </p:nvPr>
        </p:nvSpPr>
        <p:spPr>
          <a:xfrm>
            <a:off x="900852" y="60960"/>
            <a:ext cx="7590881" cy="1182765"/>
          </a:xfrm>
        </p:spPr>
        <p:txBody>
          <a:bodyPr/>
          <a:lstStyle/>
          <a:p>
            <a:r>
              <a:rPr lang="vi-VN" dirty="0" smtClean="0"/>
              <a:t>Thầy Ánh đã kiểm tra tốc độ của các bạn học sinh khi chạy quãng đường 60m trong giờ thể dục bằng cách nào?</a:t>
            </a:r>
            <a:endParaRPr lang="en-US" dirty="0"/>
          </a:p>
        </p:txBody>
      </p:sp>
      <p:pic>
        <p:nvPicPr>
          <p:cNvPr id="4" name="chạy ngắn 60m">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507279" y="1162897"/>
            <a:ext cx="5889202" cy="3310251"/>
          </a:xfrm>
          <a:prstGeom prst="rect">
            <a:avLst/>
          </a:prstGeom>
        </p:spPr>
      </p:pic>
      <p:sp>
        <p:nvSpPr>
          <p:cNvPr id="5" name="TextBox 4">
            <a:extLst>
              <a:ext uri="{FF2B5EF4-FFF2-40B4-BE49-F238E27FC236}">
                <a16:creationId xmlns:a16="http://schemas.microsoft.com/office/drawing/2014/main" id="{D2478F97-99E3-4C6A-9E32-05DEC31A8BEB}"/>
              </a:ext>
            </a:extLst>
          </p:cNvPr>
          <p:cNvSpPr txBox="1"/>
          <p:nvPr/>
        </p:nvSpPr>
        <p:spPr>
          <a:xfrm>
            <a:off x="2469054" y="4538238"/>
            <a:ext cx="4084227" cy="498598"/>
          </a:xfrm>
          <a:prstGeom prst="rect">
            <a:avLst/>
          </a:prstGeom>
          <a:noFill/>
        </p:spPr>
        <p:txBody>
          <a:bodyPr wrap="square" rtlCol="0">
            <a:spAutoFit/>
          </a:bodyPr>
          <a:lstStyle>
            <a:defPPr marR="0" lvl="0" algn="l" rtl="0">
              <a:lnSpc>
                <a:spcPct val="100000"/>
              </a:lnSpc>
              <a:spcBef>
                <a:spcPts val="0"/>
              </a:spcBef>
              <a:spcAft>
                <a:spcPts val="0"/>
              </a:spcAft>
            </a:defPPr>
            <a:lvl1pPr>
              <a:lnSpc>
                <a:spcPct val="120000"/>
              </a:lnSpc>
              <a:defRPr sz="2200">
                <a:latin typeface="#9Slide03 Arima Madurai Black" panose="00000A00000000000000" pitchFamily="2" charset="0"/>
                <a:cs typeface="#9Slide03 Arima Madurai Black" panose="00000A00000000000000" pitchFamily="2" charset="0"/>
              </a:defRPr>
            </a:lvl1pPr>
          </a:lstStyle>
          <a:p>
            <a:r>
              <a:rPr lang="en-US" dirty="0" err="1"/>
              <a:t>Cách</a:t>
            </a:r>
            <a:r>
              <a:rPr lang="en-US" dirty="0"/>
              <a:t> 1: </a:t>
            </a:r>
            <a:r>
              <a:rPr lang="en-US" dirty="0" err="1"/>
              <a:t>Chọn</a:t>
            </a:r>
            <a:r>
              <a:rPr lang="en-US" dirty="0"/>
              <a:t> s </a:t>
            </a:r>
            <a:r>
              <a:rPr lang="en-US" dirty="0" err="1"/>
              <a:t>trước</a:t>
            </a:r>
            <a:r>
              <a:rPr lang="en-US" dirty="0"/>
              <a:t>, </a:t>
            </a:r>
            <a:r>
              <a:rPr lang="en-US" dirty="0" err="1"/>
              <a:t>đo</a:t>
            </a:r>
            <a:r>
              <a:rPr lang="en-US" dirty="0"/>
              <a:t> t </a:t>
            </a:r>
            <a:r>
              <a:rPr lang="en-US" dirty="0" err="1"/>
              <a:t>sau</a:t>
            </a:r>
            <a:endParaRPr lang="en-US" dirty="0"/>
          </a:p>
        </p:txBody>
      </p:sp>
    </p:spTree>
    <p:extLst>
      <p:ext uri="{BB962C8B-B14F-4D97-AF65-F5344CB8AC3E}">
        <p14:creationId xmlns:p14="http://schemas.microsoft.com/office/powerpoint/2010/main" val="3285639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6000"/>
                                  </p:iterate>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video>
              <p:cMediaNode vol="80000">
                <p:cTn id="13" fill="hold" display="0">
                  <p:stCondLst>
                    <p:cond delay="indefinite"/>
                  </p:stCondLst>
                </p:cTn>
                <p:tgtEl>
                  <p:spTgt spid="4"/>
                </p:tgtEl>
              </p:cMediaNode>
            </p:video>
          </p:childTnLst>
        </p:cTn>
      </p:par>
    </p:tnLst>
    <p:bldLst>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Micro, Small and Medium-sized Enterprises Day by Slidesgo">
  <a:themeElements>
    <a:clrScheme name="Simple Light">
      <a:dk1>
        <a:srgbClr val="2C413C"/>
      </a:dk1>
      <a:lt1>
        <a:srgbClr val="FBF9F6"/>
      </a:lt1>
      <a:dk2>
        <a:srgbClr val="395446"/>
      </a:dk2>
      <a:lt2>
        <a:srgbClr val="F2E7D8"/>
      </a:lt2>
      <a:accent1>
        <a:srgbClr val="EAD1B9"/>
      </a:accent1>
      <a:accent2>
        <a:srgbClr val="CCB19A"/>
      </a:accent2>
      <a:accent3>
        <a:srgbClr val="8F4E4B"/>
      </a:accent3>
      <a:accent4>
        <a:srgbClr val="5D3C34"/>
      </a:accent4>
      <a:accent5>
        <a:srgbClr val="4F2D25"/>
      </a:accent5>
      <a:accent6>
        <a:srgbClr val="456655"/>
      </a:accent6>
      <a:hlink>
        <a:srgbClr val="2C413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6158</TotalTime>
  <Words>811</Words>
  <Application>Microsoft Office PowerPoint</Application>
  <PresentationFormat>On-screen Show (16:9)</PresentationFormat>
  <Paragraphs>120</Paragraphs>
  <Slides>22</Slides>
  <Notes>8</Notes>
  <HiddenSlides>0</HiddenSlides>
  <MMClips>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22</vt:i4>
      </vt:variant>
    </vt:vector>
  </HeadingPairs>
  <TitlesOfParts>
    <vt:vector size="34" baseType="lpstr">
      <vt:lpstr>Raleway</vt:lpstr>
      <vt:lpstr>Hind Siliguri</vt:lpstr>
      <vt:lpstr>Montserrat</vt:lpstr>
      <vt:lpstr>#9Slide03 Arima Madurai Black</vt:lpstr>
      <vt:lpstr>#9Slide07 IcielCadena</vt:lpstr>
      <vt:lpstr>#9Slide07 IcielBaliho Script</vt:lpstr>
      <vt:lpstr>Merriweather</vt:lpstr>
      <vt:lpstr>Red Hat Text</vt:lpstr>
      <vt:lpstr>Cambria Math</vt:lpstr>
      <vt:lpstr>Ruda Black</vt:lpstr>
      <vt:lpstr>Arial</vt:lpstr>
      <vt:lpstr>Micro, Small and Medium-sized Enterprises Day by Slidesgo</vt:lpstr>
      <vt:lpstr>Nhắc lại kiến thức bài cũ: 1. Khái niệm Tốc độ    2. Công thức tính tốc độ:  </vt:lpstr>
      <vt:lpstr>PowerPoint Presentation</vt:lpstr>
      <vt:lpstr>PowerPoint Presentation</vt:lpstr>
      <vt:lpstr>ĐO TỐC ĐỘ</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Cách đo tốc độ bằng đồng hồ bấm giây</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Enterprises Day</dc:title>
  <cp:lastModifiedBy>Admin</cp:lastModifiedBy>
  <cp:revision>31</cp:revision>
  <dcterms:modified xsi:type="dcterms:W3CDTF">2022-10-27T10:45:50Z</dcterms:modified>
</cp:coreProperties>
</file>