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20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9" r:id="rId2"/>
  </p:sldMasterIdLst>
  <p:notesMasterIdLst>
    <p:notesMasterId r:id="rId55"/>
  </p:notesMasterIdLst>
  <p:sldIdLst>
    <p:sldId id="745" r:id="rId3"/>
    <p:sldId id="256" r:id="rId4"/>
    <p:sldId id="257" r:id="rId5"/>
    <p:sldId id="258" r:id="rId6"/>
    <p:sldId id="259" r:id="rId7"/>
    <p:sldId id="260" r:id="rId8"/>
    <p:sldId id="261" r:id="rId9"/>
    <p:sldId id="741" r:id="rId10"/>
    <p:sldId id="4203" r:id="rId11"/>
    <p:sldId id="291" r:id="rId12"/>
    <p:sldId id="4178" r:id="rId13"/>
    <p:sldId id="4171" r:id="rId14"/>
    <p:sldId id="910" r:id="rId15"/>
    <p:sldId id="646" r:id="rId16"/>
    <p:sldId id="4175" r:id="rId17"/>
    <p:sldId id="675" r:id="rId18"/>
    <p:sldId id="4176" r:id="rId19"/>
    <p:sldId id="4179" r:id="rId20"/>
    <p:sldId id="4180" r:id="rId21"/>
    <p:sldId id="4181" r:id="rId22"/>
    <p:sldId id="4199" r:id="rId23"/>
    <p:sldId id="4188" r:id="rId24"/>
    <p:sldId id="4186" r:id="rId25"/>
    <p:sldId id="4183" r:id="rId26"/>
    <p:sldId id="4182" r:id="rId27"/>
    <p:sldId id="4200" r:id="rId28"/>
    <p:sldId id="4202" r:id="rId29"/>
    <p:sldId id="4204" r:id="rId30"/>
    <p:sldId id="4205" r:id="rId31"/>
    <p:sldId id="4206" r:id="rId32"/>
    <p:sldId id="4184" r:id="rId33"/>
    <p:sldId id="4201" r:id="rId34"/>
    <p:sldId id="4185" r:id="rId35"/>
    <p:sldId id="4189" r:id="rId36"/>
    <p:sldId id="4187" r:id="rId37"/>
    <p:sldId id="4190" r:id="rId38"/>
    <p:sldId id="4192" r:id="rId39"/>
    <p:sldId id="884" r:id="rId40"/>
    <p:sldId id="4191" r:id="rId41"/>
    <p:sldId id="904" r:id="rId42"/>
    <p:sldId id="900" r:id="rId43"/>
    <p:sldId id="905" r:id="rId44"/>
    <p:sldId id="909" r:id="rId45"/>
    <p:sldId id="4193" r:id="rId46"/>
    <p:sldId id="4194" r:id="rId47"/>
    <p:sldId id="4195" r:id="rId48"/>
    <p:sldId id="902" r:id="rId49"/>
    <p:sldId id="4196" r:id="rId50"/>
    <p:sldId id="739" r:id="rId51"/>
    <p:sldId id="4197" r:id="rId52"/>
    <p:sldId id="4198" r:id="rId53"/>
    <p:sldId id="746" r:id="rId54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F"/>
    <a:srgbClr val="5A6C90"/>
    <a:srgbClr val="009589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9" autoAdjust="0"/>
    <p:restoredTop sz="73353" autoAdjust="0"/>
  </p:normalViewPr>
  <p:slideViewPr>
    <p:cSldViewPr snapToGrid="0">
      <p:cViewPr varScale="1">
        <p:scale>
          <a:sx n="82" d="100"/>
          <a:sy n="82" d="100"/>
        </p:scale>
        <p:origin x="14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19D70-20D0-4932-AD81-5F8711809D7E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D72F0DF1-295D-468B-B804-CF778CE8196E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nl-N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CHỈ RA ĐƯỢC VẺ ĐẸP TẠO HÌNH VÀ CÁCH MÔ PHỎNG HÌNH ẢNH CHẠM KHẮC ĐÌNH LÀNG</a:t>
          </a:r>
        </a:p>
      </dgm:t>
    </dgm:pt>
    <dgm:pt modelId="{91E6899F-A025-4686-BC4F-0ECBFDA966D7}" type="par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7D8-21D0-4025-831B-B65B759CA18E}" type="sib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37CFD-9D9B-495F-9269-164CE7F731D2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nl-NL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BIẾT CÁCH MÔ </a:t>
          </a:r>
          <a:r>
            <a:rPr lang="nl-NL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PHỎNG ĐƯỢC MỘT HÌNH ẢNH CHẠM KHẮC ĐÌNH LÀNG BẰNG ĐẤT NẶN HOẶC VẬT LIỆU DẺO</a:t>
          </a:r>
          <a:endParaRPr lang="en-US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C701C6-EF9E-4205-A5C4-637FD92A89F2}" type="par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525AB-5C21-40E7-BEF8-640BA6E8818D}" type="sib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D7A1B-1EBC-4EC9-962D-8C8DA29ACAE8}" type="pres">
      <dgm:prSet presAssocID="{78419D70-20D0-4932-AD81-5F8711809D7E}" presName="linearFlow" presStyleCnt="0">
        <dgm:presLayoutVars>
          <dgm:dir/>
          <dgm:resizeHandles val="exact"/>
        </dgm:presLayoutVars>
      </dgm:prSet>
      <dgm:spPr/>
    </dgm:pt>
    <dgm:pt modelId="{4E7613DE-95B1-4EEA-9349-20F54209AC5D}" type="pres">
      <dgm:prSet presAssocID="{D72F0DF1-295D-468B-B804-CF778CE8196E}" presName="composite" presStyleCnt="0"/>
      <dgm:spPr/>
    </dgm:pt>
    <dgm:pt modelId="{D0436910-53F9-4DE6-A551-0166D0526F98}" type="pres">
      <dgm:prSet presAssocID="{D72F0DF1-295D-468B-B804-CF778CE8196E}" presName="imgShp" presStyleLbl="fgImgPlace1" presStyleIdx="0" presStyleCnt="2" custLinFactNeighborX="-37202" custLinFactNeighborY="-449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713E28-498B-4031-A94A-CD657679CA4E}" type="pres">
      <dgm:prSet presAssocID="{D72F0DF1-295D-468B-B804-CF778CE8196E}" presName="txShp" presStyleLbl="node1" presStyleIdx="0" presStyleCnt="2" custScaleX="123182" custLinFactNeighborX="0" custLinFactNeighborY="-1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C1F76-4C1B-4C96-A1A4-688EF5A36D0E}" type="pres">
      <dgm:prSet presAssocID="{012F47D8-21D0-4025-831B-B65B759CA18E}" presName="spacing" presStyleCnt="0"/>
      <dgm:spPr/>
    </dgm:pt>
    <dgm:pt modelId="{843EEAAF-8C55-4DB8-8A0C-569B1967F660}" type="pres">
      <dgm:prSet presAssocID="{8F737CFD-9D9B-495F-9269-164CE7F731D2}" presName="composite" presStyleCnt="0"/>
      <dgm:spPr/>
    </dgm:pt>
    <dgm:pt modelId="{E77E79EB-32E1-4A36-B3E4-DCD7CDDBD4B1}" type="pres">
      <dgm:prSet presAssocID="{8F737CFD-9D9B-495F-9269-164CE7F731D2}" presName="imgShp" presStyleLbl="fgImgPlace1" presStyleIdx="1" presStyleCnt="2" custLinFactNeighborX="-30734" custLinFactNeighborY="-394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37675A-8AC2-48D6-82FA-5F0C7E61012E}" type="pres">
      <dgm:prSet presAssocID="{8F737CFD-9D9B-495F-9269-164CE7F731D2}" presName="txShp" presStyleLbl="node1" presStyleIdx="1" presStyleCnt="2" custScaleX="123616" custLinFactNeighborX="585" custLinFactNeighborY="-126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B02999-2B24-4136-8446-A9481069B963}" type="presOf" srcId="{8F737CFD-9D9B-495F-9269-164CE7F731D2}" destId="{6437675A-8AC2-48D6-82FA-5F0C7E61012E}" srcOrd="0" destOrd="0" presId="urn:microsoft.com/office/officeart/2005/8/layout/vList3"/>
    <dgm:cxn modelId="{89FE9135-E4AD-4DE7-BC63-1E939D372F0C}" srcId="{78419D70-20D0-4932-AD81-5F8711809D7E}" destId="{D72F0DF1-295D-468B-B804-CF778CE8196E}" srcOrd="0" destOrd="0" parTransId="{91E6899F-A025-4686-BC4F-0ECBFDA966D7}" sibTransId="{012F47D8-21D0-4025-831B-B65B759CA18E}"/>
    <dgm:cxn modelId="{F74DD9CD-6C3C-422D-B737-47C960B4E189}" type="presOf" srcId="{78419D70-20D0-4932-AD81-5F8711809D7E}" destId="{7D2D7A1B-1EBC-4EC9-962D-8C8DA29ACAE8}" srcOrd="0" destOrd="0" presId="urn:microsoft.com/office/officeart/2005/8/layout/vList3"/>
    <dgm:cxn modelId="{90BE2AF4-D8FB-4D3E-8B43-651E33C49922}" srcId="{78419D70-20D0-4932-AD81-5F8711809D7E}" destId="{8F737CFD-9D9B-495F-9269-164CE7F731D2}" srcOrd="1" destOrd="0" parTransId="{51C701C6-EF9E-4205-A5C4-637FD92A89F2}" sibTransId="{F3E525AB-5C21-40E7-BEF8-640BA6E8818D}"/>
    <dgm:cxn modelId="{3D43FE61-1E0A-40B1-BD85-0E57EDB521F8}" type="presOf" srcId="{D72F0DF1-295D-468B-B804-CF778CE8196E}" destId="{A6713E28-498B-4031-A94A-CD657679CA4E}" srcOrd="0" destOrd="0" presId="urn:microsoft.com/office/officeart/2005/8/layout/vList3"/>
    <dgm:cxn modelId="{72581591-ECAA-4069-AB86-D0B853DA4E0F}" type="presParOf" srcId="{7D2D7A1B-1EBC-4EC9-962D-8C8DA29ACAE8}" destId="{4E7613DE-95B1-4EEA-9349-20F54209AC5D}" srcOrd="0" destOrd="0" presId="urn:microsoft.com/office/officeart/2005/8/layout/vList3"/>
    <dgm:cxn modelId="{07AD7B16-93F6-47D9-A4CC-FF227DE63F57}" type="presParOf" srcId="{4E7613DE-95B1-4EEA-9349-20F54209AC5D}" destId="{D0436910-53F9-4DE6-A551-0166D0526F98}" srcOrd="0" destOrd="0" presId="urn:microsoft.com/office/officeart/2005/8/layout/vList3"/>
    <dgm:cxn modelId="{C43E73E4-865F-4ACE-AE0E-BAC58B81DAC4}" type="presParOf" srcId="{4E7613DE-95B1-4EEA-9349-20F54209AC5D}" destId="{A6713E28-498B-4031-A94A-CD657679CA4E}" srcOrd="1" destOrd="0" presId="urn:microsoft.com/office/officeart/2005/8/layout/vList3"/>
    <dgm:cxn modelId="{026D48FB-B72E-4BDF-A5C8-2EB395AC3451}" type="presParOf" srcId="{7D2D7A1B-1EBC-4EC9-962D-8C8DA29ACAE8}" destId="{39BC1F76-4C1B-4C96-A1A4-688EF5A36D0E}" srcOrd="1" destOrd="0" presId="urn:microsoft.com/office/officeart/2005/8/layout/vList3"/>
    <dgm:cxn modelId="{D3BB14C5-1B84-4502-A3D8-57FE2C300F30}" type="presParOf" srcId="{7D2D7A1B-1EBC-4EC9-962D-8C8DA29ACAE8}" destId="{843EEAAF-8C55-4DB8-8A0C-569B1967F660}" srcOrd="2" destOrd="0" presId="urn:microsoft.com/office/officeart/2005/8/layout/vList3"/>
    <dgm:cxn modelId="{94A1EAE0-7C75-467C-9476-130BA1D84FA2}" type="presParOf" srcId="{843EEAAF-8C55-4DB8-8A0C-569B1967F660}" destId="{E77E79EB-32E1-4A36-B3E4-DCD7CDDBD4B1}" srcOrd="0" destOrd="0" presId="urn:microsoft.com/office/officeart/2005/8/layout/vList3"/>
    <dgm:cxn modelId="{A8BD0AC1-A2A2-491A-B08A-922904F9D07A}" type="presParOf" srcId="{843EEAAF-8C55-4DB8-8A0C-569B1967F660}" destId="{6437675A-8AC2-48D6-82FA-5F0C7E6101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D6EDD-7EED-BA40-AAB8-71BACFE1D84E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1BB04B-D8A0-0C44-8C6B-2FBAE64FFE7D}">
      <dgm:prSet phldrT="[Text]" custT="1"/>
      <dgm:spPr>
        <a:xfrm>
          <a:off x="3537" y="331021"/>
          <a:ext cx="2806137" cy="4542626"/>
        </a:xfrm>
        <a:prstGeom prst="rect">
          <a:avLst/>
        </a:prstGeom>
        <a:solidFill>
          <a:srgbClr val="F34F5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NHÓM 1:</a:t>
          </a:r>
        </a:p>
        <a:p>
          <a:pPr>
            <a:buNone/>
          </a:pP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NGHIÊN CỨU HÌNH 1</a:t>
          </a:r>
          <a:endParaRPr lang="en-US" sz="3000" b="1" dirty="0">
            <a:solidFill>
              <a:srgbClr val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FB6361D8-82DF-134B-8228-35A3C2A009E9}" type="parTrans" cxnId="{B513032B-F817-D749-A02B-411EAC7570D2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240EA3-809F-8A4D-A30A-F462AA0E648E}" type="sibTrans" cxnId="{B513032B-F817-D749-A02B-411EAC7570D2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33ED45-0CAC-BC49-9C4D-CBE6BA8E907A}">
      <dgm:prSet phldrT="[Text]" custT="1"/>
      <dgm:spPr>
        <a:xfrm>
          <a:off x="3090288" y="331021"/>
          <a:ext cx="2806137" cy="4542626"/>
        </a:xfrm>
        <a:prstGeom prst="rect">
          <a:avLst/>
        </a:prstGeom>
        <a:solidFill>
          <a:srgbClr val="5A6C9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NHÓM 2:</a:t>
          </a:r>
        </a:p>
        <a:p>
          <a:pPr>
            <a:buNone/>
          </a:pP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NGHIÊN CỨU HÌNH 2</a:t>
          </a:r>
          <a:endParaRPr lang="en-US" sz="3000" b="1" dirty="0">
            <a:solidFill>
              <a:srgbClr val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gm:t>
    </dgm:pt>
    <dgm:pt modelId="{921B1D86-094D-F147-BCBF-822443E4CD98}" type="parTrans" cxnId="{6FBEFBC5-E4A6-7048-A2AE-5452E2BF1467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BD12FB-32A2-9B46-9F75-83219CDAD15D}" type="sibTrans" cxnId="{6FBEFBC5-E4A6-7048-A2AE-5452E2BF1467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85FAE2-36DB-0342-AD17-1763139CF7EB}">
      <dgm:prSet phldrT="[Text]" custT="1"/>
      <dgm:spPr>
        <a:xfrm>
          <a:off x="6177040" y="331021"/>
          <a:ext cx="2806137" cy="4542626"/>
        </a:xfrm>
        <a:prstGeom prst="rect">
          <a:avLst/>
        </a:prstGeom>
        <a:solidFill>
          <a:srgbClr val="434F5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VN" sz="3000" b="1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NHÓM 3</a:t>
          </a: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:</a:t>
          </a:r>
        </a:p>
        <a:p>
          <a:pPr>
            <a:buNone/>
          </a:pPr>
          <a:r>
            <a:rPr lang="en-US" sz="3000" b="1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NGHIÊN CỨU HÌNH 3</a:t>
          </a:r>
        </a:p>
      </dgm:t>
    </dgm:pt>
    <dgm:pt modelId="{E89258B5-ADFA-A841-89AC-9AAF793175AC}" type="parTrans" cxnId="{6887D5E8-F3C8-834D-BFED-569D619E9C3A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57ABC6-6516-7B4B-B166-E6D748428F85}" type="sibTrans" cxnId="{6887D5E8-F3C8-834D-BFED-569D619E9C3A}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D87D8E-BDCC-C74B-B95B-E367954BCFEC}">
      <dgm:prSet custT="1"/>
      <dgm:spPr/>
      <dgm:t>
        <a:bodyPr/>
        <a:lstStyle/>
        <a:p>
          <a:r>
            <a:rPr lang="en-US" sz="3000" b="1" dirty="0">
              <a:latin typeface="Calibri" panose="020F0502020204030204" pitchFamily="34" charset="0"/>
              <a:cs typeface="Calibri" panose="020F0502020204030204" pitchFamily="34" charset="0"/>
            </a:rPr>
            <a:t>NHÓM 4: NGHIÊN CỨU HÌNH 4</a:t>
          </a:r>
        </a:p>
      </dgm:t>
    </dgm:pt>
    <dgm:pt modelId="{E6B6B68C-641A-7E4B-A659-101DF932F2F2}" type="parTrans" cxnId="{AAC7793A-60A6-9946-A171-B051BFCF0A74}">
      <dgm:prSet/>
      <dgm:spPr/>
      <dgm:t>
        <a:bodyPr/>
        <a:lstStyle/>
        <a:p>
          <a:endParaRPr lang="en-US" sz="3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5C4A32-1F18-A441-BB9C-2837EA4EAFC7}" type="sibTrans" cxnId="{AAC7793A-60A6-9946-A171-B051BFCF0A74}">
      <dgm:prSet/>
      <dgm:spPr/>
      <dgm:t>
        <a:bodyPr/>
        <a:lstStyle/>
        <a:p>
          <a:endParaRPr lang="en-US" sz="3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384C81-6CD4-8044-968A-4439E8192721}" type="pres">
      <dgm:prSet presAssocID="{2A6D6EDD-7EED-BA40-AAB8-71BACFE1D84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E33D35-4F75-7E47-BA93-7D95D261222B}" type="pres">
      <dgm:prSet presAssocID="{D61BB04B-D8A0-0C44-8C6B-2FBAE64FFE7D}" presName="node" presStyleLbl="node1" presStyleIdx="0" presStyleCnt="4" custScaleY="26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A6067C-3F56-924E-AFB8-82D6EC4B11B8}" type="pres">
      <dgm:prSet presAssocID="{45240EA3-809F-8A4D-A30A-F462AA0E648E}" presName="sibTrans" presStyleCnt="0"/>
      <dgm:spPr/>
    </dgm:pt>
    <dgm:pt modelId="{4227B957-8653-2545-87D2-2087042BEB98}" type="pres">
      <dgm:prSet presAssocID="{2A33ED45-0CAC-BC49-9C4D-CBE6BA8E907A}" presName="node" presStyleLbl="node1" presStyleIdx="1" presStyleCnt="4" custScaleY="26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B8866-6834-8B4A-98D9-B3D15B5F8745}" type="pres">
      <dgm:prSet presAssocID="{67BD12FB-32A2-9B46-9F75-83219CDAD15D}" presName="sibTrans" presStyleCnt="0"/>
      <dgm:spPr/>
    </dgm:pt>
    <dgm:pt modelId="{62FF564B-E5CC-2147-8806-530F4F9E1BFC}" type="pres">
      <dgm:prSet presAssocID="{2E85FAE2-36DB-0342-AD17-1763139CF7EB}" presName="node" presStyleLbl="node1" presStyleIdx="2" presStyleCnt="4" custScaleY="26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BB41E-8A47-1849-BF56-5667F73F817F}" type="pres">
      <dgm:prSet presAssocID="{5857ABC6-6516-7B4B-B166-E6D748428F85}" presName="sibTrans" presStyleCnt="0"/>
      <dgm:spPr/>
    </dgm:pt>
    <dgm:pt modelId="{D5EF0293-2252-2940-8DCB-10459D0C4FEF}" type="pres">
      <dgm:prSet presAssocID="{4FD87D8E-BDCC-C74B-B95B-E367954BCFEC}" presName="node" presStyleLbl="node1" presStyleIdx="3" presStyleCnt="4" custScaleY="270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13032B-F817-D749-A02B-411EAC7570D2}" srcId="{2A6D6EDD-7EED-BA40-AAB8-71BACFE1D84E}" destId="{D61BB04B-D8A0-0C44-8C6B-2FBAE64FFE7D}" srcOrd="0" destOrd="0" parTransId="{FB6361D8-82DF-134B-8228-35A3C2A009E9}" sibTransId="{45240EA3-809F-8A4D-A30A-F462AA0E648E}"/>
    <dgm:cxn modelId="{E50D987D-CEDE-BA4D-88CE-14E791EF0433}" type="presOf" srcId="{2A6D6EDD-7EED-BA40-AAB8-71BACFE1D84E}" destId="{25384C81-6CD4-8044-968A-4439E8192721}" srcOrd="0" destOrd="0" presId="urn:microsoft.com/office/officeart/2005/8/layout/default"/>
    <dgm:cxn modelId="{2723946B-5DFE-0E41-A290-18F7CB5AC430}" type="presOf" srcId="{2E85FAE2-36DB-0342-AD17-1763139CF7EB}" destId="{62FF564B-E5CC-2147-8806-530F4F9E1BFC}" srcOrd="0" destOrd="0" presId="urn:microsoft.com/office/officeart/2005/8/layout/default"/>
    <dgm:cxn modelId="{6887D5E8-F3C8-834D-BFED-569D619E9C3A}" srcId="{2A6D6EDD-7EED-BA40-AAB8-71BACFE1D84E}" destId="{2E85FAE2-36DB-0342-AD17-1763139CF7EB}" srcOrd="2" destOrd="0" parTransId="{E89258B5-ADFA-A841-89AC-9AAF793175AC}" sibTransId="{5857ABC6-6516-7B4B-B166-E6D748428F85}"/>
    <dgm:cxn modelId="{DC6634AB-22A1-B046-895F-E242F4DD968A}" type="presOf" srcId="{D61BB04B-D8A0-0C44-8C6B-2FBAE64FFE7D}" destId="{71E33D35-4F75-7E47-BA93-7D95D261222B}" srcOrd="0" destOrd="0" presId="urn:microsoft.com/office/officeart/2005/8/layout/default"/>
    <dgm:cxn modelId="{9DB402FD-7261-FF43-BB2E-927C8751266B}" type="presOf" srcId="{4FD87D8E-BDCC-C74B-B95B-E367954BCFEC}" destId="{D5EF0293-2252-2940-8DCB-10459D0C4FEF}" srcOrd="0" destOrd="0" presId="urn:microsoft.com/office/officeart/2005/8/layout/default"/>
    <dgm:cxn modelId="{79808590-645A-4143-BAFC-BBFBEEBA579F}" type="presOf" srcId="{2A33ED45-0CAC-BC49-9C4D-CBE6BA8E907A}" destId="{4227B957-8653-2545-87D2-2087042BEB98}" srcOrd="0" destOrd="0" presId="urn:microsoft.com/office/officeart/2005/8/layout/default"/>
    <dgm:cxn modelId="{6FBEFBC5-E4A6-7048-A2AE-5452E2BF1467}" srcId="{2A6D6EDD-7EED-BA40-AAB8-71BACFE1D84E}" destId="{2A33ED45-0CAC-BC49-9C4D-CBE6BA8E907A}" srcOrd="1" destOrd="0" parTransId="{921B1D86-094D-F147-BCBF-822443E4CD98}" sibTransId="{67BD12FB-32A2-9B46-9F75-83219CDAD15D}"/>
    <dgm:cxn modelId="{AAC7793A-60A6-9946-A171-B051BFCF0A74}" srcId="{2A6D6EDD-7EED-BA40-AAB8-71BACFE1D84E}" destId="{4FD87D8E-BDCC-C74B-B95B-E367954BCFEC}" srcOrd="3" destOrd="0" parTransId="{E6B6B68C-641A-7E4B-A659-101DF932F2F2}" sibTransId="{875C4A32-1F18-A441-BB9C-2837EA4EAFC7}"/>
    <dgm:cxn modelId="{92A2E353-7EEA-2942-B1AF-2CDB15EFC278}" type="presParOf" srcId="{25384C81-6CD4-8044-968A-4439E8192721}" destId="{71E33D35-4F75-7E47-BA93-7D95D261222B}" srcOrd="0" destOrd="0" presId="urn:microsoft.com/office/officeart/2005/8/layout/default"/>
    <dgm:cxn modelId="{210DFE9D-2F7D-6040-8A7B-BDF4FC6F8804}" type="presParOf" srcId="{25384C81-6CD4-8044-968A-4439E8192721}" destId="{63A6067C-3F56-924E-AFB8-82D6EC4B11B8}" srcOrd="1" destOrd="0" presId="urn:microsoft.com/office/officeart/2005/8/layout/default"/>
    <dgm:cxn modelId="{3E4260F9-B95A-0747-BA27-8444BC6A2766}" type="presParOf" srcId="{25384C81-6CD4-8044-968A-4439E8192721}" destId="{4227B957-8653-2545-87D2-2087042BEB98}" srcOrd="2" destOrd="0" presId="urn:microsoft.com/office/officeart/2005/8/layout/default"/>
    <dgm:cxn modelId="{CE016868-0D59-4641-924E-B5EA37A0C3B0}" type="presParOf" srcId="{25384C81-6CD4-8044-968A-4439E8192721}" destId="{A06B8866-6834-8B4A-98D9-B3D15B5F8745}" srcOrd="3" destOrd="0" presId="urn:microsoft.com/office/officeart/2005/8/layout/default"/>
    <dgm:cxn modelId="{75CE36F2-065B-9547-B53A-CE67C090C2ED}" type="presParOf" srcId="{25384C81-6CD4-8044-968A-4439E8192721}" destId="{62FF564B-E5CC-2147-8806-530F4F9E1BFC}" srcOrd="4" destOrd="0" presId="urn:microsoft.com/office/officeart/2005/8/layout/default"/>
    <dgm:cxn modelId="{206B9916-054D-A941-AA14-06475FE55D6B}" type="presParOf" srcId="{25384C81-6CD4-8044-968A-4439E8192721}" destId="{1DFBB41E-8A47-1849-BF56-5667F73F817F}" srcOrd="5" destOrd="0" presId="urn:microsoft.com/office/officeart/2005/8/layout/default"/>
    <dgm:cxn modelId="{F349BDDF-2991-6749-81AF-61B42DF97AF3}" type="presParOf" srcId="{25384C81-6CD4-8044-968A-4439E8192721}" destId="{D5EF0293-2252-2940-8DCB-10459D0C4FE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73D8A1-642C-724A-82CA-1B76FD81BFC2}" type="doc">
      <dgm:prSet loTypeId="urn:microsoft.com/office/officeart/2008/layout/VerticalCurved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2039CC-68B3-1542-B94F-80701D2AD1C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Nội dung thể hiện của mỗi bức chạm khắc là gì?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F681F1-96E7-CB44-BD98-62B7AE4E7B26}" type="parTrans" cxnId="{F80A2C83-6C0E-AE43-A197-95DA40BAE68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64D55-D79B-314E-B1F8-086D06694CC3}" type="sibTrans" cxnId="{F80A2C83-6C0E-AE43-A197-95DA40BAE68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ADBC6C-3F19-8E44-90E3-4B5A828F9C5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Cách sắp xếp nhân vật, hình khối trong mỗi bức chạm khắc đó như thế nào?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0C963-C021-7741-9B41-16F21723C05D}" type="parTrans" cxnId="{1D6B7C58-9A1F-3849-9277-2CE4BE4D64DD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7F1E2C-296A-4F41-8640-9888929B4606}" type="sibTrans" cxnId="{1D6B7C58-9A1F-3849-9277-2CE4BE4D64DD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85F505-977D-1448-9DC9-8E38D172DD8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Mỗi bức chạm khắc thể hiện hoạt động gì của nhân vật?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FDD6E5-3878-2144-B408-7E7E974693C9}" type="parTrans" cxnId="{BA7D525F-B77D-0446-9D2E-34580E2ADA9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BB3AB-9423-6945-B25C-6FBE0D759AF2}" type="sibTrans" cxnId="{BA7D525F-B77D-0446-9D2E-34580E2ADA9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CECD67-4F9B-E24F-936D-217793EF501F}">
      <dgm:prSet custT="1"/>
      <dgm:spPr/>
      <dgm:t>
        <a:bodyPr/>
        <a:lstStyle/>
        <a:p>
          <a:r>
            <a:rPr lang="vi-VN" sz="2800" b="1" i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Các bức chạm khắc được tạo hình bằng chất liệu gì?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29E347-56E0-CA4A-B9CF-E363832F59A1}" type="parTrans" cxnId="{9A21F4FF-B619-EF41-9F13-24B3E73F3F05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7301A2-866C-284A-856E-4D3CCABF3A20}" type="sibTrans" cxnId="{9A21F4FF-B619-EF41-9F13-24B3E73F3F05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41AFF7-9994-0A41-9896-C977A54F4350}" type="pres">
      <dgm:prSet presAssocID="{8173D8A1-642C-724A-82CA-1B76FD81BF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C66EEA8-A59E-8247-BAF6-ED63A1A19015}" type="pres">
      <dgm:prSet presAssocID="{8173D8A1-642C-724A-82CA-1B76FD81BFC2}" presName="Name1" presStyleCnt="0"/>
      <dgm:spPr/>
    </dgm:pt>
    <dgm:pt modelId="{76094FF4-08FF-DB4E-BB80-47B304CE1647}" type="pres">
      <dgm:prSet presAssocID="{8173D8A1-642C-724A-82CA-1B76FD81BFC2}" presName="cycle" presStyleCnt="0"/>
      <dgm:spPr/>
    </dgm:pt>
    <dgm:pt modelId="{8BAC8C2E-8E1C-B94D-952D-1A2EB45ECF02}" type="pres">
      <dgm:prSet presAssocID="{8173D8A1-642C-724A-82CA-1B76FD81BFC2}" presName="srcNode" presStyleLbl="node1" presStyleIdx="0" presStyleCnt="4"/>
      <dgm:spPr/>
    </dgm:pt>
    <dgm:pt modelId="{E4BC487D-75F0-3443-A565-BA6D2BD97738}" type="pres">
      <dgm:prSet presAssocID="{8173D8A1-642C-724A-82CA-1B76FD81BFC2}" presName="conn" presStyleLbl="parChTrans1D2" presStyleIdx="0" presStyleCnt="1"/>
      <dgm:spPr/>
      <dgm:t>
        <a:bodyPr/>
        <a:lstStyle/>
        <a:p>
          <a:endParaRPr lang="en-US"/>
        </a:p>
      </dgm:t>
    </dgm:pt>
    <dgm:pt modelId="{EC9EE727-E100-8644-868A-5CA4488FAC81}" type="pres">
      <dgm:prSet presAssocID="{8173D8A1-642C-724A-82CA-1B76FD81BFC2}" presName="extraNode" presStyleLbl="node1" presStyleIdx="0" presStyleCnt="4"/>
      <dgm:spPr/>
    </dgm:pt>
    <dgm:pt modelId="{90E328EC-42E2-7B4A-A586-912822B74A54}" type="pres">
      <dgm:prSet presAssocID="{8173D8A1-642C-724A-82CA-1B76FD81BFC2}" presName="dstNode" presStyleLbl="node1" presStyleIdx="0" presStyleCnt="4"/>
      <dgm:spPr/>
    </dgm:pt>
    <dgm:pt modelId="{B4C0DB48-B599-2E40-B8EE-2AB4D6296590}" type="pres">
      <dgm:prSet presAssocID="{832039CC-68B3-1542-B94F-80701D2AD1C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D4CE6-640E-4B4C-9F32-5C2CDD46511E}" type="pres">
      <dgm:prSet presAssocID="{832039CC-68B3-1542-B94F-80701D2AD1C5}" presName="accent_1" presStyleCnt="0"/>
      <dgm:spPr/>
    </dgm:pt>
    <dgm:pt modelId="{6836128A-23D8-EA4A-AE1B-E7023967044B}" type="pres">
      <dgm:prSet presAssocID="{832039CC-68B3-1542-B94F-80701D2AD1C5}" presName="accentRepeatNode" presStyleLbl="solidFgAcc1" presStyleIdx="0" presStyleCnt="4"/>
      <dgm:spPr/>
    </dgm:pt>
    <dgm:pt modelId="{650D2D66-3AFE-9B49-AFE0-A7FD9DBBBCF1}" type="pres">
      <dgm:prSet presAssocID="{D8ADBC6C-3F19-8E44-90E3-4B5A828F9C5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3FA9C-EE68-5C49-B3BC-590BB5B3D33F}" type="pres">
      <dgm:prSet presAssocID="{D8ADBC6C-3F19-8E44-90E3-4B5A828F9C55}" presName="accent_2" presStyleCnt="0"/>
      <dgm:spPr/>
    </dgm:pt>
    <dgm:pt modelId="{170B1D73-BC11-7B44-9983-09CF152BCBFB}" type="pres">
      <dgm:prSet presAssocID="{D8ADBC6C-3F19-8E44-90E3-4B5A828F9C55}" presName="accentRepeatNode" presStyleLbl="solidFgAcc1" presStyleIdx="1" presStyleCnt="4"/>
      <dgm:spPr/>
    </dgm:pt>
    <dgm:pt modelId="{964CED1B-C025-AE4F-887D-3F0338117CC3}" type="pres">
      <dgm:prSet presAssocID="{2585F505-977D-1448-9DC9-8E38D172DD8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7CF39-1A59-0141-9FC7-792F69E2D8BA}" type="pres">
      <dgm:prSet presAssocID="{2585F505-977D-1448-9DC9-8E38D172DD85}" presName="accent_3" presStyleCnt="0"/>
      <dgm:spPr/>
    </dgm:pt>
    <dgm:pt modelId="{937AF4C4-31EE-5846-A22A-33943DFC5C35}" type="pres">
      <dgm:prSet presAssocID="{2585F505-977D-1448-9DC9-8E38D172DD85}" presName="accentRepeatNode" presStyleLbl="solidFgAcc1" presStyleIdx="2" presStyleCnt="4"/>
      <dgm:spPr/>
    </dgm:pt>
    <dgm:pt modelId="{90CE3D05-F570-5841-8140-BFA2C637586E}" type="pres">
      <dgm:prSet presAssocID="{1BCECD67-4F9B-E24F-936D-217793EF501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49E93-9EA8-BC47-A134-E1707577CCFD}" type="pres">
      <dgm:prSet presAssocID="{1BCECD67-4F9B-E24F-936D-217793EF501F}" presName="accent_4" presStyleCnt="0"/>
      <dgm:spPr/>
    </dgm:pt>
    <dgm:pt modelId="{875C3035-4546-4044-8E8C-F091E4CDDE4A}" type="pres">
      <dgm:prSet presAssocID="{1BCECD67-4F9B-E24F-936D-217793EF501F}" presName="accentRepeatNode" presStyleLbl="solidFgAcc1" presStyleIdx="3" presStyleCnt="4"/>
      <dgm:spPr/>
    </dgm:pt>
  </dgm:ptLst>
  <dgm:cxnLst>
    <dgm:cxn modelId="{9A21F4FF-B619-EF41-9F13-24B3E73F3F05}" srcId="{8173D8A1-642C-724A-82CA-1B76FD81BFC2}" destId="{1BCECD67-4F9B-E24F-936D-217793EF501F}" srcOrd="3" destOrd="0" parTransId="{5329E347-56E0-CA4A-B9CF-E363832F59A1}" sibTransId="{517301A2-866C-284A-856E-4D3CCABF3A20}"/>
    <dgm:cxn modelId="{4238C2DE-78EC-904F-957B-170344DBB6E6}" type="presOf" srcId="{1BCECD67-4F9B-E24F-936D-217793EF501F}" destId="{90CE3D05-F570-5841-8140-BFA2C637586E}" srcOrd="0" destOrd="0" presId="urn:microsoft.com/office/officeart/2008/layout/VerticalCurvedList"/>
    <dgm:cxn modelId="{C942EC93-35D1-634F-9163-2F6B99DCE294}" type="presOf" srcId="{2B064D55-D79B-314E-B1F8-086D06694CC3}" destId="{E4BC487D-75F0-3443-A565-BA6D2BD97738}" srcOrd="0" destOrd="0" presId="urn:microsoft.com/office/officeart/2008/layout/VerticalCurvedList"/>
    <dgm:cxn modelId="{D8E8C5AE-DAFB-C849-A557-0158E75E374B}" type="presOf" srcId="{832039CC-68B3-1542-B94F-80701D2AD1C5}" destId="{B4C0DB48-B599-2E40-B8EE-2AB4D6296590}" srcOrd="0" destOrd="0" presId="urn:microsoft.com/office/officeart/2008/layout/VerticalCurvedList"/>
    <dgm:cxn modelId="{98CF09F9-88E5-C14D-B680-0E7109714992}" type="presOf" srcId="{2585F505-977D-1448-9DC9-8E38D172DD85}" destId="{964CED1B-C025-AE4F-887D-3F0338117CC3}" srcOrd="0" destOrd="0" presId="urn:microsoft.com/office/officeart/2008/layout/VerticalCurvedList"/>
    <dgm:cxn modelId="{BA7D525F-B77D-0446-9D2E-34580E2ADA98}" srcId="{8173D8A1-642C-724A-82CA-1B76FD81BFC2}" destId="{2585F505-977D-1448-9DC9-8E38D172DD85}" srcOrd="2" destOrd="0" parTransId="{C0FDD6E5-3878-2144-B408-7E7E974693C9}" sibTransId="{442BB3AB-9423-6945-B25C-6FBE0D759AF2}"/>
    <dgm:cxn modelId="{117EDEE2-3327-9740-9FA3-78254621D202}" type="presOf" srcId="{8173D8A1-642C-724A-82CA-1B76FD81BFC2}" destId="{5441AFF7-9994-0A41-9896-C977A54F4350}" srcOrd="0" destOrd="0" presId="urn:microsoft.com/office/officeart/2008/layout/VerticalCurvedList"/>
    <dgm:cxn modelId="{CD4C7183-3A37-7F4B-961B-B0CDAB33274F}" type="presOf" srcId="{D8ADBC6C-3F19-8E44-90E3-4B5A828F9C55}" destId="{650D2D66-3AFE-9B49-AFE0-A7FD9DBBBCF1}" srcOrd="0" destOrd="0" presId="urn:microsoft.com/office/officeart/2008/layout/VerticalCurvedList"/>
    <dgm:cxn modelId="{F80A2C83-6C0E-AE43-A197-95DA40BAE688}" srcId="{8173D8A1-642C-724A-82CA-1B76FD81BFC2}" destId="{832039CC-68B3-1542-B94F-80701D2AD1C5}" srcOrd="0" destOrd="0" parTransId="{01F681F1-96E7-CB44-BD98-62B7AE4E7B26}" sibTransId="{2B064D55-D79B-314E-B1F8-086D06694CC3}"/>
    <dgm:cxn modelId="{1D6B7C58-9A1F-3849-9277-2CE4BE4D64DD}" srcId="{8173D8A1-642C-724A-82CA-1B76FD81BFC2}" destId="{D8ADBC6C-3F19-8E44-90E3-4B5A828F9C55}" srcOrd="1" destOrd="0" parTransId="{2C60C963-C021-7741-9B41-16F21723C05D}" sibTransId="{EF7F1E2C-296A-4F41-8640-9888929B4606}"/>
    <dgm:cxn modelId="{CFAE4336-8920-6542-BF0E-FFDBFD6E5BCA}" type="presParOf" srcId="{5441AFF7-9994-0A41-9896-C977A54F4350}" destId="{AC66EEA8-A59E-8247-BAF6-ED63A1A19015}" srcOrd="0" destOrd="0" presId="urn:microsoft.com/office/officeart/2008/layout/VerticalCurvedList"/>
    <dgm:cxn modelId="{514A25E7-5571-8743-B87D-C14E540298EA}" type="presParOf" srcId="{AC66EEA8-A59E-8247-BAF6-ED63A1A19015}" destId="{76094FF4-08FF-DB4E-BB80-47B304CE1647}" srcOrd="0" destOrd="0" presId="urn:microsoft.com/office/officeart/2008/layout/VerticalCurvedList"/>
    <dgm:cxn modelId="{51502839-A1CA-BD4F-99CF-FECC0C30D5D8}" type="presParOf" srcId="{76094FF4-08FF-DB4E-BB80-47B304CE1647}" destId="{8BAC8C2E-8E1C-B94D-952D-1A2EB45ECF02}" srcOrd="0" destOrd="0" presId="urn:microsoft.com/office/officeart/2008/layout/VerticalCurvedList"/>
    <dgm:cxn modelId="{05280FEF-4FBA-A54E-A5E0-5FCDEB9F594C}" type="presParOf" srcId="{76094FF4-08FF-DB4E-BB80-47B304CE1647}" destId="{E4BC487D-75F0-3443-A565-BA6D2BD97738}" srcOrd="1" destOrd="0" presId="urn:microsoft.com/office/officeart/2008/layout/VerticalCurvedList"/>
    <dgm:cxn modelId="{79DE962C-AC31-8240-BC4E-DFB12ECBAC5A}" type="presParOf" srcId="{76094FF4-08FF-DB4E-BB80-47B304CE1647}" destId="{EC9EE727-E100-8644-868A-5CA4488FAC81}" srcOrd="2" destOrd="0" presId="urn:microsoft.com/office/officeart/2008/layout/VerticalCurvedList"/>
    <dgm:cxn modelId="{03EFA451-E773-A442-96E7-74AAE641B0C9}" type="presParOf" srcId="{76094FF4-08FF-DB4E-BB80-47B304CE1647}" destId="{90E328EC-42E2-7B4A-A586-912822B74A54}" srcOrd="3" destOrd="0" presId="urn:microsoft.com/office/officeart/2008/layout/VerticalCurvedList"/>
    <dgm:cxn modelId="{D4135A4B-204F-974D-A9B1-9A1BDFF255A8}" type="presParOf" srcId="{AC66EEA8-A59E-8247-BAF6-ED63A1A19015}" destId="{B4C0DB48-B599-2E40-B8EE-2AB4D6296590}" srcOrd="1" destOrd="0" presId="urn:microsoft.com/office/officeart/2008/layout/VerticalCurvedList"/>
    <dgm:cxn modelId="{84F81329-5159-E545-9CB1-93514029135B}" type="presParOf" srcId="{AC66EEA8-A59E-8247-BAF6-ED63A1A19015}" destId="{1E8D4CE6-640E-4B4C-9F32-5C2CDD46511E}" srcOrd="2" destOrd="0" presId="urn:microsoft.com/office/officeart/2008/layout/VerticalCurvedList"/>
    <dgm:cxn modelId="{C96410EA-8928-B04D-98A6-915411035549}" type="presParOf" srcId="{1E8D4CE6-640E-4B4C-9F32-5C2CDD46511E}" destId="{6836128A-23D8-EA4A-AE1B-E7023967044B}" srcOrd="0" destOrd="0" presId="urn:microsoft.com/office/officeart/2008/layout/VerticalCurvedList"/>
    <dgm:cxn modelId="{2432C96D-2313-CE46-96CF-DCC528B042CB}" type="presParOf" srcId="{AC66EEA8-A59E-8247-BAF6-ED63A1A19015}" destId="{650D2D66-3AFE-9B49-AFE0-A7FD9DBBBCF1}" srcOrd="3" destOrd="0" presId="urn:microsoft.com/office/officeart/2008/layout/VerticalCurvedList"/>
    <dgm:cxn modelId="{D1DE25FF-1B84-004B-91D9-26567AFF0C2C}" type="presParOf" srcId="{AC66EEA8-A59E-8247-BAF6-ED63A1A19015}" destId="{7E93FA9C-EE68-5C49-B3BC-590BB5B3D33F}" srcOrd="4" destOrd="0" presId="urn:microsoft.com/office/officeart/2008/layout/VerticalCurvedList"/>
    <dgm:cxn modelId="{CFF478F4-7990-914C-BE4F-88D0C152CE07}" type="presParOf" srcId="{7E93FA9C-EE68-5C49-B3BC-590BB5B3D33F}" destId="{170B1D73-BC11-7B44-9983-09CF152BCBFB}" srcOrd="0" destOrd="0" presId="urn:microsoft.com/office/officeart/2008/layout/VerticalCurvedList"/>
    <dgm:cxn modelId="{A4B14ABF-9FDF-2D42-A348-33285E198EBC}" type="presParOf" srcId="{AC66EEA8-A59E-8247-BAF6-ED63A1A19015}" destId="{964CED1B-C025-AE4F-887D-3F0338117CC3}" srcOrd="5" destOrd="0" presId="urn:microsoft.com/office/officeart/2008/layout/VerticalCurvedList"/>
    <dgm:cxn modelId="{30386680-57AC-ED43-A2F9-5FABB5240F83}" type="presParOf" srcId="{AC66EEA8-A59E-8247-BAF6-ED63A1A19015}" destId="{51F7CF39-1A59-0141-9FC7-792F69E2D8BA}" srcOrd="6" destOrd="0" presId="urn:microsoft.com/office/officeart/2008/layout/VerticalCurvedList"/>
    <dgm:cxn modelId="{65ACA0E0-50E8-3844-BBFF-E2135EE29F7E}" type="presParOf" srcId="{51F7CF39-1A59-0141-9FC7-792F69E2D8BA}" destId="{937AF4C4-31EE-5846-A22A-33943DFC5C35}" srcOrd="0" destOrd="0" presId="urn:microsoft.com/office/officeart/2008/layout/VerticalCurvedList"/>
    <dgm:cxn modelId="{216DD245-ACE0-204E-A931-4620B985E9C8}" type="presParOf" srcId="{AC66EEA8-A59E-8247-BAF6-ED63A1A19015}" destId="{90CE3D05-F570-5841-8140-BFA2C637586E}" srcOrd="7" destOrd="0" presId="urn:microsoft.com/office/officeart/2008/layout/VerticalCurvedList"/>
    <dgm:cxn modelId="{7AF5523E-03EC-534F-B977-D42CEF2E6513}" type="presParOf" srcId="{AC66EEA8-A59E-8247-BAF6-ED63A1A19015}" destId="{1FA49E93-9EA8-BC47-A134-E1707577CCFD}" srcOrd="8" destOrd="0" presId="urn:microsoft.com/office/officeart/2008/layout/VerticalCurvedList"/>
    <dgm:cxn modelId="{D68C36E4-8353-BA4F-9547-6DBAF80CD15D}" type="presParOf" srcId="{1FA49E93-9EA8-BC47-A134-E1707577CCFD}" destId="{875C3035-4546-4044-8E8C-F091E4CDDE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60F628-2DC0-F14D-A14E-FC32036AD1AD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2B8DAD-4857-B442-BF1D-D0A3F10D37C7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30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CHẠM KHẮC ĐÌNH LÀNG</a:t>
          </a:r>
        </a:p>
      </dgm:t>
    </dgm:pt>
    <dgm:pt modelId="{4649E548-FDD2-0B44-82C3-65D97D5FE360}" type="parTrans" cxnId="{C1650553-6444-A04B-A117-0AB0CA04DE1B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7BE2EE-A9CF-1C46-A744-2C03D9C9A574}" type="sibTrans" cxnId="{C1650553-6444-A04B-A117-0AB0CA04DE1B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A8B2E3-A1ED-6B45-B7F8-DC230E765917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NỘI DUNG THỂ HIỆN</a:t>
          </a:r>
        </a:p>
      </dgm:t>
    </dgm:pt>
    <dgm:pt modelId="{8760A724-C417-014F-B5C8-B4582E10C179}" type="parTrans" cxnId="{3900140E-C79A-5D47-8B1D-71BDA2874DC4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2AD6E9-B57A-384C-9AD1-CD471D32290E}" type="sibTrans" cxnId="{3900140E-C79A-5D47-8B1D-71BDA2874DC4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AC5C2A-273F-BD4F-A6E0-5B5502C4EFF0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HÌNH THỨC - CHẤT LIỆU TẠO HÌNH</a:t>
          </a:r>
        </a:p>
      </dgm:t>
    </dgm:pt>
    <dgm:pt modelId="{ADC21682-5B94-8E4B-BA8C-181B06A863F8}" type="parTrans" cxnId="{069D8F17-9E10-2048-8090-BC66999645DA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831301-A5F2-8D45-98CB-ABF93269B43C}" type="sibTrans" cxnId="{069D8F17-9E10-2048-8090-BC66999645DA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DAA3DC-2E1B-8D47-9961-0E6094C84A9C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HOẠT ĐỘNG NHÂN VẬT</a:t>
          </a:r>
        </a:p>
      </dgm:t>
    </dgm:pt>
    <dgm:pt modelId="{CFC740F3-0FAE-F24B-A071-0B7A1A5CFC3A}" type="parTrans" cxnId="{7FC9D1E5-CABD-CD49-9748-642DD66C23E2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37CA80-974D-F341-874C-470E24352DF3}" type="sibTrans" cxnId="{7FC9D1E5-CABD-CD49-9748-642DD66C23E2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11EB8C-84BD-A44F-B24B-042120E123B5}" type="pres">
      <dgm:prSet presAssocID="{3560F628-2DC0-F14D-A14E-FC32036AD1A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A306E-E766-3F4B-90D9-23638E77AA65}" type="pres">
      <dgm:prSet presAssocID="{422B8DAD-4857-B442-BF1D-D0A3F10D37C7}" presName="centerShape" presStyleLbl="node0" presStyleIdx="0" presStyleCnt="1"/>
      <dgm:spPr/>
      <dgm:t>
        <a:bodyPr/>
        <a:lstStyle/>
        <a:p>
          <a:endParaRPr lang="en-US"/>
        </a:p>
      </dgm:t>
    </dgm:pt>
    <dgm:pt modelId="{2B039435-9B41-3745-9382-9EF2FC126E77}" type="pres">
      <dgm:prSet presAssocID="{05A8B2E3-A1ED-6B45-B7F8-DC230E765917}" presName="node" presStyleLbl="node1" presStyleIdx="0" presStyleCnt="3" custScaleX="140858" custScaleY="14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D5D74-A3EF-6E4F-88B7-99177DA65D36}" type="pres">
      <dgm:prSet presAssocID="{05A8B2E3-A1ED-6B45-B7F8-DC230E765917}" presName="dummy" presStyleCnt="0"/>
      <dgm:spPr/>
    </dgm:pt>
    <dgm:pt modelId="{FED1C9A6-C9D3-5547-ABDB-B84A2FEE6214}" type="pres">
      <dgm:prSet presAssocID="{C22AD6E9-B57A-384C-9AD1-CD471D32290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1375817-87E3-CD4E-BB96-7CCB7393FDC4}" type="pres">
      <dgm:prSet presAssocID="{56AC5C2A-273F-BD4F-A6E0-5B5502C4EFF0}" presName="node" presStyleLbl="node1" presStyleIdx="1" presStyleCnt="3" custScaleX="140858" custScaleY="14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BED3A-FFE9-F749-BECD-94CE0BA8185E}" type="pres">
      <dgm:prSet presAssocID="{56AC5C2A-273F-BD4F-A6E0-5B5502C4EFF0}" presName="dummy" presStyleCnt="0"/>
      <dgm:spPr/>
    </dgm:pt>
    <dgm:pt modelId="{49852A8E-7FA9-274B-BA97-B85D3748BCEC}" type="pres">
      <dgm:prSet presAssocID="{B1831301-A5F2-8D45-98CB-ABF93269B43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515FEE9-6944-1A42-A2BE-C82332DE6AD5}" type="pres">
      <dgm:prSet presAssocID="{F8DAA3DC-2E1B-8D47-9961-0E6094C84A9C}" presName="node" presStyleLbl="node1" presStyleIdx="2" presStyleCnt="3" custScaleX="140858" custScaleY="14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CFEF8-C1C5-834F-BC39-A2895B1CD93B}" type="pres">
      <dgm:prSet presAssocID="{F8DAA3DC-2E1B-8D47-9961-0E6094C84A9C}" presName="dummy" presStyleCnt="0"/>
      <dgm:spPr/>
    </dgm:pt>
    <dgm:pt modelId="{238017F9-F11E-CE4F-A67F-A14BEB361015}" type="pres">
      <dgm:prSet presAssocID="{DC37CA80-974D-F341-874C-470E24352DF3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24A1C73-A981-2944-87DD-F58D6CE4E91B}" type="presOf" srcId="{56AC5C2A-273F-BD4F-A6E0-5B5502C4EFF0}" destId="{31375817-87E3-CD4E-BB96-7CCB7393FDC4}" srcOrd="0" destOrd="0" presId="urn:microsoft.com/office/officeart/2005/8/layout/radial6"/>
    <dgm:cxn modelId="{C1650553-6444-A04B-A117-0AB0CA04DE1B}" srcId="{3560F628-2DC0-F14D-A14E-FC32036AD1AD}" destId="{422B8DAD-4857-B442-BF1D-D0A3F10D37C7}" srcOrd="0" destOrd="0" parTransId="{4649E548-FDD2-0B44-82C3-65D97D5FE360}" sibTransId="{A37BE2EE-A9CF-1C46-A744-2C03D9C9A574}"/>
    <dgm:cxn modelId="{80DA5622-3EF4-F743-B2A5-9EB1C2A8E245}" type="presOf" srcId="{DC37CA80-974D-F341-874C-470E24352DF3}" destId="{238017F9-F11E-CE4F-A67F-A14BEB361015}" srcOrd="0" destOrd="0" presId="urn:microsoft.com/office/officeart/2005/8/layout/radial6"/>
    <dgm:cxn modelId="{7297245D-854F-CB4E-9217-36185C403B75}" type="presOf" srcId="{05A8B2E3-A1ED-6B45-B7F8-DC230E765917}" destId="{2B039435-9B41-3745-9382-9EF2FC126E77}" srcOrd="0" destOrd="0" presId="urn:microsoft.com/office/officeart/2005/8/layout/radial6"/>
    <dgm:cxn modelId="{069D8F17-9E10-2048-8090-BC66999645DA}" srcId="{422B8DAD-4857-B442-BF1D-D0A3F10D37C7}" destId="{56AC5C2A-273F-BD4F-A6E0-5B5502C4EFF0}" srcOrd="1" destOrd="0" parTransId="{ADC21682-5B94-8E4B-BA8C-181B06A863F8}" sibTransId="{B1831301-A5F2-8D45-98CB-ABF93269B43C}"/>
    <dgm:cxn modelId="{05B828B5-98DF-2D48-A1B9-18FDCF6F4D4D}" type="presOf" srcId="{B1831301-A5F2-8D45-98CB-ABF93269B43C}" destId="{49852A8E-7FA9-274B-BA97-B85D3748BCEC}" srcOrd="0" destOrd="0" presId="urn:microsoft.com/office/officeart/2005/8/layout/radial6"/>
    <dgm:cxn modelId="{7FC9D1E5-CABD-CD49-9748-642DD66C23E2}" srcId="{422B8DAD-4857-B442-BF1D-D0A3F10D37C7}" destId="{F8DAA3DC-2E1B-8D47-9961-0E6094C84A9C}" srcOrd="2" destOrd="0" parTransId="{CFC740F3-0FAE-F24B-A071-0B7A1A5CFC3A}" sibTransId="{DC37CA80-974D-F341-874C-470E24352DF3}"/>
    <dgm:cxn modelId="{0475CC02-AD7F-E849-B30F-112EB4DDD5FF}" type="presOf" srcId="{3560F628-2DC0-F14D-A14E-FC32036AD1AD}" destId="{4D11EB8C-84BD-A44F-B24B-042120E123B5}" srcOrd="0" destOrd="0" presId="urn:microsoft.com/office/officeart/2005/8/layout/radial6"/>
    <dgm:cxn modelId="{E1395F1E-7F97-F747-93C3-5832931C371C}" type="presOf" srcId="{F8DAA3DC-2E1B-8D47-9961-0E6094C84A9C}" destId="{7515FEE9-6944-1A42-A2BE-C82332DE6AD5}" srcOrd="0" destOrd="0" presId="urn:microsoft.com/office/officeart/2005/8/layout/radial6"/>
    <dgm:cxn modelId="{3900140E-C79A-5D47-8B1D-71BDA2874DC4}" srcId="{422B8DAD-4857-B442-BF1D-D0A3F10D37C7}" destId="{05A8B2E3-A1ED-6B45-B7F8-DC230E765917}" srcOrd="0" destOrd="0" parTransId="{8760A724-C417-014F-B5C8-B4582E10C179}" sibTransId="{C22AD6E9-B57A-384C-9AD1-CD471D32290E}"/>
    <dgm:cxn modelId="{039CF333-761E-4544-A668-4D35353E46F0}" type="presOf" srcId="{C22AD6E9-B57A-384C-9AD1-CD471D32290E}" destId="{FED1C9A6-C9D3-5547-ABDB-B84A2FEE6214}" srcOrd="0" destOrd="0" presId="urn:microsoft.com/office/officeart/2005/8/layout/radial6"/>
    <dgm:cxn modelId="{62B47EB6-3C37-7741-880A-CB4D5A8E2631}" type="presOf" srcId="{422B8DAD-4857-B442-BF1D-D0A3F10D37C7}" destId="{5CDA306E-E766-3F4B-90D9-23638E77AA65}" srcOrd="0" destOrd="0" presId="urn:microsoft.com/office/officeart/2005/8/layout/radial6"/>
    <dgm:cxn modelId="{8E9C069C-3B0E-C748-A3F3-FBED6D676345}" type="presParOf" srcId="{4D11EB8C-84BD-A44F-B24B-042120E123B5}" destId="{5CDA306E-E766-3F4B-90D9-23638E77AA65}" srcOrd="0" destOrd="0" presId="urn:microsoft.com/office/officeart/2005/8/layout/radial6"/>
    <dgm:cxn modelId="{ED4B2D8E-45CC-C942-B51B-E1C7AEA422AA}" type="presParOf" srcId="{4D11EB8C-84BD-A44F-B24B-042120E123B5}" destId="{2B039435-9B41-3745-9382-9EF2FC126E77}" srcOrd="1" destOrd="0" presId="urn:microsoft.com/office/officeart/2005/8/layout/radial6"/>
    <dgm:cxn modelId="{5367421F-489E-F644-A123-68822AD51719}" type="presParOf" srcId="{4D11EB8C-84BD-A44F-B24B-042120E123B5}" destId="{2C8D5D74-A3EF-6E4F-88B7-99177DA65D36}" srcOrd="2" destOrd="0" presId="urn:microsoft.com/office/officeart/2005/8/layout/radial6"/>
    <dgm:cxn modelId="{DC0C9C1B-345D-914A-B433-33E7D6030BA1}" type="presParOf" srcId="{4D11EB8C-84BD-A44F-B24B-042120E123B5}" destId="{FED1C9A6-C9D3-5547-ABDB-B84A2FEE6214}" srcOrd="3" destOrd="0" presId="urn:microsoft.com/office/officeart/2005/8/layout/radial6"/>
    <dgm:cxn modelId="{A3BA261B-F5F6-8243-B6CC-3036024C0FA1}" type="presParOf" srcId="{4D11EB8C-84BD-A44F-B24B-042120E123B5}" destId="{31375817-87E3-CD4E-BB96-7CCB7393FDC4}" srcOrd="4" destOrd="0" presId="urn:microsoft.com/office/officeart/2005/8/layout/radial6"/>
    <dgm:cxn modelId="{77ECD8C5-DF87-4248-8B16-956C4C04D61E}" type="presParOf" srcId="{4D11EB8C-84BD-A44F-B24B-042120E123B5}" destId="{DD7BED3A-FFE9-F749-BECD-94CE0BA8185E}" srcOrd="5" destOrd="0" presId="urn:microsoft.com/office/officeart/2005/8/layout/radial6"/>
    <dgm:cxn modelId="{CC73A33C-B68F-EF4C-B353-DFBBBD52FDCF}" type="presParOf" srcId="{4D11EB8C-84BD-A44F-B24B-042120E123B5}" destId="{49852A8E-7FA9-274B-BA97-B85D3748BCEC}" srcOrd="6" destOrd="0" presId="urn:microsoft.com/office/officeart/2005/8/layout/radial6"/>
    <dgm:cxn modelId="{1CB2E5B7-F88C-E44F-A8D2-9D7BCE8CA6D0}" type="presParOf" srcId="{4D11EB8C-84BD-A44F-B24B-042120E123B5}" destId="{7515FEE9-6944-1A42-A2BE-C82332DE6AD5}" srcOrd="7" destOrd="0" presId="urn:microsoft.com/office/officeart/2005/8/layout/radial6"/>
    <dgm:cxn modelId="{DF10AADF-8629-AE47-8B4D-9D930DDD8729}" type="presParOf" srcId="{4D11EB8C-84BD-A44F-B24B-042120E123B5}" destId="{228CFEF8-C1C5-834F-BC39-A2895B1CD93B}" srcOrd="8" destOrd="0" presId="urn:microsoft.com/office/officeart/2005/8/layout/radial6"/>
    <dgm:cxn modelId="{C0C15760-2A7E-1B43-8F06-4599C26FB926}" type="presParOf" srcId="{4D11EB8C-84BD-A44F-B24B-042120E123B5}" destId="{238017F9-F11E-CE4F-A67F-A14BEB361015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73D8A1-642C-724A-82CA-1B76FD81BFC2}" type="doc">
      <dgm:prSet loTypeId="urn:microsoft.com/office/officeart/2008/layout/VerticalCurved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2039CC-68B3-1542-B94F-80701D2AD1C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Mô phỏng hình ảnh chạm khắc đình làng được thể hiện theo các bước như thế nào?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F681F1-96E7-CB44-BD98-62B7AE4E7B26}" type="parTrans" cxnId="{F80A2C83-6C0E-AE43-A197-95DA40BAE68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64D55-D79B-314E-B1F8-086D06694CC3}" type="sibTrans" cxnId="{F80A2C83-6C0E-AE43-A197-95DA40BAE68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ADBC6C-3F19-8E44-90E3-4B5A828F9C5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Trước khi vẽ hình để tạo phù điêu cần làm gì?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0C963-C021-7741-9B41-16F21723C05D}" type="parTrans" cxnId="{1D6B7C58-9A1F-3849-9277-2CE4BE4D64DD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7F1E2C-296A-4F41-8640-9888929B4606}" type="sibTrans" cxnId="{1D6B7C58-9A1F-3849-9277-2CE4BE4D64DD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85F505-977D-1448-9DC9-8E38D172DD85}">
      <dgm:prSet phldrT="[Text]" custT="1"/>
      <dgm:spPr/>
      <dgm:t>
        <a:bodyPr/>
        <a:lstStyle/>
        <a:p>
          <a:r>
            <a:rPr lang="vi-VN" sz="28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Để tạo được các khối lồi, khối lõm của bức chạm khắc cần làm gì?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FDD6E5-3878-2144-B408-7E7E974693C9}" type="parTrans" cxnId="{BA7D525F-B77D-0446-9D2E-34580E2ADA9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BB3AB-9423-6945-B25C-6FBE0D759AF2}" type="sibTrans" cxnId="{BA7D525F-B77D-0446-9D2E-34580E2ADA98}">
      <dgm:prSet/>
      <dgm:spPr/>
      <dgm:t>
        <a:bodyPr/>
        <a:lstStyle/>
        <a:p>
          <a:endParaRPr lang="en-US" sz="2800" b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41AFF7-9994-0A41-9896-C977A54F4350}" type="pres">
      <dgm:prSet presAssocID="{8173D8A1-642C-724A-82CA-1B76FD81BF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C66EEA8-A59E-8247-BAF6-ED63A1A19015}" type="pres">
      <dgm:prSet presAssocID="{8173D8A1-642C-724A-82CA-1B76FD81BFC2}" presName="Name1" presStyleCnt="0"/>
      <dgm:spPr/>
    </dgm:pt>
    <dgm:pt modelId="{76094FF4-08FF-DB4E-BB80-47B304CE1647}" type="pres">
      <dgm:prSet presAssocID="{8173D8A1-642C-724A-82CA-1B76FD81BFC2}" presName="cycle" presStyleCnt="0"/>
      <dgm:spPr/>
    </dgm:pt>
    <dgm:pt modelId="{8BAC8C2E-8E1C-B94D-952D-1A2EB45ECF02}" type="pres">
      <dgm:prSet presAssocID="{8173D8A1-642C-724A-82CA-1B76FD81BFC2}" presName="srcNode" presStyleLbl="node1" presStyleIdx="0" presStyleCnt="3"/>
      <dgm:spPr/>
    </dgm:pt>
    <dgm:pt modelId="{E4BC487D-75F0-3443-A565-BA6D2BD97738}" type="pres">
      <dgm:prSet presAssocID="{8173D8A1-642C-724A-82CA-1B76FD81BFC2}" presName="conn" presStyleLbl="parChTrans1D2" presStyleIdx="0" presStyleCnt="1"/>
      <dgm:spPr/>
      <dgm:t>
        <a:bodyPr/>
        <a:lstStyle/>
        <a:p>
          <a:endParaRPr lang="en-US"/>
        </a:p>
      </dgm:t>
    </dgm:pt>
    <dgm:pt modelId="{EC9EE727-E100-8644-868A-5CA4488FAC81}" type="pres">
      <dgm:prSet presAssocID="{8173D8A1-642C-724A-82CA-1B76FD81BFC2}" presName="extraNode" presStyleLbl="node1" presStyleIdx="0" presStyleCnt="3"/>
      <dgm:spPr/>
    </dgm:pt>
    <dgm:pt modelId="{90E328EC-42E2-7B4A-A586-912822B74A54}" type="pres">
      <dgm:prSet presAssocID="{8173D8A1-642C-724A-82CA-1B76FD81BFC2}" presName="dstNode" presStyleLbl="node1" presStyleIdx="0" presStyleCnt="3"/>
      <dgm:spPr/>
    </dgm:pt>
    <dgm:pt modelId="{B4C0DB48-B599-2E40-B8EE-2AB4D6296590}" type="pres">
      <dgm:prSet presAssocID="{832039CC-68B3-1542-B94F-80701D2AD1C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D4CE6-640E-4B4C-9F32-5C2CDD46511E}" type="pres">
      <dgm:prSet presAssocID="{832039CC-68B3-1542-B94F-80701D2AD1C5}" presName="accent_1" presStyleCnt="0"/>
      <dgm:spPr/>
    </dgm:pt>
    <dgm:pt modelId="{6836128A-23D8-EA4A-AE1B-E7023967044B}" type="pres">
      <dgm:prSet presAssocID="{832039CC-68B3-1542-B94F-80701D2AD1C5}" presName="accentRepeatNode" presStyleLbl="solidFgAcc1" presStyleIdx="0" presStyleCnt="3"/>
      <dgm:spPr/>
    </dgm:pt>
    <dgm:pt modelId="{650D2D66-3AFE-9B49-AFE0-A7FD9DBBBCF1}" type="pres">
      <dgm:prSet presAssocID="{D8ADBC6C-3F19-8E44-90E3-4B5A828F9C5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3FA9C-EE68-5C49-B3BC-590BB5B3D33F}" type="pres">
      <dgm:prSet presAssocID="{D8ADBC6C-3F19-8E44-90E3-4B5A828F9C55}" presName="accent_2" presStyleCnt="0"/>
      <dgm:spPr/>
    </dgm:pt>
    <dgm:pt modelId="{170B1D73-BC11-7B44-9983-09CF152BCBFB}" type="pres">
      <dgm:prSet presAssocID="{D8ADBC6C-3F19-8E44-90E3-4B5A828F9C55}" presName="accentRepeatNode" presStyleLbl="solidFgAcc1" presStyleIdx="1" presStyleCnt="3"/>
      <dgm:spPr/>
    </dgm:pt>
    <dgm:pt modelId="{964CED1B-C025-AE4F-887D-3F0338117CC3}" type="pres">
      <dgm:prSet presAssocID="{2585F505-977D-1448-9DC9-8E38D172DD8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7CF39-1A59-0141-9FC7-792F69E2D8BA}" type="pres">
      <dgm:prSet presAssocID="{2585F505-977D-1448-9DC9-8E38D172DD85}" presName="accent_3" presStyleCnt="0"/>
      <dgm:spPr/>
    </dgm:pt>
    <dgm:pt modelId="{937AF4C4-31EE-5846-A22A-33943DFC5C35}" type="pres">
      <dgm:prSet presAssocID="{2585F505-977D-1448-9DC9-8E38D172DD85}" presName="accentRepeatNode" presStyleLbl="solidFgAcc1" presStyleIdx="2" presStyleCnt="3"/>
      <dgm:spPr/>
    </dgm:pt>
  </dgm:ptLst>
  <dgm:cxnLst>
    <dgm:cxn modelId="{C942EC93-35D1-634F-9163-2F6B99DCE294}" type="presOf" srcId="{2B064D55-D79B-314E-B1F8-086D06694CC3}" destId="{E4BC487D-75F0-3443-A565-BA6D2BD97738}" srcOrd="0" destOrd="0" presId="urn:microsoft.com/office/officeart/2008/layout/VerticalCurvedList"/>
    <dgm:cxn modelId="{D8E8C5AE-DAFB-C849-A557-0158E75E374B}" type="presOf" srcId="{832039CC-68B3-1542-B94F-80701D2AD1C5}" destId="{B4C0DB48-B599-2E40-B8EE-2AB4D6296590}" srcOrd="0" destOrd="0" presId="urn:microsoft.com/office/officeart/2008/layout/VerticalCurvedList"/>
    <dgm:cxn modelId="{98CF09F9-88E5-C14D-B680-0E7109714992}" type="presOf" srcId="{2585F505-977D-1448-9DC9-8E38D172DD85}" destId="{964CED1B-C025-AE4F-887D-3F0338117CC3}" srcOrd="0" destOrd="0" presId="urn:microsoft.com/office/officeart/2008/layout/VerticalCurvedList"/>
    <dgm:cxn modelId="{BA7D525F-B77D-0446-9D2E-34580E2ADA98}" srcId="{8173D8A1-642C-724A-82CA-1B76FD81BFC2}" destId="{2585F505-977D-1448-9DC9-8E38D172DD85}" srcOrd="2" destOrd="0" parTransId="{C0FDD6E5-3878-2144-B408-7E7E974693C9}" sibTransId="{442BB3AB-9423-6945-B25C-6FBE0D759AF2}"/>
    <dgm:cxn modelId="{117EDEE2-3327-9740-9FA3-78254621D202}" type="presOf" srcId="{8173D8A1-642C-724A-82CA-1B76FD81BFC2}" destId="{5441AFF7-9994-0A41-9896-C977A54F4350}" srcOrd="0" destOrd="0" presId="urn:microsoft.com/office/officeart/2008/layout/VerticalCurvedList"/>
    <dgm:cxn modelId="{CD4C7183-3A37-7F4B-961B-B0CDAB33274F}" type="presOf" srcId="{D8ADBC6C-3F19-8E44-90E3-4B5A828F9C55}" destId="{650D2D66-3AFE-9B49-AFE0-A7FD9DBBBCF1}" srcOrd="0" destOrd="0" presId="urn:microsoft.com/office/officeart/2008/layout/VerticalCurvedList"/>
    <dgm:cxn modelId="{F80A2C83-6C0E-AE43-A197-95DA40BAE688}" srcId="{8173D8A1-642C-724A-82CA-1B76FD81BFC2}" destId="{832039CC-68B3-1542-B94F-80701D2AD1C5}" srcOrd="0" destOrd="0" parTransId="{01F681F1-96E7-CB44-BD98-62B7AE4E7B26}" sibTransId="{2B064D55-D79B-314E-B1F8-086D06694CC3}"/>
    <dgm:cxn modelId="{1D6B7C58-9A1F-3849-9277-2CE4BE4D64DD}" srcId="{8173D8A1-642C-724A-82CA-1B76FD81BFC2}" destId="{D8ADBC6C-3F19-8E44-90E3-4B5A828F9C55}" srcOrd="1" destOrd="0" parTransId="{2C60C963-C021-7741-9B41-16F21723C05D}" sibTransId="{EF7F1E2C-296A-4F41-8640-9888929B4606}"/>
    <dgm:cxn modelId="{CFAE4336-8920-6542-BF0E-FFDBFD6E5BCA}" type="presParOf" srcId="{5441AFF7-9994-0A41-9896-C977A54F4350}" destId="{AC66EEA8-A59E-8247-BAF6-ED63A1A19015}" srcOrd="0" destOrd="0" presId="urn:microsoft.com/office/officeart/2008/layout/VerticalCurvedList"/>
    <dgm:cxn modelId="{514A25E7-5571-8743-B87D-C14E540298EA}" type="presParOf" srcId="{AC66EEA8-A59E-8247-BAF6-ED63A1A19015}" destId="{76094FF4-08FF-DB4E-BB80-47B304CE1647}" srcOrd="0" destOrd="0" presId="urn:microsoft.com/office/officeart/2008/layout/VerticalCurvedList"/>
    <dgm:cxn modelId="{51502839-A1CA-BD4F-99CF-FECC0C30D5D8}" type="presParOf" srcId="{76094FF4-08FF-DB4E-BB80-47B304CE1647}" destId="{8BAC8C2E-8E1C-B94D-952D-1A2EB45ECF02}" srcOrd="0" destOrd="0" presId="urn:microsoft.com/office/officeart/2008/layout/VerticalCurvedList"/>
    <dgm:cxn modelId="{05280FEF-4FBA-A54E-A5E0-5FCDEB9F594C}" type="presParOf" srcId="{76094FF4-08FF-DB4E-BB80-47B304CE1647}" destId="{E4BC487D-75F0-3443-A565-BA6D2BD97738}" srcOrd="1" destOrd="0" presId="urn:microsoft.com/office/officeart/2008/layout/VerticalCurvedList"/>
    <dgm:cxn modelId="{79DE962C-AC31-8240-BC4E-DFB12ECBAC5A}" type="presParOf" srcId="{76094FF4-08FF-DB4E-BB80-47B304CE1647}" destId="{EC9EE727-E100-8644-868A-5CA4488FAC81}" srcOrd="2" destOrd="0" presId="urn:microsoft.com/office/officeart/2008/layout/VerticalCurvedList"/>
    <dgm:cxn modelId="{03EFA451-E773-A442-96E7-74AAE641B0C9}" type="presParOf" srcId="{76094FF4-08FF-DB4E-BB80-47B304CE1647}" destId="{90E328EC-42E2-7B4A-A586-912822B74A54}" srcOrd="3" destOrd="0" presId="urn:microsoft.com/office/officeart/2008/layout/VerticalCurvedList"/>
    <dgm:cxn modelId="{D4135A4B-204F-974D-A9B1-9A1BDFF255A8}" type="presParOf" srcId="{AC66EEA8-A59E-8247-BAF6-ED63A1A19015}" destId="{B4C0DB48-B599-2E40-B8EE-2AB4D6296590}" srcOrd="1" destOrd="0" presId="urn:microsoft.com/office/officeart/2008/layout/VerticalCurvedList"/>
    <dgm:cxn modelId="{84F81329-5159-E545-9CB1-93514029135B}" type="presParOf" srcId="{AC66EEA8-A59E-8247-BAF6-ED63A1A19015}" destId="{1E8D4CE6-640E-4B4C-9F32-5C2CDD46511E}" srcOrd="2" destOrd="0" presId="urn:microsoft.com/office/officeart/2008/layout/VerticalCurvedList"/>
    <dgm:cxn modelId="{C96410EA-8928-B04D-98A6-915411035549}" type="presParOf" srcId="{1E8D4CE6-640E-4B4C-9F32-5C2CDD46511E}" destId="{6836128A-23D8-EA4A-AE1B-E7023967044B}" srcOrd="0" destOrd="0" presId="urn:microsoft.com/office/officeart/2008/layout/VerticalCurvedList"/>
    <dgm:cxn modelId="{2432C96D-2313-CE46-96CF-DCC528B042CB}" type="presParOf" srcId="{AC66EEA8-A59E-8247-BAF6-ED63A1A19015}" destId="{650D2D66-3AFE-9B49-AFE0-A7FD9DBBBCF1}" srcOrd="3" destOrd="0" presId="urn:microsoft.com/office/officeart/2008/layout/VerticalCurvedList"/>
    <dgm:cxn modelId="{D1DE25FF-1B84-004B-91D9-26567AFF0C2C}" type="presParOf" srcId="{AC66EEA8-A59E-8247-BAF6-ED63A1A19015}" destId="{7E93FA9C-EE68-5C49-B3BC-590BB5B3D33F}" srcOrd="4" destOrd="0" presId="urn:microsoft.com/office/officeart/2008/layout/VerticalCurvedList"/>
    <dgm:cxn modelId="{CFF478F4-7990-914C-BE4F-88D0C152CE07}" type="presParOf" srcId="{7E93FA9C-EE68-5C49-B3BC-590BB5B3D33F}" destId="{170B1D73-BC11-7B44-9983-09CF152BCBFB}" srcOrd="0" destOrd="0" presId="urn:microsoft.com/office/officeart/2008/layout/VerticalCurvedList"/>
    <dgm:cxn modelId="{A4B14ABF-9FDF-2D42-A348-33285E198EBC}" type="presParOf" srcId="{AC66EEA8-A59E-8247-BAF6-ED63A1A19015}" destId="{964CED1B-C025-AE4F-887D-3F0338117CC3}" srcOrd="5" destOrd="0" presId="urn:microsoft.com/office/officeart/2008/layout/VerticalCurvedList"/>
    <dgm:cxn modelId="{30386680-57AC-ED43-A2F9-5FABB5240F83}" type="presParOf" srcId="{AC66EEA8-A59E-8247-BAF6-ED63A1A19015}" destId="{51F7CF39-1A59-0141-9FC7-792F69E2D8BA}" srcOrd="6" destOrd="0" presId="urn:microsoft.com/office/officeart/2008/layout/VerticalCurvedList"/>
    <dgm:cxn modelId="{65ACA0E0-50E8-3844-BBFF-E2135EE29F7E}" type="presParOf" srcId="{51F7CF39-1A59-0141-9FC7-792F69E2D8BA}" destId="{937AF4C4-31EE-5846-A22A-33943DFC5C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B4E46-3BC2-064E-9E4F-CFA0EC5D6E38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D54EAF-CE9E-0643-BCB1-7D5C15D96A29}">
      <dgm:prSet phldrT="[Text]" custT="1"/>
      <dgm:spPr/>
      <dgm:t>
        <a:bodyPr/>
        <a:lstStyle/>
        <a:p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khuôn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có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bề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mặt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phẳng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C6755B-562F-9942-94B4-099BCABC53E9}" type="parTrans" cxnId="{EB36149C-59DA-AD43-9A47-D47A972E605E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E4DAF2-965A-314E-84D7-E3273B171B64}" type="sibTrans" cxnId="{EB36149C-59DA-AD43-9A47-D47A972E605E}">
      <dgm:prSet custT="1"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DB410E-A5C6-BA41-A7C4-1E80A8536C2E}">
      <dgm:prSet phldrT="[Text]" custT="1"/>
      <dgm:spPr/>
      <dgm:t>
        <a:bodyPr/>
        <a:lstStyle/>
        <a:p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Xác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định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vị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trí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tỉ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lệ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vẽ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phác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sẽ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60B0A5-92F8-9749-A395-98107075857B}" type="parTrans" cxnId="{BA8A63A3-6E5E-3B41-95A9-ECF67743A2B1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3D418A-B686-114C-BAF7-746778D99313}" type="sibTrans" cxnId="{BA8A63A3-6E5E-3B41-95A9-ECF67743A2B1}">
      <dgm:prSet custT="1"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971683-3E64-6A4F-8BA1-3551FC2E9C1F}">
      <dgm:prSet phldrT="[Text]" custT="1"/>
      <dgm:spPr/>
      <dgm:t>
        <a:bodyPr/>
        <a:lstStyle/>
        <a:p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theo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nét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nạo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bỏ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đất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lồi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lõm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cho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7E6D9D-1DF6-384A-8BA2-014B9316D5E2}" type="parTrans" cxnId="{B0299BB9-74C9-5645-B22F-3601998482BD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4DB018-7014-484B-B0A7-1CCF6129646E}" type="sibTrans" cxnId="{B0299BB9-74C9-5645-B22F-3601998482BD}">
      <dgm:prSet custT="1"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F15556-FC96-3B41-B52D-91E2A8BE51F6}">
      <dgm:prSet custT="1"/>
      <dgm:spPr/>
      <dgm:t>
        <a:bodyPr/>
        <a:lstStyle/>
        <a:p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chi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tiết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thể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hiện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đặc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điểm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hoàn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thiện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64F9CE-5FAA-3242-B70C-BFF00845BA8B}" type="parTrans" cxnId="{54E9613C-CD08-274C-B8FD-DC8503915200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6F35F8-527E-BA4E-A09B-2F617C19A445}" type="sibTrans" cxnId="{54E9613C-CD08-274C-B8FD-DC8503915200}">
      <dgm:prSet/>
      <dgm:spPr/>
      <dgm:t>
        <a:bodyPr/>
        <a:lstStyle/>
        <a:p>
          <a:endParaRPr lang="en-US" sz="2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B1EC36-3F78-FD4A-81DE-868D70FA3017}" type="pres">
      <dgm:prSet presAssocID="{F2EB4E46-3BC2-064E-9E4F-CFA0EC5D6E3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1A1044-A9F2-8446-BCDA-040D2E621C4F}" type="pres">
      <dgm:prSet presAssocID="{F2EB4E46-3BC2-064E-9E4F-CFA0EC5D6E38}" presName="dummyMaxCanvas" presStyleCnt="0">
        <dgm:presLayoutVars/>
      </dgm:prSet>
      <dgm:spPr/>
    </dgm:pt>
    <dgm:pt modelId="{2F0D740A-224A-CB4C-8932-1ACD0DD43A8D}" type="pres">
      <dgm:prSet presAssocID="{F2EB4E46-3BC2-064E-9E4F-CFA0EC5D6E3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79404-F3E4-A24D-98A7-4F0A93541BEE}" type="pres">
      <dgm:prSet presAssocID="{F2EB4E46-3BC2-064E-9E4F-CFA0EC5D6E3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34D5E-1F58-D34B-BAEF-3D713F684A35}" type="pres">
      <dgm:prSet presAssocID="{F2EB4E46-3BC2-064E-9E4F-CFA0EC5D6E3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8195C-988B-7642-ABEC-775EBB765E7A}" type="pres">
      <dgm:prSet presAssocID="{F2EB4E46-3BC2-064E-9E4F-CFA0EC5D6E3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8299C-E7CA-704B-BAE9-F3D5040F0F2A}" type="pres">
      <dgm:prSet presAssocID="{F2EB4E46-3BC2-064E-9E4F-CFA0EC5D6E3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E71EE-13E2-5C4A-B535-752F7FAB6BCA}" type="pres">
      <dgm:prSet presAssocID="{F2EB4E46-3BC2-064E-9E4F-CFA0EC5D6E3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1C23A-A460-8C41-A47E-A03154BA4877}" type="pres">
      <dgm:prSet presAssocID="{F2EB4E46-3BC2-064E-9E4F-CFA0EC5D6E3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7DF72-AD9F-4947-A4B9-259AAEAF8F4D}" type="pres">
      <dgm:prSet presAssocID="{F2EB4E46-3BC2-064E-9E4F-CFA0EC5D6E3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25F6C-0006-9245-9EB5-4F712F95957B}" type="pres">
      <dgm:prSet presAssocID="{F2EB4E46-3BC2-064E-9E4F-CFA0EC5D6E3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5944D-BEBC-7545-92E8-236EA6B93439}" type="pres">
      <dgm:prSet presAssocID="{F2EB4E46-3BC2-064E-9E4F-CFA0EC5D6E3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5DD3A-8CEA-324A-978F-CE39F78EAE6C}" type="pres">
      <dgm:prSet presAssocID="{F2EB4E46-3BC2-064E-9E4F-CFA0EC5D6E3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36149C-59DA-AD43-9A47-D47A972E605E}" srcId="{F2EB4E46-3BC2-064E-9E4F-CFA0EC5D6E38}" destId="{3DD54EAF-CE9E-0643-BCB1-7D5C15D96A29}" srcOrd="0" destOrd="0" parTransId="{D1C6755B-562F-9942-94B4-099BCABC53E9}" sibTransId="{88E4DAF2-965A-314E-84D7-E3273B171B64}"/>
    <dgm:cxn modelId="{F750B27B-FE7C-F94D-B2B4-0E4E323563DF}" type="presOf" srcId="{5ADB410E-A5C6-BA41-A7C4-1E80A8536C2E}" destId="{5F925F6C-0006-9245-9EB5-4F712F95957B}" srcOrd="1" destOrd="0" presId="urn:microsoft.com/office/officeart/2005/8/layout/vProcess5"/>
    <dgm:cxn modelId="{DFED6DF0-D0DF-8249-BB8A-5E821E90A0F9}" type="presOf" srcId="{F2EB4E46-3BC2-064E-9E4F-CFA0EC5D6E38}" destId="{3EB1EC36-3F78-FD4A-81DE-868D70FA3017}" srcOrd="0" destOrd="0" presId="urn:microsoft.com/office/officeart/2005/8/layout/vProcess5"/>
    <dgm:cxn modelId="{0ECE7BE3-8AC6-6F4D-901B-F0C851C0FB88}" type="presOf" srcId="{D14DB018-7014-484B-B0A7-1CCF6129646E}" destId="{BBF1C23A-A460-8C41-A47E-A03154BA4877}" srcOrd="0" destOrd="0" presId="urn:microsoft.com/office/officeart/2005/8/layout/vProcess5"/>
    <dgm:cxn modelId="{B0299BB9-74C9-5645-B22F-3601998482BD}" srcId="{F2EB4E46-3BC2-064E-9E4F-CFA0EC5D6E38}" destId="{93971683-3E64-6A4F-8BA1-3551FC2E9C1F}" srcOrd="2" destOrd="0" parTransId="{0F7E6D9D-1DF6-384A-8BA2-014B9316D5E2}" sibTransId="{D14DB018-7014-484B-B0A7-1CCF6129646E}"/>
    <dgm:cxn modelId="{5FBB342E-F0A9-1940-A5F7-8097D780546D}" type="presOf" srcId="{3DD54EAF-CE9E-0643-BCB1-7D5C15D96A29}" destId="{7557DF72-AD9F-4947-A4B9-259AAEAF8F4D}" srcOrd="1" destOrd="0" presId="urn:microsoft.com/office/officeart/2005/8/layout/vProcess5"/>
    <dgm:cxn modelId="{BA8A63A3-6E5E-3B41-95A9-ECF67743A2B1}" srcId="{F2EB4E46-3BC2-064E-9E4F-CFA0EC5D6E38}" destId="{5ADB410E-A5C6-BA41-A7C4-1E80A8536C2E}" srcOrd="1" destOrd="0" parTransId="{1260B0A5-92F8-9749-A395-98107075857B}" sibTransId="{743D418A-B686-114C-BAF7-746778D99313}"/>
    <dgm:cxn modelId="{455D75DB-9438-6D45-B848-BE76CC3D8AFC}" type="presOf" srcId="{5ADB410E-A5C6-BA41-A7C4-1E80A8536C2E}" destId="{B8E79404-F3E4-A24D-98A7-4F0A93541BEE}" srcOrd="0" destOrd="0" presId="urn:microsoft.com/office/officeart/2005/8/layout/vProcess5"/>
    <dgm:cxn modelId="{99013A6E-9D6F-7245-9C9C-64B9A0DDF9FF}" type="presOf" srcId="{93971683-3E64-6A4F-8BA1-3551FC2E9C1F}" destId="{EF55944D-BEBC-7545-92E8-236EA6B93439}" srcOrd="1" destOrd="0" presId="urn:microsoft.com/office/officeart/2005/8/layout/vProcess5"/>
    <dgm:cxn modelId="{13296CBA-4C66-F649-8476-1ADB7FDC8826}" type="presOf" srcId="{39F15556-FC96-3B41-B52D-91E2A8BE51F6}" destId="{DB95DD3A-8CEA-324A-978F-CE39F78EAE6C}" srcOrd="1" destOrd="0" presId="urn:microsoft.com/office/officeart/2005/8/layout/vProcess5"/>
    <dgm:cxn modelId="{45F15C62-9CD6-EC42-A401-431E38A69B8F}" type="presOf" srcId="{93971683-3E64-6A4F-8BA1-3551FC2E9C1F}" destId="{CAD34D5E-1F58-D34B-BAEF-3D713F684A35}" srcOrd="0" destOrd="0" presId="urn:microsoft.com/office/officeart/2005/8/layout/vProcess5"/>
    <dgm:cxn modelId="{A508981B-B65E-3941-81D4-ABEED42FA100}" type="presOf" srcId="{88E4DAF2-965A-314E-84D7-E3273B171B64}" destId="{95E8299C-E7CA-704B-BAE9-F3D5040F0F2A}" srcOrd="0" destOrd="0" presId="urn:microsoft.com/office/officeart/2005/8/layout/vProcess5"/>
    <dgm:cxn modelId="{A72CB9E2-839A-7A41-9E25-1F5E20EDC85D}" type="presOf" srcId="{743D418A-B686-114C-BAF7-746778D99313}" destId="{982E71EE-13E2-5C4A-B535-752F7FAB6BCA}" srcOrd="0" destOrd="0" presId="urn:microsoft.com/office/officeart/2005/8/layout/vProcess5"/>
    <dgm:cxn modelId="{422F6615-519D-D04B-AA1A-D1D32F7C9849}" type="presOf" srcId="{3DD54EAF-CE9E-0643-BCB1-7D5C15D96A29}" destId="{2F0D740A-224A-CB4C-8932-1ACD0DD43A8D}" srcOrd="0" destOrd="0" presId="urn:microsoft.com/office/officeart/2005/8/layout/vProcess5"/>
    <dgm:cxn modelId="{7E8A0779-8103-8740-BDC8-2F0691DE8BFB}" type="presOf" srcId="{39F15556-FC96-3B41-B52D-91E2A8BE51F6}" destId="{2198195C-988B-7642-ABEC-775EBB765E7A}" srcOrd="0" destOrd="0" presId="urn:microsoft.com/office/officeart/2005/8/layout/vProcess5"/>
    <dgm:cxn modelId="{54E9613C-CD08-274C-B8FD-DC8503915200}" srcId="{F2EB4E46-3BC2-064E-9E4F-CFA0EC5D6E38}" destId="{39F15556-FC96-3B41-B52D-91E2A8BE51F6}" srcOrd="3" destOrd="0" parTransId="{EF64F9CE-5FAA-3242-B70C-BFF00845BA8B}" sibTransId="{026F35F8-527E-BA4E-A09B-2F617C19A445}"/>
    <dgm:cxn modelId="{50DF9DB4-D5EF-B842-9A07-26A5EA5B165D}" type="presParOf" srcId="{3EB1EC36-3F78-FD4A-81DE-868D70FA3017}" destId="{931A1044-A9F2-8446-BCDA-040D2E621C4F}" srcOrd="0" destOrd="0" presId="urn:microsoft.com/office/officeart/2005/8/layout/vProcess5"/>
    <dgm:cxn modelId="{9C9C0FBE-447C-9A41-A47C-DBE6EDC53A28}" type="presParOf" srcId="{3EB1EC36-3F78-FD4A-81DE-868D70FA3017}" destId="{2F0D740A-224A-CB4C-8932-1ACD0DD43A8D}" srcOrd="1" destOrd="0" presId="urn:microsoft.com/office/officeart/2005/8/layout/vProcess5"/>
    <dgm:cxn modelId="{11F879E3-1E44-B442-BEB6-5C8DC1AF21EC}" type="presParOf" srcId="{3EB1EC36-3F78-FD4A-81DE-868D70FA3017}" destId="{B8E79404-F3E4-A24D-98A7-4F0A93541BEE}" srcOrd="2" destOrd="0" presId="urn:microsoft.com/office/officeart/2005/8/layout/vProcess5"/>
    <dgm:cxn modelId="{2DF241E7-FD32-F744-85DB-9B8ED858FF82}" type="presParOf" srcId="{3EB1EC36-3F78-FD4A-81DE-868D70FA3017}" destId="{CAD34D5E-1F58-D34B-BAEF-3D713F684A35}" srcOrd="3" destOrd="0" presId="urn:microsoft.com/office/officeart/2005/8/layout/vProcess5"/>
    <dgm:cxn modelId="{90B87D0C-61EF-5745-BADA-0492EDC067E2}" type="presParOf" srcId="{3EB1EC36-3F78-FD4A-81DE-868D70FA3017}" destId="{2198195C-988B-7642-ABEC-775EBB765E7A}" srcOrd="4" destOrd="0" presId="urn:microsoft.com/office/officeart/2005/8/layout/vProcess5"/>
    <dgm:cxn modelId="{1BDB105A-5A2B-064B-9D93-6DDC1A6346EE}" type="presParOf" srcId="{3EB1EC36-3F78-FD4A-81DE-868D70FA3017}" destId="{95E8299C-E7CA-704B-BAE9-F3D5040F0F2A}" srcOrd="5" destOrd="0" presId="urn:microsoft.com/office/officeart/2005/8/layout/vProcess5"/>
    <dgm:cxn modelId="{43A19A7E-9359-9B43-9D27-A125FDC2DC96}" type="presParOf" srcId="{3EB1EC36-3F78-FD4A-81DE-868D70FA3017}" destId="{982E71EE-13E2-5C4A-B535-752F7FAB6BCA}" srcOrd="6" destOrd="0" presId="urn:microsoft.com/office/officeart/2005/8/layout/vProcess5"/>
    <dgm:cxn modelId="{0D63D754-EDE5-1D4D-A77E-0FEE77415D78}" type="presParOf" srcId="{3EB1EC36-3F78-FD4A-81DE-868D70FA3017}" destId="{BBF1C23A-A460-8C41-A47E-A03154BA4877}" srcOrd="7" destOrd="0" presId="urn:microsoft.com/office/officeart/2005/8/layout/vProcess5"/>
    <dgm:cxn modelId="{515B7FD7-29EE-4B4A-9F00-15F7BCAC2323}" type="presParOf" srcId="{3EB1EC36-3F78-FD4A-81DE-868D70FA3017}" destId="{7557DF72-AD9F-4947-A4B9-259AAEAF8F4D}" srcOrd="8" destOrd="0" presId="urn:microsoft.com/office/officeart/2005/8/layout/vProcess5"/>
    <dgm:cxn modelId="{75A6F554-B3D0-284F-A414-046C173EDFF3}" type="presParOf" srcId="{3EB1EC36-3F78-FD4A-81DE-868D70FA3017}" destId="{5F925F6C-0006-9245-9EB5-4F712F95957B}" srcOrd="9" destOrd="0" presId="urn:microsoft.com/office/officeart/2005/8/layout/vProcess5"/>
    <dgm:cxn modelId="{C8CE5C94-BBA3-B04A-BF40-C0A2A7A794FB}" type="presParOf" srcId="{3EB1EC36-3F78-FD4A-81DE-868D70FA3017}" destId="{EF55944D-BEBC-7545-92E8-236EA6B93439}" srcOrd="10" destOrd="0" presId="urn:microsoft.com/office/officeart/2005/8/layout/vProcess5"/>
    <dgm:cxn modelId="{DEF629DE-2528-7641-9F91-0EDB97CFD1F5}" type="presParOf" srcId="{3EB1EC36-3F78-FD4A-81DE-868D70FA3017}" destId="{DB95DD3A-8CEA-324A-978F-CE39F78EAE6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73D8A1-642C-724A-82CA-1B76FD81BFC2}" type="doc">
      <dgm:prSet loTypeId="urn:microsoft.com/office/officeart/2008/layout/VerticalCurved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2039CC-68B3-1542-B94F-80701D2AD1C5}">
      <dgm:prSet phldrT="[Text]" custT="1"/>
      <dgm:spPr/>
      <dgm:t>
        <a:bodyPr/>
        <a:lstStyle/>
        <a:p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em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yêu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thích</a:t>
          </a:r>
          <a:endParaRPr lang="en-US" sz="2400" b="1" i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F681F1-96E7-CB44-BD98-62B7AE4E7B26}" type="parTrans" cxnId="{F80A2C83-6C0E-AE43-A197-95DA40BAE688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064D55-D79B-314E-B1F8-086D06694CC3}" type="sibTrans" cxnId="{F80A2C83-6C0E-AE43-A197-95DA40BAE688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ADBC6C-3F19-8E44-90E3-4B5A828F9C55}">
      <dgm:prSet phldrT="[Text]" custT="1"/>
      <dgm:spPr/>
      <dgm:t>
        <a:bodyPr/>
        <a:lstStyle/>
        <a:p>
          <a:r>
            <a:rPr lang="vi-VN" sz="24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Nội dung hoạt động được thể hiện trong bức chạm khắc</a:t>
          </a:r>
          <a:endParaRPr lang="en-US" sz="2400" b="1" i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7F1E2C-296A-4F41-8640-9888929B4606}" type="sibTrans" cxnId="{1D6B7C58-9A1F-3849-9277-2CE4BE4D64DD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0C963-C021-7741-9B41-16F21723C05D}" type="parTrans" cxnId="{1D6B7C58-9A1F-3849-9277-2CE4BE4D64DD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85F505-977D-1448-9DC9-8E38D172DD85}">
      <dgm:prSet phldrT="[Text]" custT="1"/>
      <dgm:spPr/>
      <dgm:t>
        <a:bodyPr/>
        <a:lstStyle/>
        <a:p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2BB3AB-9423-6945-B25C-6FBE0D759AF2}" type="sibTrans" cxnId="{BA7D525F-B77D-0446-9D2E-34580E2ADA98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FDD6E5-3878-2144-B408-7E7E974693C9}" type="parTrans" cxnId="{BA7D525F-B77D-0446-9D2E-34580E2ADA98}">
      <dgm:prSet/>
      <dgm:spPr/>
      <dgm:t>
        <a:bodyPr/>
        <a:lstStyle/>
        <a:p>
          <a:endParaRPr lang="en-US" sz="2400" b="1" i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35212D-5D02-9542-8ED4-82877436B615}">
      <dgm:prSet custT="1"/>
      <dgm:spPr/>
      <dgm:t>
        <a:bodyPr/>
        <a:lstStyle/>
        <a:p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Cảm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nhận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về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sự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khác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biệt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của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chất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liệu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giữa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với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3224FF-E643-184B-8B29-D93A33F430A5}" type="parTrans" cxnId="{5A9E2C3D-542E-7142-AA7B-D4A8DF271528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D7A2F7-AB28-054B-8EFE-EB354C278DAE}" type="sibTrans" cxnId="{5A9E2C3D-542E-7142-AA7B-D4A8DF271528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F5F791-361D-5B4B-88BD-58F67693A810}">
      <dgm:prSet custT="1"/>
      <dgm:spPr/>
      <dgm:t>
        <a:bodyPr/>
        <a:lstStyle/>
        <a:p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sát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với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D87434-D678-3846-B7A1-E207D0D45B86}" type="parTrans" cxnId="{A364CDD4-77DB-0D4E-82FD-80FC6E0D5314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45C387-91B5-6447-AAAC-B4529968CD78}" type="sibTrans" cxnId="{A364CDD4-77DB-0D4E-82FD-80FC6E0D5314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2D1A51-62B1-C74C-8682-AF0F4FEEFDA4}">
      <dgm:prSet custT="1"/>
      <dgm:spPr/>
      <dgm:t>
        <a:bodyPr/>
        <a:lstStyle/>
        <a:p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Ý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tưởng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điều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chỉnh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hoàn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thiện</a:t>
          </a:r>
          <a:r>
            <a:rPr lang="en-US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dirty="0" err="1">
              <a:latin typeface="Calibri" panose="020F0502020204030204" pitchFamily="34" charset="0"/>
              <a:cs typeface="Calibri" panose="020F0502020204030204" pitchFamily="34" charset="0"/>
            </a:rPr>
            <a:t>hơn</a:t>
          </a:r>
          <a:endParaRPr lang="en-US" sz="2400" b="1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4AE215-D6EF-464F-9607-0210A4CF6BC6}" type="parTrans" cxnId="{DE238997-4DD9-3447-8020-F3E66721172D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75C3CA-FDDC-064E-B583-25C38278EB0F}" type="sibTrans" cxnId="{DE238997-4DD9-3447-8020-F3E66721172D}">
      <dgm:prSet/>
      <dgm:spPr/>
      <dgm:t>
        <a:bodyPr/>
        <a:lstStyle/>
        <a:p>
          <a:endParaRPr lang="en-US" sz="2400" b="1" i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41AFF7-9994-0A41-9896-C977A54F4350}" type="pres">
      <dgm:prSet presAssocID="{8173D8A1-642C-724A-82CA-1B76FD81BF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C66EEA8-A59E-8247-BAF6-ED63A1A19015}" type="pres">
      <dgm:prSet presAssocID="{8173D8A1-642C-724A-82CA-1B76FD81BFC2}" presName="Name1" presStyleCnt="0"/>
      <dgm:spPr/>
    </dgm:pt>
    <dgm:pt modelId="{76094FF4-08FF-DB4E-BB80-47B304CE1647}" type="pres">
      <dgm:prSet presAssocID="{8173D8A1-642C-724A-82CA-1B76FD81BFC2}" presName="cycle" presStyleCnt="0"/>
      <dgm:spPr/>
    </dgm:pt>
    <dgm:pt modelId="{8BAC8C2E-8E1C-B94D-952D-1A2EB45ECF02}" type="pres">
      <dgm:prSet presAssocID="{8173D8A1-642C-724A-82CA-1B76FD81BFC2}" presName="srcNode" presStyleLbl="node1" presStyleIdx="0" presStyleCnt="6"/>
      <dgm:spPr/>
    </dgm:pt>
    <dgm:pt modelId="{E4BC487D-75F0-3443-A565-BA6D2BD97738}" type="pres">
      <dgm:prSet presAssocID="{8173D8A1-642C-724A-82CA-1B76FD81BFC2}" presName="conn" presStyleLbl="parChTrans1D2" presStyleIdx="0" presStyleCnt="1"/>
      <dgm:spPr/>
      <dgm:t>
        <a:bodyPr/>
        <a:lstStyle/>
        <a:p>
          <a:endParaRPr lang="en-US"/>
        </a:p>
      </dgm:t>
    </dgm:pt>
    <dgm:pt modelId="{EC9EE727-E100-8644-868A-5CA4488FAC81}" type="pres">
      <dgm:prSet presAssocID="{8173D8A1-642C-724A-82CA-1B76FD81BFC2}" presName="extraNode" presStyleLbl="node1" presStyleIdx="0" presStyleCnt="6"/>
      <dgm:spPr/>
    </dgm:pt>
    <dgm:pt modelId="{90E328EC-42E2-7B4A-A586-912822B74A54}" type="pres">
      <dgm:prSet presAssocID="{8173D8A1-642C-724A-82CA-1B76FD81BFC2}" presName="dstNode" presStyleLbl="node1" presStyleIdx="0" presStyleCnt="6"/>
      <dgm:spPr/>
    </dgm:pt>
    <dgm:pt modelId="{B4C0DB48-B599-2E40-B8EE-2AB4D6296590}" type="pres">
      <dgm:prSet presAssocID="{832039CC-68B3-1542-B94F-80701D2AD1C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D4CE6-640E-4B4C-9F32-5C2CDD46511E}" type="pres">
      <dgm:prSet presAssocID="{832039CC-68B3-1542-B94F-80701D2AD1C5}" presName="accent_1" presStyleCnt="0"/>
      <dgm:spPr/>
    </dgm:pt>
    <dgm:pt modelId="{6836128A-23D8-EA4A-AE1B-E7023967044B}" type="pres">
      <dgm:prSet presAssocID="{832039CC-68B3-1542-B94F-80701D2AD1C5}" presName="accentRepeatNode" presStyleLbl="solidFgAcc1" presStyleIdx="0" presStyleCnt="6"/>
      <dgm:spPr/>
    </dgm:pt>
    <dgm:pt modelId="{650D2D66-3AFE-9B49-AFE0-A7FD9DBBBCF1}" type="pres">
      <dgm:prSet presAssocID="{D8ADBC6C-3F19-8E44-90E3-4B5A828F9C5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3FA9C-EE68-5C49-B3BC-590BB5B3D33F}" type="pres">
      <dgm:prSet presAssocID="{D8ADBC6C-3F19-8E44-90E3-4B5A828F9C55}" presName="accent_2" presStyleCnt="0"/>
      <dgm:spPr/>
    </dgm:pt>
    <dgm:pt modelId="{170B1D73-BC11-7B44-9983-09CF152BCBFB}" type="pres">
      <dgm:prSet presAssocID="{D8ADBC6C-3F19-8E44-90E3-4B5A828F9C55}" presName="accentRepeatNode" presStyleLbl="solidFgAcc1" presStyleIdx="1" presStyleCnt="6"/>
      <dgm:spPr/>
    </dgm:pt>
    <dgm:pt modelId="{964CED1B-C025-AE4F-887D-3F0338117CC3}" type="pres">
      <dgm:prSet presAssocID="{2585F505-977D-1448-9DC9-8E38D172DD8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7CF39-1A59-0141-9FC7-792F69E2D8BA}" type="pres">
      <dgm:prSet presAssocID="{2585F505-977D-1448-9DC9-8E38D172DD85}" presName="accent_3" presStyleCnt="0"/>
      <dgm:spPr/>
    </dgm:pt>
    <dgm:pt modelId="{937AF4C4-31EE-5846-A22A-33943DFC5C35}" type="pres">
      <dgm:prSet presAssocID="{2585F505-977D-1448-9DC9-8E38D172DD85}" presName="accentRepeatNode" presStyleLbl="solidFgAcc1" presStyleIdx="2" presStyleCnt="6" custLinFactNeighborX="-4711" custLinFactNeighborY="3018"/>
      <dgm:spPr/>
    </dgm:pt>
    <dgm:pt modelId="{ACB7B4E4-7D4D-A747-AFDF-7B41B1592A9F}" type="pres">
      <dgm:prSet presAssocID="{4135212D-5D02-9542-8ED4-82877436B61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32399-5E8B-DE47-A348-0CCC7D19DA62}" type="pres">
      <dgm:prSet presAssocID="{4135212D-5D02-9542-8ED4-82877436B615}" presName="accent_4" presStyleCnt="0"/>
      <dgm:spPr/>
    </dgm:pt>
    <dgm:pt modelId="{B89BA303-D2CE-AD42-88E8-26511ED93E90}" type="pres">
      <dgm:prSet presAssocID="{4135212D-5D02-9542-8ED4-82877436B615}" presName="accentRepeatNode" presStyleLbl="solidFgAcc1" presStyleIdx="3" presStyleCnt="6"/>
      <dgm:spPr/>
    </dgm:pt>
    <dgm:pt modelId="{3385299F-6731-B148-8653-D2F6D8737585}" type="pres">
      <dgm:prSet presAssocID="{A2F5F791-361D-5B4B-88BD-58F67693A81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BA2C9-FEF9-C946-B389-C95E1DC37415}" type="pres">
      <dgm:prSet presAssocID="{A2F5F791-361D-5B4B-88BD-58F67693A810}" presName="accent_5" presStyleCnt="0"/>
      <dgm:spPr/>
    </dgm:pt>
    <dgm:pt modelId="{CABD614D-E881-FB48-8B26-804DF455E2C0}" type="pres">
      <dgm:prSet presAssocID="{A2F5F791-361D-5B4B-88BD-58F67693A810}" presName="accentRepeatNode" presStyleLbl="solidFgAcc1" presStyleIdx="4" presStyleCnt="6"/>
      <dgm:spPr/>
    </dgm:pt>
    <dgm:pt modelId="{0F09A69F-DDE5-1E42-A94B-A4DFBA19FE70}" type="pres">
      <dgm:prSet presAssocID="{3C2D1A51-62B1-C74C-8682-AF0F4FEEFDA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D4C7A-8237-6D47-9EBF-0B3B502A5025}" type="pres">
      <dgm:prSet presAssocID="{3C2D1A51-62B1-C74C-8682-AF0F4FEEFDA4}" presName="accent_6" presStyleCnt="0"/>
      <dgm:spPr/>
    </dgm:pt>
    <dgm:pt modelId="{06F6BF44-1427-E046-A699-FBCD5789A01F}" type="pres">
      <dgm:prSet presAssocID="{3C2D1A51-62B1-C74C-8682-AF0F4FEEFDA4}" presName="accentRepeatNode" presStyleLbl="solidFgAcc1" presStyleIdx="5" presStyleCnt="6"/>
      <dgm:spPr/>
    </dgm:pt>
  </dgm:ptLst>
  <dgm:cxnLst>
    <dgm:cxn modelId="{DE238997-4DD9-3447-8020-F3E66721172D}" srcId="{8173D8A1-642C-724A-82CA-1B76FD81BFC2}" destId="{3C2D1A51-62B1-C74C-8682-AF0F4FEEFDA4}" srcOrd="5" destOrd="0" parTransId="{C34AE215-D6EF-464F-9607-0210A4CF6BC6}" sibTransId="{C575C3CA-FDDC-064E-B583-25C38278EB0F}"/>
    <dgm:cxn modelId="{C942EC93-35D1-634F-9163-2F6B99DCE294}" type="presOf" srcId="{2B064D55-D79B-314E-B1F8-086D06694CC3}" destId="{E4BC487D-75F0-3443-A565-BA6D2BD97738}" srcOrd="0" destOrd="0" presId="urn:microsoft.com/office/officeart/2008/layout/VerticalCurvedList"/>
    <dgm:cxn modelId="{D8E8C5AE-DAFB-C849-A557-0158E75E374B}" type="presOf" srcId="{832039CC-68B3-1542-B94F-80701D2AD1C5}" destId="{B4C0DB48-B599-2E40-B8EE-2AB4D6296590}" srcOrd="0" destOrd="0" presId="urn:microsoft.com/office/officeart/2008/layout/VerticalCurvedList"/>
    <dgm:cxn modelId="{5A9E2C3D-542E-7142-AA7B-D4A8DF271528}" srcId="{8173D8A1-642C-724A-82CA-1B76FD81BFC2}" destId="{4135212D-5D02-9542-8ED4-82877436B615}" srcOrd="3" destOrd="0" parTransId="{953224FF-E643-184B-8B29-D93A33F430A5}" sibTransId="{84D7A2F7-AB28-054B-8EFE-EB354C278DAE}"/>
    <dgm:cxn modelId="{98CF09F9-88E5-C14D-B680-0E7109714992}" type="presOf" srcId="{2585F505-977D-1448-9DC9-8E38D172DD85}" destId="{964CED1B-C025-AE4F-887D-3F0338117CC3}" srcOrd="0" destOrd="0" presId="urn:microsoft.com/office/officeart/2008/layout/VerticalCurvedList"/>
    <dgm:cxn modelId="{A364CDD4-77DB-0D4E-82FD-80FC6E0D5314}" srcId="{8173D8A1-642C-724A-82CA-1B76FD81BFC2}" destId="{A2F5F791-361D-5B4B-88BD-58F67693A810}" srcOrd="4" destOrd="0" parTransId="{C5D87434-D678-3846-B7A1-E207D0D45B86}" sibTransId="{1C45C387-91B5-6447-AAAC-B4529968CD78}"/>
    <dgm:cxn modelId="{BA7D525F-B77D-0446-9D2E-34580E2ADA98}" srcId="{8173D8A1-642C-724A-82CA-1B76FD81BFC2}" destId="{2585F505-977D-1448-9DC9-8E38D172DD85}" srcOrd="2" destOrd="0" parTransId="{C0FDD6E5-3878-2144-B408-7E7E974693C9}" sibTransId="{442BB3AB-9423-6945-B25C-6FBE0D759AF2}"/>
    <dgm:cxn modelId="{66173F09-F3F5-4448-9E73-716343CB371A}" type="presOf" srcId="{4135212D-5D02-9542-8ED4-82877436B615}" destId="{ACB7B4E4-7D4D-A747-AFDF-7B41B1592A9F}" srcOrd="0" destOrd="0" presId="urn:microsoft.com/office/officeart/2008/layout/VerticalCurvedList"/>
    <dgm:cxn modelId="{117EDEE2-3327-9740-9FA3-78254621D202}" type="presOf" srcId="{8173D8A1-642C-724A-82CA-1B76FD81BFC2}" destId="{5441AFF7-9994-0A41-9896-C977A54F4350}" srcOrd="0" destOrd="0" presId="urn:microsoft.com/office/officeart/2008/layout/VerticalCurvedList"/>
    <dgm:cxn modelId="{654161D3-B085-5749-B3AF-037667A72E57}" type="presOf" srcId="{3C2D1A51-62B1-C74C-8682-AF0F4FEEFDA4}" destId="{0F09A69F-DDE5-1E42-A94B-A4DFBA19FE70}" srcOrd="0" destOrd="0" presId="urn:microsoft.com/office/officeart/2008/layout/VerticalCurvedList"/>
    <dgm:cxn modelId="{CD4C7183-3A37-7F4B-961B-B0CDAB33274F}" type="presOf" srcId="{D8ADBC6C-3F19-8E44-90E3-4B5A828F9C55}" destId="{650D2D66-3AFE-9B49-AFE0-A7FD9DBBBCF1}" srcOrd="0" destOrd="0" presId="urn:microsoft.com/office/officeart/2008/layout/VerticalCurvedList"/>
    <dgm:cxn modelId="{19756D6F-94CD-4141-877B-06F188A3F7C0}" type="presOf" srcId="{A2F5F791-361D-5B4B-88BD-58F67693A810}" destId="{3385299F-6731-B148-8653-D2F6D8737585}" srcOrd="0" destOrd="0" presId="urn:microsoft.com/office/officeart/2008/layout/VerticalCurvedList"/>
    <dgm:cxn modelId="{F80A2C83-6C0E-AE43-A197-95DA40BAE688}" srcId="{8173D8A1-642C-724A-82CA-1B76FD81BFC2}" destId="{832039CC-68B3-1542-B94F-80701D2AD1C5}" srcOrd="0" destOrd="0" parTransId="{01F681F1-96E7-CB44-BD98-62B7AE4E7B26}" sibTransId="{2B064D55-D79B-314E-B1F8-086D06694CC3}"/>
    <dgm:cxn modelId="{1D6B7C58-9A1F-3849-9277-2CE4BE4D64DD}" srcId="{8173D8A1-642C-724A-82CA-1B76FD81BFC2}" destId="{D8ADBC6C-3F19-8E44-90E3-4B5A828F9C55}" srcOrd="1" destOrd="0" parTransId="{2C60C963-C021-7741-9B41-16F21723C05D}" sibTransId="{EF7F1E2C-296A-4F41-8640-9888929B4606}"/>
    <dgm:cxn modelId="{CFAE4336-8920-6542-BF0E-FFDBFD6E5BCA}" type="presParOf" srcId="{5441AFF7-9994-0A41-9896-C977A54F4350}" destId="{AC66EEA8-A59E-8247-BAF6-ED63A1A19015}" srcOrd="0" destOrd="0" presId="urn:microsoft.com/office/officeart/2008/layout/VerticalCurvedList"/>
    <dgm:cxn modelId="{514A25E7-5571-8743-B87D-C14E540298EA}" type="presParOf" srcId="{AC66EEA8-A59E-8247-BAF6-ED63A1A19015}" destId="{76094FF4-08FF-DB4E-BB80-47B304CE1647}" srcOrd="0" destOrd="0" presId="urn:microsoft.com/office/officeart/2008/layout/VerticalCurvedList"/>
    <dgm:cxn modelId="{51502839-A1CA-BD4F-99CF-FECC0C30D5D8}" type="presParOf" srcId="{76094FF4-08FF-DB4E-BB80-47B304CE1647}" destId="{8BAC8C2E-8E1C-B94D-952D-1A2EB45ECF02}" srcOrd="0" destOrd="0" presId="urn:microsoft.com/office/officeart/2008/layout/VerticalCurvedList"/>
    <dgm:cxn modelId="{05280FEF-4FBA-A54E-A5E0-5FCDEB9F594C}" type="presParOf" srcId="{76094FF4-08FF-DB4E-BB80-47B304CE1647}" destId="{E4BC487D-75F0-3443-A565-BA6D2BD97738}" srcOrd="1" destOrd="0" presId="urn:microsoft.com/office/officeart/2008/layout/VerticalCurvedList"/>
    <dgm:cxn modelId="{79DE962C-AC31-8240-BC4E-DFB12ECBAC5A}" type="presParOf" srcId="{76094FF4-08FF-DB4E-BB80-47B304CE1647}" destId="{EC9EE727-E100-8644-868A-5CA4488FAC81}" srcOrd="2" destOrd="0" presId="urn:microsoft.com/office/officeart/2008/layout/VerticalCurvedList"/>
    <dgm:cxn modelId="{03EFA451-E773-A442-96E7-74AAE641B0C9}" type="presParOf" srcId="{76094FF4-08FF-DB4E-BB80-47B304CE1647}" destId="{90E328EC-42E2-7B4A-A586-912822B74A54}" srcOrd="3" destOrd="0" presId="urn:microsoft.com/office/officeart/2008/layout/VerticalCurvedList"/>
    <dgm:cxn modelId="{D4135A4B-204F-974D-A9B1-9A1BDFF255A8}" type="presParOf" srcId="{AC66EEA8-A59E-8247-BAF6-ED63A1A19015}" destId="{B4C0DB48-B599-2E40-B8EE-2AB4D6296590}" srcOrd="1" destOrd="0" presId="urn:microsoft.com/office/officeart/2008/layout/VerticalCurvedList"/>
    <dgm:cxn modelId="{84F81329-5159-E545-9CB1-93514029135B}" type="presParOf" srcId="{AC66EEA8-A59E-8247-BAF6-ED63A1A19015}" destId="{1E8D4CE6-640E-4B4C-9F32-5C2CDD46511E}" srcOrd="2" destOrd="0" presId="urn:microsoft.com/office/officeart/2008/layout/VerticalCurvedList"/>
    <dgm:cxn modelId="{C96410EA-8928-B04D-98A6-915411035549}" type="presParOf" srcId="{1E8D4CE6-640E-4B4C-9F32-5C2CDD46511E}" destId="{6836128A-23D8-EA4A-AE1B-E7023967044B}" srcOrd="0" destOrd="0" presId="urn:microsoft.com/office/officeart/2008/layout/VerticalCurvedList"/>
    <dgm:cxn modelId="{2432C96D-2313-CE46-96CF-DCC528B042CB}" type="presParOf" srcId="{AC66EEA8-A59E-8247-BAF6-ED63A1A19015}" destId="{650D2D66-3AFE-9B49-AFE0-A7FD9DBBBCF1}" srcOrd="3" destOrd="0" presId="urn:microsoft.com/office/officeart/2008/layout/VerticalCurvedList"/>
    <dgm:cxn modelId="{D1DE25FF-1B84-004B-91D9-26567AFF0C2C}" type="presParOf" srcId="{AC66EEA8-A59E-8247-BAF6-ED63A1A19015}" destId="{7E93FA9C-EE68-5C49-B3BC-590BB5B3D33F}" srcOrd="4" destOrd="0" presId="urn:microsoft.com/office/officeart/2008/layout/VerticalCurvedList"/>
    <dgm:cxn modelId="{CFF478F4-7990-914C-BE4F-88D0C152CE07}" type="presParOf" srcId="{7E93FA9C-EE68-5C49-B3BC-590BB5B3D33F}" destId="{170B1D73-BC11-7B44-9983-09CF152BCBFB}" srcOrd="0" destOrd="0" presId="urn:microsoft.com/office/officeart/2008/layout/VerticalCurvedList"/>
    <dgm:cxn modelId="{A4B14ABF-9FDF-2D42-A348-33285E198EBC}" type="presParOf" srcId="{AC66EEA8-A59E-8247-BAF6-ED63A1A19015}" destId="{964CED1B-C025-AE4F-887D-3F0338117CC3}" srcOrd="5" destOrd="0" presId="urn:microsoft.com/office/officeart/2008/layout/VerticalCurvedList"/>
    <dgm:cxn modelId="{30386680-57AC-ED43-A2F9-5FABB5240F83}" type="presParOf" srcId="{AC66EEA8-A59E-8247-BAF6-ED63A1A19015}" destId="{51F7CF39-1A59-0141-9FC7-792F69E2D8BA}" srcOrd="6" destOrd="0" presId="urn:microsoft.com/office/officeart/2008/layout/VerticalCurvedList"/>
    <dgm:cxn modelId="{65ACA0E0-50E8-3844-BBFF-E2135EE29F7E}" type="presParOf" srcId="{51F7CF39-1A59-0141-9FC7-792F69E2D8BA}" destId="{937AF4C4-31EE-5846-A22A-33943DFC5C35}" srcOrd="0" destOrd="0" presId="urn:microsoft.com/office/officeart/2008/layout/VerticalCurvedList"/>
    <dgm:cxn modelId="{BF91923A-3CCC-4E43-8169-000E5261226E}" type="presParOf" srcId="{AC66EEA8-A59E-8247-BAF6-ED63A1A19015}" destId="{ACB7B4E4-7D4D-A747-AFDF-7B41B1592A9F}" srcOrd="7" destOrd="0" presId="urn:microsoft.com/office/officeart/2008/layout/VerticalCurvedList"/>
    <dgm:cxn modelId="{D411C75C-0270-FB48-A14F-BD660D238F2B}" type="presParOf" srcId="{AC66EEA8-A59E-8247-BAF6-ED63A1A19015}" destId="{73C32399-5E8B-DE47-A348-0CCC7D19DA62}" srcOrd="8" destOrd="0" presId="urn:microsoft.com/office/officeart/2008/layout/VerticalCurvedList"/>
    <dgm:cxn modelId="{793D3CC3-4055-BB43-BED2-1D882B23EC8D}" type="presParOf" srcId="{73C32399-5E8B-DE47-A348-0CCC7D19DA62}" destId="{B89BA303-D2CE-AD42-88E8-26511ED93E90}" srcOrd="0" destOrd="0" presId="urn:microsoft.com/office/officeart/2008/layout/VerticalCurvedList"/>
    <dgm:cxn modelId="{548552FF-0D09-D64A-A626-412AE8DA482F}" type="presParOf" srcId="{AC66EEA8-A59E-8247-BAF6-ED63A1A19015}" destId="{3385299F-6731-B148-8653-D2F6D8737585}" srcOrd="9" destOrd="0" presId="urn:microsoft.com/office/officeart/2008/layout/VerticalCurvedList"/>
    <dgm:cxn modelId="{003C674F-7215-2349-A0AF-32F38838D2CD}" type="presParOf" srcId="{AC66EEA8-A59E-8247-BAF6-ED63A1A19015}" destId="{503BA2C9-FEF9-C946-B389-C95E1DC37415}" srcOrd="10" destOrd="0" presId="urn:microsoft.com/office/officeart/2008/layout/VerticalCurvedList"/>
    <dgm:cxn modelId="{3C79D59B-8A9D-8D4A-9980-581564298DD9}" type="presParOf" srcId="{503BA2C9-FEF9-C946-B389-C95E1DC37415}" destId="{CABD614D-E881-FB48-8B26-804DF455E2C0}" srcOrd="0" destOrd="0" presId="urn:microsoft.com/office/officeart/2008/layout/VerticalCurvedList"/>
    <dgm:cxn modelId="{CBE349F4-68B0-A84B-8597-DF3ABF73E115}" type="presParOf" srcId="{AC66EEA8-A59E-8247-BAF6-ED63A1A19015}" destId="{0F09A69F-DDE5-1E42-A94B-A4DFBA19FE70}" srcOrd="11" destOrd="0" presId="urn:microsoft.com/office/officeart/2008/layout/VerticalCurvedList"/>
    <dgm:cxn modelId="{9B68065A-A56D-D445-9070-88136D763563}" type="presParOf" srcId="{AC66EEA8-A59E-8247-BAF6-ED63A1A19015}" destId="{A6BD4C7A-8237-6D47-9EBF-0B3B502A5025}" srcOrd="12" destOrd="0" presId="urn:microsoft.com/office/officeart/2008/layout/VerticalCurvedList"/>
    <dgm:cxn modelId="{90D131E3-15CA-484B-984E-45500B90074C}" type="presParOf" srcId="{A6BD4C7A-8237-6D47-9EBF-0B3B502A5025}" destId="{06F6BF44-1427-E046-A699-FBCD5789A0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13E28-498B-4031-A94A-CD657679CA4E}">
      <dsp:nvSpPr>
        <dsp:cNvPr id="0" name=""/>
        <dsp:cNvSpPr/>
      </dsp:nvSpPr>
      <dsp:spPr>
        <a:xfrm rot="10800000">
          <a:off x="1024543" y="0"/>
          <a:ext cx="7070484" cy="230699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322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nl-NL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CHỈ RA ĐƯỢC VẺ ĐẸP TẠO HÌNH VÀ CÁCH MÔ PHỎNG HÌNH ẢNH CHẠM KHẮC ĐÌNH LÀNG</a:t>
          </a:r>
        </a:p>
      </dsp:txBody>
      <dsp:txXfrm rot="10800000">
        <a:off x="1601292" y="0"/>
        <a:ext cx="6493735" cy="2306997"/>
      </dsp:txXfrm>
    </dsp:sp>
    <dsp:sp modelId="{D0436910-53F9-4DE6-A551-0166D0526F98}">
      <dsp:nvSpPr>
        <dsp:cNvPr id="0" name=""/>
        <dsp:cNvSpPr/>
      </dsp:nvSpPr>
      <dsp:spPr>
        <a:xfrm>
          <a:off x="0" y="0"/>
          <a:ext cx="2306997" cy="23069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7675A-8AC2-48D6-82FA-5F0C7E61012E}">
      <dsp:nvSpPr>
        <dsp:cNvPr id="0" name=""/>
        <dsp:cNvSpPr/>
      </dsp:nvSpPr>
      <dsp:spPr>
        <a:xfrm rot="10800000">
          <a:off x="1039438" y="2706582"/>
          <a:ext cx="7095395" cy="230699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322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nl-NL" sz="2400" b="1" kern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BIẾT CÁCH MÔ </a:t>
          </a:r>
          <a:r>
            <a:rPr lang="nl-NL" sz="2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PHỎNG ĐƯỢC MỘT HÌNH ẢNH CHẠM KHẮC ĐÌNH LÀNG BẰNG ĐẤT NẶN HOẶC VẬT LIỆU DẺO</a:t>
          </a:r>
          <a:endParaRPr lang="en-US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16187" y="2706582"/>
        <a:ext cx="6518646" cy="2306997"/>
      </dsp:txXfrm>
    </dsp:sp>
    <dsp:sp modelId="{E77E79EB-32E1-4A36-B3E4-DCD7CDDBD4B1}">
      <dsp:nvSpPr>
        <dsp:cNvPr id="0" name=""/>
        <dsp:cNvSpPr/>
      </dsp:nvSpPr>
      <dsp:spPr>
        <a:xfrm>
          <a:off x="0" y="2906737"/>
          <a:ext cx="2306997" cy="230699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33D35-4F75-7E47-BA93-7D95D261222B}">
      <dsp:nvSpPr>
        <dsp:cNvPr id="0" name=""/>
        <dsp:cNvSpPr/>
      </dsp:nvSpPr>
      <dsp:spPr>
        <a:xfrm>
          <a:off x="878097" y="2341"/>
          <a:ext cx="2399365" cy="3884136"/>
        </a:xfrm>
        <a:prstGeom prst="rect">
          <a:avLst/>
        </a:prstGeom>
        <a:solidFill>
          <a:srgbClr val="F34F5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NHÓM 1: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NGHIÊN CỨU HÌNH 1</a:t>
          </a:r>
          <a:endParaRPr lang="en-US" sz="3000" b="1" kern="1200" dirty="0">
            <a:solidFill>
              <a:srgbClr val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878097" y="2341"/>
        <a:ext cx="2399365" cy="3884136"/>
      </dsp:txXfrm>
    </dsp:sp>
    <dsp:sp modelId="{4227B957-8653-2545-87D2-2087042BEB98}">
      <dsp:nvSpPr>
        <dsp:cNvPr id="0" name=""/>
        <dsp:cNvSpPr/>
      </dsp:nvSpPr>
      <dsp:spPr>
        <a:xfrm>
          <a:off x="3517399" y="2341"/>
          <a:ext cx="2399365" cy="3884136"/>
        </a:xfrm>
        <a:prstGeom prst="rect">
          <a:avLst/>
        </a:prstGeom>
        <a:solidFill>
          <a:srgbClr val="5A6C9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NHÓM 2: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NGHIÊN CỨU HÌNH 2</a:t>
          </a:r>
          <a:endParaRPr lang="en-US" sz="3000" b="1" kern="1200" dirty="0">
            <a:solidFill>
              <a:srgbClr val="FFFFFF"/>
            </a:solidFill>
            <a:latin typeface="Calibri" panose="020F0502020204030204" pitchFamily="34" charset="0"/>
            <a:ea typeface="微软雅黑"/>
            <a:cs typeface="Calibri" panose="020F0502020204030204" pitchFamily="34" charset="0"/>
          </a:endParaRPr>
        </a:p>
      </dsp:txBody>
      <dsp:txXfrm>
        <a:off x="3517399" y="2341"/>
        <a:ext cx="2399365" cy="3884136"/>
      </dsp:txXfrm>
    </dsp:sp>
    <dsp:sp modelId="{62FF564B-E5CC-2147-8806-530F4F9E1BFC}">
      <dsp:nvSpPr>
        <dsp:cNvPr id="0" name=""/>
        <dsp:cNvSpPr/>
      </dsp:nvSpPr>
      <dsp:spPr>
        <a:xfrm>
          <a:off x="6156701" y="2341"/>
          <a:ext cx="2399365" cy="3884136"/>
        </a:xfrm>
        <a:prstGeom prst="rect">
          <a:avLst/>
        </a:prstGeom>
        <a:solidFill>
          <a:srgbClr val="434F5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3000" b="1" kern="12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NHÓM 3</a:t>
          </a: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rPr>
            <a:t>NGHIÊN CỨU HÌNH 3</a:t>
          </a:r>
        </a:p>
      </dsp:txBody>
      <dsp:txXfrm>
        <a:off x="6156701" y="2341"/>
        <a:ext cx="2399365" cy="3884136"/>
      </dsp:txXfrm>
    </dsp:sp>
    <dsp:sp modelId="{D5EF0293-2252-2940-8DCB-10459D0C4FEF}">
      <dsp:nvSpPr>
        <dsp:cNvPr id="0" name=""/>
        <dsp:cNvSpPr/>
      </dsp:nvSpPr>
      <dsp:spPr>
        <a:xfrm>
          <a:off x="8796004" y="1"/>
          <a:ext cx="2399365" cy="38888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Calibri" panose="020F0502020204030204" pitchFamily="34" charset="0"/>
              <a:cs typeface="Calibri" panose="020F0502020204030204" pitchFamily="34" charset="0"/>
            </a:rPr>
            <a:t>NHÓM 4: NGHIÊN CỨU HÌNH 4</a:t>
          </a:r>
        </a:p>
      </dsp:txBody>
      <dsp:txXfrm>
        <a:off x="8796004" y="1"/>
        <a:ext cx="2399365" cy="3888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C487D-75F0-3443-A565-BA6D2BD97738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0DB48-B599-2E40-B8EE-2AB4D6296590}">
      <dsp:nvSpPr>
        <dsp:cNvPr id="0" name=""/>
        <dsp:cNvSpPr/>
      </dsp:nvSpPr>
      <dsp:spPr>
        <a:xfrm>
          <a:off x="610504" y="416587"/>
          <a:ext cx="8027747" cy="8336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Nội dung thể hiện của mỗi bức chạm khắc là gì?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0504" y="416587"/>
        <a:ext cx="8027747" cy="833607"/>
      </dsp:txXfrm>
    </dsp:sp>
    <dsp:sp modelId="{6836128A-23D8-EA4A-AE1B-E7023967044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D2D66-3AFE-9B49-AFE0-A7FD9DBBBCF1}">
      <dsp:nvSpPr>
        <dsp:cNvPr id="0" name=""/>
        <dsp:cNvSpPr/>
      </dsp:nvSpPr>
      <dsp:spPr>
        <a:xfrm>
          <a:off x="1088431" y="1667215"/>
          <a:ext cx="7549820" cy="8336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Cách sắp xếp nhân vật, hình khối trong mỗi bức chạm khắc đó như thế nào?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88431" y="1667215"/>
        <a:ext cx="7549820" cy="833607"/>
      </dsp:txXfrm>
    </dsp:sp>
    <dsp:sp modelId="{170B1D73-BC11-7B44-9983-09CF152BCBF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ED1B-C025-AE4F-887D-3F0338117CC3}">
      <dsp:nvSpPr>
        <dsp:cNvPr id="0" name=""/>
        <dsp:cNvSpPr/>
      </dsp:nvSpPr>
      <dsp:spPr>
        <a:xfrm>
          <a:off x="1088431" y="2917843"/>
          <a:ext cx="7549820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Mỗi bức chạm khắc thể hiện hoạt động gì của nhân vật?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88431" y="2917843"/>
        <a:ext cx="7549820" cy="833607"/>
      </dsp:txXfrm>
    </dsp:sp>
    <dsp:sp modelId="{937AF4C4-31EE-5846-A22A-33943DFC5C35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3D05-F570-5841-8140-BFA2C637586E}">
      <dsp:nvSpPr>
        <dsp:cNvPr id="0" name=""/>
        <dsp:cNvSpPr/>
      </dsp:nvSpPr>
      <dsp:spPr>
        <a:xfrm>
          <a:off x="610504" y="4168472"/>
          <a:ext cx="8027747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Các bức chạm khắc được tạo hình bằng chất liệu gì?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0504" y="4168472"/>
        <a:ext cx="8027747" cy="833607"/>
      </dsp:txXfrm>
    </dsp:sp>
    <dsp:sp modelId="{875C3035-4546-4044-8E8C-F091E4CDDE4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017F9-F11E-CE4F-A67F-A14BEB361015}">
      <dsp:nvSpPr>
        <dsp:cNvPr id="0" name=""/>
        <dsp:cNvSpPr/>
      </dsp:nvSpPr>
      <dsp:spPr>
        <a:xfrm>
          <a:off x="1833742" y="814775"/>
          <a:ext cx="4460515" cy="4460515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52A8E-7FA9-274B-BA97-B85D3748BCEC}">
      <dsp:nvSpPr>
        <dsp:cNvPr id="0" name=""/>
        <dsp:cNvSpPr/>
      </dsp:nvSpPr>
      <dsp:spPr>
        <a:xfrm>
          <a:off x="1833742" y="814775"/>
          <a:ext cx="4460515" cy="4460515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1C9A6-C9D3-5547-ABDB-B84A2FEE6214}">
      <dsp:nvSpPr>
        <dsp:cNvPr id="0" name=""/>
        <dsp:cNvSpPr/>
      </dsp:nvSpPr>
      <dsp:spPr>
        <a:xfrm>
          <a:off x="1833742" y="814775"/>
          <a:ext cx="4460515" cy="4460515"/>
        </a:xfrm>
        <a:prstGeom prst="blockArc">
          <a:avLst>
            <a:gd name="adj1" fmla="val 16200000"/>
            <a:gd name="adj2" fmla="val 1800000"/>
            <a:gd name="adj3" fmla="val 46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A306E-E766-3F4B-90D9-23638E77AA65}">
      <dsp:nvSpPr>
        <dsp:cNvPr id="0" name=""/>
        <dsp:cNvSpPr/>
      </dsp:nvSpPr>
      <dsp:spPr>
        <a:xfrm>
          <a:off x="3038078" y="2019111"/>
          <a:ext cx="2051843" cy="2051843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CHẠM KHẮC ĐÌNH LÀNG</a:t>
          </a:r>
        </a:p>
      </dsp:txBody>
      <dsp:txXfrm>
        <a:off x="3338563" y="2319596"/>
        <a:ext cx="1450873" cy="1450873"/>
      </dsp:txXfrm>
    </dsp:sp>
    <dsp:sp modelId="{2B039435-9B41-3745-9382-9EF2FC126E77}">
      <dsp:nvSpPr>
        <dsp:cNvPr id="0" name=""/>
        <dsp:cNvSpPr/>
      </dsp:nvSpPr>
      <dsp:spPr>
        <a:xfrm>
          <a:off x="3052434" y="-145083"/>
          <a:ext cx="2023130" cy="20231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NỘI DUNG THỂ HIỆN</a:t>
          </a:r>
        </a:p>
      </dsp:txBody>
      <dsp:txXfrm>
        <a:off x="3348715" y="151198"/>
        <a:ext cx="1430568" cy="1430568"/>
      </dsp:txXfrm>
    </dsp:sp>
    <dsp:sp modelId="{31375817-87E3-CD4E-BB96-7CCB7393FDC4}">
      <dsp:nvSpPr>
        <dsp:cNvPr id="0" name=""/>
        <dsp:cNvSpPr/>
      </dsp:nvSpPr>
      <dsp:spPr>
        <a:xfrm>
          <a:off x="4939115" y="3122743"/>
          <a:ext cx="2023130" cy="20231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HÌNH THỨC - CHẤT LIỆU TẠO HÌNH</a:t>
          </a:r>
        </a:p>
      </dsp:txBody>
      <dsp:txXfrm>
        <a:off x="5235396" y="3419024"/>
        <a:ext cx="1430568" cy="1430568"/>
      </dsp:txXfrm>
    </dsp:sp>
    <dsp:sp modelId="{7515FEE9-6944-1A42-A2BE-C82332DE6AD5}">
      <dsp:nvSpPr>
        <dsp:cNvPr id="0" name=""/>
        <dsp:cNvSpPr/>
      </dsp:nvSpPr>
      <dsp:spPr>
        <a:xfrm>
          <a:off x="1165754" y="3122743"/>
          <a:ext cx="2023130" cy="20231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HOẠT ĐỘNG NHÂN VẬT</a:t>
          </a:r>
        </a:p>
      </dsp:txBody>
      <dsp:txXfrm>
        <a:off x="1462035" y="3419024"/>
        <a:ext cx="1430568" cy="1430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C487D-75F0-3443-A565-BA6D2BD97738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0DB48-B599-2E40-B8EE-2AB4D6296590}">
      <dsp:nvSpPr>
        <dsp:cNvPr id="0" name=""/>
        <dsp:cNvSpPr/>
      </dsp:nvSpPr>
      <dsp:spPr>
        <a:xfrm>
          <a:off x="752110" y="541866"/>
          <a:ext cx="7887945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Mô phỏng hình ảnh chạm khắc đình làng được thể hiện theo các bước như thế nào?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2110" y="541866"/>
        <a:ext cx="7887945" cy="1083733"/>
      </dsp:txXfrm>
    </dsp:sp>
    <dsp:sp modelId="{6836128A-23D8-EA4A-AE1B-E7023967044B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D2D66-3AFE-9B49-AFE0-A7FD9DBBBCF1}">
      <dsp:nvSpPr>
        <dsp:cNvPr id="0" name=""/>
        <dsp:cNvSpPr/>
      </dsp:nvSpPr>
      <dsp:spPr>
        <a:xfrm>
          <a:off x="1146048" y="2167466"/>
          <a:ext cx="7494008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Trước khi vẽ hình để tạo phù điêu cần làm gì?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46048" y="2167466"/>
        <a:ext cx="7494008" cy="1083733"/>
      </dsp:txXfrm>
    </dsp:sp>
    <dsp:sp modelId="{170B1D73-BC11-7B44-9983-09CF152BCBFB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ED1B-C025-AE4F-887D-3F0338117CC3}">
      <dsp:nvSpPr>
        <dsp:cNvPr id="0" name=""/>
        <dsp:cNvSpPr/>
      </dsp:nvSpPr>
      <dsp:spPr>
        <a:xfrm>
          <a:off x="752110" y="3793066"/>
          <a:ext cx="7887945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Để tạo được các khối lồi, khối lõm của bức chạm khắc cần làm gì?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2110" y="3793066"/>
        <a:ext cx="7887945" cy="1083733"/>
      </dsp:txXfrm>
    </dsp:sp>
    <dsp:sp modelId="{937AF4C4-31EE-5846-A22A-33943DFC5C35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D740A-224A-CB4C-8932-1ACD0DD43A8D}">
      <dsp:nvSpPr>
        <dsp:cNvPr id="0" name=""/>
        <dsp:cNvSpPr/>
      </dsp:nvSpPr>
      <dsp:spPr>
        <a:xfrm>
          <a:off x="0" y="0"/>
          <a:ext cx="6502400" cy="10817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khuôn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có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bề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mặt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phẳng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683" y="31683"/>
        <a:ext cx="5243707" cy="1018377"/>
      </dsp:txXfrm>
    </dsp:sp>
    <dsp:sp modelId="{B8E79404-F3E4-A24D-98A7-4F0A93541BEE}">
      <dsp:nvSpPr>
        <dsp:cNvPr id="0" name=""/>
        <dsp:cNvSpPr/>
      </dsp:nvSpPr>
      <dsp:spPr>
        <a:xfrm>
          <a:off x="544575" y="1278424"/>
          <a:ext cx="6502400" cy="10817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Xác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định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vị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trí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tỉ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lệ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vẽ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phác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sẽ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6258" y="1310107"/>
        <a:ext cx="5191324" cy="1018377"/>
      </dsp:txXfrm>
    </dsp:sp>
    <dsp:sp modelId="{CAD34D5E-1F58-D34B-BAEF-3D713F684A35}">
      <dsp:nvSpPr>
        <dsp:cNvPr id="0" name=""/>
        <dsp:cNvSpPr/>
      </dsp:nvSpPr>
      <dsp:spPr>
        <a:xfrm>
          <a:off x="1081024" y="2556848"/>
          <a:ext cx="6502400" cy="10817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theo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nét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nạo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bỏ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đất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lồi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lõm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cho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12707" y="2588531"/>
        <a:ext cx="5199452" cy="1018377"/>
      </dsp:txXfrm>
    </dsp:sp>
    <dsp:sp modelId="{2198195C-988B-7642-ABEC-775EBB765E7A}">
      <dsp:nvSpPr>
        <dsp:cNvPr id="0" name=""/>
        <dsp:cNvSpPr/>
      </dsp:nvSpPr>
      <dsp:spPr>
        <a:xfrm>
          <a:off x="1625599" y="3835273"/>
          <a:ext cx="6502400" cy="10817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chi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tiết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thể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hiện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đặc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điểm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và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hoàn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thiện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57282" y="3866956"/>
        <a:ext cx="5191324" cy="1018377"/>
      </dsp:txXfrm>
    </dsp:sp>
    <dsp:sp modelId="{95E8299C-E7CA-704B-BAE9-F3D5040F0F2A}">
      <dsp:nvSpPr>
        <dsp:cNvPr id="0" name=""/>
        <dsp:cNvSpPr/>
      </dsp:nvSpPr>
      <dsp:spPr>
        <a:xfrm>
          <a:off x="5799266" y="828517"/>
          <a:ext cx="703133" cy="7031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57471" y="828517"/>
        <a:ext cx="386723" cy="529108"/>
      </dsp:txXfrm>
    </dsp:sp>
    <dsp:sp modelId="{982E71EE-13E2-5C4A-B535-752F7FAB6BCA}">
      <dsp:nvSpPr>
        <dsp:cNvPr id="0" name=""/>
        <dsp:cNvSpPr/>
      </dsp:nvSpPr>
      <dsp:spPr>
        <a:xfrm>
          <a:off x="6343842" y="2106941"/>
          <a:ext cx="703133" cy="70313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02047" y="2106941"/>
        <a:ext cx="386723" cy="529108"/>
      </dsp:txXfrm>
    </dsp:sp>
    <dsp:sp modelId="{BBF1C23A-A460-8C41-A47E-A03154BA4877}">
      <dsp:nvSpPr>
        <dsp:cNvPr id="0" name=""/>
        <dsp:cNvSpPr/>
      </dsp:nvSpPr>
      <dsp:spPr>
        <a:xfrm>
          <a:off x="6880290" y="3385366"/>
          <a:ext cx="703133" cy="70313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38495" y="3385366"/>
        <a:ext cx="386723" cy="5291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C487D-75F0-3443-A565-BA6D2BD97738}">
      <dsp:nvSpPr>
        <dsp:cNvPr id="0" name=""/>
        <dsp:cNvSpPr/>
      </dsp:nvSpPr>
      <dsp:spPr>
        <a:xfrm>
          <a:off x="-6948633" y="-1062397"/>
          <a:ext cx="8270131" cy="8270131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0DB48-B599-2E40-B8EE-2AB4D6296590}">
      <dsp:nvSpPr>
        <dsp:cNvPr id="0" name=""/>
        <dsp:cNvSpPr/>
      </dsp:nvSpPr>
      <dsp:spPr>
        <a:xfrm>
          <a:off x="491934" y="323613"/>
          <a:ext cx="9094348" cy="6469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em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yêu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thích</a:t>
          </a:r>
          <a:endParaRPr lang="en-US" sz="2400" b="1" i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1934" y="323613"/>
        <a:ext cx="9094348" cy="646980"/>
      </dsp:txXfrm>
    </dsp:sp>
    <dsp:sp modelId="{6836128A-23D8-EA4A-AE1B-E7023967044B}">
      <dsp:nvSpPr>
        <dsp:cNvPr id="0" name=""/>
        <dsp:cNvSpPr/>
      </dsp:nvSpPr>
      <dsp:spPr>
        <a:xfrm>
          <a:off x="87571" y="242740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D2D66-3AFE-9B49-AFE0-A7FD9DBBBCF1}">
      <dsp:nvSpPr>
        <dsp:cNvPr id="0" name=""/>
        <dsp:cNvSpPr/>
      </dsp:nvSpPr>
      <dsp:spPr>
        <a:xfrm>
          <a:off x="1024120" y="1293961"/>
          <a:ext cx="8562162" cy="6469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i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Nội dung hoạt động được thể hiện trong bức chạm khắc</a:t>
          </a:r>
          <a:endParaRPr lang="en-US" sz="2400" b="1" i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24120" y="1293961"/>
        <a:ext cx="8562162" cy="646980"/>
      </dsp:txXfrm>
    </dsp:sp>
    <dsp:sp modelId="{170B1D73-BC11-7B44-9983-09CF152BCBFB}">
      <dsp:nvSpPr>
        <dsp:cNvPr id="0" name=""/>
        <dsp:cNvSpPr/>
      </dsp:nvSpPr>
      <dsp:spPr>
        <a:xfrm>
          <a:off x="619757" y="1213089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ED1B-C025-AE4F-887D-3F0338117CC3}">
      <dsp:nvSpPr>
        <dsp:cNvPr id="0" name=""/>
        <dsp:cNvSpPr/>
      </dsp:nvSpPr>
      <dsp:spPr>
        <a:xfrm>
          <a:off x="1267475" y="2264310"/>
          <a:ext cx="8318807" cy="6469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tạo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67475" y="2264310"/>
        <a:ext cx="8318807" cy="646980"/>
      </dsp:txXfrm>
    </dsp:sp>
    <dsp:sp modelId="{937AF4C4-31EE-5846-A22A-33943DFC5C35}">
      <dsp:nvSpPr>
        <dsp:cNvPr id="0" name=""/>
        <dsp:cNvSpPr/>
      </dsp:nvSpPr>
      <dsp:spPr>
        <a:xfrm>
          <a:off x="825013" y="2207845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7B4E4-7D4D-A747-AFDF-7B41B1592A9F}">
      <dsp:nvSpPr>
        <dsp:cNvPr id="0" name=""/>
        <dsp:cNvSpPr/>
      </dsp:nvSpPr>
      <dsp:spPr>
        <a:xfrm>
          <a:off x="1267475" y="3234044"/>
          <a:ext cx="8318807" cy="6469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Cảm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nhận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về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sự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khác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biệt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của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chất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liệu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giữa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với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67475" y="3234044"/>
        <a:ext cx="8318807" cy="646980"/>
      </dsp:txXfrm>
    </dsp:sp>
    <dsp:sp modelId="{B89BA303-D2CE-AD42-88E8-26511ED93E90}">
      <dsp:nvSpPr>
        <dsp:cNvPr id="0" name=""/>
        <dsp:cNvSpPr/>
      </dsp:nvSpPr>
      <dsp:spPr>
        <a:xfrm>
          <a:off x="863112" y="3153171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5299F-6731-B148-8653-D2F6D8737585}">
      <dsp:nvSpPr>
        <dsp:cNvPr id="0" name=""/>
        <dsp:cNvSpPr/>
      </dsp:nvSpPr>
      <dsp:spPr>
        <a:xfrm>
          <a:off x="1024120" y="4204393"/>
          <a:ext cx="8562162" cy="64698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Hình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khối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mô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phỏng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sát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với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bức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chạm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khắc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mẫu</a:t>
          </a:r>
          <a:endParaRPr lang="en-US" sz="2400" b="1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24120" y="4204393"/>
        <a:ext cx="8562162" cy="646980"/>
      </dsp:txXfrm>
    </dsp:sp>
    <dsp:sp modelId="{CABD614D-E881-FB48-8B26-804DF455E2C0}">
      <dsp:nvSpPr>
        <dsp:cNvPr id="0" name=""/>
        <dsp:cNvSpPr/>
      </dsp:nvSpPr>
      <dsp:spPr>
        <a:xfrm>
          <a:off x="619757" y="4123520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9A69F-DDE5-1E42-A94B-A4DFBA19FE70}">
      <dsp:nvSpPr>
        <dsp:cNvPr id="0" name=""/>
        <dsp:cNvSpPr/>
      </dsp:nvSpPr>
      <dsp:spPr>
        <a:xfrm>
          <a:off x="491934" y="5174741"/>
          <a:ext cx="9094348" cy="6469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4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Ý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tưởng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điều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chỉnh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sản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phẩm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hoàn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thiện</a:t>
          </a:r>
          <a:r>
            <a:rPr lang="en-US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hơn</a:t>
          </a:r>
          <a:endParaRPr lang="en-US" sz="2400" b="1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1934" y="5174741"/>
        <a:ext cx="9094348" cy="646980"/>
      </dsp:txXfrm>
    </dsp:sp>
    <dsp:sp modelId="{06F6BF44-1427-E046-A699-FBCD5789A01F}">
      <dsp:nvSpPr>
        <dsp:cNvPr id="0" name=""/>
        <dsp:cNvSpPr/>
      </dsp:nvSpPr>
      <dsp:spPr>
        <a:xfrm>
          <a:off x="87571" y="5093869"/>
          <a:ext cx="808726" cy="808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6EF6-600D-4A30-ADF6-3C724CB45E3B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B769-EA29-45FE-903B-CF2C69C1A0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333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943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615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6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313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884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76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74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435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14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81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246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019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14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469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769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191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761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561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0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chuẩn bị đồ dùng dạy học: 4 tấm in màu,4 nội dung chữ, nam châm dán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52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558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79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54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280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638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438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13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8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669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24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3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223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2643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(GV chuẩn bị sticker, phát cho mỗi hs 1 cái, phát  trước khi tham quan; học sinh sử dụng sticker được phát để bình chọn cho tranh yêu thích nhất)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894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57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706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16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65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7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002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986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33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3984816-17E8-4804-BD73-DA063AE4C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58C1247A-E364-4EC7-8FB0-FB41E02D4C18}"/>
              </a:ext>
            </a:extLst>
          </p:cNvPr>
          <p:cNvSpPr>
            <a:spLocks/>
          </p:cNvSpPr>
          <p:nvPr userDrawn="1"/>
        </p:nvSpPr>
        <p:spPr bwMode="auto">
          <a:xfrm>
            <a:off x="3403600" y="1225550"/>
            <a:ext cx="4783138" cy="4745038"/>
          </a:xfrm>
          <a:custGeom>
            <a:avLst/>
            <a:gdLst>
              <a:gd name="T0" fmla="*/ 1670 w 2447"/>
              <a:gd name="T1" fmla="*/ 936 h 2431"/>
              <a:gd name="T2" fmla="*/ 1589 w 2447"/>
              <a:gd name="T3" fmla="*/ 956 h 2431"/>
              <a:gd name="T4" fmla="*/ 1552 w 2447"/>
              <a:gd name="T5" fmla="*/ 929 h 2431"/>
              <a:gd name="T6" fmla="*/ 1551 w 2447"/>
              <a:gd name="T7" fmla="*/ 928 h 2431"/>
              <a:gd name="T8" fmla="*/ 1423 w 2447"/>
              <a:gd name="T9" fmla="*/ 928 h 2431"/>
              <a:gd name="T10" fmla="*/ 1311 w 2447"/>
              <a:gd name="T11" fmla="*/ 1040 h 2431"/>
              <a:gd name="T12" fmla="*/ 1184 w 2447"/>
              <a:gd name="T13" fmla="*/ 1040 h 2431"/>
              <a:gd name="T14" fmla="*/ 1184 w 2447"/>
              <a:gd name="T15" fmla="*/ 912 h 2431"/>
              <a:gd name="T16" fmla="*/ 1551 w 2447"/>
              <a:gd name="T17" fmla="*/ 546 h 2431"/>
              <a:gd name="T18" fmla="*/ 1555 w 2447"/>
              <a:gd name="T19" fmla="*/ 423 h 2431"/>
              <a:gd name="T20" fmla="*/ 1555 w 2447"/>
              <a:gd name="T21" fmla="*/ 423 h 2431"/>
              <a:gd name="T22" fmla="*/ 1524 w 2447"/>
              <a:gd name="T23" fmla="*/ 380 h 2431"/>
              <a:gd name="T24" fmla="*/ 1543 w 2447"/>
              <a:gd name="T25" fmla="*/ 298 h 2431"/>
              <a:gd name="T26" fmla="*/ 1678 w 2447"/>
              <a:gd name="T27" fmla="*/ 163 h 2431"/>
              <a:gd name="T28" fmla="*/ 1678 w 2447"/>
              <a:gd name="T29" fmla="*/ 35 h 2431"/>
              <a:gd name="T30" fmla="*/ 1551 w 2447"/>
              <a:gd name="T31" fmla="*/ 35 h 2431"/>
              <a:gd name="T32" fmla="*/ 1463 w 2447"/>
              <a:gd name="T33" fmla="*/ 123 h 2431"/>
              <a:gd name="T34" fmla="*/ 1381 w 2447"/>
              <a:gd name="T35" fmla="*/ 143 h 2431"/>
              <a:gd name="T36" fmla="*/ 1348 w 2447"/>
              <a:gd name="T37" fmla="*/ 120 h 2431"/>
              <a:gd name="T38" fmla="*/ 1343 w 2447"/>
              <a:gd name="T39" fmla="*/ 115 h 2431"/>
              <a:gd name="T40" fmla="*/ 1216 w 2447"/>
              <a:gd name="T41" fmla="*/ 115 h 2431"/>
              <a:gd name="T42" fmla="*/ 35 w 2447"/>
              <a:gd name="T43" fmla="*/ 1295 h 2431"/>
              <a:gd name="T44" fmla="*/ 35 w 2447"/>
              <a:gd name="T45" fmla="*/ 1423 h 2431"/>
              <a:gd name="T46" fmla="*/ 163 w 2447"/>
              <a:gd name="T47" fmla="*/ 1423 h 2431"/>
              <a:gd name="T48" fmla="*/ 267 w 2447"/>
              <a:gd name="T49" fmla="*/ 1319 h 2431"/>
              <a:gd name="T50" fmla="*/ 394 w 2447"/>
              <a:gd name="T51" fmla="*/ 1319 h 2431"/>
              <a:gd name="T52" fmla="*/ 394 w 2447"/>
              <a:gd name="T53" fmla="*/ 1447 h 2431"/>
              <a:gd name="T54" fmla="*/ 179 w 2447"/>
              <a:gd name="T55" fmla="*/ 1662 h 2431"/>
              <a:gd name="T56" fmla="*/ 179 w 2447"/>
              <a:gd name="T57" fmla="*/ 1790 h 2431"/>
              <a:gd name="T58" fmla="*/ 306 w 2447"/>
              <a:gd name="T59" fmla="*/ 1790 h 2431"/>
              <a:gd name="T60" fmla="*/ 498 w 2447"/>
              <a:gd name="T61" fmla="*/ 1598 h 2431"/>
              <a:gd name="T62" fmla="*/ 625 w 2447"/>
              <a:gd name="T63" fmla="*/ 1598 h 2431"/>
              <a:gd name="T64" fmla="*/ 625 w 2447"/>
              <a:gd name="T65" fmla="*/ 1726 h 2431"/>
              <a:gd name="T66" fmla="*/ 179 w 2447"/>
              <a:gd name="T67" fmla="*/ 2173 h 2431"/>
              <a:gd name="T68" fmla="*/ 179 w 2447"/>
              <a:gd name="T69" fmla="*/ 2300 h 2431"/>
              <a:gd name="T70" fmla="*/ 306 w 2447"/>
              <a:gd name="T71" fmla="*/ 2300 h 2431"/>
              <a:gd name="T72" fmla="*/ 673 w 2447"/>
              <a:gd name="T73" fmla="*/ 1933 h 2431"/>
              <a:gd name="T74" fmla="*/ 801 w 2447"/>
              <a:gd name="T75" fmla="*/ 1933 h 2431"/>
              <a:gd name="T76" fmla="*/ 801 w 2447"/>
              <a:gd name="T77" fmla="*/ 2061 h 2431"/>
              <a:gd name="T78" fmla="*/ 815 w 2447"/>
              <a:gd name="T79" fmla="*/ 2047 h 2431"/>
              <a:gd name="T80" fmla="*/ 815 w 2447"/>
              <a:gd name="T81" fmla="*/ 2174 h 2431"/>
              <a:gd name="T82" fmla="*/ 943 w 2447"/>
              <a:gd name="T83" fmla="*/ 2174 h 2431"/>
              <a:gd name="T84" fmla="*/ 968 w 2447"/>
              <a:gd name="T85" fmla="*/ 2149 h 2431"/>
              <a:gd name="T86" fmla="*/ 1096 w 2447"/>
              <a:gd name="T87" fmla="*/ 2149 h 2431"/>
              <a:gd name="T88" fmla="*/ 1096 w 2447"/>
              <a:gd name="T89" fmla="*/ 2276 h 2431"/>
              <a:gd name="T90" fmla="*/ 1104 w 2447"/>
              <a:gd name="T91" fmla="*/ 2268 h 2431"/>
              <a:gd name="T92" fmla="*/ 1104 w 2447"/>
              <a:gd name="T93" fmla="*/ 2396 h 2431"/>
              <a:gd name="T94" fmla="*/ 1232 w 2447"/>
              <a:gd name="T95" fmla="*/ 2396 h 2431"/>
              <a:gd name="T96" fmla="*/ 2412 w 2447"/>
              <a:gd name="T97" fmla="*/ 1216 h 2431"/>
              <a:gd name="T98" fmla="*/ 2412 w 2447"/>
              <a:gd name="T99" fmla="*/ 1088 h 2431"/>
              <a:gd name="T100" fmla="*/ 2285 w 2447"/>
              <a:gd name="T101" fmla="*/ 1088 h 2431"/>
              <a:gd name="T102" fmla="*/ 2253 w 2447"/>
              <a:gd name="T103" fmla="*/ 1120 h 2431"/>
              <a:gd name="T104" fmla="*/ 2125 w 2447"/>
              <a:gd name="T105" fmla="*/ 1120 h 2431"/>
              <a:gd name="T106" fmla="*/ 2125 w 2447"/>
              <a:gd name="T107" fmla="*/ 992 h 2431"/>
              <a:gd name="T108" fmla="*/ 2334 w 2447"/>
              <a:gd name="T109" fmla="*/ 783 h 2431"/>
              <a:gd name="T110" fmla="*/ 2334 w 2447"/>
              <a:gd name="T111" fmla="*/ 655 h 2431"/>
              <a:gd name="T112" fmla="*/ 2207 w 2447"/>
              <a:gd name="T113" fmla="*/ 655 h 2431"/>
              <a:gd name="T114" fmla="*/ 2196 w 2447"/>
              <a:gd name="T115" fmla="*/ 666 h 2431"/>
              <a:gd name="T116" fmla="*/ 2124 w 2447"/>
              <a:gd name="T117" fmla="*/ 678 h 2431"/>
              <a:gd name="T118" fmla="*/ 2088 w 2447"/>
              <a:gd name="T119" fmla="*/ 653 h 2431"/>
              <a:gd name="T120" fmla="*/ 2085 w 2447"/>
              <a:gd name="T121" fmla="*/ 649 h 2431"/>
              <a:gd name="T122" fmla="*/ 1957 w 2447"/>
              <a:gd name="T123" fmla="*/ 649 h 2431"/>
              <a:gd name="T124" fmla="*/ 1670 w 2447"/>
              <a:gd name="T125" fmla="*/ 936 h 2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7" h="2431">
                <a:moveTo>
                  <a:pt x="1670" y="936"/>
                </a:moveTo>
                <a:cubicBezTo>
                  <a:pt x="1635" y="969"/>
                  <a:pt x="1604" y="963"/>
                  <a:pt x="1589" y="956"/>
                </a:cubicBezTo>
                <a:cubicBezTo>
                  <a:pt x="1570" y="947"/>
                  <a:pt x="1565" y="941"/>
                  <a:pt x="1552" y="929"/>
                </a:cubicBezTo>
                <a:cubicBezTo>
                  <a:pt x="1551" y="929"/>
                  <a:pt x="1551" y="929"/>
                  <a:pt x="1551" y="928"/>
                </a:cubicBezTo>
                <a:cubicBezTo>
                  <a:pt x="1515" y="893"/>
                  <a:pt x="1458" y="893"/>
                  <a:pt x="1423" y="928"/>
                </a:cubicBezTo>
                <a:cubicBezTo>
                  <a:pt x="1311" y="1040"/>
                  <a:pt x="1311" y="1040"/>
                  <a:pt x="1311" y="1040"/>
                </a:cubicBezTo>
                <a:cubicBezTo>
                  <a:pt x="1276" y="1075"/>
                  <a:pt x="1219" y="1075"/>
                  <a:pt x="1184" y="1040"/>
                </a:cubicBezTo>
                <a:cubicBezTo>
                  <a:pt x="1149" y="1005"/>
                  <a:pt x="1149" y="948"/>
                  <a:pt x="1184" y="912"/>
                </a:cubicBezTo>
                <a:cubicBezTo>
                  <a:pt x="1551" y="546"/>
                  <a:pt x="1551" y="546"/>
                  <a:pt x="1551" y="546"/>
                </a:cubicBezTo>
                <a:cubicBezTo>
                  <a:pt x="1584" y="512"/>
                  <a:pt x="1586" y="458"/>
                  <a:pt x="1555" y="423"/>
                </a:cubicBezTo>
                <a:cubicBezTo>
                  <a:pt x="1555" y="423"/>
                  <a:pt x="1555" y="423"/>
                  <a:pt x="1555" y="423"/>
                </a:cubicBezTo>
                <a:cubicBezTo>
                  <a:pt x="1539" y="405"/>
                  <a:pt x="1533" y="401"/>
                  <a:pt x="1524" y="380"/>
                </a:cubicBezTo>
                <a:cubicBezTo>
                  <a:pt x="1517" y="364"/>
                  <a:pt x="1510" y="333"/>
                  <a:pt x="1543" y="298"/>
                </a:cubicBezTo>
                <a:cubicBezTo>
                  <a:pt x="1678" y="163"/>
                  <a:pt x="1678" y="163"/>
                  <a:pt x="1678" y="163"/>
                </a:cubicBezTo>
                <a:cubicBezTo>
                  <a:pt x="1714" y="127"/>
                  <a:pt x="1714" y="70"/>
                  <a:pt x="1678" y="35"/>
                </a:cubicBezTo>
                <a:cubicBezTo>
                  <a:pt x="1643" y="0"/>
                  <a:pt x="1586" y="0"/>
                  <a:pt x="1551" y="35"/>
                </a:cubicBezTo>
                <a:cubicBezTo>
                  <a:pt x="1463" y="123"/>
                  <a:pt x="1463" y="123"/>
                  <a:pt x="1463" y="123"/>
                </a:cubicBezTo>
                <a:cubicBezTo>
                  <a:pt x="1427" y="156"/>
                  <a:pt x="1396" y="149"/>
                  <a:pt x="1381" y="143"/>
                </a:cubicBezTo>
                <a:cubicBezTo>
                  <a:pt x="1364" y="135"/>
                  <a:pt x="1358" y="130"/>
                  <a:pt x="1348" y="120"/>
                </a:cubicBezTo>
                <a:cubicBezTo>
                  <a:pt x="1347" y="118"/>
                  <a:pt x="1345" y="117"/>
                  <a:pt x="1343" y="115"/>
                </a:cubicBezTo>
                <a:cubicBezTo>
                  <a:pt x="1308" y="80"/>
                  <a:pt x="1251" y="80"/>
                  <a:pt x="1216" y="115"/>
                </a:cubicBezTo>
                <a:cubicBezTo>
                  <a:pt x="35" y="1295"/>
                  <a:pt x="35" y="1295"/>
                  <a:pt x="35" y="1295"/>
                </a:cubicBezTo>
                <a:cubicBezTo>
                  <a:pt x="0" y="1331"/>
                  <a:pt x="0" y="1388"/>
                  <a:pt x="35" y="1423"/>
                </a:cubicBezTo>
                <a:cubicBezTo>
                  <a:pt x="70" y="1458"/>
                  <a:pt x="128" y="1458"/>
                  <a:pt x="163" y="1423"/>
                </a:cubicBezTo>
                <a:cubicBezTo>
                  <a:pt x="267" y="1319"/>
                  <a:pt x="267" y="1319"/>
                  <a:pt x="267" y="1319"/>
                </a:cubicBezTo>
                <a:cubicBezTo>
                  <a:pt x="302" y="1284"/>
                  <a:pt x="359" y="1284"/>
                  <a:pt x="394" y="1319"/>
                </a:cubicBezTo>
                <a:cubicBezTo>
                  <a:pt x="429" y="1354"/>
                  <a:pt x="429" y="1412"/>
                  <a:pt x="394" y="1447"/>
                </a:cubicBezTo>
                <a:cubicBezTo>
                  <a:pt x="179" y="1662"/>
                  <a:pt x="179" y="1662"/>
                  <a:pt x="179" y="1662"/>
                </a:cubicBezTo>
                <a:cubicBezTo>
                  <a:pt x="144" y="1697"/>
                  <a:pt x="144" y="1755"/>
                  <a:pt x="179" y="1790"/>
                </a:cubicBezTo>
                <a:cubicBezTo>
                  <a:pt x="214" y="1825"/>
                  <a:pt x="271" y="1825"/>
                  <a:pt x="306" y="1790"/>
                </a:cubicBezTo>
                <a:cubicBezTo>
                  <a:pt x="498" y="1598"/>
                  <a:pt x="498" y="1598"/>
                  <a:pt x="498" y="1598"/>
                </a:cubicBezTo>
                <a:cubicBezTo>
                  <a:pt x="533" y="1563"/>
                  <a:pt x="590" y="1563"/>
                  <a:pt x="625" y="1598"/>
                </a:cubicBezTo>
                <a:cubicBezTo>
                  <a:pt x="661" y="1634"/>
                  <a:pt x="661" y="1691"/>
                  <a:pt x="625" y="1726"/>
                </a:cubicBezTo>
                <a:cubicBezTo>
                  <a:pt x="179" y="2173"/>
                  <a:pt x="179" y="2173"/>
                  <a:pt x="179" y="2173"/>
                </a:cubicBezTo>
                <a:cubicBezTo>
                  <a:pt x="144" y="2208"/>
                  <a:pt x="144" y="2265"/>
                  <a:pt x="179" y="2300"/>
                </a:cubicBezTo>
                <a:cubicBezTo>
                  <a:pt x="214" y="2336"/>
                  <a:pt x="271" y="2336"/>
                  <a:pt x="306" y="2300"/>
                </a:cubicBezTo>
                <a:cubicBezTo>
                  <a:pt x="673" y="1933"/>
                  <a:pt x="673" y="1933"/>
                  <a:pt x="673" y="1933"/>
                </a:cubicBezTo>
                <a:cubicBezTo>
                  <a:pt x="709" y="1898"/>
                  <a:pt x="766" y="1898"/>
                  <a:pt x="801" y="1933"/>
                </a:cubicBezTo>
                <a:cubicBezTo>
                  <a:pt x="836" y="1969"/>
                  <a:pt x="836" y="2026"/>
                  <a:pt x="801" y="2061"/>
                </a:cubicBezTo>
                <a:cubicBezTo>
                  <a:pt x="815" y="2047"/>
                  <a:pt x="815" y="2047"/>
                  <a:pt x="815" y="2047"/>
                </a:cubicBezTo>
                <a:cubicBezTo>
                  <a:pt x="780" y="2082"/>
                  <a:pt x="780" y="2139"/>
                  <a:pt x="815" y="2174"/>
                </a:cubicBezTo>
                <a:cubicBezTo>
                  <a:pt x="850" y="2210"/>
                  <a:pt x="907" y="2210"/>
                  <a:pt x="943" y="2174"/>
                </a:cubicBezTo>
                <a:cubicBezTo>
                  <a:pt x="968" y="2149"/>
                  <a:pt x="968" y="2149"/>
                  <a:pt x="968" y="2149"/>
                </a:cubicBezTo>
                <a:cubicBezTo>
                  <a:pt x="1004" y="2113"/>
                  <a:pt x="1061" y="2113"/>
                  <a:pt x="1096" y="2149"/>
                </a:cubicBezTo>
                <a:cubicBezTo>
                  <a:pt x="1131" y="2184"/>
                  <a:pt x="1131" y="2241"/>
                  <a:pt x="1096" y="2276"/>
                </a:cubicBezTo>
                <a:cubicBezTo>
                  <a:pt x="1104" y="2268"/>
                  <a:pt x="1104" y="2268"/>
                  <a:pt x="1104" y="2268"/>
                </a:cubicBezTo>
                <a:cubicBezTo>
                  <a:pt x="1069" y="2304"/>
                  <a:pt x="1069" y="2361"/>
                  <a:pt x="1104" y="2396"/>
                </a:cubicBezTo>
                <a:cubicBezTo>
                  <a:pt x="1139" y="2431"/>
                  <a:pt x="1196" y="2431"/>
                  <a:pt x="1232" y="2396"/>
                </a:cubicBezTo>
                <a:cubicBezTo>
                  <a:pt x="2412" y="1216"/>
                  <a:pt x="2412" y="1216"/>
                  <a:pt x="2412" y="1216"/>
                </a:cubicBezTo>
                <a:cubicBezTo>
                  <a:pt x="2447" y="1180"/>
                  <a:pt x="2447" y="1123"/>
                  <a:pt x="2412" y="1088"/>
                </a:cubicBezTo>
                <a:cubicBezTo>
                  <a:pt x="2377" y="1053"/>
                  <a:pt x="2320" y="1053"/>
                  <a:pt x="2285" y="1088"/>
                </a:cubicBezTo>
                <a:cubicBezTo>
                  <a:pt x="2253" y="1120"/>
                  <a:pt x="2253" y="1120"/>
                  <a:pt x="2253" y="1120"/>
                </a:cubicBezTo>
                <a:cubicBezTo>
                  <a:pt x="2217" y="1155"/>
                  <a:pt x="2160" y="1155"/>
                  <a:pt x="2125" y="1120"/>
                </a:cubicBezTo>
                <a:cubicBezTo>
                  <a:pt x="2090" y="1085"/>
                  <a:pt x="2090" y="1027"/>
                  <a:pt x="2125" y="992"/>
                </a:cubicBezTo>
                <a:cubicBezTo>
                  <a:pt x="2334" y="783"/>
                  <a:pt x="2334" y="783"/>
                  <a:pt x="2334" y="783"/>
                </a:cubicBezTo>
                <a:cubicBezTo>
                  <a:pt x="2369" y="748"/>
                  <a:pt x="2369" y="691"/>
                  <a:pt x="2334" y="655"/>
                </a:cubicBezTo>
                <a:cubicBezTo>
                  <a:pt x="2299" y="620"/>
                  <a:pt x="2242" y="620"/>
                  <a:pt x="2207" y="655"/>
                </a:cubicBezTo>
                <a:cubicBezTo>
                  <a:pt x="2196" y="666"/>
                  <a:pt x="2196" y="666"/>
                  <a:pt x="2196" y="666"/>
                </a:cubicBezTo>
                <a:cubicBezTo>
                  <a:pt x="2165" y="690"/>
                  <a:pt x="2138" y="684"/>
                  <a:pt x="2124" y="678"/>
                </a:cubicBezTo>
                <a:cubicBezTo>
                  <a:pt x="2106" y="669"/>
                  <a:pt x="2100" y="664"/>
                  <a:pt x="2088" y="653"/>
                </a:cubicBezTo>
                <a:cubicBezTo>
                  <a:pt x="2087" y="651"/>
                  <a:pt x="2086" y="650"/>
                  <a:pt x="2085" y="649"/>
                </a:cubicBezTo>
                <a:cubicBezTo>
                  <a:pt x="2050" y="614"/>
                  <a:pt x="1993" y="614"/>
                  <a:pt x="1957" y="649"/>
                </a:cubicBezTo>
                <a:lnTo>
                  <a:pt x="1670" y="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EC03C70-F70E-4D97-86EC-1F02519F7D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75722" y="1947863"/>
            <a:ext cx="8808806" cy="285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88ADCC0A-75EF-4963-A396-C8DEFC1397B9}"/>
              </a:ext>
            </a:extLst>
          </p:cNvPr>
          <p:cNvSpPr>
            <a:spLocks/>
          </p:cNvSpPr>
          <p:nvPr userDrawn="1"/>
        </p:nvSpPr>
        <p:spPr bwMode="auto">
          <a:xfrm>
            <a:off x="8924925" y="1189038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0A3978EE-87B3-408D-A91B-D0A36FF639A4}"/>
              </a:ext>
            </a:extLst>
          </p:cNvPr>
          <p:cNvSpPr>
            <a:spLocks/>
          </p:cNvSpPr>
          <p:nvPr userDrawn="1"/>
        </p:nvSpPr>
        <p:spPr bwMode="auto">
          <a:xfrm>
            <a:off x="4156075" y="5248275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D1222072-1F11-445C-8937-1B50AC4A2A36}"/>
              </a:ext>
            </a:extLst>
          </p:cNvPr>
          <p:cNvSpPr>
            <a:spLocks/>
          </p:cNvSpPr>
          <p:nvPr userDrawn="1"/>
        </p:nvSpPr>
        <p:spPr bwMode="auto">
          <a:xfrm>
            <a:off x="6489700" y="1217613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EAEFBC92-8563-4268-A0D7-DACDB774E884}"/>
              </a:ext>
            </a:extLst>
          </p:cNvPr>
          <p:cNvSpPr>
            <a:spLocks/>
          </p:cNvSpPr>
          <p:nvPr userDrawn="1"/>
        </p:nvSpPr>
        <p:spPr bwMode="auto">
          <a:xfrm>
            <a:off x="7683500" y="1422400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44D3A99D-36E0-4BEF-B798-01AA6A81508C}"/>
              </a:ext>
            </a:extLst>
          </p:cNvPr>
          <p:cNvSpPr>
            <a:spLocks/>
          </p:cNvSpPr>
          <p:nvPr userDrawn="1"/>
        </p:nvSpPr>
        <p:spPr bwMode="auto">
          <a:xfrm>
            <a:off x="4030663" y="1473200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44BC6767-1009-4621-B230-D913B56BD39F}"/>
              </a:ext>
            </a:extLst>
          </p:cNvPr>
          <p:cNvSpPr>
            <a:spLocks/>
          </p:cNvSpPr>
          <p:nvPr userDrawn="1"/>
        </p:nvSpPr>
        <p:spPr bwMode="auto">
          <a:xfrm>
            <a:off x="6821488" y="4119563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6308575C-F1D0-446B-943D-7C46D816CC00}"/>
              </a:ext>
            </a:extLst>
          </p:cNvPr>
          <p:cNvSpPr>
            <a:spLocks/>
          </p:cNvSpPr>
          <p:nvPr userDrawn="1"/>
        </p:nvSpPr>
        <p:spPr bwMode="auto">
          <a:xfrm>
            <a:off x="6689725" y="898525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1587AEF-CE98-4A41-B4D6-242FDBC23ECD}"/>
              </a:ext>
            </a:extLst>
          </p:cNvPr>
          <p:cNvSpPr>
            <a:spLocks/>
          </p:cNvSpPr>
          <p:nvPr userDrawn="1"/>
        </p:nvSpPr>
        <p:spPr bwMode="auto">
          <a:xfrm>
            <a:off x="7896225" y="887413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7EC34812-4101-42F9-8358-59FBD347197D}"/>
              </a:ext>
            </a:extLst>
          </p:cNvPr>
          <p:cNvSpPr>
            <a:spLocks/>
          </p:cNvSpPr>
          <p:nvPr userDrawn="1"/>
        </p:nvSpPr>
        <p:spPr bwMode="auto">
          <a:xfrm>
            <a:off x="6465888" y="5314950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/>
          <p:cNvSpPr>
            <a:spLocks noEditPoints="1"/>
          </p:cNvSpPr>
          <p:nvPr userDrawn="1"/>
        </p:nvSpPr>
        <p:spPr bwMode="auto">
          <a:xfrm>
            <a:off x="0" y="-1038226"/>
            <a:ext cx="6738938" cy="3730625"/>
          </a:xfrm>
          <a:custGeom>
            <a:avLst/>
            <a:gdLst>
              <a:gd name="T0" fmla="*/ 0 w 4245"/>
              <a:gd name="T1" fmla="*/ 1381 h 2350"/>
              <a:gd name="T2" fmla="*/ 0 w 4245"/>
              <a:gd name="T3" fmla="*/ 1399 h 2350"/>
              <a:gd name="T4" fmla="*/ 846 w 4245"/>
              <a:gd name="T5" fmla="*/ 2245 h 2350"/>
              <a:gd name="T6" fmla="*/ 855 w 4245"/>
              <a:gd name="T7" fmla="*/ 2236 h 2350"/>
              <a:gd name="T8" fmla="*/ 0 w 4245"/>
              <a:gd name="T9" fmla="*/ 1381 h 2350"/>
              <a:gd name="T10" fmla="*/ 3763 w 4245"/>
              <a:gd name="T11" fmla="*/ 0 h 2350"/>
              <a:gd name="T12" fmla="*/ 3745 w 4245"/>
              <a:gd name="T13" fmla="*/ 0 h 2350"/>
              <a:gd name="T14" fmla="*/ 4227 w 4245"/>
              <a:gd name="T15" fmla="*/ 482 h 2350"/>
              <a:gd name="T16" fmla="*/ 2367 w 4245"/>
              <a:gd name="T17" fmla="*/ 2342 h 2350"/>
              <a:gd name="T18" fmla="*/ 2376 w 4245"/>
              <a:gd name="T19" fmla="*/ 2350 h 2350"/>
              <a:gd name="T20" fmla="*/ 4245 w 4245"/>
              <a:gd name="T21" fmla="*/ 482 h 2350"/>
              <a:gd name="T22" fmla="*/ 3763 w 4245"/>
              <a:gd name="T23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45" h="2350">
                <a:moveTo>
                  <a:pt x="0" y="1381"/>
                </a:moveTo>
                <a:lnTo>
                  <a:pt x="0" y="1399"/>
                </a:lnTo>
                <a:lnTo>
                  <a:pt x="846" y="2245"/>
                </a:lnTo>
                <a:lnTo>
                  <a:pt x="855" y="2236"/>
                </a:lnTo>
                <a:lnTo>
                  <a:pt x="0" y="1381"/>
                </a:lnTo>
                <a:moveTo>
                  <a:pt x="3763" y="0"/>
                </a:moveTo>
                <a:lnTo>
                  <a:pt x="3745" y="0"/>
                </a:lnTo>
                <a:lnTo>
                  <a:pt x="4227" y="482"/>
                </a:lnTo>
                <a:lnTo>
                  <a:pt x="2367" y="2342"/>
                </a:lnTo>
                <a:lnTo>
                  <a:pt x="2376" y="2350"/>
                </a:lnTo>
                <a:lnTo>
                  <a:pt x="4245" y="482"/>
                </a:lnTo>
                <a:lnTo>
                  <a:pt x="376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2879324" y="2779088"/>
            <a:ext cx="6433352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2879325" y="3350531"/>
            <a:ext cx="6433352" cy="767764"/>
          </a:xfrm>
        </p:spPr>
        <p:txBody>
          <a:bodyPr anchor="b">
            <a:normAutofit/>
          </a:bodyPr>
          <a:lstStyle>
            <a:lvl1pPr algn="ctr">
              <a:defRPr sz="3600" b="1" spc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21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3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6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8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21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3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6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8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21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3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6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8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9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6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2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3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40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9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6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7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4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13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7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3" y="2203997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5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6" y="2203997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3" y="4703357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5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6" y="4703357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5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4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1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21" y="2565575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9" y="2565575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6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8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6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7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82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7527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8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1" y="21622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1" y="364055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1" y="511883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5">
            <a:extLst>
              <a:ext uri="{FF2B5EF4-FFF2-40B4-BE49-F238E27FC236}">
                <a16:creationId xmlns:a16="http://schemas.microsoft.com/office/drawing/2014/main" id="{74A87E4A-B01F-4BC2-B340-8A24699EDB0F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E885489-9BD7-446D-9889-5F82F2820A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124075"/>
            <a:ext cx="12192000" cy="28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094446" y="2760886"/>
            <a:ext cx="7584213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3094446" y="3547042"/>
            <a:ext cx="7584213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2B53D691-F2F0-49F5-A5EC-68BA8E86BB44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08584396-C829-48F3-B33C-D10826D5833C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F940197-18E6-4C04-8B36-34A79B8755E9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E6D56BD4-8D6F-4FD6-8011-C645F2C8D445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4F77CF0-1458-4140-9E61-44D7565420D0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94F5964F-1AF9-4361-AF40-A99A57E074E2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20353C5A-4588-40B0-AD2F-12E283A09BB4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C39E1E7-6B77-4D48-B3EA-2454E52CE088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70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47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08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2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5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5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5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/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/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/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/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/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/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/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/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/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/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/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7" y="3734194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5" y="315964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82" y="2567771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21" y="3137655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102" y="373355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4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5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4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5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4" y="474693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685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65521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10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60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4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5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539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4" y="5427908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4" y="4769500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4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7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9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1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35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534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12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4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4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4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21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21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21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71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7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71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7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98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8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6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7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3" y="-1231872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4" y="2962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3" y="1958629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3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4" y="2975003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0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9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9" y="678850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8" y="5334424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3" y="3247495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3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4" y="4263868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1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71" y="31156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2"/>
            <a:ext cx="6422592" cy="370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4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8417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4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75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79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745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19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20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53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7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209FD6D3-F58D-4502-91D9-C9DE4D6CDB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EFDF74EB-32AA-439C-9999-86819FE47842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C76BA4D0-28E0-4AC8-A86C-658BF159CC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0738" y="2124075"/>
            <a:ext cx="8670524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3C4363A1-C1FE-40B7-BD43-45B6CBBBE595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6B181C0-4937-4DB9-8B38-67E2C309E548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2B18A7D9-FF2E-40E9-BF5F-770D72B42844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F15C4BF0-1DE8-41FC-8F76-F95C5917F000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65ED36B1-BA23-4A34-946C-BFED841AF9F7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1F8D3AE9-BF87-4579-BBC3-889D88549D9F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A206DA9-9744-4A14-A1E0-0028AB469800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3C5076B3-79BF-4B73-96FC-6FA82025D587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283801" y="2906712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283801" y="3844953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283801" y="416058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fld id="{CB3FFC9E-A4C1-40CB-8E0E-23B63E3543C5}" type="datetime1">
              <a:rPr lang="zh-CN" altLang="en-US" smtClean="0"/>
              <a:t>2020/6/23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6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8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6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6" y="324582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6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5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7" y="1533748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" y="1533748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53954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2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4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6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2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3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21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5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3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35666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95323" y="1016000"/>
            <a:ext cx="10810876" cy="109538"/>
            <a:chOff x="628642" y="0"/>
            <a:chExt cx="27229910" cy="6858000"/>
          </a:xfrm>
        </p:grpSpPr>
        <p:sp>
          <p:nvSpPr>
            <p:cNvPr id="14" name="平行四边形 13"/>
            <p:cNvSpPr/>
            <p:nvPr/>
          </p:nvSpPr>
          <p:spPr>
            <a:xfrm flipH="1">
              <a:off x="628642" y="0"/>
              <a:ext cx="27229910" cy="6858000"/>
            </a:xfrm>
            <a:prstGeom prst="parallelogram">
              <a:avLst>
                <a:gd name="adj" fmla="val 4237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flipH="1">
              <a:off x="876300" y="0"/>
              <a:ext cx="7183962" cy="6858000"/>
            </a:xfrm>
            <a:prstGeom prst="parallelogram">
              <a:avLst>
                <a:gd name="adj" fmla="val 387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平行四边形 13"/>
            <p:cNvSpPr/>
            <p:nvPr/>
          </p:nvSpPr>
          <p:spPr>
            <a:xfrm flipH="1">
              <a:off x="1507597" y="0"/>
              <a:ext cx="6240991" cy="6858000"/>
            </a:xfrm>
            <a:custGeom>
              <a:avLst/>
              <a:gdLst>
                <a:gd name="connsiteX0" fmla="*/ 0 w 6783916"/>
                <a:gd name="connsiteY0" fmla="*/ 6858000 h 6858000"/>
                <a:gd name="connsiteX1" fmla="*/ 2886624 w 6783916"/>
                <a:gd name="connsiteY1" fmla="*/ 0 h 6858000"/>
                <a:gd name="connsiteX2" fmla="*/ 6783916 w 6783916"/>
                <a:gd name="connsiteY2" fmla="*/ 0 h 6858000"/>
                <a:gd name="connsiteX3" fmla="*/ 3897292 w 6783916"/>
                <a:gd name="connsiteY3" fmla="*/ 6858000 h 6858000"/>
                <a:gd name="connsiteX4" fmla="*/ 0 w 6783916"/>
                <a:gd name="connsiteY4" fmla="*/ 6858000 h 6858000"/>
                <a:gd name="connsiteX0" fmla="*/ 0 w 6240991"/>
                <a:gd name="connsiteY0" fmla="*/ 6858000 h 6858000"/>
                <a:gd name="connsiteX1" fmla="*/ 2886624 w 6240991"/>
                <a:gd name="connsiteY1" fmla="*/ 0 h 6858000"/>
                <a:gd name="connsiteX2" fmla="*/ 6240991 w 6240991"/>
                <a:gd name="connsiteY2" fmla="*/ 9525 h 6858000"/>
                <a:gd name="connsiteX3" fmla="*/ 3897292 w 6240991"/>
                <a:gd name="connsiteY3" fmla="*/ 6858000 h 6858000"/>
                <a:gd name="connsiteX4" fmla="*/ 0 w 624099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0991" h="6858000">
                  <a:moveTo>
                    <a:pt x="0" y="6858000"/>
                  </a:moveTo>
                  <a:lnTo>
                    <a:pt x="2886624" y="0"/>
                  </a:lnTo>
                  <a:lnTo>
                    <a:pt x="6240991" y="9525"/>
                  </a:lnTo>
                  <a:lnTo>
                    <a:pt x="38972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6" r:id="rId44"/>
    <p:sldLayoutId id="2147483712" r:id="rId45"/>
    <p:sldLayoutId id="2147483713" r:id="rId46"/>
    <p:sldLayoutId id="2147483714" r:id="rId47"/>
    <p:sldLayoutId id="2147483715" r:id="rId48"/>
    <p:sldLayoutId id="2147483717" r:id="rId49"/>
    <p:sldLayoutId id="2147483718" r:id="rId50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sv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svg"/><Relationship Id="rId9" Type="http://schemas.microsoft.com/office/2007/relationships/diagramDrawing" Target="../diagrams/drawing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38">
            <a:extLst>
              <a:ext uri="{FF2B5EF4-FFF2-40B4-BE49-F238E27FC236}">
                <a16:creationId xmlns:a16="http://schemas.microsoft.com/office/drawing/2014/main" id="{00F923DC-6496-AC35-4B6E-6294079ED0F3}"/>
              </a:ext>
            </a:extLst>
          </p:cNvPr>
          <p:cNvSpPr txBox="1">
            <a:spLocks/>
          </p:cNvSpPr>
          <p:nvPr/>
        </p:nvSpPr>
        <p:spPr>
          <a:xfrm>
            <a:off x="2538160" y="2920068"/>
            <a:ext cx="7340763" cy="10178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2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altLang="zh-CN" sz="4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  <a:endParaRPr lang="zh-CN" altLang="en-US" sz="4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1733006" y="2475156"/>
            <a:ext cx="8725987" cy="1907688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</a:t>
            </a:r>
          </a:p>
          <a:p>
            <a:r>
              <a:rPr lang="vi-VN" sz="45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 SỐNG XƯA VÀ NAY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7C7928-44A2-0840-9F8D-F6FFA608097C}"/>
              </a:ext>
            </a:extLst>
          </p:cNvPr>
          <p:cNvSpPr/>
          <p:nvPr/>
        </p:nvSpPr>
        <p:spPr>
          <a:xfrm>
            <a:off x="6374675" y="4086768"/>
            <a:ext cx="117565" cy="4571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662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1733006" y="2475156"/>
            <a:ext cx="8725987" cy="1907688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13 (T1)</a:t>
            </a:r>
          </a:p>
          <a:p>
            <a:r>
              <a:rPr lang="vi-VN" sz="45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CHẠM KHẮC ĐÌNH LÀNG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7C7928-44A2-0840-9F8D-F6FFA608097C}"/>
              </a:ext>
            </a:extLst>
          </p:cNvPr>
          <p:cNvSpPr/>
          <p:nvPr/>
        </p:nvSpPr>
        <p:spPr>
          <a:xfrm>
            <a:off x="6374675" y="4086768"/>
            <a:ext cx="117565" cy="45719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5538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9840-7FE2-6444-9F8C-46B9ED71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8" y="0"/>
            <a:ext cx="10850563" cy="1028699"/>
          </a:xfrm>
        </p:spPr>
        <p:txBody>
          <a:bodyPr/>
          <a:lstStyle/>
          <a:p>
            <a:r>
              <a:rPr lang="vi-VN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BÀI HỌC</a:t>
            </a:r>
            <a:endParaRPr lang="en-VN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0bf4d226-c9b0-40ac-ba06-eecacf2160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10FB3925-A75B-8442-ABE8-AEB72DC31F9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23098" y="2186885"/>
            <a:ext cx="8675552" cy="3097970"/>
            <a:chOff x="-361226" y="1464573"/>
            <a:chExt cx="13120903" cy="4685369"/>
          </a:xfrm>
        </p:grpSpPr>
        <p:sp>
          <p:nvSpPr>
            <p:cNvPr id="30" name="isliḍè">
              <a:extLst>
                <a:ext uri="{FF2B5EF4-FFF2-40B4-BE49-F238E27FC236}">
                  <a16:creationId xmlns:a16="http://schemas.microsoft.com/office/drawing/2014/main" id="{732EEAA6-1B03-944D-BC3F-FFCE155FD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744" y="4062621"/>
              <a:ext cx="2870771" cy="1053993"/>
            </a:xfrm>
            <a:custGeom>
              <a:avLst/>
              <a:gdLst/>
              <a:ahLst/>
              <a:cxnLst>
                <a:cxn ang="0">
                  <a:pos x="1528" y="281"/>
                </a:cxn>
                <a:cxn ang="0">
                  <a:pos x="767" y="561"/>
                </a:cxn>
                <a:cxn ang="0">
                  <a:pos x="0" y="281"/>
                </a:cxn>
                <a:cxn ang="0">
                  <a:pos x="761" y="0"/>
                </a:cxn>
                <a:cxn ang="0">
                  <a:pos x="1528" y="281"/>
                </a:cxn>
              </a:cxnLst>
              <a:rect l="0" t="0" r="r" b="b"/>
              <a:pathLst>
                <a:path w="1528" h="561">
                  <a:moveTo>
                    <a:pt x="1528" y="281"/>
                  </a:moveTo>
                  <a:lnTo>
                    <a:pt x="767" y="561"/>
                  </a:lnTo>
                  <a:lnTo>
                    <a:pt x="0" y="281"/>
                  </a:lnTo>
                  <a:lnTo>
                    <a:pt x="761" y="0"/>
                  </a:lnTo>
                  <a:lnTo>
                    <a:pt x="1528" y="28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1" name="iṧļíḑé">
              <a:extLst>
                <a:ext uri="{FF2B5EF4-FFF2-40B4-BE49-F238E27FC236}">
                  <a16:creationId xmlns:a16="http://schemas.microsoft.com/office/drawing/2014/main" id="{5AB961DA-73C4-3248-A9A3-E626EE64E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744" y="5116614"/>
              <a:ext cx="2865136" cy="1033328"/>
            </a:xfrm>
            <a:custGeom>
              <a:avLst/>
              <a:gdLst/>
              <a:ahLst/>
              <a:cxnLst>
                <a:cxn ang="0">
                  <a:pos x="761" y="550"/>
                </a:cxn>
                <a:cxn ang="0">
                  <a:pos x="0" y="278"/>
                </a:cxn>
                <a:cxn ang="0">
                  <a:pos x="767" y="0"/>
                </a:cxn>
                <a:cxn ang="0">
                  <a:pos x="1525" y="275"/>
                </a:cxn>
                <a:cxn ang="0">
                  <a:pos x="761" y="550"/>
                </a:cxn>
              </a:cxnLst>
              <a:rect l="0" t="0" r="r" b="b"/>
              <a:pathLst>
                <a:path w="1525" h="550">
                  <a:moveTo>
                    <a:pt x="761" y="550"/>
                  </a:moveTo>
                  <a:lnTo>
                    <a:pt x="0" y="278"/>
                  </a:lnTo>
                  <a:lnTo>
                    <a:pt x="767" y="0"/>
                  </a:lnTo>
                  <a:lnTo>
                    <a:pt x="1525" y="275"/>
                  </a:lnTo>
                  <a:lnTo>
                    <a:pt x="761" y="550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2" name="ïṡļîḋê">
              <a:extLst>
                <a:ext uri="{FF2B5EF4-FFF2-40B4-BE49-F238E27FC236}">
                  <a16:creationId xmlns:a16="http://schemas.microsoft.com/office/drawing/2014/main" id="{86E2BFB0-4FD6-424F-B5BD-278F323E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767" y="4590557"/>
              <a:ext cx="2855741" cy="1042721"/>
            </a:xfrm>
            <a:custGeom>
              <a:avLst/>
              <a:gdLst/>
              <a:ahLst/>
              <a:cxnLst>
                <a:cxn ang="0">
                  <a:pos x="758" y="555"/>
                </a:cxn>
                <a:cxn ang="0">
                  <a:pos x="0" y="280"/>
                </a:cxn>
                <a:cxn ang="0">
                  <a:pos x="761" y="0"/>
                </a:cxn>
                <a:cxn ang="0">
                  <a:pos x="1520" y="277"/>
                </a:cxn>
                <a:cxn ang="0">
                  <a:pos x="758" y="555"/>
                </a:cxn>
              </a:cxnLst>
              <a:rect l="0" t="0" r="r" b="b"/>
              <a:pathLst>
                <a:path w="1520" h="555">
                  <a:moveTo>
                    <a:pt x="758" y="555"/>
                  </a:moveTo>
                  <a:lnTo>
                    <a:pt x="0" y="280"/>
                  </a:lnTo>
                  <a:lnTo>
                    <a:pt x="761" y="0"/>
                  </a:lnTo>
                  <a:lnTo>
                    <a:pt x="1520" y="277"/>
                  </a:lnTo>
                  <a:lnTo>
                    <a:pt x="758" y="555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3" name="isļídê">
              <a:extLst>
                <a:ext uri="{FF2B5EF4-FFF2-40B4-BE49-F238E27FC236}">
                  <a16:creationId xmlns:a16="http://schemas.microsoft.com/office/drawing/2014/main" id="{171F7BCF-EAF2-E343-B8F3-3654C5002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515" y="4068257"/>
              <a:ext cx="2855741" cy="1042721"/>
            </a:xfrm>
            <a:custGeom>
              <a:avLst/>
              <a:gdLst/>
              <a:ahLst/>
              <a:cxnLst>
                <a:cxn ang="0">
                  <a:pos x="762" y="555"/>
                </a:cxn>
                <a:cxn ang="0">
                  <a:pos x="759" y="555"/>
                </a:cxn>
                <a:cxn ang="0">
                  <a:pos x="0" y="278"/>
                </a:cxn>
                <a:cxn ang="0">
                  <a:pos x="762" y="0"/>
                </a:cxn>
                <a:cxn ang="0">
                  <a:pos x="1520" y="278"/>
                </a:cxn>
                <a:cxn ang="0">
                  <a:pos x="762" y="555"/>
                </a:cxn>
              </a:cxnLst>
              <a:rect l="0" t="0" r="r" b="b"/>
              <a:pathLst>
                <a:path w="1520" h="555">
                  <a:moveTo>
                    <a:pt x="762" y="555"/>
                  </a:moveTo>
                  <a:lnTo>
                    <a:pt x="759" y="555"/>
                  </a:lnTo>
                  <a:lnTo>
                    <a:pt x="0" y="278"/>
                  </a:lnTo>
                  <a:lnTo>
                    <a:pt x="762" y="0"/>
                  </a:lnTo>
                  <a:lnTo>
                    <a:pt x="1520" y="278"/>
                  </a:lnTo>
                  <a:lnTo>
                    <a:pt x="762" y="555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íṧľíḓè">
              <a:extLst>
                <a:ext uri="{FF2B5EF4-FFF2-40B4-BE49-F238E27FC236}">
                  <a16:creationId xmlns:a16="http://schemas.microsoft.com/office/drawing/2014/main" id="{6F4AAF34-14CE-F34C-ADCE-F9F862D8C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515" y="5110979"/>
              <a:ext cx="2855741" cy="1033328"/>
            </a:xfrm>
            <a:custGeom>
              <a:avLst/>
              <a:gdLst/>
              <a:ahLst/>
              <a:cxnLst>
                <a:cxn ang="0">
                  <a:pos x="762" y="0"/>
                </a:cxn>
                <a:cxn ang="0">
                  <a:pos x="1520" y="278"/>
                </a:cxn>
                <a:cxn ang="0">
                  <a:pos x="742" y="550"/>
                </a:cxn>
                <a:cxn ang="0">
                  <a:pos x="0" y="278"/>
                </a:cxn>
                <a:cxn ang="0">
                  <a:pos x="0" y="275"/>
                </a:cxn>
                <a:cxn ang="0">
                  <a:pos x="759" y="0"/>
                </a:cxn>
                <a:cxn ang="0">
                  <a:pos x="762" y="0"/>
                </a:cxn>
              </a:cxnLst>
              <a:rect l="0" t="0" r="r" b="b"/>
              <a:pathLst>
                <a:path w="1520" h="550">
                  <a:moveTo>
                    <a:pt x="762" y="0"/>
                  </a:moveTo>
                  <a:lnTo>
                    <a:pt x="1520" y="278"/>
                  </a:lnTo>
                  <a:lnTo>
                    <a:pt x="742" y="550"/>
                  </a:lnTo>
                  <a:lnTo>
                    <a:pt x="0" y="278"/>
                  </a:lnTo>
                  <a:lnTo>
                    <a:pt x="0" y="275"/>
                  </a:lnTo>
                  <a:lnTo>
                    <a:pt x="759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E4E4E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5" name="îşḻíďe">
              <a:extLst>
                <a:ext uri="{FF2B5EF4-FFF2-40B4-BE49-F238E27FC236}">
                  <a16:creationId xmlns:a16="http://schemas.microsoft.com/office/drawing/2014/main" id="{FB1990F6-0C73-0A4E-9E6D-758BBBCCA137}"/>
                </a:ext>
              </a:extLst>
            </p:cNvPr>
            <p:cNvGrpSpPr/>
            <p:nvPr/>
          </p:nvGrpSpPr>
          <p:grpSpPr>
            <a:xfrm>
              <a:off x="5231763" y="3792077"/>
              <a:ext cx="1711567" cy="1508657"/>
              <a:chOff x="3841750" y="2522538"/>
              <a:chExt cx="1446213" cy="1274762"/>
            </a:xfrm>
          </p:grpSpPr>
          <p:sp>
            <p:nvSpPr>
              <p:cNvPr id="56" name="ï$ľiḓé">
                <a:extLst>
                  <a:ext uri="{FF2B5EF4-FFF2-40B4-BE49-F238E27FC236}">
                    <a16:creationId xmlns:a16="http://schemas.microsoft.com/office/drawing/2014/main" id="{96791770-7106-CB46-A574-4A2A22B3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750" y="2522538"/>
                <a:ext cx="1443038" cy="517525"/>
              </a:xfrm>
              <a:custGeom>
                <a:avLst/>
                <a:gdLst/>
                <a:ahLst/>
                <a:cxnLst>
                  <a:cxn ang="0">
                    <a:pos x="0" y="159"/>
                  </a:cxn>
                  <a:cxn ang="0">
                    <a:pos x="464" y="0"/>
                  </a:cxn>
                  <a:cxn ang="0">
                    <a:pos x="909" y="159"/>
                  </a:cxn>
                  <a:cxn ang="0">
                    <a:pos x="464" y="326"/>
                  </a:cxn>
                  <a:cxn ang="0">
                    <a:pos x="0" y="159"/>
                  </a:cxn>
                </a:cxnLst>
                <a:rect l="0" t="0" r="r" b="b"/>
                <a:pathLst>
                  <a:path w="909" h="326">
                    <a:moveTo>
                      <a:pt x="0" y="159"/>
                    </a:moveTo>
                    <a:lnTo>
                      <a:pt x="464" y="0"/>
                    </a:lnTo>
                    <a:lnTo>
                      <a:pt x="909" y="159"/>
                    </a:lnTo>
                    <a:lnTo>
                      <a:pt x="464" y="326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íşļîďe">
                <a:extLst>
                  <a:ext uri="{FF2B5EF4-FFF2-40B4-BE49-F238E27FC236}">
                    <a16:creationId xmlns:a16="http://schemas.microsoft.com/office/drawing/2014/main" id="{55121D05-5D81-7F46-8926-02BB12D5F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1750" y="2774950"/>
                <a:ext cx="736599" cy="1022350"/>
              </a:xfrm>
              <a:custGeom>
                <a:avLst/>
                <a:gdLst/>
                <a:ahLst/>
                <a:cxnLst>
                  <a:cxn ang="0">
                    <a:pos x="0" y="479"/>
                  </a:cxn>
                  <a:cxn ang="0">
                    <a:pos x="0" y="0"/>
                  </a:cxn>
                  <a:cxn ang="0">
                    <a:pos x="464" y="167"/>
                  </a:cxn>
                  <a:cxn ang="0">
                    <a:pos x="464" y="644"/>
                  </a:cxn>
                  <a:cxn ang="0">
                    <a:pos x="0" y="479"/>
                  </a:cxn>
                </a:cxnLst>
                <a:rect l="0" t="0" r="r" b="b"/>
                <a:pathLst>
                  <a:path w="464" h="644">
                    <a:moveTo>
                      <a:pt x="0" y="479"/>
                    </a:moveTo>
                    <a:lnTo>
                      <a:pt x="0" y="0"/>
                    </a:lnTo>
                    <a:lnTo>
                      <a:pt x="464" y="167"/>
                    </a:lnTo>
                    <a:lnTo>
                      <a:pt x="464" y="644"/>
                    </a:lnTo>
                    <a:lnTo>
                      <a:pt x="0" y="47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9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ïṩļïḋe">
                <a:extLst>
                  <a:ext uri="{FF2B5EF4-FFF2-40B4-BE49-F238E27FC236}">
                    <a16:creationId xmlns:a16="http://schemas.microsoft.com/office/drawing/2014/main" id="{D529C720-D70D-CC4D-B440-1EA67FD0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350" y="2774950"/>
                <a:ext cx="709613" cy="1022350"/>
              </a:xfrm>
              <a:custGeom>
                <a:avLst/>
                <a:gdLst/>
                <a:ahLst/>
                <a:cxnLst>
                  <a:cxn ang="0">
                    <a:pos x="447" y="482"/>
                  </a:cxn>
                  <a:cxn ang="0">
                    <a:pos x="445" y="482"/>
                  </a:cxn>
                  <a:cxn ang="0">
                    <a:pos x="0" y="644"/>
                  </a:cxn>
                  <a:cxn ang="0">
                    <a:pos x="0" y="167"/>
                  </a:cxn>
                  <a:cxn ang="0">
                    <a:pos x="445" y="0"/>
                  </a:cxn>
                  <a:cxn ang="0">
                    <a:pos x="447" y="482"/>
                  </a:cxn>
                </a:cxnLst>
                <a:rect l="0" t="0" r="r" b="b"/>
                <a:pathLst>
                  <a:path w="447" h="644">
                    <a:moveTo>
                      <a:pt x="447" y="482"/>
                    </a:moveTo>
                    <a:lnTo>
                      <a:pt x="445" y="482"/>
                    </a:lnTo>
                    <a:lnTo>
                      <a:pt x="0" y="644"/>
                    </a:lnTo>
                    <a:lnTo>
                      <a:pt x="0" y="167"/>
                    </a:lnTo>
                    <a:lnTo>
                      <a:pt x="445" y="0"/>
                    </a:lnTo>
                    <a:lnTo>
                      <a:pt x="447" y="48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ïṥḻîḓè">
              <a:extLst>
                <a:ext uri="{FF2B5EF4-FFF2-40B4-BE49-F238E27FC236}">
                  <a16:creationId xmlns:a16="http://schemas.microsoft.com/office/drawing/2014/main" id="{884D2AD2-A0F2-AD4A-9351-4F3C59AC9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144" y="2561478"/>
              <a:ext cx="1424113" cy="2029078"/>
            </a:xfrm>
            <a:custGeom>
              <a:avLst/>
              <a:gdLst/>
              <a:ahLst/>
              <a:cxnLst>
                <a:cxn ang="0">
                  <a:pos x="758" y="272"/>
                </a:cxn>
                <a:cxn ang="0">
                  <a:pos x="758" y="1080"/>
                </a:cxn>
                <a:cxn ang="0">
                  <a:pos x="0" y="802"/>
                </a:cxn>
                <a:cxn ang="0">
                  <a:pos x="0" y="0"/>
                </a:cxn>
                <a:cxn ang="0">
                  <a:pos x="758" y="272"/>
                </a:cxn>
              </a:cxnLst>
              <a:rect l="0" t="0" r="r" b="b"/>
              <a:pathLst>
                <a:path w="758" h="1080">
                  <a:moveTo>
                    <a:pt x="758" y="272"/>
                  </a:moveTo>
                  <a:lnTo>
                    <a:pt x="758" y="1080"/>
                  </a:lnTo>
                  <a:lnTo>
                    <a:pt x="0" y="802"/>
                  </a:lnTo>
                  <a:lnTo>
                    <a:pt x="0" y="0"/>
                  </a:lnTo>
                  <a:lnTo>
                    <a:pt x="758" y="27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3" name="íṣļïḋè">
              <a:extLst>
                <a:ext uri="{FF2B5EF4-FFF2-40B4-BE49-F238E27FC236}">
                  <a16:creationId xmlns:a16="http://schemas.microsoft.com/office/drawing/2014/main" id="{4CF9B8D1-120D-0C4D-9872-1C40BD1A4D43}"/>
                </a:ext>
              </a:extLst>
            </p:cNvPr>
            <p:cNvSpPr/>
            <p:nvPr/>
          </p:nvSpPr>
          <p:spPr>
            <a:xfrm>
              <a:off x="-361226" y="1846298"/>
              <a:ext cx="2513078" cy="3264680"/>
            </a:xfrm>
            <a:prstGeom prst="rect">
              <a:avLst/>
            </a:prstGeom>
          </p:spPr>
          <p:txBody>
            <a:bodyPr wrap="none" lIns="144000" tIns="0" rIns="144000" bIns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KHÁM PHÁ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VẺ ĐẸP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TẠO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CHẠM KHẮC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C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ĐÌNH LÀNG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VIỆT NAM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1" name="íśļíḍe">
              <a:extLst>
                <a:ext uri="{FF2B5EF4-FFF2-40B4-BE49-F238E27FC236}">
                  <a16:creationId xmlns:a16="http://schemas.microsoft.com/office/drawing/2014/main" id="{BF9DC2F1-EBF5-674D-8662-A6A365B9B1DB}"/>
                </a:ext>
              </a:extLst>
            </p:cNvPr>
            <p:cNvSpPr/>
            <p:nvPr/>
          </p:nvSpPr>
          <p:spPr>
            <a:xfrm>
              <a:off x="10146209" y="1859662"/>
              <a:ext cx="2613468" cy="3773616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smtClean="0">
                  <a:solidFill>
                    <a:srgbClr val="44546A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BIẾT CÁCH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 smtClean="0">
                  <a:solidFill>
                    <a:srgbClr val="44546A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MÔ </a:t>
              </a:r>
              <a:r>
                <a:rPr lang="vi-VN" altLang="zh-CN" sz="2400" b="1" dirty="0">
                  <a:solidFill>
                    <a:srgbClr val="44546A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PHỎNG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44546A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HÌNH ẢNH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CHẠM KHẮC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b="1" dirty="0">
                  <a:solidFill>
                    <a:srgbClr val="44546A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ĐÌNH LÀNG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VIỆT NAM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9" name="işľiḓè">
              <a:extLst>
                <a:ext uri="{FF2B5EF4-FFF2-40B4-BE49-F238E27FC236}">
                  <a16:creationId xmlns:a16="http://schemas.microsoft.com/office/drawing/2014/main" id="{AF9ABBD5-6B56-3B44-B58E-7948871A0C9D}"/>
                </a:ext>
              </a:extLst>
            </p:cNvPr>
            <p:cNvGrpSpPr/>
            <p:nvPr/>
          </p:nvGrpSpPr>
          <p:grpSpPr>
            <a:xfrm>
              <a:off x="3299591" y="1464573"/>
              <a:ext cx="1047997" cy="1047989"/>
              <a:chOff x="846989" y="1401020"/>
              <a:chExt cx="877416" cy="877416"/>
            </a:xfrm>
            <a:effectLst/>
          </p:grpSpPr>
          <p:sp>
            <p:nvSpPr>
              <p:cNvPr id="46" name="iṣḻíḑé">
                <a:extLst>
                  <a:ext uri="{FF2B5EF4-FFF2-40B4-BE49-F238E27FC236}">
                    <a16:creationId xmlns:a16="http://schemas.microsoft.com/office/drawing/2014/main" id="{C5F5097F-3CA5-4642-9FD7-DDE25B29D708}"/>
                  </a:ext>
                </a:extLst>
              </p:cNvPr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îşlîḍè">
                <a:extLst>
                  <a:ext uri="{FF2B5EF4-FFF2-40B4-BE49-F238E27FC236}">
                    <a16:creationId xmlns:a16="http://schemas.microsoft.com/office/drawing/2014/main" id="{4084E022-AF49-5A44-8B86-EEEC3EBD0808}"/>
                  </a:ext>
                </a:extLst>
              </p:cNvPr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40" name="íšľîḓê">
              <a:extLst>
                <a:ext uri="{FF2B5EF4-FFF2-40B4-BE49-F238E27FC236}">
                  <a16:creationId xmlns:a16="http://schemas.microsoft.com/office/drawing/2014/main" id="{05127084-A80D-1140-A7E8-2DEE999FF3A3}"/>
                </a:ext>
              </a:extLst>
            </p:cNvPr>
            <p:cNvGrpSpPr/>
            <p:nvPr/>
          </p:nvGrpSpPr>
          <p:grpSpPr>
            <a:xfrm>
              <a:off x="7988314" y="1464573"/>
              <a:ext cx="1047997" cy="1047989"/>
              <a:chOff x="846989" y="1401020"/>
              <a:chExt cx="877416" cy="877416"/>
            </a:xfrm>
            <a:effectLst/>
          </p:grpSpPr>
          <p:sp>
            <p:nvSpPr>
              <p:cNvPr id="44" name="iŝlîdé">
                <a:extLst>
                  <a:ext uri="{FF2B5EF4-FFF2-40B4-BE49-F238E27FC236}">
                    <a16:creationId xmlns:a16="http://schemas.microsoft.com/office/drawing/2014/main" id="{0EEA4E44-F299-CC44-B3F0-FAEBA526A9E4}"/>
                  </a:ext>
                </a:extLst>
              </p:cNvPr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iŝlïḓe">
                <a:extLst>
                  <a:ext uri="{FF2B5EF4-FFF2-40B4-BE49-F238E27FC236}">
                    <a16:creationId xmlns:a16="http://schemas.microsoft.com/office/drawing/2014/main" id="{C13841E3-9A18-7147-8D05-C16EA6C9EE76}"/>
                  </a:ext>
                </a:extLst>
              </p:cNvPr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42" name="îSļïḓé">
              <a:extLst>
                <a:ext uri="{FF2B5EF4-FFF2-40B4-BE49-F238E27FC236}">
                  <a16:creationId xmlns:a16="http://schemas.microsoft.com/office/drawing/2014/main" id="{8E67D1CB-7E84-2D4C-A57B-50E64707E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744" y="2555842"/>
              <a:ext cx="1429749" cy="2034716"/>
            </a:xfrm>
            <a:custGeom>
              <a:avLst/>
              <a:gdLst/>
              <a:ahLst/>
              <a:cxnLst>
                <a:cxn ang="0">
                  <a:pos x="0" y="1083"/>
                </a:cxn>
                <a:cxn ang="0">
                  <a:pos x="0" y="1083"/>
                </a:cxn>
                <a:cxn ang="0">
                  <a:pos x="0" y="278"/>
                </a:cxn>
                <a:cxn ang="0">
                  <a:pos x="761" y="0"/>
                </a:cxn>
                <a:cxn ang="0">
                  <a:pos x="761" y="802"/>
                </a:cxn>
                <a:cxn ang="0">
                  <a:pos x="0" y="1083"/>
                </a:cxn>
              </a:cxnLst>
              <a:rect l="0" t="0" r="r" b="b"/>
              <a:pathLst>
                <a:path w="761" h="1083">
                  <a:moveTo>
                    <a:pt x="0" y="1083"/>
                  </a:moveTo>
                  <a:lnTo>
                    <a:pt x="0" y="1083"/>
                  </a:lnTo>
                  <a:lnTo>
                    <a:pt x="0" y="278"/>
                  </a:lnTo>
                  <a:lnTo>
                    <a:pt x="761" y="0"/>
                  </a:lnTo>
                  <a:lnTo>
                    <a:pt x="761" y="802"/>
                  </a:lnTo>
                  <a:lnTo>
                    <a:pt x="0" y="108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1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4BDDABE-F151-444E-B468-91CAC778E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716185"/>
              </p:ext>
            </p:extLst>
          </p:nvPr>
        </p:nvGraphicFramePr>
        <p:xfrm>
          <a:off x="3524281" y="1398898"/>
          <a:ext cx="8631381" cy="530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9579E18-BD03-2342-85FF-6993791C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8" y="0"/>
            <a:ext cx="10850563" cy="1028699"/>
          </a:xfrm>
        </p:spPr>
        <p:txBody>
          <a:bodyPr/>
          <a:lstStyle/>
          <a:p>
            <a:r>
              <a:rPr lang="vi-VN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 lang="en-VN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DD0D99D2-E659-CA19-7663-6193D395D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9490" y="1028699"/>
            <a:ext cx="3463136" cy="56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7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B0C2FA-4872-B446-98FA-B4D2E513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84672"/>
            <a:ext cx="11257732" cy="6567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</a:t>
            </a:r>
            <a:b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CHẠM KHẮC ĐÌNH LÀNG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123DE-A26B-B3FC-E42F-27F0D279E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781925"/>
            <a:ext cx="3928533" cy="35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B67A1C99-BDFC-B851-0539-C05E346D2F56}"/>
              </a:ext>
            </a:extLst>
          </p:cNvPr>
          <p:cNvSpPr/>
          <p:nvPr/>
        </p:nvSpPr>
        <p:spPr>
          <a:xfrm>
            <a:off x="3410856" y="1314888"/>
            <a:ext cx="6366190" cy="3960497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NHÓM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1-2-3 trong SGK và trả lời câu hỏi - điền nội dung nghiên cứu được chỉ định vào phiếu học tập 01 </a:t>
            </a: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58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0C0BD27-6811-4DBF-8742-66721BAB333B}"/>
              </a:ext>
            </a:extLst>
          </p:cNvPr>
          <p:cNvGrpSpPr/>
          <p:nvPr/>
        </p:nvGrpSpPr>
        <p:grpSpPr>
          <a:xfrm>
            <a:off x="2165285" y="1500370"/>
            <a:ext cx="7411262" cy="1678801"/>
            <a:chOff x="-1364655" y="3265247"/>
            <a:chExt cx="7411262" cy="16788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99D79A-DEE7-4502-BA64-FDBF059F771C}"/>
                </a:ext>
              </a:extLst>
            </p:cNvPr>
            <p:cNvSpPr txBox="1"/>
            <p:nvPr/>
          </p:nvSpPr>
          <p:spPr>
            <a:xfrm>
              <a:off x="-1364655" y="3559053"/>
              <a:ext cx="7411262" cy="13849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just"/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Chia lớp thành 4 nhóm, hoàn thành nội dung nghiên cứu/ sản phẩm được chỉ định</a:t>
              </a:r>
              <a:endPara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Lưu đồ: Điểm Kết Thúc 147">
              <a:extLst>
                <a:ext uri="{FF2B5EF4-FFF2-40B4-BE49-F238E27FC236}">
                  <a16:creationId xmlns:a16="http://schemas.microsoft.com/office/drawing/2014/main" id="{F1657F40-43E3-4612-B7FF-41D6D4206416}"/>
                </a:ext>
              </a:extLst>
            </p:cNvPr>
            <p:cNvSpPr/>
            <p:nvPr/>
          </p:nvSpPr>
          <p:spPr>
            <a:xfrm>
              <a:off x="1256804" y="3265247"/>
              <a:ext cx="2814128" cy="644316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2" descr="Certificate Background">
            <a:extLst>
              <a:ext uri="{FF2B5EF4-FFF2-40B4-BE49-F238E27FC236}">
                <a16:creationId xmlns:a16="http://schemas.microsoft.com/office/drawing/2014/main" id="{91D4B023-B143-4EF3-B7C6-68AB9BDDD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" b="96731" l="10000" r="90000">
                        <a14:foregroundMark x1="50889" y1="96731" x2="50889" y2="96731"/>
                        <a14:foregroundMark x1="57333" y1="6923" x2="57333" y2="6923"/>
                        <a14:foregroundMark x1="50889" y1="577" x2="50889" y2="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9" r="20807"/>
          <a:stretch/>
        </p:blipFill>
        <p:spPr bwMode="auto">
          <a:xfrm>
            <a:off x="4584488" y="1448825"/>
            <a:ext cx="757049" cy="74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6C416FF9-222C-492D-95F3-E29200810E1B}"/>
              </a:ext>
            </a:extLst>
          </p:cNvPr>
          <p:cNvSpPr/>
          <p:nvPr/>
        </p:nvSpPr>
        <p:spPr>
          <a:xfrm>
            <a:off x="5935599" y="3443269"/>
            <a:ext cx="1665272" cy="1370167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A1</a:t>
            </a: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F3859078-E285-4645-897A-F5A12253D3D6}"/>
              </a:ext>
            </a:extLst>
          </p:cNvPr>
          <p:cNvSpPr/>
          <p:nvPr/>
        </p:nvSpPr>
        <p:spPr>
          <a:xfrm>
            <a:off x="2360820" y="3417919"/>
            <a:ext cx="1631418" cy="1386763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D483B47A-9888-44F7-BBB3-3F8A4D04C710}"/>
              </a:ext>
            </a:extLst>
          </p:cNvPr>
          <p:cNvSpPr/>
          <p:nvPr/>
        </p:nvSpPr>
        <p:spPr>
          <a:xfrm>
            <a:off x="4070837" y="3426673"/>
            <a:ext cx="1786163" cy="1386763"/>
          </a:xfrm>
          <a:prstGeom prst="roundRect">
            <a:avLst/>
          </a:prstGeom>
          <a:solidFill>
            <a:srgbClr val="D6E6F2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Transfer Vector SVG Icon (22) - SVG Repo">
            <a:extLst>
              <a:ext uri="{FF2B5EF4-FFF2-40B4-BE49-F238E27FC236}">
                <a16:creationId xmlns:a16="http://schemas.microsoft.com/office/drawing/2014/main" id="{F0F0E76A-7F25-4612-949D-84F04566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08" y="4991782"/>
            <a:ext cx="1119741" cy="11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9E7C20F6-F65C-48F6-9C04-273B9CF38A58}"/>
              </a:ext>
            </a:extLst>
          </p:cNvPr>
          <p:cNvSpPr/>
          <p:nvPr/>
        </p:nvSpPr>
        <p:spPr>
          <a:xfrm>
            <a:off x="7688406" y="3443236"/>
            <a:ext cx="1665272" cy="1370167"/>
          </a:xfrm>
          <a:prstGeom prst="roundRect">
            <a:avLst/>
          </a:prstGeom>
          <a:solidFill>
            <a:srgbClr val="D6E6F2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2" name="Picture 6" descr="Hình ảnh Biểu Tượng Giấy Png Và Eps, Biểu Tượng, Ký Tên, Biểu Tượng Vector  và PNG với nền trong suốt để tải xuống miễn phí">
            <a:extLst>
              <a:ext uri="{FF2B5EF4-FFF2-40B4-BE49-F238E27FC236}">
                <a16:creationId xmlns:a16="http://schemas.microsoft.com/office/drawing/2014/main" id="{FE07AC09-2BEF-4D1D-9738-65EF5A1FC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167" y1="43667" x2="50167" y2="43667"/>
                        <a14:foregroundMark x1="51333" y1="38167" x2="54000" y2="61500"/>
                        <a14:foregroundMark x1="54000" y1="61500" x2="56083" y2="57667"/>
                        <a14:foregroundMark x1="58333" y1="36500" x2="60083" y2="53083"/>
                        <a14:foregroundMark x1="60083" y1="53083" x2="52250" y2="66917"/>
                        <a14:foregroundMark x1="52250" y1="66917" x2="42083" y2="46833"/>
                        <a14:foregroundMark x1="42083" y1="46833" x2="50167" y2="38583"/>
                        <a14:foregroundMark x1="50167" y1="38583" x2="54083" y2="62667"/>
                        <a14:foregroundMark x1="54083" y1="62667" x2="52167" y2="63167"/>
                        <a14:foregroundMark x1="62250" y1="62583" x2="44750" y2="63250"/>
                        <a14:foregroundMark x1="44750" y1="63250" x2="42000" y2="44000"/>
                        <a14:foregroundMark x1="42000" y1="44000" x2="53333" y2="35500"/>
                        <a14:foregroundMark x1="53333" y1="35500" x2="67750" y2="46917"/>
                        <a14:foregroundMark x1="67750" y1="46917" x2="64333" y2="60750"/>
                        <a14:foregroundMark x1="64333" y1="60750" x2="62833" y2="62333"/>
                        <a14:foregroundMark x1="64500" y1="34667" x2="57083" y2="67667"/>
                        <a14:foregroundMark x1="57083" y1="67667" x2="41000" y2="66250"/>
                        <a14:foregroundMark x1="41000" y1="66250" x2="38000" y2="49583"/>
                        <a14:foregroundMark x1="38000" y1="49583" x2="46750" y2="35083"/>
                        <a14:foregroundMark x1="46750" y1="35083" x2="64083" y2="32417"/>
                        <a14:foregroundMark x1="64083" y1="32417" x2="64083" y2="32417"/>
                        <a14:foregroundMark x1="65333" y1="36917" x2="56667" y2="32917"/>
                        <a14:foregroundMark x1="56667" y1="32917" x2="40417" y2="34250"/>
                        <a14:foregroundMark x1="40417" y1="34250" x2="37583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15385" r="14347" b="13846"/>
          <a:stretch/>
        </p:blipFill>
        <p:spPr bwMode="auto">
          <a:xfrm>
            <a:off x="6203381" y="4897499"/>
            <a:ext cx="1262153" cy="12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Round table Meeting, Meeting, iStock, circle png | PNGEgg">
            <a:extLst>
              <a:ext uri="{FF2B5EF4-FFF2-40B4-BE49-F238E27FC236}">
                <a16:creationId xmlns:a16="http://schemas.microsoft.com/office/drawing/2014/main" id="{34EF72F9-0741-B5BC-C27B-F416CCA9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2" b="98000" l="0" r="99667">
                        <a14:foregroundMark x1="45667" y1="1556" x2="49333" y2="91556"/>
                        <a14:foregroundMark x1="52667" y1="2444" x2="72222" y2="79889"/>
                        <a14:foregroundMark x1="41111" y1="15222" x2="53889" y2="21667"/>
                        <a14:foregroundMark x1="45111" y1="14667" x2="57889" y2="18000"/>
                        <a14:foregroundMark x1="61222" y1="16444" x2="75333" y2="34444"/>
                        <a14:foregroundMark x1="60667" y1="21667" x2="71889" y2="35667"/>
                        <a14:foregroundMark x1="72556" y1="15000" x2="72556" y2="15000"/>
                        <a14:foregroundMark x1="76556" y1="12556" x2="76556" y2="12556"/>
                        <a14:foregroundMark x1="84444" y1="17111" x2="84444" y2="17111"/>
                        <a14:foregroundMark x1="79889" y1="11889" x2="79889" y2="11889"/>
                        <a14:foregroundMark x1="75556" y1="68889" x2="76556" y2="37222"/>
                        <a14:foregroundMark x1="81333" y1="36000" x2="77111" y2="65889"/>
                        <a14:foregroundMark x1="72556" y1="55222" x2="97556" y2="51222"/>
                        <a14:foregroundMark x1="87444" y1="45111" x2="97889" y2="46667"/>
                        <a14:foregroundMark x1="89333" y1="56444" x2="96889" y2="55222"/>
                        <a14:foregroundMark x1="61556" y1="70778" x2="71333" y2="59444"/>
                        <a14:foregroundMark x1="67000" y1="75000" x2="67333" y2="82000"/>
                        <a14:foregroundMark x1="70667" y1="84222" x2="80222" y2="75667"/>
                        <a14:foregroundMark x1="39556" y1="80556" x2="56333" y2="80222"/>
                        <a14:foregroundMark x1="50889" y1="64333" x2="52667" y2="73222"/>
                        <a14:foregroundMark x1="40778" y1="90000" x2="55444" y2="90000"/>
                        <a14:foregroundMark x1="20333" y1="68333" x2="29222" y2="45778"/>
                        <a14:foregroundMark x1="27444" y1="75667" x2="33222" y2="68333"/>
                        <a14:foregroundMark x1="28000" y1="49444" x2="33778" y2="51222"/>
                        <a14:foregroundMark x1="16111" y1="56444" x2="18889" y2="40889"/>
                        <a14:foregroundMark x1="3889" y1="44222" x2="14889" y2="43667"/>
                        <a14:foregroundMark x1="3000" y1="44889" x2="3000" y2="52778"/>
                        <a14:foregroundMark x1="3000" y1="53667" x2="12778" y2="54889"/>
                        <a14:foregroundMark x1="19444" y1="38111" x2="33444" y2="20111"/>
                        <a14:foregroundMark x1="24667" y1="39333" x2="38111" y2="21667"/>
                        <a14:foregroundMark x1="11556" y1="21000" x2="11556" y2="21000"/>
                        <a14:foregroundMark x1="17333" y1="15889" x2="17333" y2="15889"/>
                        <a14:foregroundMark x1="44222" y1="11000" x2="44222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15" y="4882072"/>
            <a:ext cx="1492697" cy="14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0B4A43C-358B-22BE-55FE-D653258954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100991" y="4897499"/>
            <a:ext cx="704118" cy="15806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93D306-83E8-7F22-7AA1-03DAE6052707}"/>
              </a:ext>
            </a:extLst>
          </p:cNvPr>
          <p:cNvSpPr txBox="1">
            <a:spLocks/>
          </p:cNvSpPr>
          <p:nvPr/>
        </p:nvSpPr>
        <p:spPr>
          <a:xfrm>
            <a:off x="3158083" y="681381"/>
            <a:ext cx="10850563" cy="1028699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TÔI LÀ CHUYÊN GIA</a:t>
            </a:r>
            <a:endParaRPr lang="en-VN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87036"/>
      </p:ext>
    </p:extLst>
  </p:cSld>
  <p:clrMapOvr>
    <a:masterClrMapping/>
  </p:clrMapOvr>
  <p:transition spd="slow" advTm="4133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B956CF7-DE94-9EEF-C8AB-4FF4357C3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3272"/>
              </p:ext>
            </p:extLst>
          </p:nvPr>
        </p:nvGraphicFramePr>
        <p:xfrm>
          <a:off x="0" y="1913206"/>
          <a:ext cx="12073467" cy="388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7CECD544-A255-BE8D-F8DF-28F0A301C2C0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6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0A194-59AA-2F1C-45B8-542096A30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" r="51775"/>
          <a:stretch/>
        </p:blipFill>
        <p:spPr>
          <a:xfrm>
            <a:off x="2548466" y="1132897"/>
            <a:ext cx="6951133" cy="572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C15B7-A129-885D-A202-CA897D03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46"/>
          <a:stretch/>
        </p:blipFill>
        <p:spPr>
          <a:xfrm>
            <a:off x="2506133" y="1134533"/>
            <a:ext cx="6679580" cy="5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5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6364" y="2347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486447" y="775047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31090" y="1880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298048" y="2353419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04363" y="81954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7571321" y="1304475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159101" y="188015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10085176" y="236666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6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87735" y="4353820"/>
            <a:ext cx="100084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NGÔI SAO MAY MẮN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20" y="6213211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30" y="481613"/>
            <a:ext cx="483342" cy="427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54" y="3350194"/>
            <a:ext cx="650933" cy="5758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11" y="2839473"/>
            <a:ext cx="247650" cy="2190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59" y="384429"/>
            <a:ext cx="247650" cy="219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8" y="3661181"/>
            <a:ext cx="247650" cy="219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023" y="4220336"/>
            <a:ext cx="247650" cy="219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30" y="1488423"/>
            <a:ext cx="247650" cy="219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55" y="4168183"/>
            <a:ext cx="247650" cy="219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1" y="237289"/>
            <a:ext cx="2476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73C0F-4CDF-EBE5-6752-C19D1565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024" y="1212849"/>
            <a:ext cx="8540100" cy="56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45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EF19D-FB73-4155-4F1B-E47EDD7B17EB}"/>
              </a:ext>
            </a:extLst>
          </p:cNvPr>
          <p:cNvGrpSpPr/>
          <p:nvPr/>
        </p:nvGrpSpPr>
        <p:grpSpPr>
          <a:xfrm>
            <a:off x="2172276" y="1213799"/>
            <a:ext cx="8994487" cy="5542479"/>
            <a:chOff x="2338531" y="1241508"/>
            <a:chExt cx="8994487" cy="55424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A371FB-9420-F85D-30C9-D6603065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8531" y="1241508"/>
              <a:ext cx="7747577" cy="51731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8C1B10-F7BD-9701-E69D-70C68C34ACD2}"/>
                </a:ext>
              </a:extLst>
            </p:cNvPr>
            <p:cNvSpPr txBox="1"/>
            <p:nvPr/>
          </p:nvSpPr>
          <p:spPr>
            <a:xfrm>
              <a:off x="5237018" y="6414655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 gánh con</a:t>
              </a:r>
              <a:endParaRPr lang="en-VN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7810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B67A1C99-BDFC-B851-0539-C05E346D2F56}"/>
              </a:ext>
            </a:extLst>
          </p:cNvPr>
          <p:cNvSpPr/>
          <p:nvPr/>
        </p:nvSpPr>
        <p:spPr>
          <a:xfrm>
            <a:off x="3410856" y="1314888"/>
            <a:ext cx="6366190" cy="3960497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NHÓM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1-2-3-4 và nội dung nghiên cứu được chỉ định ở phiếu học tập 01. (Có thể báo cáo ở các hình thức khác nhau).</a:t>
            </a: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4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D233D3-AA74-CFF5-78B1-0DFCBE3A7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154460"/>
              </p:ext>
            </p:extLst>
          </p:nvPr>
        </p:nvGraphicFramePr>
        <p:xfrm>
          <a:off x="2950116" y="1314888"/>
          <a:ext cx="87148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6567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9A42E14-2BFC-7BBE-6629-CF4CD490FE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55606"/>
              </p:ext>
            </p:extLst>
          </p:nvPr>
        </p:nvGraphicFramePr>
        <p:xfrm>
          <a:off x="2031999" y="12149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749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CD4EED-9633-9CDC-5A8D-D9B64E38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73599"/>
              </p:ext>
            </p:extLst>
          </p:nvPr>
        </p:nvGraphicFramePr>
        <p:xfrm>
          <a:off x="272785" y="1658382"/>
          <a:ext cx="11646430" cy="5102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50">
                  <a:extLst>
                    <a:ext uri="{9D8B030D-6E8A-4147-A177-3AD203B41FA5}">
                      <a16:colId xmlns:a16="http://schemas.microsoft.com/office/drawing/2014/main" val="2840228806"/>
                    </a:ext>
                  </a:extLst>
                </a:gridCol>
                <a:gridCol w="2181978">
                  <a:extLst>
                    <a:ext uri="{9D8B030D-6E8A-4147-A177-3AD203B41FA5}">
                      <a16:colId xmlns:a16="http://schemas.microsoft.com/office/drawing/2014/main" val="2546470018"/>
                    </a:ext>
                  </a:extLst>
                </a:gridCol>
                <a:gridCol w="2664379">
                  <a:extLst>
                    <a:ext uri="{9D8B030D-6E8A-4147-A177-3AD203B41FA5}">
                      <a16:colId xmlns:a16="http://schemas.microsoft.com/office/drawing/2014/main" val="3135805263"/>
                    </a:ext>
                  </a:extLst>
                </a:gridCol>
                <a:gridCol w="2543442">
                  <a:extLst>
                    <a:ext uri="{9D8B030D-6E8A-4147-A177-3AD203B41FA5}">
                      <a16:colId xmlns:a16="http://schemas.microsoft.com/office/drawing/2014/main" val="2510334032"/>
                    </a:ext>
                  </a:extLst>
                </a:gridCol>
                <a:gridCol w="2904081">
                  <a:extLst>
                    <a:ext uri="{9D8B030D-6E8A-4147-A177-3AD203B41FA5}">
                      <a16:colId xmlns:a16="http://schemas.microsoft.com/office/drawing/2014/main" val="2225932004"/>
                    </a:ext>
                  </a:extLst>
                </a:gridCol>
              </a:tblGrid>
              <a:tr h="1130146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 THỂ HIỆN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CỦA NHÂN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</a:t>
                      </a:r>
                      <a:r>
                        <a:rPr lang="en-US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r>
                        <a:rPr lang="en-US" sz="2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VN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 </a:t>
                      </a:r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 LIỆU TẠO HÌNH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594077"/>
                  </a:ext>
                </a:extLst>
              </a:tr>
              <a:tr h="1986245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808500"/>
                  </a:ext>
                </a:extLst>
              </a:tr>
              <a:tr h="1986245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9973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7990657-285F-C6CD-E8F7-0215EA19E7F7}"/>
              </a:ext>
            </a:extLst>
          </p:cNvPr>
          <p:cNvSpPr txBox="1">
            <a:spLocks/>
          </p:cNvSpPr>
          <p:nvPr/>
        </p:nvSpPr>
        <p:spPr>
          <a:xfrm>
            <a:off x="4656667" y="629683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01</a:t>
            </a:r>
            <a:endParaRPr lang="en-VN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A3838-13C2-CE88-F5F6-1644295DE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" r="51775"/>
          <a:stretch/>
        </p:blipFill>
        <p:spPr>
          <a:xfrm>
            <a:off x="1679843" y="2820512"/>
            <a:ext cx="2117441" cy="1743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24431-A54B-DEAE-62FF-F62B56A34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46"/>
          <a:stretch/>
        </p:blipFill>
        <p:spPr>
          <a:xfrm>
            <a:off x="1679844" y="4906211"/>
            <a:ext cx="2041721" cy="17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4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CD4EED-9633-9CDC-5A8D-D9B64E38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93927"/>
              </p:ext>
            </p:extLst>
          </p:nvPr>
        </p:nvGraphicFramePr>
        <p:xfrm>
          <a:off x="272785" y="1658382"/>
          <a:ext cx="11646430" cy="5199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50">
                  <a:extLst>
                    <a:ext uri="{9D8B030D-6E8A-4147-A177-3AD203B41FA5}">
                      <a16:colId xmlns:a16="http://schemas.microsoft.com/office/drawing/2014/main" val="2840228806"/>
                    </a:ext>
                  </a:extLst>
                </a:gridCol>
                <a:gridCol w="2181978">
                  <a:extLst>
                    <a:ext uri="{9D8B030D-6E8A-4147-A177-3AD203B41FA5}">
                      <a16:colId xmlns:a16="http://schemas.microsoft.com/office/drawing/2014/main" val="2546470018"/>
                    </a:ext>
                  </a:extLst>
                </a:gridCol>
                <a:gridCol w="2664379">
                  <a:extLst>
                    <a:ext uri="{9D8B030D-6E8A-4147-A177-3AD203B41FA5}">
                      <a16:colId xmlns:a16="http://schemas.microsoft.com/office/drawing/2014/main" val="3135805263"/>
                    </a:ext>
                  </a:extLst>
                </a:gridCol>
                <a:gridCol w="2543442">
                  <a:extLst>
                    <a:ext uri="{9D8B030D-6E8A-4147-A177-3AD203B41FA5}">
                      <a16:colId xmlns:a16="http://schemas.microsoft.com/office/drawing/2014/main" val="2510334032"/>
                    </a:ext>
                  </a:extLst>
                </a:gridCol>
                <a:gridCol w="2904081">
                  <a:extLst>
                    <a:ext uri="{9D8B030D-6E8A-4147-A177-3AD203B41FA5}">
                      <a16:colId xmlns:a16="http://schemas.microsoft.com/office/drawing/2014/main" val="2225932004"/>
                    </a:ext>
                  </a:extLst>
                </a:gridCol>
              </a:tblGrid>
              <a:tr h="1151626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 THỂ HIỆN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CỦA NHÂN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THỨC </a:t>
                      </a:r>
                      <a:r>
                        <a:rPr lang="en-VN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 </a:t>
                      </a:r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CHẤT LIỆU TẠO HÌNH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594077"/>
                  </a:ext>
                </a:extLst>
              </a:tr>
              <a:tr h="2023996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597391"/>
                  </a:ext>
                </a:extLst>
              </a:tr>
              <a:tr h="2023996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36367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7990657-285F-C6CD-E8F7-0215EA19E7F7}"/>
              </a:ext>
            </a:extLst>
          </p:cNvPr>
          <p:cNvSpPr txBox="1">
            <a:spLocks/>
          </p:cNvSpPr>
          <p:nvPr/>
        </p:nvSpPr>
        <p:spPr>
          <a:xfrm>
            <a:off x="4656667" y="629683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01</a:t>
            </a:r>
            <a:endParaRPr lang="en-VN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7231CC-2DFE-8980-1184-4A6ABB3C3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412" y="2973277"/>
            <a:ext cx="2138572" cy="14136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FE75AE-80C8-A9AD-C920-267404B6E450}"/>
              </a:ext>
            </a:extLst>
          </p:cNvPr>
          <p:cNvGrpSpPr/>
          <p:nvPr/>
        </p:nvGrpSpPr>
        <p:grpSpPr>
          <a:xfrm>
            <a:off x="1644412" y="5057023"/>
            <a:ext cx="2276425" cy="1598331"/>
            <a:chOff x="2338531" y="1241508"/>
            <a:chExt cx="8246988" cy="60034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36BF19-51FE-8040-A7A1-9D9C0A3BC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531" y="1241508"/>
              <a:ext cx="7747577" cy="51731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65981-4BA5-A76B-FBA3-2B7D2F7EF01F}"/>
                </a:ext>
              </a:extLst>
            </p:cNvPr>
            <p:cNvSpPr txBox="1"/>
            <p:nvPr/>
          </p:nvSpPr>
          <p:spPr>
            <a:xfrm>
              <a:off x="4489518" y="6414653"/>
              <a:ext cx="6096001" cy="83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 gánh con</a:t>
              </a:r>
              <a:endParaRPr lang="en-VN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1825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B67A1C99-BDFC-B851-0539-C05E346D2F56}"/>
              </a:ext>
            </a:extLst>
          </p:cNvPr>
          <p:cNvSpPr/>
          <p:nvPr/>
        </p:nvSpPr>
        <p:spPr>
          <a:xfrm>
            <a:off x="3410855" y="1314888"/>
            <a:ext cx="7395689" cy="4614857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lần lượt lên báo cáo sản phẩm của nhóm mình: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Thuyết trình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trên phiếu học tập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Q</a:t>
            </a:r>
            <a:r>
              <a:rPr lang="vi-VN" sz="2800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sát-nhận xét</a:t>
            </a: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5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77" y="1043355"/>
            <a:ext cx="4571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09" y="540657"/>
            <a:ext cx="6681795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8751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Cố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Thái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are given 3 candies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8154" y="1753568"/>
            <a:ext cx="9437077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Nội </a:t>
            </a:r>
            <a:r>
              <a:rPr lang="vi-VN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dung thể hiện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Cách </a:t>
            </a:r>
            <a:r>
              <a:rPr lang="vi-VN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sắp xếp nhân vật, hình khối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hài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fr-FR" sz="24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i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2400" b="1" i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smtClean="0">
                <a:latin typeface="+mj-lt"/>
              </a:rPr>
              <a:t>- </a:t>
            </a:r>
            <a:r>
              <a:rPr lang="vi-VN" sz="2400" b="1" i="1" dirty="0" smtClean="0">
                <a:latin typeface="+mj-lt"/>
              </a:rPr>
              <a:t>Các </a:t>
            </a:r>
            <a:r>
              <a:rPr lang="vi-VN" sz="2400" b="1" i="1" dirty="0">
                <a:latin typeface="+mj-lt"/>
              </a:rPr>
              <a:t>bức chạm khắc được tạo hình bằng chất liệu</a:t>
            </a:r>
            <a:r>
              <a:rPr lang="fr-FR" sz="2400" b="1" i="1" dirty="0">
                <a:latin typeface="+mj-lt"/>
              </a:rPr>
              <a:t>: </a:t>
            </a:r>
            <a:r>
              <a:rPr lang="fr-FR" sz="2400" b="1" i="1" dirty="0" err="1">
                <a:latin typeface="+mj-lt"/>
              </a:rPr>
              <a:t>gỗ</a:t>
            </a:r>
            <a:endParaRPr lang="en-US" sz="24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20166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CD4EED-9633-9CDC-5A8D-D9B64E38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03004"/>
              </p:ext>
            </p:extLst>
          </p:nvPr>
        </p:nvGraphicFramePr>
        <p:xfrm>
          <a:off x="272785" y="1658382"/>
          <a:ext cx="11646430" cy="51615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2550">
                  <a:extLst>
                    <a:ext uri="{9D8B030D-6E8A-4147-A177-3AD203B41FA5}">
                      <a16:colId xmlns:a16="http://schemas.microsoft.com/office/drawing/2014/main" val="2840228806"/>
                    </a:ext>
                  </a:extLst>
                </a:gridCol>
                <a:gridCol w="2181978">
                  <a:extLst>
                    <a:ext uri="{9D8B030D-6E8A-4147-A177-3AD203B41FA5}">
                      <a16:colId xmlns:a16="http://schemas.microsoft.com/office/drawing/2014/main" val="2546470018"/>
                    </a:ext>
                  </a:extLst>
                </a:gridCol>
                <a:gridCol w="2664379">
                  <a:extLst>
                    <a:ext uri="{9D8B030D-6E8A-4147-A177-3AD203B41FA5}">
                      <a16:colId xmlns:a16="http://schemas.microsoft.com/office/drawing/2014/main" val="3135805263"/>
                    </a:ext>
                  </a:extLst>
                </a:gridCol>
                <a:gridCol w="2543442">
                  <a:extLst>
                    <a:ext uri="{9D8B030D-6E8A-4147-A177-3AD203B41FA5}">
                      <a16:colId xmlns:a16="http://schemas.microsoft.com/office/drawing/2014/main" val="2510334032"/>
                    </a:ext>
                  </a:extLst>
                </a:gridCol>
                <a:gridCol w="2904081">
                  <a:extLst>
                    <a:ext uri="{9D8B030D-6E8A-4147-A177-3AD203B41FA5}">
                      <a16:colId xmlns:a16="http://schemas.microsoft.com/office/drawing/2014/main" val="2225932004"/>
                    </a:ext>
                  </a:extLst>
                </a:gridCol>
              </a:tblGrid>
              <a:tr h="1143201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 THỂ HIỆN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CỦA NHÂN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THỨC VÀ CHẤT LIỆU TẠO HÌNH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594077"/>
                  </a:ext>
                </a:extLst>
              </a:tr>
              <a:tr h="2009190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808500"/>
                  </a:ext>
                </a:extLst>
              </a:tr>
              <a:tr h="2009190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9973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7990657-285F-C6CD-E8F7-0215EA19E7F7}"/>
              </a:ext>
            </a:extLst>
          </p:cNvPr>
          <p:cNvSpPr txBox="1">
            <a:spLocks/>
          </p:cNvSpPr>
          <p:nvPr/>
        </p:nvSpPr>
        <p:spPr>
          <a:xfrm>
            <a:off x="4656667" y="629683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01</a:t>
            </a:r>
            <a:endParaRPr lang="en-VN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A3838-13C2-CE88-F5F6-1644295DE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" r="51775"/>
          <a:stretch/>
        </p:blipFill>
        <p:spPr>
          <a:xfrm>
            <a:off x="1941975" y="2970965"/>
            <a:ext cx="1718734" cy="1415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24431-A54B-DEAE-62FF-F62B56A34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46"/>
          <a:stretch/>
        </p:blipFill>
        <p:spPr>
          <a:xfrm>
            <a:off x="1837674" y="5056664"/>
            <a:ext cx="1572464" cy="1343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C0122-FD5F-9473-9785-BC51FA76B9BA}"/>
              </a:ext>
            </a:extLst>
          </p:cNvPr>
          <p:cNvSpPr txBox="1">
            <a:spLocks/>
          </p:cNvSpPr>
          <p:nvPr/>
        </p:nvSpPr>
        <p:spPr>
          <a:xfrm>
            <a:off x="3829052" y="2736045"/>
            <a:ext cx="2514600" cy="4083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tượng con người với các hoạt động sinh hoạt đời thường, hình tượng con người được khắc hoạ với dáng vẻ hồn nhiên, mộc mạc, hóm hỉnh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34E159-15D4-9B4C-9B96-342BC0348AEB}"/>
              </a:ext>
            </a:extLst>
          </p:cNvPr>
          <p:cNvSpPr txBox="1">
            <a:spLocks/>
          </p:cNvSpPr>
          <p:nvPr/>
        </p:nvSpPr>
        <p:spPr>
          <a:xfrm>
            <a:off x="7299483" y="2594870"/>
            <a:ext cx="2514600" cy="1415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 cầu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28C884-2877-1722-F58B-6DB44A73F9C6}"/>
              </a:ext>
            </a:extLst>
          </p:cNvPr>
          <p:cNvSpPr txBox="1">
            <a:spLocks/>
          </p:cNvSpPr>
          <p:nvPr/>
        </p:nvSpPr>
        <p:spPr>
          <a:xfrm>
            <a:off x="7105649" y="4630288"/>
            <a:ext cx="2514600" cy="1415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 vật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1B2717-EF68-5ABA-D104-28C12113BEB2}"/>
              </a:ext>
            </a:extLst>
          </p:cNvPr>
          <p:cNvSpPr txBox="1">
            <a:spLocks/>
          </p:cNvSpPr>
          <p:nvPr/>
        </p:nvSpPr>
        <p:spPr>
          <a:xfrm>
            <a:off x="9236272" y="2315894"/>
            <a:ext cx="2514600" cy="4083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sắp xếp nhân vật, hình khối hài hoà cân đối giữa con người và đồ vật, kĩ thuật chạm khắc tinh xảo trên chất liệu gỗ</a:t>
            </a:r>
          </a:p>
        </p:txBody>
      </p:sp>
    </p:spTree>
    <p:extLst>
      <p:ext uri="{BB962C8B-B14F-4D97-AF65-F5344CB8AC3E}">
        <p14:creationId xmlns:p14="http://schemas.microsoft.com/office/powerpoint/2010/main" val="331009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KHÁM PHÁ VẺ ĐẸP TẠO HÌNH CỦA CHẠM KHẮC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6CD4EED-9633-9CDC-5A8D-D9B64E385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48457"/>
              </p:ext>
            </p:extLst>
          </p:nvPr>
        </p:nvGraphicFramePr>
        <p:xfrm>
          <a:off x="272785" y="1658382"/>
          <a:ext cx="11646430" cy="51615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2550">
                  <a:extLst>
                    <a:ext uri="{9D8B030D-6E8A-4147-A177-3AD203B41FA5}">
                      <a16:colId xmlns:a16="http://schemas.microsoft.com/office/drawing/2014/main" val="2840228806"/>
                    </a:ext>
                  </a:extLst>
                </a:gridCol>
                <a:gridCol w="2181978">
                  <a:extLst>
                    <a:ext uri="{9D8B030D-6E8A-4147-A177-3AD203B41FA5}">
                      <a16:colId xmlns:a16="http://schemas.microsoft.com/office/drawing/2014/main" val="2546470018"/>
                    </a:ext>
                  </a:extLst>
                </a:gridCol>
                <a:gridCol w="2664379">
                  <a:extLst>
                    <a:ext uri="{9D8B030D-6E8A-4147-A177-3AD203B41FA5}">
                      <a16:colId xmlns:a16="http://schemas.microsoft.com/office/drawing/2014/main" val="3135805263"/>
                    </a:ext>
                  </a:extLst>
                </a:gridCol>
                <a:gridCol w="2543442">
                  <a:extLst>
                    <a:ext uri="{9D8B030D-6E8A-4147-A177-3AD203B41FA5}">
                      <a16:colId xmlns:a16="http://schemas.microsoft.com/office/drawing/2014/main" val="2510334032"/>
                    </a:ext>
                  </a:extLst>
                </a:gridCol>
                <a:gridCol w="2904081">
                  <a:extLst>
                    <a:ext uri="{9D8B030D-6E8A-4147-A177-3AD203B41FA5}">
                      <a16:colId xmlns:a16="http://schemas.microsoft.com/office/drawing/2014/main" val="2225932004"/>
                    </a:ext>
                  </a:extLst>
                </a:gridCol>
              </a:tblGrid>
              <a:tr h="1143201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 THỂ HIỆN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 ĐỘNG CỦA NHÂN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THỨC VÀ CHẤT LIỆU TẠO HÌNH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594077"/>
                  </a:ext>
                </a:extLst>
              </a:tr>
              <a:tr h="2009190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99731"/>
                  </a:ext>
                </a:extLst>
              </a:tr>
              <a:tr h="2009190">
                <a:tc>
                  <a:txBody>
                    <a:bodyPr/>
                    <a:lstStyle/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 </a:t>
                      </a:r>
                    </a:p>
                    <a:p>
                      <a:pPr algn="ctr"/>
                      <a:r>
                        <a:rPr lang="en-VN" sz="2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 sz="2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59739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7990657-285F-C6CD-E8F7-0215EA19E7F7}"/>
              </a:ext>
            </a:extLst>
          </p:cNvPr>
          <p:cNvSpPr txBox="1">
            <a:spLocks/>
          </p:cNvSpPr>
          <p:nvPr/>
        </p:nvSpPr>
        <p:spPr>
          <a:xfrm>
            <a:off x="4656667" y="629683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01</a:t>
            </a:r>
            <a:endParaRPr lang="en-VN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7231CC-2DFE-8980-1184-4A6ABB3C3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6" y="3126879"/>
            <a:ext cx="1902663" cy="1257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C0122-FD5F-9473-9785-BC51FA76B9BA}"/>
              </a:ext>
            </a:extLst>
          </p:cNvPr>
          <p:cNvSpPr txBox="1">
            <a:spLocks/>
          </p:cNvSpPr>
          <p:nvPr/>
        </p:nvSpPr>
        <p:spPr>
          <a:xfrm>
            <a:off x="3829052" y="2736045"/>
            <a:ext cx="2514600" cy="4083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tượng con người với các hoạt động sinh hoạt đời thường, hình tượng con người được khắc hoạ với dáng vẻ hồn nhiên, mộc mạc, hóm hỉnh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A1490F-18F4-5A99-8277-68A4B19D7C51}"/>
              </a:ext>
            </a:extLst>
          </p:cNvPr>
          <p:cNvSpPr txBox="1">
            <a:spLocks/>
          </p:cNvSpPr>
          <p:nvPr/>
        </p:nvSpPr>
        <p:spPr>
          <a:xfrm>
            <a:off x="6616833" y="2496303"/>
            <a:ext cx="2514600" cy="1415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 cột buồm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41B2717-EF68-5ABA-D104-28C12113BEB2}"/>
              </a:ext>
            </a:extLst>
          </p:cNvPr>
          <p:cNvSpPr txBox="1">
            <a:spLocks/>
          </p:cNvSpPr>
          <p:nvPr/>
        </p:nvSpPr>
        <p:spPr>
          <a:xfrm>
            <a:off x="9236272" y="2315894"/>
            <a:ext cx="2514600" cy="4083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sắp xếp nhân vật, hình khối hài hoà cân đối giữa con người và đồ vật, kĩ thuật chạm khắc tinh xảo trên chất liệu gỗ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5B9D0C-73B3-9DE0-C8DD-168C858DF474}"/>
              </a:ext>
            </a:extLst>
          </p:cNvPr>
          <p:cNvGrpSpPr/>
          <p:nvPr/>
        </p:nvGrpSpPr>
        <p:grpSpPr>
          <a:xfrm>
            <a:off x="1644413" y="5121467"/>
            <a:ext cx="2184640" cy="1533887"/>
            <a:chOff x="2338531" y="1241508"/>
            <a:chExt cx="8246988" cy="60034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DC88F3-B819-8968-BBC5-1B5F1BC9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531" y="1241508"/>
              <a:ext cx="7747577" cy="51731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1A4C83-B0DE-6D66-3EB8-25E6C5E385E6}"/>
                </a:ext>
              </a:extLst>
            </p:cNvPr>
            <p:cNvSpPr txBox="1"/>
            <p:nvPr/>
          </p:nvSpPr>
          <p:spPr>
            <a:xfrm>
              <a:off x="4489518" y="6414653"/>
              <a:ext cx="6096001" cy="83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 gánh con</a:t>
              </a:r>
              <a:endParaRPr lang="en-VN" sz="1000" b="1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F58678D-9188-EAA4-0C59-9F9BC4DCC8E3}"/>
              </a:ext>
            </a:extLst>
          </p:cNvPr>
          <p:cNvSpPr txBox="1">
            <a:spLocks/>
          </p:cNvSpPr>
          <p:nvPr/>
        </p:nvSpPr>
        <p:spPr>
          <a:xfrm>
            <a:off x="6721672" y="4569401"/>
            <a:ext cx="2514600" cy="1415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VN" sz="2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gánh con</a:t>
            </a:r>
          </a:p>
        </p:txBody>
      </p:sp>
    </p:spTree>
    <p:extLst>
      <p:ext uri="{BB962C8B-B14F-4D97-AF65-F5344CB8AC3E}">
        <p14:creationId xmlns:p14="http://schemas.microsoft.com/office/powerpoint/2010/main" val="129091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B0C2FA-4872-B446-98FA-B4D2E513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84672"/>
            <a:ext cx="11257732" cy="6567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CÁCH MÔ PHỎNG HÌNH ẢNH </a:t>
            </a:r>
            <a:b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CHẠM KHẮC TRÊN ĐÌNH LÀNG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123DE-A26B-B3FC-E42F-27F0D279E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781925"/>
            <a:ext cx="3928533" cy="35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B67A1C99-BDFC-B851-0539-C05E346D2F56}"/>
              </a:ext>
            </a:extLst>
          </p:cNvPr>
          <p:cNvSpPr/>
          <p:nvPr/>
        </p:nvSpPr>
        <p:spPr>
          <a:xfrm>
            <a:off x="3410856" y="1314888"/>
            <a:ext cx="6742794" cy="4590612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CẶP ĐÔI</a:t>
            </a:r>
          </a:p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1-2-3-4 trong SGK và trả lời câu hỏi chỉ ra cách mô phỏng hình ảnh chạm khắc trên đình làng</a:t>
            </a: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F928B7-06C8-7398-7A6E-013E70BE9BD5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CÁCH MÔ PHỎNG HÌNH ẢNH CHẠM KHẮC TRÊN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9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CÁCH MÔ PHỎNG HÌNH ẢNH CHẠM KHẮC TRÊN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CD233D3-AA74-CFF5-78B1-0DFCBE3A7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421169"/>
              </p:ext>
            </p:extLst>
          </p:nvPr>
        </p:nvGraphicFramePr>
        <p:xfrm>
          <a:off x="2950116" y="1314888"/>
          <a:ext cx="87148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4480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B60B-0471-0980-69DC-291739189C78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CÁCH MÔ PHỎNG HÌNH ẢNH CHẠM KHẮC TRÊN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45F64-DB20-9A45-4113-74B61309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8" y="1176933"/>
            <a:ext cx="5158582" cy="2831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B5C23-D97A-8751-EE40-D3F9F53D5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18" y="3979791"/>
            <a:ext cx="5615783" cy="279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3143C-25AA-45AD-945C-96B933FEB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1" y="1205688"/>
            <a:ext cx="5710098" cy="502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7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F928B7-06C8-7398-7A6E-013E70BE9BD5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CÁCH MÔ PHỎNG HÌNH ẢNH CHẠM KHẮC TRÊN ĐÌNH LÀNG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3A42CE3B-5718-97A5-6216-561327B4407E}"/>
              </a:ext>
            </a:extLst>
          </p:cNvPr>
          <p:cNvSpPr txBox="1"/>
          <p:nvPr/>
        </p:nvSpPr>
        <p:spPr>
          <a:xfrm>
            <a:off x="822722" y="1469508"/>
            <a:ext cx="5891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TRÒ CHƠI TIẾP SỨC ĐỒNG ĐỘI</a:t>
            </a:r>
            <a:endParaRPr kumimoji="1" lang="zh-CN" altLang="en-US" sz="3200" b="1" dirty="0">
              <a:solidFill>
                <a:srgbClr val="C0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3DAD6-E070-DAD0-45B9-A012A0AA8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55" y="1770514"/>
            <a:ext cx="5530050" cy="49711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12841570">
                  <a:custGeom>
                    <a:avLst/>
                    <a:gdLst>
                      <a:gd name="connsiteX0" fmla="*/ 0 w 5530050"/>
                      <a:gd name="connsiteY0" fmla="*/ 0 h 4971169"/>
                      <a:gd name="connsiteX1" fmla="*/ 691256 w 5530050"/>
                      <a:gd name="connsiteY1" fmla="*/ 0 h 4971169"/>
                      <a:gd name="connsiteX2" fmla="*/ 1382513 w 5530050"/>
                      <a:gd name="connsiteY2" fmla="*/ 0 h 4971169"/>
                      <a:gd name="connsiteX3" fmla="*/ 2018468 w 5530050"/>
                      <a:gd name="connsiteY3" fmla="*/ 0 h 4971169"/>
                      <a:gd name="connsiteX4" fmla="*/ 2654424 w 5530050"/>
                      <a:gd name="connsiteY4" fmla="*/ 0 h 4971169"/>
                      <a:gd name="connsiteX5" fmla="*/ 3179779 w 5530050"/>
                      <a:gd name="connsiteY5" fmla="*/ 0 h 4971169"/>
                      <a:gd name="connsiteX6" fmla="*/ 3815734 w 5530050"/>
                      <a:gd name="connsiteY6" fmla="*/ 0 h 4971169"/>
                      <a:gd name="connsiteX7" fmla="*/ 4341089 w 5530050"/>
                      <a:gd name="connsiteY7" fmla="*/ 0 h 4971169"/>
                      <a:gd name="connsiteX8" fmla="*/ 4921744 w 5530050"/>
                      <a:gd name="connsiteY8" fmla="*/ 0 h 4971169"/>
                      <a:gd name="connsiteX9" fmla="*/ 5530050 w 5530050"/>
                      <a:gd name="connsiteY9" fmla="*/ 0 h 4971169"/>
                      <a:gd name="connsiteX10" fmla="*/ 5530050 w 5530050"/>
                      <a:gd name="connsiteY10" fmla="*/ 720820 h 4971169"/>
                      <a:gd name="connsiteX11" fmla="*/ 5530050 w 5530050"/>
                      <a:gd name="connsiteY11" fmla="*/ 1193081 h 4971169"/>
                      <a:gd name="connsiteX12" fmla="*/ 5530050 w 5530050"/>
                      <a:gd name="connsiteY12" fmla="*/ 1764765 h 4971169"/>
                      <a:gd name="connsiteX13" fmla="*/ 5530050 w 5530050"/>
                      <a:gd name="connsiteY13" fmla="*/ 2386161 h 4971169"/>
                      <a:gd name="connsiteX14" fmla="*/ 5530050 w 5530050"/>
                      <a:gd name="connsiteY14" fmla="*/ 3007557 h 4971169"/>
                      <a:gd name="connsiteX15" fmla="*/ 5530050 w 5530050"/>
                      <a:gd name="connsiteY15" fmla="*/ 3678665 h 4971169"/>
                      <a:gd name="connsiteX16" fmla="*/ 5530050 w 5530050"/>
                      <a:gd name="connsiteY16" fmla="*/ 4399485 h 4971169"/>
                      <a:gd name="connsiteX17" fmla="*/ 5530050 w 5530050"/>
                      <a:gd name="connsiteY17" fmla="*/ 4971169 h 4971169"/>
                      <a:gd name="connsiteX18" fmla="*/ 4894094 w 5530050"/>
                      <a:gd name="connsiteY18" fmla="*/ 4971169 h 4971169"/>
                      <a:gd name="connsiteX19" fmla="*/ 4313439 w 5530050"/>
                      <a:gd name="connsiteY19" fmla="*/ 4971169 h 4971169"/>
                      <a:gd name="connsiteX20" fmla="*/ 3788084 w 5530050"/>
                      <a:gd name="connsiteY20" fmla="*/ 4971169 h 4971169"/>
                      <a:gd name="connsiteX21" fmla="*/ 3096828 w 5530050"/>
                      <a:gd name="connsiteY21" fmla="*/ 4971169 h 4971169"/>
                      <a:gd name="connsiteX22" fmla="*/ 2516173 w 5530050"/>
                      <a:gd name="connsiteY22" fmla="*/ 4971169 h 4971169"/>
                      <a:gd name="connsiteX23" fmla="*/ 1769616 w 5530050"/>
                      <a:gd name="connsiteY23" fmla="*/ 4971169 h 4971169"/>
                      <a:gd name="connsiteX24" fmla="*/ 1244261 w 5530050"/>
                      <a:gd name="connsiteY24" fmla="*/ 4971169 h 4971169"/>
                      <a:gd name="connsiteX25" fmla="*/ 0 w 5530050"/>
                      <a:gd name="connsiteY25" fmla="*/ 4971169 h 4971169"/>
                      <a:gd name="connsiteX26" fmla="*/ 0 w 5530050"/>
                      <a:gd name="connsiteY26" fmla="*/ 4349773 h 4971169"/>
                      <a:gd name="connsiteX27" fmla="*/ 0 w 5530050"/>
                      <a:gd name="connsiteY27" fmla="*/ 3778088 h 4971169"/>
                      <a:gd name="connsiteX28" fmla="*/ 0 w 5530050"/>
                      <a:gd name="connsiteY28" fmla="*/ 3256116 h 4971169"/>
                      <a:gd name="connsiteX29" fmla="*/ 0 w 5530050"/>
                      <a:gd name="connsiteY29" fmla="*/ 2734143 h 4971169"/>
                      <a:gd name="connsiteX30" fmla="*/ 0 w 5530050"/>
                      <a:gd name="connsiteY30" fmla="*/ 2162459 h 4971169"/>
                      <a:gd name="connsiteX31" fmla="*/ 0 w 5530050"/>
                      <a:gd name="connsiteY31" fmla="*/ 1690197 h 4971169"/>
                      <a:gd name="connsiteX32" fmla="*/ 0 w 5530050"/>
                      <a:gd name="connsiteY32" fmla="*/ 1019090 h 4971169"/>
                      <a:gd name="connsiteX33" fmla="*/ 0 w 5530050"/>
                      <a:gd name="connsiteY33" fmla="*/ 0 h 4971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5530050" h="4971169" fill="none" extrusionOk="0">
                        <a:moveTo>
                          <a:pt x="0" y="0"/>
                        </a:moveTo>
                        <a:cubicBezTo>
                          <a:pt x="222453" y="5827"/>
                          <a:pt x="470961" y="18298"/>
                          <a:pt x="691256" y="0"/>
                        </a:cubicBezTo>
                        <a:cubicBezTo>
                          <a:pt x="911551" y="-18298"/>
                          <a:pt x="1074208" y="-15476"/>
                          <a:pt x="1382513" y="0"/>
                        </a:cubicBezTo>
                        <a:cubicBezTo>
                          <a:pt x="1690818" y="15476"/>
                          <a:pt x="1820287" y="21021"/>
                          <a:pt x="2018468" y="0"/>
                        </a:cubicBezTo>
                        <a:cubicBezTo>
                          <a:pt x="2216650" y="-21021"/>
                          <a:pt x="2509766" y="-18458"/>
                          <a:pt x="2654424" y="0"/>
                        </a:cubicBezTo>
                        <a:cubicBezTo>
                          <a:pt x="2799082" y="18458"/>
                          <a:pt x="3014141" y="23587"/>
                          <a:pt x="3179779" y="0"/>
                        </a:cubicBezTo>
                        <a:cubicBezTo>
                          <a:pt x="3345418" y="-23587"/>
                          <a:pt x="3517378" y="21683"/>
                          <a:pt x="3815734" y="0"/>
                        </a:cubicBezTo>
                        <a:cubicBezTo>
                          <a:pt x="4114091" y="-21683"/>
                          <a:pt x="4078902" y="23688"/>
                          <a:pt x="4341089" y="0"/>
                        </a:cubicBezTo>
                        <a:cubicBezTo>
                          <a:pt x="4603276" y="-23688"/>
                          <a:pt x="4641722" y="-481"/>
                          <a:pt x="4921744" y="0"/>
                        </a:cubicBezTo>
                        <a:cubicBezTo>
                          <a:pt x="5201767" y="481"/>
                          <a:pt x="5324602" y="-27049"/>
                          <a:pt x="5530050" y="0"/>
                        </a:cubicBezTo>
                        <a:cubicBezTo>
                          <a:pt x="5500455" y="326021"/>
                          <a:pt x="5505698" y="505245"/>
                          <a:pt x="5530050" y="720820"/>
                        </a:cubicBezTo>
                        <a:cubicBezTo>
                          <a:pt x="5554402" y="936395"/>
                          <a:pt x="5546283" y="986503"/>
                          <a:pt x="5530050" y="1193081"/>
                        </a:cubicBezTo>
                        <a:cubicBezTo>
                          <a:pt x="5513817" y="1399659"/>
                          <a:pt x="5501590" y="1598562"/>
                          <a:pt x="5530050" y="1764765"/>
                        </a:cubicBezTo>
                        <a:cubicBezTo>
                          <a:pt x="5558510" y="1930968"/>
                          <a:pt x="5545354" y="2081451"/>
                          <a:pt x="5530050" y="2386161"/>
                        </a:cubicBezTo>
                        <a:cubicBezTo>
                          <a:pt x="5514746" y="2690871"/>
                          <a:pt x="5514571" y="2823410"/>
                          <a:pt x="5530050" y="3007557"/>
                        </a:cubicBezTo>
                        <a:cubicBezTo>
                          <a:pt x="5545529" y="3191704"/>
                          <a:pt x="5534309" y="3510111"/>
                          <a:pt x="5530050" y="3678665"/>
                        </a:cubicBezTo>
                        <a:cubicBezTo>
                          <a:pt x="5525791" y="3847219"/>
                          <a:pt x="5520711" y="4134703"/>
                          <a:pt x="5530050" y="4399485"/>
                        </a:cubicBezTo>
                        <a:cubicBezTo>
                          <a:pt x="5539389" y="4664267"/>
                          <a:pt x="5553096" y="4768643"/>
                          <a:pt x="5530050" y="4971169"/>
                        </a:cubicBezTo>
                        <a:cubicBezTo>
                          <a:pt x="5254746" y="4983125"/>
                          <a:pt x="5142870" y="4970306"/>
                          <a:pt x="4894094" y="4971169"/>
                        </a:cubicBezTo>
                        <a:cubicBezTo>
                          <a:pt x="4645318" y="4972032"/>
                          <a:pt x="4479267" y="4998441"/>
                          <a:pt x="4313439" y="4971169"/>
                        </a:cubicBezTo>
                        <a:cubicBezTo>
                          <a:pt x="4147611" y="4943897"/>
                          <a:pt x="3962300" y="4960591"/>
                          <a:pt x="3788084" y="4971169"/>
                        </a:cubicBezTo>
                        <a:cubicBezTo>
                          <a:pt x="3613869" y="4981747"/>
                          <a:pt x="3319373" y="4985596"/>
                          <a:pt x="3096828" y="4971169"/>
                        </a:cubicBezTo>
                        <a:cubicBezTo>
                          <a:pt x="2874283" y="4956742"/>
                          <a:pt x="2684387" y="4967215"/>
                          <a:pt x="2516173" y="4971169"/>
                        </a:cubicBezTo>
                        <a:cubicBezTo>
                          <a:pt x="2347960" y="4975123"/>
                          <a:pt x="2036853" y="5008433"/>
                          <a:pt x="1769616" y="4971169"/>
                        </a:cubicBezTo>
                        <a:cubicBezTo>
                          <a:pt x="1502379" y="4933905"/>
                          <a:pt x="1494862" y="4960226"/>
                          <a:pt x="1244261" y="4971169"/>
                        </a:cubicBezTo>
                        <a:cubicBezTo>
                          <a:pt x="993660" y="4982112"/>
                          <a:pt x="361529" y="5032824"/>
                          <a:pt x="0" y="4971169"/>
                        </a:cubicBezTo>
                        <a:cubicBezTo>
                          <a:pt x="23516" y="4808152"/>
                          <a:pt x="-17403" y="4556314"/>
                          <a:pt x="0" y="4349773"/>
                        </a:cubicBezTo>
                        <a:cubicBezTo>
                          <a:pt x="17403" y="4143232"/>
                          <a:pt x="4312" y="3903946"/>
                          <a:pt x="0" y="3778088"/>
                        </a:cubicBezTo>
                        <a:cubicBezTo>
                          <a:pt x="-4312" y="3652230"/>
                          <a:pt x="21302" y="3371269"/>
                          <a:pt x="0" y="3256116"/>
                        </a:cubicBezTo>
                        <a:cubicBezTo>
                          <a:pt x="-21302" y="3140963"/>
                          <a:pt x="10565" y="2899313"/>
                          <a:pt x="0" y="2734143"/>
                        </a:cubicBezTo>
                        <a:cubicBezTo>
                          <a:pt x="-10565" y="2568973"/>
                          <a:pt x="23481" y="2364015"/>
                          <a:pt x="0" y="2162459"/>
                        </a:cubicBezTo>
                        <a:cubicBezTo>
                          <a:pt x="-23481" y="1960903"/>
                          <a:pt x="17879" y="1867249"/>
                          <a:pt x="0" y="1690197"/>
                        </a:cubicBezTo>
                        <a:cubicBezTo>
                          <a:pt x="-17879" y="1513145"/>
                          <a:pt x="30029" y="1232806"/>
                          <a:pt x="0" y="1019090"/>
                        </a:cubicBezTo>
                        <a:cubicBezTo>
                          <a:pt x="-30029" y="805374"/>
                          <a:pt x="35046" y="462076"/>
                          <a:pt x="0" y="0"/>
                        </a:cubicBezTo>
                        <a:close/>
                      </a:path>
                      <a:path w="5530050" h="4971169" stroke="0" extrusionOk="0">
                        <a:moveTo>
                          <a:pt x="0" y="0"/>
                        </a:moveTo>
                        <a:cubicBezTo>
                          <a:pt x="128003" y="914"/>
                          <a:pt x="351947" y="10255"/>
                          <a:pt x="525355" y="0"/>
                        </a:cubicBezTo>
                        <a:cubicBezTo>
                          <a:pt x="698764" y="-10255"/>
                          <a:pt x="811689" y="11896"/>
                          <a:pt x="1050710" y="0"/>
                        </a:cubicBezTo>
                        <a:cubicBezTo>
                          <a:pt x="1289732" y="-11896"/>
                          <a:pt x="1568170" y="-17825"/>
                          <a:pt x="1741966" y="0"/>
                        </a:cubicBezTo>
                        <a:cubicBezTo>
                          <a:pt x="1915762" y="17825"/>
                          <a:pt x="2149656" y="29733"/>
                          <a:pt x="2377922" y="0"/>
                        </a:cubicBezTo>
                        <a:cubicBezTo>
                          <a:pt x="2606188" y="-29733"/>
                          <a:pt x="2750275" y="-24836"/>
                          <a:pt x="3069178" y="0"/>
                        </a:cubicBezTo>
                        <a:cubicBezTo>
                          <a:pt x="3388081" y="24836"/>
                          <a:pt x="3423873" y="-16613"/>
                          <a:pt x="3705133" y="0"/>
                        </a:cubicBezTo>
                        <a:cubicBezTo>
                          <a:pt x="3986393" y="16613"/>
                          <a:pt x="4168928" y="32450"/>
                          <a:pt x="4451690" y="0"/>
                        </a:cubicBezTo>
                        <a:cubicBezTo>
                          <a:pt x="4734452" y="-32450"/>
                          <a:pt x="5051178" y="-16702"/>
                          <a:pt x="5530050" y="0"/>
                        </a:cubicBezTo>
                        <a:cubicBezTo>
                          <a:pt x="5509663" y="166811"/>
                          <a:pt x="5508074" y="393836"/>
                          <a:pt x="5530050" y="571684"/>
                        </a:cubicBezTo>
                        <a:cubicBezTo>
                          <a:pt x="5552026" y="749532"/>
                          <a:pt x="5559429" y="1004266"/>
                          <a:pt x="5530050" y="1193081"/>
                        </a:cubicBezTo>
                        <a:cubicBezTo>
                          <a:pt x="5500671" y="1381896"/>
                          <a:pt x="5513117" y="1442606"/>
                          <a:pt x="5530050" y="1665342"/>
                        </a:cubicBezTo>
                        <a:cubicBezTo>
                          <a:pt x="5546983" y="1888078"/>
                          <a:pt x="5516027" y="1930356"/>
                          <a:pt x="5530050" y="2187314"/>
                        </a:cubicBezTo>
                        <a:cubicBezTo>
                          <a:pt x="5544073" y="2444272"/>
                          <a:pt x="5552518" y="2506733"/>
                          <a:pt x="5530050" y="2709287"/>
                        </a:cubicBezTo>
                        <a:cubicBezTo>
                          <a:pt x="5507582" y="2911841"/>
                          <a:pt x="5539956" y="3032927"/>
                          <a:pt x="5530050" y="3181548"/>
                        </a:cubicBezTo>
                        <a:cubicBezTo>
                          <a:pt x="5520144" y="3330169"/>
                          <a:pt x="5559209" y="3606565"/>
                          <a:pt x="5530050" y="3802944"/>
                        </a:cubicBezTo>
                        <a:cubicBezTo>
                          <a:pt x="5500891" y="3999323"/>
                          <a:pt x="5556060" y="4132937"/>
                          <a:pt x="5530050" y="4324917"/>
                        </a:cubicBezTo>
                        <a:cubicBezTo>
                          <a:pt x="5504040" y="4516897"/>
                          <a:pt x="5554470" y="4714786"/>
                          <a:pt x="5530050" y="4971169"/>
                        </a:cubicBezTo>
                        <a:cubicBezTo>
                          <a:pt x="5193872" y="4991812"/>
                          <a:pt x="5033946" y="4980936"/>
                          <a:pt x="4838794" y="4971169"/>
                        </a:cubicBezTo>
                        <a:cubicBezTo>
                          <a:pt x="4643642" y="4961402"/>
                          <a:pt x="4544424" y="4970916"/>
                          <a:pt x="4258139" y="4971169"/>
                        </a:cubicBezTo>
                        <a:cubicBezTo>
                          <a:pt x="3971854" y="4971422"/>
                          <a:pt x="3842577" y="4946360"/>
                          <a:pt x="3511582" y="4971169"/>
                        </a:cubicBezTo>
                        <a:cubicBezTo>
                          <a:pt x="3180587" y="4995978"/>
                          <a:pt x="3170038" y="4974911"/>
                          <a:pt x="2986227" y="4971169"/>
                        </a:cubicBezTo>
                        <a:cubicBezTo>
                          <a:pt x="2802416" y="4967427"/>
                          <a:pt x="2360308" y="4979859"/>
                          <a:pt x="2184370" y="4971169"/>
                        </a:cubicBezTo>
                        <a:cubicBezTo>
                          <a:pt x="2008432" y="4962479"/>
                          <a:pt x="1839466" y="4987619"/>
                          <a:pt x="1603715" y="4971169"/>
                        </a:cubicBezTo>
                        <a:cubicBezTo>
                          <a:pt x="1367965" y="4954719"/>
                          <a:pt x="1071076" y="4992099"/>
                          <a:pt x="801857" y="4971169"/>
                        </a:cubicBezTo>
                        <a:cubicBezTo>
                          <a:pt x="532638" y="4950239"/>
                          <a:pt x="170809" y="4959761"/>
                          <a:pt x="0" y="4971169"/>
                        </a:cubicBezTo>
                        <a:cubicBezTo>
                          <a:pt x="12720" y="4833090"/>
                          <a:pt x="26880" y="4656483"/>
                          <a:pt x="0" y="4399485"/>
                        </a:cubicBezTo>
                        <a:cubicBezTo>
                          <a:pt x="-26880" y="4142487"/>
                          <a:pt x="23543" y="4111496"/>
                          <a:pt x="0" y="3827800"/>
                        </a:cubicBezTo>
                        <a:cubicBezTo>
                          <a:pt x="-23543" y="3544105"/>
                          <a:pt x="12431" y="3588379"/>
                          <a:pt x="0" y="3355539"/>
                        </a:cubicBezTo>
                        <a:cubicBezTo>
                          <a:pt x="-12431" y="3122699"/>
                          <a:pt x="12657" y="2905160"/>
                          <a:pt x="0" y="2634720"/>
                        </a:cubicBezTo>
                        <a:cubicBezTo>
                          <a:pt x="-12657" y="2364280"/>
                          <a:pt x="-10969" y="2289183"/>
                          <a:pt x="0" y="2162459"/>
                        </a:cubicBezTo>
                        <a:cubicBezTo>
                          <a:pt x="10969" y="2035735"/>
                          <a:pt x="19423" y="1797483"/>
                          <a:pt x="0" y="1690197"/>
                        </a:cubicBezTo>
                        <a:cubicBezTo>
                          <a:pt x="-19423" y="1582911"/>
                          <a:pt x="-14053" y="1416966"/>
                          <a:pt x="0" y="1168225"/>
                        </a:cubicBezTo>
                        <a:cubicBezTo>
                          <a:pt x="14053" y="919484"/>
                          <a:pt x="-5187" y="870793"/>
                          <a:pt x="0" y="695964"/>
                        </a:cubicBezTo>
                        <a:cubicBezTo>
                          <a:pt x="5187" y="521135"/>
                          <a:pt x="27876" y="2212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0" dirty="0">
                <a:solidFill>
                  <a:schemeClr val="bg1"/>
                </a:solidFill>
                <a:ea typeface="Arial Unicode MS"/>
                <a:cs typeface="Calibri" panose="020F0502020204030204" pitchFamily="34" charset="0"/>
              </a:rPr>
              <a:t>Chia lớp làm 4 đội</a:t>
            </a:r>
          </a:p>
          <a:p>
            <a:pPr lvl="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0" dirty="0">
                <a:solidFill>
                  <a:schemeClr val="bg1"/>
                </a:solidFill>
                <a:ea typeface="Arial Unicode MS"/>
                <a:cs typeface="Calibri" panose="020F0502020204030204" pitchFamily="34" charset="0"/>
              </a:rPr>
              <a:t>Tham gia trò chơi MẢNH GHÉP</a:t>
            </a:r>
          </a:p>
          <a:p>
            <a:pPr lvl="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0" dirty="0">
                <a:solidFill>
                  <a:schemeClr val="bg1"/>
                </a:solidFill>
                <a:ea typeface="Arial Unicode MS"/>
                <a:cs typeface="Calibri" panose="020F0502020204030204" pitchFamily="34" charset="0"/>
              </a:rPr>
              <a:t>Di chuyển các bước và hình mô phỏng phù hợp ghép thành tiến trình mô phỏng hình ảnh chạm khắc trên đình làng</a:t>
            </a:r>
          </a:p>
          <a:p>
            <a:pPr lvl="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kern="0" dirty="0">
                <a:solidFill>
                  <a:schemeClr val="bg1"/>
                </a:solidFill>
                <a:ea typeface="Arial Unicode MS"/>
                <a:cs typeface="Calibri" panose="020F0502020204030204" pitchFamily="34" charset="0"/>
              </a:rPr>
              <a:t>Đội nào đúng và nhanh nhất sẽ dành chiến thắng</a:t>
            </a:r>
            <a:endParaRPr lang="en-SG" sz="2400" b="1" dirty="0">
              <a:solidFill>
                <a:schemeClr val="bg1"/>
              </a:solidFill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B1F4E77C-1D12-B8DE-8371-29E2CF315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53851" y="2054283"/>
            <a:ext cx="4092375" cy="46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26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TÌM HIỂU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B822F-C73B-4CCB-9C9E-D1DE9FFFF9D7}"/>
              </a:ext>
            </a:extLst>
          </p:cNvPr>
          <p:cNvSpPr txBox="1">
            <a:spLocks/>
          </p:cNvSpPr>
          <p:nvPr/>
        </p:nvSpPr>
        <p:spPr>
          <a:xfrm>
            <a:off x="1083212" y="1902110"/>
            <a:ext cx="956444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B1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1B9F52-7915-BD34-FF5F-E3553F54E3AA}"/>
              </a:ext>
            </a:extLst>
          </p:cNvPr>
          <p:cNvSpPr txBox="1">
            <a:spLocks/>
          </p:cNvSpPr>
          <p:nvPr/>
        </p:nvSpPr>
        <p:spPr>
          <a:xfrm>
            <a:off x="4063219" y="1902110"/>
            <a:ext cx="956444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E15EBC-DF94-741E-A6A7-FEB94BF61E5E}"/>
              </a:ext>
            </a:extLst>
          </p:cNvPr>
          <p:cNvSpPr txBox="1">
            <a:spLocks/>
          </p:cNvSpPr>
          <p:nvPr/>
        </p:nvSpPr>
        <p:spPr>
          <a:xfrm>
            <a:off x="7043226" y="1902111"/>
            <a:ext cx="956444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B3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A78601-9557-CF01-20BD-A77B5C3958B7}"/>
              </a:ext>
            </a:extLst>
          </p:cNvPr>
          <p:cNvSpPr txBox="1">
            <a:spLocks/>
          </p:cNvSpPr>
          <p:nvPr/>
        </p:nvSpPr>
        <p:spPr>
          <a:xfrm>
            <a:off x="10023233" y="2015518"/>
            <a:ext cx="956444" cy="876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B4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C32171-A7E6-51A7-3E87-1D97FF379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73" b="15110"/>
          <a:stretch/>
        </p:blipFill>
        <p:spPr>
          <a:xfrm>
            <a:off x="191146" y="3730350"/>
            <a:ext cx="2795088" cy="268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BE2B1-661E-7EA3-1A1F-96A2FDAC8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162" b="7650"/>
          <a:stretch/>
        </p:blipFill>
        <p:spPr>
          <a:xfrm>
            <a:off x="6172039" y="3730350"/>
            <a:ext cx="2698817" cy="2831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26E13-7C1A-064E-9B12-7594F7544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73" b="11868"/>
          <a:stretch/>
        </p:blipFill>
        <p:spPr>
          <a:xfrm>
            <a:off x="3216736" y="3741600"/>
            <a:ext cx="2692270" cy="268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7DB4F-DE1F-18D2-BE2E-90FD646F8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16" b="9535"/>
          <a:stretch/>
        </p:blipFill>
        <p:spPr>
          <a:xfrm>
            <a:off x="9101358" y="3730350"/>
            <a:ext cx="3027227" cy="30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2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2614365-7905-2005-0401-AA8A385E9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45934"/>
              </p:ext>
            </p:extLst>
          </p:nvPr>
        </p:nvGraphicFramePr>
        <p:xfrm>
          <a:off x="1771947" y="1356507"/>
          <a:ext cx="8128000" cy="491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0B62F13-9C65-E57A-279D-870DB71C4F60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TÌM HIỂU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95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5899" y="4131593"/>
            <a:ext cx="640080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2">
                    <a:lumMod val="50000"/>
                  </a:schemeClr>
                </a:solidFill>
              </a:rPr>
              <a:t>Đình là nơi thờ Thành </a:t>
            </a:r>
            <a:r>
              <a:rPr lang="vi-VN" sz="2800" b="1" dirty="0" smtClean="0">
                <a:solidFill>
                  <a:schemeClr val="tx2">
                    <a:lumMod val="50000"/>
                  </a:schemeClr>
                </a:solidFill>
              </a:rPr>
              <a:t>hoàng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làng</a:t>
            </a:r>
            <a:r>
              <a:rPr lang="vi-VN" sz="2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vi-VN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70784-11C3-FD29-9C56-8E7B3607EF0C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HƯỚNG DẪN THỰC HÀNH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2EDA27E-2AC0-638D-01F9-015F311BCED2}"/>
              </a:ext>
            </a:extLst>
          </p:cNvPr>
          <p:cNvSpPr txBox="1">
            <a:spLocks/>
          </p:cNvSpPr>
          <p:nvPr/>
        </p:nvSpPr>
        <p:spPr>
          <a:xfrm>
            <a:off x="4081087" y="59442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MẢNH GHÉP</a:t>
            </a:r>
            <a:endParaRPr lang="en-VN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E320B2B-6177-49D8-0B73-F9E186317C61}"/>
              </a:ext>
            </a:extLst>
          </p:cNvPr>
          <p:cNvSpPr txBox="1">
            <a:spLocks/>
          </p:cNvSpPr>
          <p:nvPr/>
        </p:nvSpPr>
        <p:spPr>
          <a:xfrm>
            <a:off x="815926" y="1794296"/>
            <a:ext cx="1122911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VN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C5FE92C-1F33-2A57-EC64-FC71EB5D3255}"/>
              </a:ext>
            </a:extLst>
          </p:cNvPr>
          <p:cNvSpPr txBox="1">
            <a:spLocks/>
          </p:cNvSpPr>
          <p:nvPr/>
        </p:nvSpPr>
        <p:spPr>
          <a:xfrm>
            <a:off x="815926" y="4324136"/>
            <a:ext cx="1122911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VN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AA371FF-5AB7-614B-F429-894C18A6CA2E}"/>
              </a:ext>
            </a:extLst>
          </p:cNvPr>
          <p:cNvSpPr txBox="1">
            <a:spLocks/>
          </p:cNvSpPr>
          <p:nvPr/>
        </p:nvSpPr>
        <p:spPr>
          <a:xfrm>
            <a:off x="6440658" y="4324135"/>
            <a:ext cx="1122911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VN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EA7FAC5-01AD-0005-C8AD-3978AE2666F4}"/>
              </a:ext>
            </a:extLst>
          </p:cNvPr>
          <p:cNvSpPr txBox="1">
            <a:spLocks/>
          </p:cNvSpPr>
          <p:nvPr/>
        </p:nvSpPr>
        <p:spPr>
          <a:xfrm>
            <a:off x="6440658" y="1794296"/>
            <a:ext cx="1122911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VN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7B7C48-1EF8-ED20-0B6F-363F52AC8F3F}"/>
              </a:ext>
            </a:extLst>
          </p:cNvPr>
          <p:cNvSpPr txBox="1"/>
          <p:nvPr/>
        </p:nvSpPr>
        <p:spPr>
          <a:xfrm>
            <a:off x="3380448" y="1611975"/>
            <a:ext cx="24959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CC5718-5771-4FC5-B21B-B2B8224E356F}"/>
              </a:ext>
            </a:extLst>
          </p:cNvPr>
          <p:cNvSpPr txBox="1"/>
          <p:nvPr/>
        </p:nvSpPr>
        <p:spPr>
          <a:xfrm>
            <a:off x="3380449" y="4053654"/>
            <a:ext cx="239949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lõm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97C293-C9A3-1274-B5FB-DBA508C284DA}"/>
              </a:ext>
            </a:extLst>
          </p:cNvPr>
          <p:cNvSpPr txBox="1"/>
          <p:nvPr/>
        </p:nvSpPr>
        <p:spPr>
          <a:xfrm>
            <a:off x="9005180" y="1623120"/>
            <a:ext cx="24959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phỏng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8A23C6-F272-FF7C-72C8-66E7B6333A15}"/>
              </a:ext>
            </a:extLst>
          </p:cNvPr>
          <p:cNvSpPr txBox="1"/>
          <p:nvPr/>
        </p:nvSpPr>
        <p:spPr>
          <a:xfrm>
            <a:off x="8880107" y="3896052"/>
            <a:ext cx="24959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86132-73F9-B8E2-F872-73D5592B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73" b="15110"/>
          <a:stretch/>
        </p:blipFill>
        <p:spPr>
          <a:xfrm>
            <a:off x="1585375" y="1999387"/>
            <a:ext cx="1167962" cy="1123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A6987-E748-A414-5935-0467F6E005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162" b="7650"/>
          <a:stretch/>
        </p:blipFill>
        <p:spPr>
          <a:xfrm>
            <a:off x="1431590" y="4472725"/>
            <a:ext cx="1167962" cy="1225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E0024-AD0D-7324-C7A0-F34CFDAC7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73" b="11868"/>
          <a:stretch/>
        </p:blipFill>
        <p:spPr>
          <a:xfrm>
            <a:off x="7123803" y="1999387"/>
            <a:ext cx="1266341" cy="126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FCE52-0BE4-E9F2-17FF-D68938FF9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16" b="9535"/>
          <a:stretch/>
        </p:blipFill>
        <p:spPr>
          <a:xfrm>
            <a:off x="7138108" y="4472725"/>
            <a:ext cx="1209864" cy="12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2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B0C2FA-4872-B446-98FA-B4D2E513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57" y="3927909"/>
            <a:ext cx="11257732" cy="6567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đất nặn có thể mô phỏng được đường nét, hình khối của các hoạt cảnh chạm khắc trên đình làng </a:t>
            </a:r>
            <a:br>
              <a:rPr lang="vi-VN" sz="3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Việt Nam </a:t>
            </a:r>
            <a:endParaRPr lang="en-US" sz="3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B0C2FA-4872-B446-98FA-B4D2E513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3582" y="3790950"/>
            <a:ext cx="11257732" cy="6567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</a:t>
            </a:r>
            <a:b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CHẠM KHẮC ĐÌNH LÀNG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C5B000B8-E2FE-F362-AF0B-B4A1089E0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612582" y="611360"/>
            <a:ext cx="3463136" cy="56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 CHẠM KHẮC ĐÌNH LÀNG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0D82B2E1-C9DF-6306-8BCF-15CD03E7C866}"/>
              </a:ext>
            </a:extLst>
          </p:cNvPr>
          <p:cNvSpPr/>
          <p:nvPr/>
        </p:nvSpPr>
        <p:spPr>
          <a:xfrm>
            <a:off x="3410856" y="1314888"/>
            <a:ext cx="6742794" cy="4590612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hình ảnh chạm khắc trên đình làng em thích và mô phỏng theo gợi ý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D1D73199-011E-0790-C56E-1D80206E6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7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 CHẠM KHẮC ĐÌNH LÀNG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311A8-DCA3-9D99-D82B-85F9C164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49" y="1168400"/>
            <a:ext cx="979424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 CHẠM KHẮC ĐÌNH LÀNG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24E6B2-4B97-AC73-4D67-42F55D9A6613}"/>
              </a:ext>
            </a:extLst>
          </p:cNvPr>
          <p:cNvGrpSpPr/>
          <p:nvPr/>
        </p:nvGrpSpPr>
        <p:grpSpPr>
          <a:xfrm>
            <a:off x="2165350" y="1257313"/>
            <a:ext cx="7531100" cy="5600687"/>
            <a:chOff x="1327150" y="1257312"/>
            <a:chExt cx="7531100" cy="56006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A6732D-D563-F451-2C16-9D43C3DE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" t="5" r="49303" b="-5"/>
            <a:stretch/>
          </p:blipFill>
          <p:spPr>
            <a:xfrm>
              <a:off x="1327150" y="1257312"/>
              <a:ext cx="7531100" cy="50701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0691D4-B025-7BF6-9D8E-F417F6B0B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905"/>
            <a:stretch/>
          </p:blipFill>
          <p:spPr>
            <a:xfrm>
              <a:off x="2057399" y="6327460"/>
              <a:ext cx="4476751" cy="530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4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 CHẠM KHẮC ĐÌNH LÀNG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2392D-9B9E-A810-7C67-FF5CD7E4C7C0}"/>
              </a:ext>
            </a:extLst>
          </p:cNvPr>
          <p:cNvGrpSpPr/>
          <p:nvPr/>
        </p:nvGrpSpPr>
        <p:grpSpPr>
          <a:xfrm>
            <a:off x="2724150" y="1228725"/>
            <a:ext cx="6267450" cy="5411858"/>
            <a:chOff x="2724150" y="1228725"/>
            <a:chExt cx="6267450" cy="54118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A6732D-D563-F451-2C16-9D43C3DE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95"/>
            <a:stretch/>
          </p:blipFill>
          <p:spPr>
            <a:xfrm>
              <a:off x="2724150" y="1228725"/>
              <a:ext cx="6267450" cy="47451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429F25-B762-6D0C-BE5B-6555754A8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548"/>
            <a:stretch/>
          </p:blipFill>
          <p:spPr>
            <a:xfrm>
              <a:off x="3562349" y="5973833"/>
              <a:ext cx="4294909" cy="66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8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.remove.bg/downloads/f60bc39d-ecfe-4d9c-b6f3-d64802c826ff/image-removebg-preview.png">
            <a:extLst>
              <a:ext uri="{FF2B5EF4-FFF2-40B4-BE49-F238E27FC236}">
                <a16:creationId xmlns:a16="http://schemas.microsoft.com/office/drawing/2014/main" id="{DA416D8D-FB5F-7B0B-9C28-0B92D2D6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807">
            <a:off x="3912924" y="768559"/>
            <a:ext cx="3913033" cy="391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8EE9A1D-DDBD-5F48-68BB-20119E4F0D08}"/>
              </a:ext>
            </a:extLst>
          </p:cNvPr>
          <p:cNvSpPr/>
          <p:nvPr/>
        </p:nvSpPr>
        <p:spPr>
          <a:xfrm>
            <a:off x="2679638" y="4277900"/>
            <a:ext cx="6035040" cy="16785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33534691">
                  <a:custGeom>
                    <a:avLst/>
                    <a:gdLst>
                      <a:gd name="connsiteX0" fmla="*/ 0 w 6035040"/>
                      <a:gd name="connsiteY0" fmla="*/ 279771 h 1678594"/>
                      <a:gd name="connsiteX1" fmla="*/ 279771 w 6035040"/>
                      <a:gd name="connsiteY1" fmla="*/ 0 h 1678594"/>
                      <a:gd name="connsiteX2" fmla="*/ 854698 w 6035040"/>
                      <a:gd name="connsiteY2" fmla="*/ 0 h 1678594"/>
                      <a:gd name="connsiteX3" fmla="*/ 1539136 w 6035040"/>
                      <a:gd name="connsiteY3" fmla="*/ 0 h 1678594"/>
                      <a:gd name="connsiteX4" fmla="*/ 2059308 w 6035040"/>
                      <a:gd name="connsiteY4" fmla="*/ 0 h 1678594"/>
                      <a:gd name="connsiteX5" fmla="*/ 2579480 w 6035040"/>
                      <a:gd name="connsiteY5" fmla="*/ 0 h 1678594"/>
                      <a:gd name="connsiteX6" fmla="*/ 3154407 w 6035040"/>
                      <a:gd name="connsiteY6" fmla="*/ 0 h 1678594"/>
                      <a:gd name="connsiteX7" fmla="*/ 3674580 w 6035040"/>
                      <a:gd name="connsiteY7" fmla="*/ 0 h 1678594"/>
                      <a:gd name="connsiteX8" fmla="*/ 4413772 w 6035040"/>
                      <a:gd name="connsiteY8" fmla="*/ 0 h 1678594"/>
                      <a:gd name="connsiteX9" fmla="*/ 4933944 w 6035040"/>
                      <a:gd name="connsiteY9" fmla="*/ 0 h 1678594"/>
                      <a:gd name="connsiteX10" fmla="*/ 5755269 w 6035040"/>
                      <a:gd name="connsiteY10" fmla="*/ 0 h 1678594"/>
                      <a:gd name="connsiteX11" fmla="*/ 6035040 w 6035040"/>
                      <a:gd name="connsiteY11" fmla="*/ 279771 h 1678594"/>
                      <a:gd name="connsiteX12" fmla="*/ 6035040 w 6035040"/>
                      <a:gd name="connsiteY12" fmla="*/ 850488 h 1678594"/>
                      <a:gd name="connsiteX13" fmla="*/ 6035040 w 6035040"/>
                      <a:gd name="connsiteY13" fmla="*/ 1398823 h 1678594"/>
                      <a:gd name="connsiteX14" fmla="*/ 5755269 w 6035040"/>
                      <a:gd name="connsiteY14" fmla="*/ 1678594 h 1678594"/>
                      <a:gd name="connsiteX15" fmla="*/ 5016077 w 6035040"/>
                      <a:gd name="connsiteY15" fmla="*/ 1678594 h 1678594"/>
                      <a:gd name="connsiteX16" fmla="*/ 4276885 w 6035040"/>
                      <a:gd name="connsiteY16" fmla="*/ 1678594 h 1678594"/>
                      <a:gd name="connsiteX17" fmla="*/ 3537692 w 6035040"/>
                      <a:gd name="connsiteY17" fmla="*/ 1678594 h 1678594"/>
                      <a:gd name="connsiteX18" fmla="*/ 2743745 w 6035040"/>
                      <a:gd name="connsiteY18" fmla="*/ 1678594 h 1678594"/>
                      <a:gd name="connsiteX19" fmla="*/ 2168818 w 6035040"/>
                      <a:gd name="connsiteY19" fmla="*/ 1678594 h 1678594"/>
                      <a:gd name="connsiteX20" fmla="*/ 1648646 w 6035040"/>
                      <a:gd name="connsiteY20" fmla="*/ 1678594 h 1678594"/>
                      <a:gd name="connsiteX21" fmla="*/ 279771 w 6035040"/>
                      <a:gd name="connsiteY21" fmla="*/ 1678594 h 1678594"/>
                      <a:gd name="connsiteX22" fmla="*/ 0 w 6035040"/>
                      <a:gd name="connsiteY22" fmla="*/ 1398823 h 1678594"/>
                      <a:gd name="connsiteX23" fmla="*/ 0 w 6035040"/>
                      <a:gd name="connsiteY23" fmla="*/ 861678 h 1678594"/>
                      <a:gd name="connsiteX24" fmla="*/ 0 w 6035040"/>
                      <a:gd name="connsiteY24" fmla="*/ 279771 h 1678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035040" h="1678594" fill="none" extrusionOk="0">
                        <a:moveTo>
                          <a:pt x="0" y="279771"/>
                        </a:moveTo>
                        <a:cubicBezTo>
                          <a:pt x="23135" y="129822"/>
                          <a:pt x="98818" y="25689"/>
                          <a:pt x="279771" y="0"/>
                        </a:cubicBezTo>
                        <a:cubicBezTo>
                          <a:pt x="417979" y="8103"/>
                          <a:pt x="735898" y="-3737"/>
                          <a:pt x="854698" y="0"/>
                        </a:cubicBezTo>
                        <a:cubicBezTo>
                          <a:pt x="973498" y="3737"/>
                          <a:pt x="1376798" y="5765"/>
                          <a:pt x="1539136" y="0"/>
                        </a:cubicBezTo>
                        <a:cubicBezTo>
                          <a:pt x="1701474" y="-5765"/>
                          <a:pt x="1919810" y="19872"/>
                          <a:pt x="2059308" y="0"/>
                        </a:cubicBezTo>
                        <a:cubicBezTo>
                          <a:pt x="2198806" y="-19872"/>
                          <a:pt x="2423601" y="7735"/>
                          <a:pt x="2579480" y="0"/>
                        </a:cubicBezTo>
                        <a:cubicBezTo>
                          <a:pt x="2735359" y="-7735"/>
                          <a:pt x="2928338" y="18529"/>
                          <a:pt x="3154407" y="0"/>
                        </a:cubicBezTo>
                        <a:cubicBezTo>
                          <a:pt x="3380476" y="-18529"/>
                          <a:pt x="3561119" y="14623"/>
                          <a:pt x="3674580" y="0"/>
                        </a:cubicBezTo>
                        <a:cubicBezTo>
                          <a:pt x="3788041" y="-14623"/>
                          <a:pt x="4240121" y="21431"/>
                          <a:pt x="4413772" y="0"/>
                        </a:cubicBezTo>
                        <a:cubicBezTo>
                          <a:pt x="4587423" y="-21431"/>
                          <a:pt x="4806710" y="20602"/>
                          <a:pt x="4933944" y="0"/>
                        </a:cubicBezTo>
                        <a:cubicBezTo>
                          <a:pt x="5061178" y="-20602"/>
                          <a:pt x="5541453" y="-8202"/>
                          <a:pt x="5755269" y="0"/>
                        </a:cubicBezTo>
                        <a:cubicBezTo>
                          <a:pt x="5909614" y="18181"/>
                          <a:pt x="6034809" y="138215"/>
                          <a:pt x="6035040" y="279771"/>
                        </a:cubicBezTo>
                        <a:cubicBezTo>
                          <a:pt x="6060928" y="490190"/>
                          <a:pt x="6010695" y="591644"/>
                          <a:pt x="6035040" y="850488"/>
                        </a:cubicBezTo>
                        <a:cubicBezTo>
                          <a:pt x="6059385" y="1109332"/>
                          <a:pt x="6020711" y="1159435"/>
                          <a:pt x="6035040" y="1398823"/>
                        </a:cubicBezTo>
                        <a:cubicBezTo>
                          <a:pt x="6040731" y="1585264"/>
                          <a:pt x="5924085" y="1663891"/>
                          <a:pt x="5755269" y="1678594"/>
                        </a:cubicBezTo>
                        <a:cubicBezTo>
                          <a:pt x="5503633" y="1702415"/>
                          <a:pt x="5357927" y="1665079"/>
                          <a:pt x="5016077" y="1678594"/>
                        </a:cubicBezTo>
                        <a:cubicBezTo>
                          <a:pt x="4674227" y="1692109"/>
                          <a:pt x="4508161" y="1715235"/>
                          <a:pt x="4276885" y="1678594"/>
                        </a:cubicBezTo>
                        <a:cubicBezTo>
                          <a:pt x="4045609" y="1641953"/>
                          <a:pt x="3762435" y="1678905"/>
                          <a:pt x="3537692" y="1678594"/>
                        </a:cubicBezTo>
                        <a:cubicBezTo>
                          <a:pt x="3312949" y="1678283"/>
                          <a:pt x="2998579" y="1666897"/>
                          <a:pt x="2743745" y="1678594"/>
                        </a:cubicBezTo>
                        <a:cubicBezTo>
                          <a:pt x="2488911" y="1690291"/>
                          <a:pt x="2451721" y="1686428"/>
                          <a:pt x="2168818" y="1678594"/>
                        </a:cubicBezTo>
                        <a:cubicBezTo>
                          <a:pt x="1885915" y="1670760"/>
                          <a:pt x="1816264" y="1660944"/>
                          <a:pt x="1648646" y="1678594"/>
                        </a:cubicBezTo>
                        <a:cubicBezTo>
                          <a:pt x="1481028" y="1696244"/>
                          <a:pt x="780793" y="1684611"/>
                          <a:pt x="279771" y="1678594"/>
                        </a:cubicBezTo>
                        <a:cubicBezTo>
                          <a:pt x="152560" y="1655366"/>
                          <a:pt x="14019" y="1527408"/>
                          <a:pt x="0" y="1398823"/>
                        </a:cubicBezTo>
                        <a:cubicBezTo>
                          <a:pt x="3515" y="1241002"/>
                          <a:pt x="7287" y="1035294"/>
                          <a:pt x="0" y="861678"/>
                        </a:cubicBezTo>
                        <a:cubicBezTo>
                          <a:pt x="-7287" y="688062"/>
                          <a:pt x="3997" y="505088"/>
                          <a:pt x="0" y="279771"/>
                        </a:cubicBezTo>
                        <a:close/>
                      </a:path>
                      <a:path w="6035040" h="1678594" stroke="0" extrusionOk="0">
                        <a:moveTo>
                          <a:pt x="0" y="279771"/>
                        </a:moveTo>
                        <a:cubicBezTo>
                          <a:pt x="4955" y="140308"/>
                          <a:pt x="141998" y="5120"/>
                          <a:pt x="279771" y="0"/>
                        </a:cubicBezTo>
                        <a:cubicBezTo>
                          <a:pt x="470836" y="-17020"/>
                          <a:pt x="744590" y="6842"/>
                          <a:pt x="909453" y="0"/>
                        </a:cubicBezTo>
                        <a:cubicBezTo>
                          <a:pt x="1074316" y="-6842"/>
                          <a:pt x="1183882" y="5681"/>
                          <a:pt x="1429626" y="0"/>
                        </a:cubicBezTo>
                        <a:cubicBezTo>
                          <a:pt x="1675370" y="-5681"/>
                          <a:pt x="1994437" y="-13044"/>
                          <a:pt x="2168818" y="0"/>
                        </a:cubicBezTo>
                        <a:cubicBezTo>
                          <a:pt x="2343199" y="13044"/>
                          <a:pt x="2435887" y="3894"/>
                          <a:pt x="2688990" y="0"/>
                        </a:cubicBezTo>
                        <a:cubicBezTo>
                          <a:pt x="2942093" y="-3894"/>
                          <a:pt x="3122782" y="18559"/>
                          <a:pt x="3263917" y="0"/>
                        </a:cubicBezTo>
                        <a:cubicBezTo>
                          <a:pt x="3405052" y="-18559"/>
                          <a:pt x="3543965" y="8269"/>
                          <a:pt x="3784090" y="0"/>
                        </a:cubicBezTo>
                        <a:cubicBezTo>
                          <a:pt x="4024215" y="-8269"/>
                          <a:pt x="4282843" y="-3025"/>
                          <a:pt x="4578037" y="0"/>
                        </a:cubicBezTo>
                        <a:cubicBezTo>
                          <a:pt x="4873231" y="3025"/>
                          <a:pt x="5295058" y="38161"/>
                          <a:pt x="5755269" y="0"/>
                        </a:cubicBezTo>
                        <a:cubicBezTo>
                          <a:pt x="5899634" y="-2699"/>
                          <a:pt x="6052388" y="145239"/>
                          <a:pt x="6035040" y="279771"/>
                        </a:cubicBezTo>
                        <a:cubicBezTo>
                          <a:pt x="6028583" y="527859"/>
                          <a:pt x="6040399" y="664077"/>
                          <a:pt x="6035040" y="816916"/>
                        </a:cubicBezTo>
                        <a:cubicBezTo>
                          <a:pt x="6029681" y="969755"/>
                          <a:pt x="6040031" y="1131201"/>
                          <a:pt x="6035040" y="1398823"/>
                        </a:cubicBezTo>
                        <a:cubicBezTo>
                          <a:pt x="6031271" y="1548796"/>
                          <a:pt x="5892634" y="1705815"/>
                          <a:pt x="5755269" y="1678594"/>
                        </a:cubicBezTo>
                        <a:cubicBezTo>
                          <a:pt x="5518853" y="1689845"/>
                          <a:pt x="5224451" y="1708705"/>
                          <a:pt x="5016077" y="1678594"/>
                        </a:cubicBezTo>
                        <a:cubicBezTo>
                          <a:pt x="4807703" y="1648483"/>
                          <a:pt x="4601634" y="1694116"/>
                          <a:pt x="4276885" y="1678594"/>
                        </a:cubicBezTo>
                        <a:cubicBezTo>
                          <a:pt x="3952136" y="1663072"/>
                          <a:pt x="3889864" y="1653020"/>
                          <a:pt x="3756712" y="1678594"/>
                        </a:cubicBezTo>
                        <a:cubicBezTo>
                          <a:pt x="3623560" y="1704168"/>
                          <a:pt x="3362654" y="1707968"/>
                          <a:pt x="3072275" y="1678594"/>
                        </a:cubicBezTo>
                        <a:cubicBezTo>
                          <a:pt x="2781896" y="1649220"/>
                          <a:pt x="2680343" y="1678569"/>
                          <a:pt x="2497348" y="1678594"/>
                        </a:cubicBezTo>
                        <a:cubicBezTo>
                          <a:pt x="2314353" y="1678619"/>
                          <a:pt x="2026998" y="1695697"/>
                          <a:pt x="1758155" y="1678594"/>
                        </a:cubicBezTo>
                        <a:cubicBezTo>
                          <a:pt x="1489312" y="1661491"/>
                          <a:pt x="1361762" y="1654192"/>
                          <a:pt x="1073718" y="1678594"/>
                        </a:cubicBezTo>
                        <a:cubicBezTo>
                          <a:pt x="785674" y="1702996"/>
                          <a:pt x="582864" y="1683170"/>
                          <a:pt x="279771" y="1678594"/>
                        </a:cubicBezTo>
                        <a:cubicBezTo>
                          <a:pt x="141963" y="1651724"/>
                          <a:pt x="-17900" y="1536002"/>
                          <a:pt x="0" y="1398823"/>
                        </a:cubicBezTo>
                        <a:cubicBezTo>
                          <a:pt x="-22754" y="1154206"/>
                          <a:pt x="8579" y="1083850"/>
                          <a:pt x="0" y="861678"/>
                        </a:cubicBezTo>
                        <a:cubicBezTo>
                          <a:pt x="-8579" y="639506"/>
                          <a:pt x="23260" y="483182"/>
                          <a:pt x="0" y="27977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A7288E-C0C9-60E3-39FE-6011B74548BF}"/>
              </a:ext>
            </a:extLst>
          </p:cNvPr>
          <p:cNvSpPr txBox="1">
            <a:spLocks/>
          </p:cNvSpPr>
          <p:nvPr/>
        </p:nvSpPr>
        <p:spPr>
          <a:xfrm>
            <a:off x="3477319" y="1864569"/>
            <a:ext cx="4784243" cy="3939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MÔ PHỎNG TOÀN BỘ HAY TRÍCH ĐOẠN MỘT PHẦN TÁC PHẨM CHẠM KHẮC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5AFE41-5AF3-759D-4351-FEC150800FA3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MÔ PHỎNG HÌNH ẢNH CHẠM KHẮC ĐÌNH LÀNG 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3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B0C2FA-4872-B446-98FA-B4D2E513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7300" y="3943350"/>
            <a:ext cx="11257732" cy="6567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TRƯNG BÀY SẢN PHẨM </a:t>
            </a:r>
            <a:b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CHIA SẺ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79667B90-73BC-A486-41FB-77184CE3D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5014" y="1222720"/>
            <a:ext cx="3463136" cy="56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0b4e669e-5c92-4b13-b4e7-ad5f6c4d212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F965361-1F32-4CB4-BC25-CAFB58435980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03717" y="1392971"/>
            <a:ext cx="10722066" cy="4585198"/>
            <a:chOff x="451691" y="1032433"/>
            <a:chExt cx="12371275" cy="5290457"/>
          </a:xfrm>
        </p:grpSpPr>
        <p:grpSp>
          <p:nvGrpSpPr>
            <p:cNvPr id="6" name="íṧḷîḑe">
              <a:extLst>
                <a:ext uri="{FF2B5EF4-FFF2-40B4-BE49-F238E27FC236}">
                  <a16:creationId xmlns:a16="http://schemas.microsoft.com/office/drawing/2014/main" id="{246DA09C-AC31-4BF4-868C-80B294224C24}"/>
                </a:ext>
              </a:extLst>
            </p:cNvPr>
            <p:cNvGrpSpPr/>
            <p:nvPr/>
          </p:nvGrpSpPr>
          <p:grpSpPr>
            <a:xfrm>
              <a:off x="451691" y="1061419"/>
              <a:ext cx="3707875" cy="1951198"/>
              <a:chOff x="485356" y="-324468"/>
              <a:chExt cx="3380642" cy="1951198"/>
            </a:xfrm>
          </p:grpSpPr>
          <p:sp>
            <p:nvSpPr>
              <p:cNvPr id="36" name="îṡļiḓê">
                <a:extLst>
                  <a:ext uri="{FF2B5EF4-FFF2-40B4-BE49-F238E27FC236}">
                    <a16:creationId xmlns:a16="http://schemas.microsoft.com/office/drawing/2014/main" id="{8A6B2DD3-E1BA-487B-A9A9-B317F81DF9A5}"/>
                  </a:ext>
                </a:extLst>
              </p:cNvPr>
              <p:cNvSpPr/>
              <p:nvPr/>
            </p:nvSpPr>
            <p:spPr>
              <a:xfrm>
                <a:off x="485356" y="-324468"/>
                <a:ext cx="3380642" cy="1522668"/>
              </a:xfrm>
              <a:prstGeom prst="round1Rect">
                <a:avLst>
                  <a:gd name="adj" fmla="val 2878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37" name="ïŝ1íďe">
                <a:extLst>
                  <a:ext uri="{FF2B5EF4-FFF2-40B4-BE49-F238E27FC236}">
                    <a16:creationId xmlns:a16="http://schemas.microsoft.com/office/drawing/2014/main" id="{D873C839-3AB4-46DE-A883-0764547C947C}"/>
                  </a:ext>
                </a:extLst>
              </p:cNvPr>
              <p:cNvSpPr/>
              <p:nvPr/>
            </p:nvSpPr>
            <p:spPr>
              <a:xfrm flipH="1" flipV="1">
                <a:off x="485356" y="1183591"/>
                <a:ext cx="876299" cy="443139"/>
              </a:xfrm>
              <a:prstGeom prst="rt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7" name="îṣ1íḓe">
              <a:extLst>
                <a:ext uri="{FF2B5EF4-FFF2-40B4-BE49-F238E27FC236}">
                  <a16:creationId xmlns:a16="http://schemas.microsoft.com/office/drawing/2014/main" id="{2FF81CF0-DC8D-4920-BCE9-E14FC9EE0A8D}"/>
                </a:ext>
              </a:extLst>
            </p:cNvPr>
            <p:cNvGrpSpPr/>
            <p:nvPr/>
          </p:nvGrpSpPr>
          <p:grpSpPr>
            <a:xfrm>
              <a:off x="3499656" y="4402613"/>
              <a:ext cx="3225717" cy="1920277"/>
              <a:chOff x="3480229" y="3016726"/>
              <a:chExt cx="2941035" cy="1920277"/>
            </a:xfrm>
          </p:grpSpPr>
          <p:sp>
            <p:nvSpPr>
              <p:cNvPr id="34" name="îsḻíḋé">
                <a:extLst>
                  <a:ext uri="{FF2B5EF4-FFF2-40B4-BE49-F238E27FC236}">
                    <a16:creationId xmlns:a16="http://schemas.microsoft.com/office/drawing/2014/main" id="{CA425145-B725-42E3-8E1D-EDF9D5C5E8DC}"/>
                  </a:ext>
                </a:extLst>
              </p:cNvPr>
              <p:cNvSpPr/>
              <p:nvPr/>
            </p:nvSpPr>
            <p:spPr>
              <a:xfrm>
                <a:off x="3480229" y="3016726"/>
                <a:ext cx="2941035" cy="1477138"/>
              </a:xfrm>
              <a:prstGeom prst="round1Rect">
                <a:avLst>
                  <a:gd name="adj" fmla="val 28788"/>
                </a:avLst>
              </a:prstGeom>
              <a:solidFill>
                <a:schemeClr val="tx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35" name="iṥ1íḓe">
                <a:extLst>
                  <a:ext uri="{FF2B5EF4-FFF2-40B4-BE49-F238E27FC236}">
                    <a16:creationId xmlns:a16="http://schemas.microsoft.com/office/drawing/2014/main" id="{9763DAE2-7BC3-45E0-B4C9-8E3280DB1FA3}"/>
                  </a:ext>
                </a:extLst>
              </p:cNvPr>
              <p:cNvSpPr/>
              <p:nvPr/>
            </p:nvSpPr>
            <p:spPr>
              <a:xfrm flipH="1" flipV="1">
                <a:off x="3480229" y="4493865"/>
                <a:ext cx="876300" cy="443138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8" name="íṣļîḍè">
              <a:extLst>
                <a:ext uri="{FF2B5EF4-FFF2-40B4-BE49-F238E27FC236}">
                  <a16:creationId xmlns:a16="http://schemas.microsoft.com/office/drawing/2014/main" id="{9087C670-FB18-4906-8956-31338C833520}"/>
                </a:ext>
              </a:extLst>
            </p:cNvPr>
            <p:cNvGrpSpPr/>
            <p:nvPr/>
          </p:nvGrpSpPr>
          <p:grpSpPr>
            <a:xfrm>
              <a:off x="6715270" y="1032433"/>
              <a:ext cx="3227948" cy="1965804"/>
              <a:chOff x="6633404" y="-353454"/>
              <a:chExt cx="2943071" cy="1965804"/>
            </a:xfrm>
          </p:grpSpPr>
          <p:sp>
            <p:nvSpPr>
              <p:cNvPr id="32" name="iṣlïḓé">
                <a:extLst>
                  <a:ext uri="{FF2B5EF4-FFF2-40B4-BE49-F238E27FC236}">
                    <a16:creationId xmlns:a16="http://schemas.microsoft.com/office/drawing/2014/main" id="{C21A8696-C0A1-4A9F-B5D1-93FBD731FFFF}"/>
                  </a:ext>
                </a:extLst>
              </p:cNvPr>
              <p:cNvSpPr/>
              <p:nvPr/>
            </p:nvSpPr>
            <p:spPr>
              <a:xfrm>
                <a:off x="6633404" y="-353454"/>
                <a:ext cx="2943071" cy="1522667"/>
              </a:xfrm>
              <a:prstGeom prst="round1Rect">
                <a:avLst>
                  <a:gd name="adj" fmla="val 2878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33" name="ïṥļiďè">
                <a:extLst>
                  <a:ext uri="{FF2B5EF4-FFF2-40B4-BE49-F238E27FC236}">
                    <a16:creationId xmlns:a16="http://schemas.microsoft.com/office/drawing/2014/main" id="{87E5E76D-C05F-45F7-8F3F-A12BE386CBC3}"/>
                  </a:ext>
                </a:extLst>
              </p:cNvPr>
              <p:cNvSpPr/>
              <p:nvPr/>
            </p:nvSpPr>
            <p:spPr>
              <a:xfrm flipH="1" flipV="1">
                <a:off x="6633404" y="1169212"/>
                <a:ext cx="876300" cy="443138"/>
              </a:xfrm>
              <a:prstGeom prst="rtTriangl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9" name="îṧ1îḍé">
              <a:extLst>
                <a:ext uri="{FF2B5EF4-FFF2-40B4-BE49-F238E27FC236}">
                  <a16:creationId xmlns:a16="http://schemas.microsoft.com/office/drawing/2014/main" id="{CD6FA09B-CA75-49CF-B3FE-E4E13C34DD6B}"/>
                </a:ext>
              </a:extLst>
            </p:cNvPr>
            <p:cNvGrpSpPr/>
            <p:nvPr/>
          </p:nvGrpSpPr>
          <p:grpSpPr>
            <a:xfrm>
              <a:off x="9702155" y="4402593"/>
              <a:ext cx="3120811" cy="1920277"/>
              <a:chOff x="9572595" y="3016706"/>
              <a:chExt cx="2845390" cy="1920277"/>
            </a:xfrm>
          </p:grpSpPr>
          <p:sp>
            <p:nvSpPr>
              <p:cNvPr id="30" name="ïŝľide">
                <a:extLst>
                  <a:ext uri="{FF2B5EF4-FFF2-40B4-BE49-F238E27FC236}">
                    <a16:creationId xmlns:a16="http://schemas.microsoft.com/office/drawing/2014/main" id="{28CF8084-FBFC-49DC-B08B-4995D8AEAFD1}"/>
                  </a:ext>
                </a:extLst>
              </p:cNvPr>
              <p:cNvSpPr/>
              <p:nvPr/>
            </p:nvSpPr>
            <p:spPr>
              <a:xfrm>
                <a:off x="9572595" y="3016706"/>
                <a:ext cx="2845390" cy="1477139"/>
              </a:xfrm>
              <a:prstGeom prst="round1Rect">
                <a:avLst>
                  <a:gd name="adj" fmla="val 28788"/>
                </a:avLst>
              </a:prstGeom>
              <a:solidFill>
                <a:schemeClr val="accent2">
                  <a:lumMod val="5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31" name="ïṧlide">
                <a:extLst>
                  <a:ext uri="{FF2B5EF4-FFF2-40B4-BE49-F238E27FC236}">
                    <a16:creationId xmlns:a16="http://schemas.microsoft.com/office/drawing/2014/main" id="{1CEEB409-36C5-4C16-AE3E-773FA3AB82E1}"/>
                  </a:ext>
                </a:extLst>
              </p:cNvPr>
              <p:cNvSpPr/>
              <p:nvPr/>
            </p:nvSpPr>
            <p:spPr>
              <a:xfrm flipH="1" flipV="1">
                <a:off x="9572597" y="4493844"/>
                <a:ext cx="876299" cy="443139"/>
              </a:xfrm>
              <a:prstGeom prst="rt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sp>
          <p:nvSpPr>
            <p:cNvPr id="29" name="ïšļiḑè">
              <a:extLst>
                <a:ext uri="{FF2B5EF4-FFF2-40B4-BE49-F238E27FC236}">
                  <a16:creationId xmlns:a16="http://schemas.microsoft.com/office/drawing/2014/main" id="{2AEF6B4C-1811-4C48-B603-D2FCD647C547}"/>
                </a:ext>
              </a:extLst>
            </p:cNvPr>
            <p:cNvSpPr/>
            <p:nvPr/>
          </p:nvSpPr>
          <p:spPr>
            <a:xfrm>
              <a:off x="635473" y="1112074"/>
              <a:ext cx="3707874" cy="1389755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NHÓM CHỌN 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 TRÍ TRƯNG BÀY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 PHẨM</a:t>
              </a:r>
              <a:endParaRPr lang="zh-CN" alt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îṡḷiḍe">
              <a:extLst>
                <a:ext uri="{FF2B5EF4-FFF2-40B4-BE49-F238E27FC236}">
                  <a16:creationId xmlns:a16="http://schemas.microsoft.com/office/drawing/2014/main" id="{CB70DD23-9573-45BC-93C7-446C523F02AB}"/>
                </a:ext>
              </a:extLst>
            </p:cNvPr>
            <p:cNvSpPr/>
            <p:nvPr/>
          </p:nvSpPr>
          <p:spPr>
            <a:xfrm>
              <a:off x="3532548" y="4596006"/>
              <a:ext cx="3120811" cy="1090313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ĐẠI DIỆN NHÓM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GIỚI THIỆU SẢN PHẨM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ïŝḷiḍè">
              <a:extLst>
                <a:ext uri="{FF2B5EF4-FFF2-40B4-BE49-F238E27FC236}">
                  <a16:creationId xmlns:a16="http://schemas.microsoft.com/office/drawing/2014/main" id="{57650157-C137-43C9-8558-FF5B2B839D56}"/>
                </a:ext>
              </a:extLst>
            </p:cNvPr>
            <p:cNvSpPr/>
            <p:nvPr/>
          </p:nvSpPr>
          <p:spPr>
            <a:xfrm>
              <a:off x="6850691" y="1220494"/>
              <a:ext cx="2753249" cy="1384932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THÀNH VIÊN 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 LẠI LÀ KHÁCH 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THAM QUAN</a:t>
              </a:r>
              <a:endParaRPr lang="zh-CN" alt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îśľîḍe">
              <a:extLst>
                <a:ext uri="{FF2B5EF4-FFF2-40B4-BE49-F238E27FC236}">
                  <a16:creationId xmlns:a16="http://schemas.microsoft.com/office/drawing/2014/main" id="{73126479-65E6-479C-B2B2-B2890CFA8BFE}"/>
                </a:ext>
              </a:extLst>
            </p:cNvPr>
            <p:cNvSpPr/>
            <p:nvPr/>
          </p:nvSpPr>
          <p:spPr>
            <a:xfrm>
              <a:off x="10287621" y="4470260"/>
              <a:ext cx="2151914" cy="1477138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KHÁCH VOTE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 PHẨM</a:t>
              </a:r>
            </a:p>
            <a:p>
              <a:pPr lvl="0" algn="ctr" defTabSz="914378">
                <a:defRPr/>
              </a:pPr>
              <a:r>
                <a:rPr lang="vi-VN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ƯA THÍCH NHẤT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2ECED9-107C-A849-A846-E02AFF98F69B}"/>
              </a:ext>
            </a:extLst>
          </p:cNvPr>
          <p:cNvCxnSpPr>
            <a:cxnSpLocks/>
          </p:cNvCxnSpPr>
          <p:nvPr/>
        </p:nvCxnSpPr>
        <p:spPr>
          <a:xfrm flipV="1">
            <a:off x="903065" y="3579223"/>
            <a:ext cx="10618216" cy="9144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FE219C9-42FE-2D40-A1C4-4F61EA9521E6}"/>
              </a:ext>
            </a:extLst>
          </p:cNvPr>
          <p:cNvCxnSpPr>
            <a:cxnSpLocks/>
          </p:cNvCxnSpPr>
          <p:nvPr/>
        </p:nvCxnSpPr>
        <p:spPr>
          <a:xfrm>
            <a:off x="2255452" y="3096716"/>
            <a:ext cx="0" cy="556034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961437A-037A-374B-B3C3-376ED3B976E4}"/>
              </a:ext>
            </a:extLst>
          </p:cNvPr>
          <p:cNvSpPr/>
          <p:nvPr/>
        </p:nvSpPr>
        <p:spPr>
          <a:xfrm>
            <a:off x="2212885" y="3014805"/>
            <a:ext cx="85133" cy="9144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A7BD3C-2578-914E-9D81-5803526EBE10}"/>
              </a:ext>
            </a:extLst>
          </p:cNvPr>
          <p:cNvCxnSpPr>
            <a:cxnSpLocks/>
          </p:cNvCxnSpPr>
          <p:nvPr/>
        </p:nvCxnSpPr>
        <p:spPr>
          <a:xfrm>
            <a:off x="7776686" y="3063322"/>
            <a:ext cx="0" cy="556034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24BD52-449B-4044-A893-10B55DCBBA9A}"/>
              </a:ext>
            </a:extLst>
          </p:cNvPr>
          <p:cNvSpPr/>
          <p:nvPr/>
        </p:nvSpPr>
        <p:spPr>
          <a:xfrm>
            <a:off x="7734119" y="2981411"/>
            <a:ext cx="85133" cy="9144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F56589-1EF4-FC42-ABE9-E9CC7EAB9102}"/>
              </a:ext>
            </a:extLst>
          </p:cNvPr>
          <p:cNvCxnSpPr>
            <a:cxnSpLocks/>
          </p:cNvCxnSpPr>
          <p:nvPr/>
        </p:nvCxnSpPr>
        <p:spPr>
          <a:xfrm>
            <a:off x="4576286" y="3668534"/>
            <a:ext cx="0" cy="556034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88DFD6A-B4B6-444E-85AC-63C40F407C4E}"/>
              </a:ext>
            </a:extLst>
          </p:cNvPr>
          <p:cNvSpPr/>
          <p:nvPr/>
        </p:nvSpPr>
        <p:spPr>
          <a:xfrm>
            <a:off x="4533719" y="4190081"/>
            <a:ext cx="85133" cy="9144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01B29B-B2BD-3840-865E-D224DB079A76}"/>
              </a:ext>
            </a:extLst>
          </p:cNvPr>
          <p:cNvCxnSpPr>
            <a:cxnSpLocks/>
          </p:cNvCxnSpPr>
          <p:nvPr/>
        </p:nvCxnSpPr>
        <p:spPr>
          <a:xfrm>
            <a:off x="10058346" y="3572737"/>
            <a:ext cx="0" cy="556034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E271B24-96F6-4E4A-A1A4-16D2F7D5F111}"/>
              </a:ext>
            </a:extLst>
          </p:cNvPr>
          <p:cNvSpPr/>
          <p:nvPr/>
        </p:nvSpPr>
        <p:spPr>
          <a:xfrm>
            <a:off x="10015779" y="4094284"/>
            <a:ext cx="85133" cy="9144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3DE8C-D4D4-1B19-5B3B-35053244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TRIỄN LÃM PHÒNG TRANH</a:t>
            </a:r>
            <a:endParaRPr lang="en-VN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o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cổ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nhất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Việt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Nam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3156" y="3925422"/>
            <a:ext cx="7045686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Đình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Chèm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Thuộc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làng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Chèm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xã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Thụy</a:t>
            </a:r>
            <a:r>
              <a:rPr lang="en-US" sz="2800" b="1" noProof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noProof="0" dirty="0" err="1" smtClean="0">
                <a:solidFill>
                  <a:schemeClr val="tx2">
                    <a:lumMod val="50000"/>
                  </a:schemeClr>
                </a:solidFill>
              </a:rPr>
              <a:t>Phương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huyện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Từ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Liêm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tp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Hà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Nội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niên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đại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cách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đây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hơn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 2000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</a:rPr>
              <a:t>năm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5 candies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5AFE41-5AF3-759D-4351-FEC150800FA3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TRƯNG BÀY SẢN PHẨM VÀ CHIA SẺ</a:t>
            </a:r>
            <a:endParaRPr lang="en-VN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64FD5B9-51F9-A792-2E3E-A125343EA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503516"/>
              </p:ext>
            </p:extLst>
          </p:nvPr>
        </p:nvGraphicFramePr>
        <p:xfrm>
          <a:off x="1847427" y="988270"/>
          <a:ext cx="9673854" cy="614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4">
            <a:extLst>
              <a:ext uri="{FF2B5EF4-FFF2-40B4-BE49-F238E27FC236}">
                <a16:creationId xmlns:a16="http://schemas.microsoft.com/office/drawing/2014/main" id="{B67E0825-CBF1-FDEE-8715-E51F048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873" y="1790700"/>
            <a:ext cx="2418514" cy="39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>
            <a:extLst>
              <a:ext uri="{FF2B5EF4-FFF2-40B4-BE49-F238E27FC236}">
                <a16:creationId xmlns:a16="http://schemas.microsoft.com/office/drawing/2014/main" id="{0D82B2E1-C9DF-6306-8BCF-15CD03E7C866}"/>
              </a:ext>
            </a:extLst>
          </p:cNvPr>
          <p:cNvSpPr/>
          <p:nvPr/>
        </p:nvSpPr>
        <p:spPr>
          <a:xfrm>
            <a:off x="3343728" y="1643423"/>
            <a:ext cx="5504544" cy="357115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hình ảnh một bức chạm khắc mà em biết trong cuộc sống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D1D73199-011E-0790-C56E-1D80206E6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2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38"/>
          <p:cNvSpPr>
            <a:spLocks noGrp="1"/>
          </p:cNvSpPr>
          <p:nvPr>
            <p:ph type="subTitle" idx="1"/>
          </p:nvPr>
        </p:nvSpPr>
        <p:spPr>
          <a:xfrm>
            <a:off x="2995360" y="2891932"/>
            <a:ext cx="6201280" cy="1342443"/>
          </a:xfrm>
        </p:spPr>
        <p:txBody>
          <a:bodyPr>
            <a:normAutofit/>
          </a:bodyPr>
          <a:lstStyle/>
          <a:p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dõi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zh-CN" sz="4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zh-CN" altLang="en-US" sz="40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Đình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làng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Đình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Bảng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nằm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ở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địa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phương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Làng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Đình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Bảng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tp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Sơn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tỉnh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libri"/>
              </a:rPr>
              <a:t>Ninh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8 candies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trúc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6660" y="3013502"/>
            <a:ext cx="64186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10 candies</a:t>
            </a: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B67A1C99-BDFC-B851-0539-C05E346D2F56}"/>
              </a:ext>
            </a:extLst>
          </p:cNvPr>
          <p:cNvSpPr/>
          <p:nvPr/>
        </p:nvSpPr>
        <p:spPr>
          <a:xfrm>
            <a:off x="3600545" y="1314888"/>
            <a:ext cx="5931382" cy="360347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1 TRÌNH BÀY NHIỆM VỤ DỰ ÁN ĐÃ ĐƯỢC GIAO VÀO TIẾT HỌC TRƯỚC: SƯU TẦM VIDEO, TRÌNH BÀY – GIỚI THIỆU VỀ CHẠM KHẮC ĐÌNH LÀNG</a:t>
            </a:r>
          </a:p>
          <a:p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CÒN LẠI THEO DÕI- NHẬN XÉT.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B102F922-1B63-813E-B4B2-CB521C706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3028" y="1314888"/>
            <a:ext cx="2197088" cy="55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4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388441-B22E-5CEF-36A7-CE9BFC26BBB1}"/>
              </a:ext>
            </a:extLst>
          </p:cNvPr>
          <p:cNvSpPr txBox="1">
            <a:spLocks/>
          </p:cNvSpPr>
          <p:nvPr/>
        </p:nvSpPr>
        <p:spPr>
          <a:xfrm>
            <a:off x="670718" y="-4043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VN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CKDL.mp4">
            <a:hlinkClick r:id="" action="ppaction://media"/>
            <a:extLst>
              <a:ext uri="{FF2B5EF4-FFF2-40B4-BE49-F238E27FC236}">
                <a16:creationId xmlns:a16="http://schemas.microsoft.com/office/drawing/2014/main" id="{63426BC8-8614-67CD-CE18-01707EB87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83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95c9de48-0f76-44ec-9d4a-88920333c593"/>
  <p:tag name="ISPRING_PRESENTATION_TITLE" val="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bf4d226-c9b0-40ac-ba06-eecacf2160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b4e669e-5c92-4b13-b4e7-ad5f6c4d212e"/>
</p:tagLst>
</file>

<file path=ppt/theme/theme1.xml><?xml version="1.0" encoding="utf-8"?>
<a:theme xmlns:a="http://schemas.openxmlformats.org/drawingml/2006/main" name="第一PPT，www.1ppt.com">
  <a:themeElements>
    <a:clrScheme name="01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4F56"/>
      </a:accent1>
      <a:accent2>
        <a:srgbClr val="F34F56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F34F56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5779</TotalTime>
  <Words>1779</Words>
  <Application>Microsoft Office PowerPoint</Application>
  <PresentationFormat>Widescreen</PresentationFormat>
  <Paragraphs>269</Paragraphs>
  <Slides>52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Arial Unicode MS</vt:lpstr>
      <vt:lpstr>微软雅黑</vt:lpstr>
      <vt:lpstr>宋体</vt:lpstr>
      <vt:lpstr>Arial</vt:lpstr>
      <vt:lpstr>Calibri</vt:lpstr>
      <vt:lpstr>Calibri Light</vt:lpstr>
      <vt:lpstr>FontAwesome</vt:lpstr>
      <vt:lpstr>Gill Sans</vt:lpstr>
      <vt:lpstr>inpin heiti</vt:lpstr>
      <vt:lpstr>Lato Black</vt:lpstr>
      <vt:lpstr>Lato Hairline</vt:lpstr>
      <vt:lpstr>Lato Light</vt:lpstr>
      <vt:lpstr>Lato Regular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MỤC TIÊU</vt:lpstr>
      <vt:lpstr>I. KHÁM PHÁ VẺ ĐẸP TẠO HÌNH CỦA  CHẠM KHẮC ĐÌNH LÀNG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CÁCH MÔ PHỎNG HÌNH ẢNH  CHẠM KHẮC TRÊN ĐÌNH LÀNG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 dụng đất nặn có thể mô phỏng được đường nét, hình khối của các hoạt cảnh chạm khắc trên đình làng  ở Việt Nam </vt:lpstr>
      <vt:lpstr>III. MÔ PHỎNG HÌNH ẢNH  CHẠM KHẮC ĐÌNH LÀNG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TRƯNG BÀY SẢN PHẨM  VÀ CHIA SẺ</vt:lpstr>
      <vt:lpstr>TRIỄN LÃM PHÒNG TRANH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简约动感通用PPT模板</dc:title>
  <dc:creator>优品PPT</dc:creator>
  <cp:keywords>http:/www.ypppt.com</cp:keywords>
  <dc:description/>
  <cp:lastModifiedBy>Pham Dinh Chau</cp:lastModifiedBy>
  <cp:revision>372</cp:revision>
  <cp:lastPrinted>2017-08-20T16:00:00Z</cp:lastPrinted>
  <dcterms:created xsi:type="dcterms:W3CDTF">2017-08-20T16:00:00Z</dcterms:created>
  <dcterms:modified xsi:type="dcterms:W3CDTF">2023-03-09T14:23:34Z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95c9de48-0f76-44ec-9d4a-88920333c593</vt:lpwstr>
  </property>
</Properties>
</file>