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application/octet-stream"/>
  <Override PartName="/ppt/media/image20.jpg" ContentType="application/octet-stream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1F45B-4A00-4B43-B11E-B269E3F65E3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E3696-09C1-4C24-B9DC-827A8C6CE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4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CEA838-ABB3-4E7D-9B31-93482EAE8B46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6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6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51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53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0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63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50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16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40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3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0DB7-6E48-4466-B7A9-24611520A472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7CD6-334A-41AE-9AE2-B93EEDD81D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06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c2.sinhhoc@gmail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72;&#7897;ng%20v&#7853;t%20c&#243;%20v&#250;%20duy%20nh&#7845;t%20bay%20&#273;&#432;&#7907;c%20l&#224;%20d&#417;i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13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1.wav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9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5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8" y="1459335"/>
            <a:ext cx="75985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mail.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c2.sinhhoc@gmail.com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,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1701" y="527518"/>
            <a:ext cx="4820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TIẾT 56: BÀI TẬP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84" y="3552216"/>
            <a:ext cx="4481848" cy="2521040"/>
          </a:xfrm>
          <a:prstGeom prst="rect">
            <a:avLst/>
          </a:prstGeom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 rot="16200000">
            <a:off x="-152400" y="5981700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6200000">
            <a:off x="-152400" y="4576294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0"/>
            <a:ext cx="1714766" cy="177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lumenpflanzen042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8651" y="3620574"/>
            <a:ext cx="30003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 rot="16200000">
            <a:off x="-152400" y="2847306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6200000">
            <a:off x="8188815" y="3418806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>
            <a:off x="8165738" y="1704306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16200000">
            <a:off x="8136226" y="202307"/>
            <a:ext cx="1143000" cy="6096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1683" y="6168980"/>
            <a:ext cx="488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Mail GV: c2hn.ngocanh@gmail.com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75808" y="180304"/>
            <a:ext cx="1326524" cy="94015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97859" y="5540062"/>
            <a:ext cx="8153400" cy="609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157" y="180304"/>
            <a:ext cx="7268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71" y="1134411"/>
            <a:ext cx="6412070" cy="42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9419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150100" y="5813738"/>
            <a:ext cx="14478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9" descr="dong 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78" y="456414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>
            <a:off x="7890116" y="819951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49163" name="WordArt 11"/>
          <p:cNvSpPr>
            <a:spLocks noChangeArrowheads="1" noChangeShapeType="1" noTextEdit="1"/>
          </p:cNvSpPr>
          <p:nvPr/>
        </p:nvSpPr>
        <p:spPr bwMode="auto">
          <a:xfrm>
            <a:off x="8242541" y="1124751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49164" name="WordArt 12"/>
          <p:cNvSpPr>
            <a:spLocks noChangeArrowheads="1" noChangeShapeType="1" noTextEdit="1"/>
          </p:cNvSpPr>
          <p:nvPr/>
        </p:nvSpPr>
        <p:spPr bwMode="auto">
          <a:xfrm>
            <a:off x="8448916" y="1658151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49165" name="WordArt 13"/>
          <p:cNvSpPr>
            <a:spLocks noChangeArrowheads="1" noChangeShapeType="1" noTextEdit="1"/>
          </p:cNvSpPr>
          <p:nvPr/>
        </p:nvSpPr>
        <p:spPr bwMode="auto">
          <a:xfrm>
            <a:off x="8242541" y="2115351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7296391" y="2572551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49167" name="WordArt 15"/>
          <p:cNvSpPr>
            <a:spLocks noChangeArrowheads="1" noChangeShapeType="1" noTextEdit="1"/>
          </p:cNvSpPr>
          <p:nvPr/>
        </p:nvSpPr>
        <p:spPr bwMode="auto">
          <a:xfrm>
            <a:off x="7785341" y="2420151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49168" name="WordArt 16"/>
          <p:cNvSpPr>
            <a:spLocks noChangeArrowheads="1" noChangeShapeType="1" noTextEdit="1"/>
          </p:cNvSpPr>
          <p:nvPr/>
        </p:nvSpPr>
        <p:spPr bwMode="auto">
          <a:xfrm>
            <a:off x="7297978" y="667551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</a:t>
            </a:r>
          </a:p>
        </p:txBody>
      </p:sp>
      <p:sp>
        <p:nvSpPr>
          <p:cNvPr id="49169" name="WordArt 17"/>
          <p:cNvSpPr>
            <a:spLocks noChangeArrowheads="1" noChangeShapeType="1" noTextEdit="1"/>
          </p:cNvSpPr>
          <p:nvPr/>
        </p:nvSpPr>
        <p:spPr bwMode="auto">
          <a:xfrm>
            <a:off x="6840778" y="819951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sp>
        <p:nvSpPr>
          <p:cNvPr id="49170" name="WordArt 18"/>
          <p:cNvSpPr>
            <a:spLocks noChangeArrowheads="1" noChangeShapeType="1" noTextEdit="1"/>
          </p:cNvSpPr>
          <p:nvPr/>
        </p:nvSpPr>
        <p:spPr bwMode="auto">
          <a:xfrm>
            <a:off x="6413741" y="1124751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sp>
        <p:nvSpPr>
          <p:cNvPr id="49171" name="WordArt 19"/>
          <p:cNvSpPr>
            <a:spLocks noChangeArrowheads="1" noChangeShapeType="1" noTextEdit="1"/>
          </p:cNvSpPr>
          <p:nvPr/>
        </p:nvSpPr>
        <p:spPr bwMode="auto">
          <a:xfrm>
            <a:off x="6307378" y="1658151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49172" name="WordArt 20"/>
          <p:cNvSpPr>
            <a:spLocks noChangeArrowheads="1" noChangeShapeType="1" noTextEdit="1"/>
          </p:cNvSpPr>
          <p:nvPr/>
        </p:nvSpPr>
        <p:spPr bwMode="auto">
          <a:xfrm>
            <a:off x="6413741" y="2191551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49173" name="WordArt 21"/>
          <p:cNvSpPr>
            <a:spLocks noChangeArrowheads="1" noChangeShapeType="1" noTextEdit="1"/>
          </p:cNvSpPr>
          <p:nvPr/>
        </p:nvSpPr>
        <p:spPr bwMode="auto">
          <a:xfrm>
            <a:off x="6840778" y="2496351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7251941" y="648501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75" name="Picture 23" descr="kim ph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03" y="438951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6" name="WordArt 24"/>
          <p:cNvSpPr>
            <a:spLocks noChangeArrowheads="1" noChangeShapeType="1" noTextEdit="1"/>
          </p:cNvSpPr>
          <p:nvPr/>
        </p:nvSpPr>
        <p:spPr bwMode="auto">
          <a:xfrm>
            <a:off x="7364653" y="685014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1284" name="Oval 25"/>
          <p:cNvSpPr>
            <a:spLocks noChangeArrowheads="1"/>
          </p:cNvSpPr>
          <p:nvPr/>
        </p:nvSpPr>
        <p:spPr bwMode="auto">
          <a:xfrm>
            <a:off x="7391641" y="1791501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78" name="Picture 26" descr="slide0002_image0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000625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6" name="Line 27"/>
          <p:cNvSpPr>
            <a:spLocks noChangeShapeType="1"/>
          </p:cNvSpPr>
          <p:nvPr/>
        </p:nvSpPr>
        <p:spPr bwMode="auto">
          <a:xfrm>
            <a:off x="6792913" y="57705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80" name="Picture 28" descr="CHAY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5000625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2269357"/>
            <a:ext cx="5759690" cy="1794661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Đầu làng có cái mõ</a:t>
            </a:r>
            <a:br>
              <a:rPr lang="vi-VN" b="1" dirty="0"/>
            </a:br>
            <a:r>
              <a:rPr lang="vi-VN" b="1" dirty="0"/>
              <a:t>Cuối làng có cây cờ</a:t>
            </a:r>
            <a:br>
              <a:rPr lang="vi-VN" b="1" dirty="0"/>
            </a:br>
            <a:r>
              <a:rPr lang="vi-VN" b="1" dirty="0"/>
              <a:t>Mõ đánh đến đâu</a:t>
            </a:r>
            <a:br>
              <a:rPr lang="vi-VN" b="1" dirty="0"/>
            </a:br>
            <a:r>
              <a:rPr lang="vi-VN" b="1" dirty="0"/>
              <a:t>Cờ rung đến </a:t>
            </a:r>
            <a:r>
              <a:rPr lang="vi-VN" b="1" dirty="0" smtClean="0"/>
              <a:t>đó</a:t>
            </a:r>
            <a:r>
              <a:rPr lang="en-US" b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5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80"/>
                  </p:tgtEl>
                </p:cond>
              </p:nextCondLst>
            </p:seq>
          </p:childTnLst>
        </p:cTn>
      </p:par>
    </p:tnLst>
    <p:bldLst>
      <p:bldP spid="49162" grpId="0" animBg="1"/>
      <p:bldP spid="49163" grpId="0" animBg="1"/>
      <p:bldP spid="49164" grpId="0" animBg="1"/>
      <p:bldP spid="49165" grpId="0" animBg="1"/>
      <p:bldP spid="49166" grpId="0" animBg="1"/>
      <p:bldP spid="49167" grpId="0" animBg="1"/>
      <p:bldP spid="49168" grpId="0" animBg="1"/>
      <p:bldP spid="49169" grpId="0" animBg="1"/>
      <p:bldP spid="49170" grpId="0" animBg="1"/>
      <p:bldP spid="49171" grpId="0" animBg="1"/>
      <p:bldP spid="49172" grpId="0" animBg="1"/>
      <p:bldP spid="49173" grpId="0" animBg="1"/>
      <p:bldP spid="49174" grpId="0" animBg="1"/>
      <p:bldP spid="49176" grpId="0" animBg="1"/>
      <p:bldP spid="4917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37927" y="435735"/>
            <a:ext cx="1524000" cy="6858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92" y="4124939"/>
            <a:ext cx="3850783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Chó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6500" cy="392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391878"/>
            <a:ext cx="3631842" cy="54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259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7033317" cy="6384089"/>
          </a:xfrm>
        </p:spPr>
      </p:pic>
      <p:sp>
        <p:nvSpPr>
          <p:cNvPr id="70664" name="Oval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46" y="3876540"/>
            <a:ext cx="1524000" cy="986307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467393754"/>
      </p:ext>
    </p:extLst>
  </p:cSld>
  <p:clrMapOvr>
    <a:masterClrMapping/>
  </p:clrMapOvr>
  <p:transition advClick="0">
    <p:sndAc>
      <p:stSnd loop="1"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44602" y="5035640"/>
            <a:ext cx="1015911" cy="762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7" descr="dong 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922463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1814513" y="2221605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8857" name="WordArt 9"/>
          <p:cNvSpPr>
            <a:spLocks noChangeArrowheads="1" noChangeShapeType="1" noTextEdit="1"/>
          </p:cNvSpPr>
          <p:nvPr/>
        </p:nvSpPr>
        <p:spPr bwMode="auto">
          <a:xfrm>
            <a:off x="2166938" y="2526405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8858" name="WordArt 10"/>
          <p:cNvSpPr>
            <a:spLocks noChangeArrowheads="1" noChangeShapeType="1" noTextEdit="1"/>
          </p:cNvSpPr>
          <p:nvPr/>
        </p:nvSpPr>
        <p:spPr bwMode="auto">
          <a:xfrm>
            <a:off x="2373313" y="3059805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2166938" y="3517005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8860" name="WordArt 12"/>
          <p:cNvSpPr>
            <a:spLocks noChangeArrowheads="1" noChangeShapeType="1" noTextEdit="1"/>
          </p:cNvSpPr>
          <p:nvPr/>
        </p:nvSpPr>
        <p:spPr bwMode="auto">
          <a:xfrm>
            <a:off x="1220788" y="3974205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78861" name="WordArt 13"/>
          <p:cNvSpPr>
            <a:spLocks noChangeArrowheads="1" noChangeShapeType="1" noTextEdit="1"/>
          </p:cNvSpPr>
          <p:nvPr/>
        </p:nvSpPr>
        <p:spPr bwMode="auto">
          <a:xfrm>
            <a:off x="1709738" y="3821805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78862" name="WordArt 14"/>
          <p:cNvSpPr>
            <a:spLocks noChangeArrowheads="1" noChangeShapeType="1" noTextEdit="1"/>
          </p:cNvSpPr>
          <p:nvPr/>
        </p:nvSpPr>
        <p:spPr bwMode="auto">
          <a:xfrm>
            <a:off x="1222375" y="2069205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</a:t>
            </a:r>
          </a:p>
        </p:txBody>
      </p:sp>
      <p:sp>
        <p:nvSpPr>
          <p:cNvPr id="78863" name="WordArt 15"/>
          <p:cNvSpPr>
            <a:spLocks noChangeArrowheads="1" noChangeShapeType="1" noTextEdit="1"/>
          </p:cNvSpPr>
          <p:nvPr/>
        </p:nvSpPr>
        <p:spPr bwMode="auto">
          <a:xfrm>
            <a:off x="765175" y="2221605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sp>
        <p:nvSpPr>
          <p:cNvPr id="78864" name="WordArt 16"/>
          <p:cNvSpPr>
            <a:spLocks noChangeArrowheads="1" noChangeShapeType="1" noTextEdit="1"/>
          </p:cNvSpPr>
          <p:nvPr/>
        </p:nvSpPr>
        <p:spPr bwMode="auto">
          <a:xfrm>
            <a:off x="338138" y="2526405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sp>
        <p:nvSpPr>
          <p:cNvPr id="78865" name="WordArt 17"/>
          <p:cNvSpPr>
            <a:spLocks noChangeArrowheads="1" noChangeShapeType="1" noTextEdit="1"/>
          </p:cNvSpPr>
          <p:nvPr/>
        </p:nvSpPr>
        <p:spPr bwMode="auto">
          <a:xfrm>
            <a:off x="231775" y="3059805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78866" name="WordArt 18"/>
          <p:cNvSpPr>
            <a:spLocks noChangeArrowheads="1" noChangeShapeType="1" noTextEdit="1"/>
          </p:cNvSpPr>
          <p:nvPr/>
        </p:nvSpPr>
        <p:spPr bwMode="auto">
          <a:xfrm>
            <a:off x="338138" y="3593205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78867" name="WordArt 19"/>
          <p:cNvSpPr>
            <a:spLocks noChangeArrowheads="1" noChangeShapeType="1" noTextEdit="1"/>
          </p:cNvSpPr>
          <p:nvPr/>
        </p:nvSpPr>
        <p:spPr bwMode="auto">
          <a:xfrm>
            <a:off x="765175" y="3898005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1176338" y="2050155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69" name="Picture 21" descr="kim ph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70" name="WordArt 22"/>
          <p:cNvSpPr>
            <a:spLocks noChangeArrowheads="1" noChangeShapeType="1" noTextEdit="1"/>
          </p:cNvSpPr>
          <p:nvPr/>
        </p:nvSpPr>
        <p:spPr bwMode="auto">
          <a:xfrm>
            <a:off x="1289050" y="2086668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6404" name="Oval 23"/>
          <p:cNvSpPr>
            <a:spLocks noChangeArrowheads="1"/>
          </p:cNvSpPr>
          <p:nvPr/>
        </p:nvSpPr>
        <p:spPr bwMode="auto">
          <a:xfrm>
            <a:off x="1316038" y="3193155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8872" name="Picture 24" descr="slide0002_image0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43200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Line 25"/>
          <p:cNvSpPr>
            <a:spLocks noChangeShapeType="1"/>
          </p:cNvSpPr>
          <p:nvPr/>
        </p:nvSpPr>
        <p:spPr bwMode="auto">
          <a:xfrm flipV="1">
            <a:off x="7924800" y="3505200"/>
            <a:ext cx="1013138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8874" name="Picture 26" descr="CHAY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743200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313" y="193677"/>
            <a:ext cx="6727825" cy="1920873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43" y="2347443"/>
            <a:ext cx="4762500" cy="4286250"/>
          </a:xfrm>
        </p:spPr>
      </p:pic>
    </p:spTree>
    <p:extLst>
      <p:ext uri="{BB962C8B-B14F-4D97-AF65-F5344CB8AC3E}">
        <p14:creationId xmlns:p14="http://schemas.microsoft.com/office/powerpoint/2010/main" val="9744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4"/>
                  </p:tgtEl>
                </p:cond>
              </p:nextCondLst>
            </p:seq>
          </p:childTnLst>
        </p:cTn>
      </p:par>
    </p:tnLst>
    <p:bldLst>
      <p:bldP spid="78856" grpId="0" animBg="1"/>
      <p:bldP spid="78857" grpId="0" animBg="1"/>
      <p:bldP spid="78858" grpId="0" animBg="1"/>
      <p:bldP spid="78859" grpId="0" animBg="1"/>
      <p:bldP spid="78860" grpId="0" animBg="1"/>
      <p:bldP spid="78861" grpId="0" animBg="1"/>
      <p:bldP spid="78862" grpId="0" animBg="1"/>
      <p:bldP spid="78863" grpId="0" animBg="1"/>
      <p:bldP spid="78864" grpId="0" animBg="1"/>
      <p:bldP spid="78865" grpId="0" animBg="1"/>
      <p:bldP spid="78866" grpId="0" animBg="1"/>
      <p:bldP spid="78867" grpId="0" animBg="1"/>
      <p:bldP spid="78868" grpId="0" animBg="1"/>
      <p:bldP spid="78870" grpId="0" animBg="1"/>
      <p:bldP spid="7887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98867" y="5035639"/>
            <a:ext cx="8269779" cy="130076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9" name="Rectangl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0152" y="1061434"/>
            <a:ext cx="1236372" cy="762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37" y="764145"/>
            <a:ext cx="6231764" cy="4154509"/>
          </a:xfrm>
          <a:prstGeom prst="rect">
            <a:avLst/>
          </a:prstGeom>
        </p:spPr>
      </p:pic>
      <p:sp>
        <p:nvSpPr>
          <p:cNvPr id="3" name="TextBox 2">
            <a:hlinkClick r:id="rId4" action="ppaction://hlinkfile"/>
          </p:cNvPr>
          <p:cNvSpPr txBox="1"/>
          <p:nvPr/>
        </p:nvSpPr>
        <p:spPr>
          <a:xfrm>
            <a:off x="302653" y="1823434"/>
            <a:ext cx="81136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video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924800" cy="1154113"/>
          </a:xfrm>
          <a:solidFill>
            <a:srgbClr val="FFFF0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8435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477000"/>
            <a:ext cx="7620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Rectangle 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7391400" y="6477000"/>
            <a:ext cx="1752600" cy="381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hlinkshowjump?jump=lastslide"/>
              </a:rPr>
              <a:t>END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6389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484188" y="2362200"/>
            <a:ext cx="8229600" cy="1143000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</a:t>
            </a:r>
          </a:p>
        </p:txBody>
      </p:sp>
      <p:sp>
        <p:nvSpPr>
          <p:cNvPr id="19459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324600"/>
            <a:ext cx="9144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229600" y="6477000"/>
            <a:ext cx="9144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hlinkClick r:id="" action="ppaction://hlinkshowjump?jump=lastslide"/>
              </a:rPr>
              <a:t>END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880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0" descr="ch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2" y="12700"/>
            <a:ext cx="1543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2" descr="hocba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0480" y="2244278"/>
            <a:ext cx="21717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3"/>
          <p:cNvSpPr txBox="1">
            <a:spLocks noChangeArrowheads="1"/>
          </p:cNvSpPr>
          <p:nvPr/>
        </p:nvSpPr>
        <p:spPr bwMode="auto">
          <a:xfrm>
            <a:off x="419100" y="1403350"/>
            <a:ext cx="7758985" cy="422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 eaLnBrk="0" hangingPunct="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485900" lvl="2" indent="-571500" eaLnBrk="0" hangingPunct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85900" lvl="2" indent="-571500" eaLnBrk="0" hangingPunct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85900" lvl="2" indent="-571500" eaLnBrk="0" hangingPunct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85900" lvl="2" indent="-571500" eaLnBrk="0" hangingPunct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485900" lvl="2" indent="-571500" eaLnBrk="0" hangingPunct="0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2" eaLnBrk="0" hangingPunct="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Edraw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Mind Map</a:t>
            </a:r>
          </a:p>
          <a:p>
            <a:pPr lvl="2" eaLnBrk="0" hangingPunct="0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mail: c2hn.ngocanh@gmail.com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0042" y="32703"/>
            <a:ext cx="7663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Hướng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dẫn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tập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về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nhà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5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Round head rectangle"/>
          <p:cNvGrpSpPr/>
          <p:nvPr/>
        </p:nvGrpSpPr>
        <p:grpSpPr>
          <a:xfrm>
            <a:off x="6049756" y="3828766"/>
            <a:ext cx="941465" cy="331502"/>
            <a:chOff x="6049756" y="3828766"/>
            <a:chExt cx="941465" cy="331502"/>
          </a:xfrm>
        </p:grpSpPr>
        <p:sp>
          <p:nvSpPr>
            <p:cNvPr id="219" name="Freeform 218"/>
            <p:cNvSpPr/>
            <p:nvPr/>
          </p:nvSpPr>
          <p:spPr>
            <a:xfrm>
              <a:off x="6049756" y="3828766"/>
              <a:ext cx="941465" cy="331502"/>
            </a:xfrm>
            <a:custGeom>
              <a:avLst/>
              <a:gdLst/>
              <a:ahLst/>
              <a:cxnLst/>
              <a:rect l="0" t="0" r="0" b="0"/>
              <a:pathLst>
                <a:path w="941465" h="331502">
                  <a:moveTo>
                    <a:pt x="165751" y="331502"/>
                  </a:moveTo>
                  <a:lnTo>
                    <a:pt x="775717" y="331502"/>
                  </a:lnTo>
                  <a:cubicBezTo>
                    <a:pt x="867259" y="331502"/>
                    <a:pt x="941465" y="257296"/>
                    <a:pt x="941465" y="165751"/>
                  </a:cubicBezTo>
                  <a:cubicBezTo>
                    <a:pt x="941465" y="74207"/>
                    <a:pt x="867259" y="0"/>
                    <a:pt x="775717" y="0"/>
                  </a:cubicBezTo>
                  <a:lnTo>
                    <a:pt x="165751" y="0"/>
                  </a:lnTo>
                  <a:cubicBezTo>
                    <a:pt x="74207" y="0"/>
                    <a:pt x="0" y="74207"/>
                    <a:pt x="0" y="165751"/>
                  </a:cubicBezTo>
                  <a:cubicBezTo>
                    <a:pt x="0" y="257296"/>
                    <a:pt x="74207" y="331502"/>
                    <a:pt x="165751" y="331502"/>
                  </a:cubicBezTo>
                  <a:close/>
                </a:path>
              </a:pathLst>
            </a:custGeom>
            <a:solidFill>
              <a:srgbClr val="FDF1EA"/>
            </a:solidFill>
            <a:ln w="7600" cap="flat">
              <a:solidFill>
                <a:srgbClr val="F9C093"/>
              </a:solidFill>
              <a:bevel/>
            </a:ln>
          </p:spPr>
        </p:sp>
        <p:sp>
          <p:nvSpPr>
            <p:cNvPr id="220" name="Freeform 219"/>
            <p:cNvSpPr/>
            <p:nvPr/>
          </p:nvSpPr>
          <p:spPr>
            <a:xfrm>
              <a:off x="6064956" y="3843966"/>
              <a:ext cx="911065" cy="301102"/>
            </a:xfrm>
            <a:custGeom>
              <a:avLst/>
              <a:gdLst/>
              <a:ahLst/>
              <a:cxnLst/>
              <a:rect l="0" t="0" r="0" b="0"/>
              <a:pathLst>
                <a:path w="911065" h="301102" stroke="0">
                  <a:moveTo>
                    <a:pt x="150551" y="301102"/>
                  </a:moveTo>
                  <a:lnTo>
                    <a:pt x="760517" y="301102"/>
                  </a:lnTo>
                  <a:cubicBezTo>
                    <a:pt x="843661" y="301102"/>
                    <a:pt x="911065" y="233701"/>
                    <a:pt x="911065" y="150551"/>
                  </a:cubicBezTo>
                  <a:cubicBezTo>
                    <a:pt x="911065" y="67402"/>
                    <a:pt x="843661" y="0"/>
                    <a:pt x="760517" y="0"/>
                  </a:cubicBezTo>
                  <a:lnTo>
                    <a:pt x="150551" y="0"/>
                  </a:lnTo>
                  <a:cubicBezTo>
                    <a:pt x="67402" y="0"/>
                    <a:pt x="0" y="67402"/>
                    <a:pt x="0" y="150551"/>
                  </a:cubicBezTo>
                  <a:cubicBezTo>
                    <a:pt x="0" y="233701"/>
                    <a:pt x="67402" y="301102"/>
                    <a:pt x="150551" y="30110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9000"/>
                  </a:srgbClr>
                </a:gs>
                <a:gs pos="95000">
                  <a:srgbClr val="FFFFFF">
                    <a:alpha val="15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221" name="Freeform 220"/>
            <p:cNvSpPr/>
            <p:nvPr/>
          </p:nvSpPr>
          <p:spPr>
            <a:xfrm>
              <a:off x="6064956" y="3851566"/>
              <a:ext cx="911065" cy="132601"/>
            </a:xfrm>
            <a:custGeom>
              <a:avLst/>
              <a:gdLst/>
              <a:ahLst/>
              <a:cxnLst/>
              <a:rect l="0" t="0" r="0" b="0"/>
              <a:pathLst>
                <a:path w="911065" h="132601" stroke="0">
                  <a:moveTo>
                    <a:pt x="0" y="132601"/>
                  </a:moveTo>
                  <a:lnTo>
                    <a:pt x="804665" y="132601"/>
                  </a:lnTo>
                  <a:cubicBezTo>
                    <a:pt x="911065" y="102918"/>
                    <a:pt x="851702" y="0"/>
                    <a:pt x="778468" y="0"/>
                  </a:cubicBezTo>
                  <a:lnTo>
                    <a:pt x="132601" y="0"/>
                  </a:lnTo>
                  <a:cubicBezTo>
                    <a:pt x="59365" y="0"/>
                    <a:pt x="0" y="102918"/>
                    <a:pt x="100535" y="132601"/>
                  </a:cubicBezTo>
                  <a:lnTo>
                    <a:pt x="0" y="13260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325" name="Text 325"/>
            <p:cNvSpPr txBox="1"/>
            <p:nvPr/>
          </p:nvSpPr>
          <p:spPr>
            <a:xfrm>
              <a:off x="6049756" y="3828766"/>
              <a:ext cx="941465" cy="331502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064">
                  <a:solidFill>
                    <a:srgbClr val="A4703D"/>
                  </a:solidFill>
                  <a:latin typeface="Times New Roman"/>
                </a:rPr>
                <a:t>Bộ.................</a:t>
              </a:r>
            </a:p>
          </p:txBody>
        </p:sp>
      </p:grpSp>
      <p:sp>
        <p:nvSpPr>
          <p:cNvPr id="1159" name="Round head rectangle"/>
          <p:cNvSpPr/>
          <p:nvPr/>
        </p:nvSpPr>
        <p:spPr>
          <a:xfrm>
            <a:off x="7458378" y="1813314"/>
            <a:ext cx="1194743" cy="301606"/>
          </a:xfrm>
          <a:custGeom>
            <a:avLst/>
            <a:gdLst>
              <a:gd name="connsiteX0" fmla="*/ 597371 w 1194743"/>
              <a:gd name="connsiteY0" fmla="*/ 150803 h 301606"/>
              <a:gd name="connsiteX1" fmla="*/ 0 w 1194743"/>
              <a:gd name="connsiteY1" fmla="*/ 150803 h 301606"/>
              <a:gd name="connsiteX2" fmla="*/ 597371 w 1194743"/>
              <a:gd name="connsiteY2" fmla="*/ 0 h 301606"/>
              <a:gd name="connsiteX3" fmla="*/ 1194743 w 1194743"/>
              <a:gd name="connsiteY3" fmla="*/ 150803 h 301606"/>
              <a:gd name="connsiteX4" fmla="*/ 597371 w 1194743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743" h="301606">
                <a:moveTo>
                  <a:pt x="150803" y="301606"/>
                </a:moveTo>
                <a:lnTo>
                  <a:pt x="1043936" y="301606"/>
                </a:lnTo>
                <a:cubicBezTo>
                  <a:pt x="1127224" y="301606"/>
                  <a:pt x="1194743" y="234091"/>
                  <a:pt x="1194743" y="150803"/>
                </a:cubicBezTo>
                <a:cubicBezTo>
                  <a:pt x="1194743" y="67515"/>
                  <a:pt x="1127224" y="0"/>
                  <a:pt x="1043936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.........................</a:t>
            </a:r>
          </a:p>
        </p:txBody>
      </p:sp>
      <p:cxnSp>
        <p:nvCxnSpPr>
          <p:cNvPr id="1149" name="Connector"/>
          <p:cNvCxnSpPr>
            <a:stCxn id="222" idx="1"/>
            <a:endCxn id="1141" idx="0"/>
          </p:cNvCxnSpPr>
          <p:nvPr/>
        </p:nvCxnSpPr>
        <p:spPr>
          <a:xfrm rot="-5411814">
            <a:off x="4384713" y="2265852"/>
            <a:ext cx="376430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50" name="Connector"/>
          <p:cNvCxnSpPr>
            <a:stCxn id="222" idx="2"/>
            <a:endCxn id="1147" idx="10"/>
          </p:cNvCxnSpPr>
          <p:nvPr/>
        </p:nvCxnSpPr>
        <p:spPr>
          <a:xfrm rot="-1593960">
            <a:off x="5095525" y="2894835"/>
            <a:ext cx="503912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51" name="Connector"/>
          <p:cNvCxnSpPr>
            <a:stCxn id="222" idx="3"/>
          </p:cNvCxnSpPr>
          <p:nvPr/>
        </p:nvCxnSpPr>
        <p:spPr>
          <a:xfrm rot="5416638">
            <a:off x="4319337" y="3809078"/>
            <a:ext cx="506025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53" name="Connector"/>
          <p:cNvCxnSpPr>
            <a:stCxn id="222" idx="0"/>
            <a:endCxn id="1144" idx="2"/>
          </p:cNvCxnSpPr>
          <p:nvPr/>
        </p:nvCxnSpPr>
        <p:spPr>
          <a:xfrm rot="-9308880">
            <a:off x="3241382" y="2835928"/>
            <a:ext cx="816552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154" name="Round head rectangle"/>
          <p:cNvSpPr/>
          <p:nvPr/>
        </p:nvSpPr>
        <p:spPr>
          <a:xfrm>
            <a:off x="1283082" y="4707014"/>
            <a:ext cx="804285" cy="301606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FD900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Bộ...........</a:t>
            </a:r>
          </a:p>
        </p:txBody>
      </p:sp>
      <p:sp>
        <p:nvSpPr>
          <p:cNvPr id="1155" name="Round head rectangle"/>
          <p:cNvSpPr/>
          <p:nvPr/>
        </p:nvSpPr>
        <p:spPr>
          <a:xfrm>
            <a:off x="1782707" y="3978956"/>
            <a:ext cx="963049" cy="301606"/>
          </a:xfrm>
          <a:custGeom>
            <a:avLst/>
            <a:gdLst>
              <a:gd name="connsiteX0" fmla="*/ 481523 w 963049"/>
              <a:gd name="connsiteY0" fmla="*/ 150803 h 301606"/>
              <a:gd name="connsiteX1" fmla="*/ 0 w 963049"/>
              <a:gd name="connsiteY1" fmla="*/ 150803 h 301606"/>
              <a:gd name="connsiteX2" fmla="*/ 481523 w 963049"/>
              <a:gd name="connsiteY2" fmla="*/ 0 h 301606"/>
              <a:gd name="connsiteX3" fmla="*/ 963049 w 963049"/>
              <a:gd name="connsiteY3" fmla="*/ 150803 h 301606"/>
              <a:gd name="connsiteX4" fmla="*/ 481523 w 963049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49" h="301606">
                <a:moveTo>
                  <a:pt x="150803" y="301606"/>
                </a:moveTo>
                <a:lnTo>
                  <a:pt x="812242" y="301606"/>
                </a:lnTo>
                <a:cubicBezTo>
                  <a:pt x="895531" y="301606"/>
                  <a:pt x="963049" y="234091"/>
                  <a:pt x="963049" y="150803"/>
                </a:cubicBezTo>
                <a:cubicBezTo>
                  <a:pt x="963049" y="67515"/>
                  <a:pt x="895531" y="0"/>
                  <a:pt x="812242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00AE9D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thú túi</a:t>
            </a:r>
          </a:p>
        </p:txBody>
      </p:sp>
      <p:sp>
        <p:nvSpPr>
          <p:cNvPr id="1156" name="Round head rectangle"/>
          <p:cNvSpPr/>
          <p:nvPr/>
        </p:nvSpPr>
        <p:spPr>
          <a:xfrm>
            <a:off x="1721907" y="3355460"/>
            <a:ext cx="1039368" cy="301606"/>
          </a:xfrm>
          <a:custGeom>
            <a:avLst/>
            <a:gdLst>
              <a:gd name="connsiteX0" fmla="*/ 519683 w 1039368"/>
              <a:gd name="connsiteY0" fmla="*/ 150803 h 301606"/>
              <a:gd name="connsiteX1" fmla="*/ 0 w 1039368"/>
              <a:gd name="connsiteY1" fmla="*/ 150803 h 301606"/>
              <a:gd name="connsiteX2" fmla="*/ 519683 w 1039368"/>
              <a:gd name="connsiteY2" fmla="*/ 0 h 301606"/>
              <a:gd name="connsiteX3" fmla="*/ 1039368 w 1039368"/>
              <a:gd name="connsiteY3" fmla="*/ 150803 h 301606"/>
              <a:gd name="connsiteX4" fmla="*/ 519683 w 1039368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368" h="301606">
                <a:moveTo>
                  <a:pt x="150803" y="301606"/>
                </a:moveTo>
                <a:lnTo>
                  <a:pt x="888562" y="301606"/>
                </a:lnTo>
                <a:cubicBezTo>
                  <a:pt x="971850" y="301606"/>
                  <a:pt x="1039368" y="234091"/>
                  <a:pt x="1039368" y="150803"/>
                </a:cubicBezTo>
                <a:cubicBezTo>
                  <a:pt x="1039368" y="67515"/>
                  <a:pt x="971850" y="0"/>
                  <a:pt x="888562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008CCC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...............</a:t>
            </a:r>
          </a:p>
        </p:txBody>
      </p:sp>
      <p:sp>
        <p:nvSpPr>
          <p:cNvPr id="1157" name="Round head rectangle"/>
          <p:cNvSpPr/>
          <p:nvPr/>
        </p:nvSpPr>
        <p:spPr>
          <a:xfrm>
            <a:off x="7178709" y="2552670"/>
            <a:ext cx="1474400" cy="319911"/>
          </a:xfrm>
          <a:custGeom>
            <a:avLst/>
            <a:gdLst>
              <a:gd name="connsiteX0" fmla="*/ 737200 w 1474400"/>
              <a:gd name="connsiteY0" fmla="*/ 159956 h 319911"/>
              <a:gd name="connsiteX1" fmla="*/ 0 w 1474400"/>
              <a:gd name="connsiteY1" fmla="*/ 159956 h 319911"/>
              <a:gd name="connsiteX2" fmla="*/ 737200 w 1474400"/>
              <a:gd name="connsiteY2" fmla="*/ 0 h 319911"/>
              <a:gd name="connsiteX3" fmla="*/ 1474400 w 1474400"/>
              <a:gd name="connsiteY3" fmla="*/ 159956 h 319911"/>
              <a:gd name="connsiteX4" fmla="*/ 737200 w 1474400"/>
              <a:gd name="connsiteY4" fmla="*/ 319911 h 31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400" h="319911">
                <a:moveTo>
                  <a:pt x="159956" y="319911"/>
                </a:moveTo>
                <a:lnTo>
                  <a:pt x="1314443" y="319911"/>
                </a:lnTo>
                <a:cubicBezTo>
                  <a:pt x="1402785" y="319911"/>
                  <a:pt x="1474400" y="248299"/>
                  <a:pt x="1474400" y="159956"/>
                </a:cubicBezTo>
                <a:cubicBezTo>
                  <a:pt x="1474400" y="71612"/>
                  <a:pt x="1402785" y="0"/>
                  <a:pt x="1314443" y="0"/>
                </a:cubicBezTo>
                <a:lnTo>
                  <a:pt x="159956" y="0"/>
                </a:lnTo>
                <a:cubicBezTo>
                  <a:pt x="71612" y="0"/>
                  <a:pt x="0" y="71612"/>
                  <a:pt x="0" y="159956"/>
                </a:cubicBezTo>
                <a:cubicBezTo>
                  <a:pt x="0" y="248299"/>
                  <a:pt x="71612" y="319911"/>
                  <a:pt x="159956" y="319911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.....................................</a:t>
            </a:r>
          </a:p>
        </p:txBody>
      </p:sp>
      <p:sp>
        <p:nvSpPr>
          <p:cNvPr id="1158" name="Round head rectangle"/>
          <p:cNvSpPr/>
          <p:nvPr/>
        </p:nvSpPr>
        <p:spPr>
          <a:xfrm>
            <a:off x="7148271" y="2170514"/>
            <a:ext cx="1584972" cy="339606"/>
          </a:xfrm>
          <a:custGeom>
            <a:avLst/>
            <a:gdLst>
              <a:gd name="connsiteX0" fmla="*/ 792490 w 1584972"/>
              <a:gd name="connsiteY0" fmla="*/ 169803 h 339606"/>
              <a:gd name="connsiteX1" fmla="*/ 0 w 1584972"/>
              <a:gd name="connsiteY1" fmla="*/ 169803 h 339606"/>
              <a:gd name="connsiteX2" fmla="*/ 792490 w 1584972"/>
              <a:gd name="connsiteY2" fmla="*/ 0 h 339606"/>
              <a:gd name="connsiteX3" fmla="*/ 1584972 w 1584972"/>
              <a:gd name="connsiteY3" fmla="*/ 169803 h 339606"/>
              <a:gd name="connsiteX4" fmla="*/ 792490 w 1584972"/>
              <a:gd name="connsiteY4" fmla="*/ 339606 h 33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72" h="339606">
                <a:moveTo>
                  <a:pt x="169803" y="339606"/>
                </a:moveTo>
                <a:lnTo>
                  <a:pt x="1415173" y="339606"/>
                </a:lnTo>
                <a:cubicBezTo>
                  <a:pt x="1508957" y="339606"/>
                  <a:pt x="1584972" y="263585"/>
                  <a:pt x="1584972" y="169803"/>
                </a:cubicBezTo>
                <a:cubicBezTo>
                  <a:pt x="1584972" y="76021"/>
                  <a:pt x="1508957" y="0"/>
                  <a:pt x="1415173" y="0"/>
                </a:cubicBezTo>
                <a:lnTo>
                  <a:pt x="169803" y="0"/>
                </a:lnTo>
                <a:cubicBezTo>
                  <a:pt x="76021" y="0"/>
                  <a:pt x="0" y="76021"/>
                  <a:pt x="0" y="169803"/>
                </a:cubicBezTo>
                <a:cubicBezTo>
                  <a:pt x="0" y="263585"/>
                  <a:pt x="76021" y="339606"/>
                  <a:pt x="169803" y="339606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...................................</a:t>
            </a:r>
          </a:p>
        </p:txBody>
      </p:sp>
      <p:sp>
        <p:nvSpPr>
          <p:cNvPr id="1161" name="Round head rectangle"/>
          <p:cNvSpPr/>
          <p:nvPr/>
        </p:nvSpPr>
        <p:spPr>
          <a:xfrm>
            <a:off x="2825221" y="1116515"/>
            <a:ext cx="804285" cy="301606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7FB80E"/>
          </a:solidFill>
          <a:ln w="22800" cap="flat">
            <a:solidFill>
              <a:srgbClr val="F7AB6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Có hại</a:t>
            </a:r>
          </a:p>
        </p:txBody>
      </p:sp>
      <p:sp>
        <p:nvSpPr>
          <p:cNvPr id="1163" name="Round head rectangle"/>
          <p:cNvSpPr/>
          <p:nvPr/>
        </p:nvSpPr>
        <p:spPr>
          <a:xfrm>
            <a:off x="5344286" y="1116515"/>
            <a:ext cx="804285" cy="301606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A0D8EF"/>
          </a:solidFill>
          <a:ln w="22800" cap="flat">
            <a:solidFill>
              <a:srgbClr val="F7AB6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Có lợi</a:t>
            </a:r>
          </a:p>
        </p:txBody>
      </p:sp>
      <p:sp>
        <p:nvSpPr>
          <p:cNvPr id="1167" name="Round head rectangle"/>
          <p:cNvSpPr/>
          <p:nvPr/>
        </p:nvSpPr>
        <p:spPr>
          <a:xfrm>
            <a:off x="1037909" y="2467446"/>
            <a:ext cx="866400" cy="301606"/>
          </a:xfrm>
          <a:custGeom>
            <a:avLst/>
            <a:gdLst>
              <a:gd name="connsiteX0" fmla="*/ 433200 w 866400"/>
              <a:gd name="connsiteY0" fmla="*/ 150803 h 301606"/>
              <a:gd name="connsiteX1" fmla="*/ 0 w 866400"/>
              <a:gd name="connsiteY1" fmla="*/ 150803 h 301606"/>
              <a:gd name="connsiteX2" fmla="*/ 433200 w 866400"/>
              <a:gd name="connsiteY2" fmla="*/ 0 h 301606"/>
              <a:gd name="connsiteX3" fmla="*/ 866400 w 866400"/>
              <a:gd name="connsiteY3" fmla="*/ 150803 h 301606"/>
              <a:gd name="connsiteX4" fmla="*/ 433200 w 866400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00" h="301606">
                <a:moveTo>
                  <a:pt x="150803" y="301606"/>
                </a:moveTo>
                <a:lnTo>
                  <a:pt x="715597" y="301606"/>
                </a:lnTo>
                <a:cubicBezTo>
                  <a:pt x="798889" y="301606"/>
                  <a:pt x="866400" y="234091"/>
                  <a:pt x="866400" y="150803"/>
                </a:cubicBezTo>
                <a:cubicBezTo>
                  <a:pt x="866400" y="67515"/>
                  <a:pt x="798889" y="0"/>
                  <a:pt x="715597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29952"/>
          </a:solidFill>
          <a:ln w="22800" cap="flat">
            <a:solidFill>
              <a:srgbClr val="E9888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064">
                <a:solidFill>
                  <a:srgbClr val="000000"/>
                </a:solidFill>
                <a:latin typeface="Times New Roman"/>
              </a:rPr>
              <a:t> ..........</a:t>
            </a:r>
            <a:r>
              <a:rPr sz="1216">
                <a:solidFill>
                  <a:srgbClr val="000000"/>
                </a:solidFill>
                <a:latin typeface="Times New Roman"/>
              </a:rPr>
              <a:t> bộ</a:t>
            </a:r>
          </a:p>
        </p:txBody>
      </p:sp>
      <p:sp>
        <p:nvSpPr>
          <p:cNvPr id="1168" name="Round head rectangle"/>
          <p:cNvSpPr/>
          <p:nvPr/>
        </p:nvSpPr>
        <p:spPr>
          <a:xfrm>
            <a:off x="815142" y="1707395"/>
            <a:ext cx="1089164" cy="370245"/>
          </a:xfrm>
          <a:custGeom>
            <a:avLst/>
            <a:gdLst>
              <a:gd name="connsiteX0" fmla="*/ 544581 w 1089164"/>
              <a:gd name="connsiteY0" fmla="*/ 185122 h 370245"/>
              <a:gd name="connsiteX1" fmla="*/ 0 w 1089164"/>
              <a:gd name="connsiteY1" fmla="*/ 185122 h 370245"/>
              <a:gd name="connsiteX2" fmla="*/ 544581 w 1089164"/>
              <a:gd name="connsiteY2" fmla="*/ 0 h 370245"/>
              <a:gd name="connsiteX3" fmla="*/ 1089164 w 1089164"/>
              <a:gd name="connsiteY3" fmla="*/ 185122 h 370245"/>
              <a:gd name="connsiteX4" fmla="*/ 544581 w 1089164"/>
              <a:gd name="connsiteY4" fmla="*/ 370245 h 37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164" h="370245">
                <a:moveTo>
                  <a:pt x="185122" y="370245"/>
                </a:moveTo>
                <a:lnTo>
                  <a:pt x="904035" y="370245"/>
                </a:lnTo>
                <a:cubicBezTo>
                  <a:pt x="1006286" y="370245"/>
                  <a:pt x="1089164" y="287366"/>
                  <a:pt x="1089164" y="185122"/>
                </a:cubicBezTo>
                <a:cubicBezTo>
                  <a:pt x="1089164" y="82880"/>
                  <a:pt x="1006286" y="0"/>
                  <a:pt x="904035" y="0"/>
                </a:cubicBezTo>
                <a:lnTo>
                  <a:pt x="185122" y="0"/>
                </a:lnTo>
                <a:cubicBezTo>
                  <a:pt x="82880" y="0"/>
                  <a:pt x="0" y="82880"/>
                  <a:pt x="0" y="185122"/>
                </a:cubicBezTo>
                <a:cubicBezTo>
                  <a:pt x="0" y="287366"/>
                  <a:pt x="82880" y="370245"/>
                  <a:pt x="185122" y="370245"/>
                </a:cubicBezTo>
                <a:close/>
              </a:path>
            </a:pathLst>
          </a:custGeom>
          <a:solidFill>
            <a:srgbClr val="EACD98"/>
          </a:solidFill>
          <a:ln w="22800" cap="flat">
            <a:solidFill>
              <a:srgbClr val="E9888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Có khoảng 4600 loài</a:t>
            </a:r>
          </a:p>
        </p:txBody>
      </p:sp>
      <p:cxnSp>
        <p:nvCxnSpPr>
          <p:cNvPr id="1172" name="Connector"/>
          <p:cNvCxnSpPr>
            <a:stCxn id="1141" idx="4"/>
            <a:endCxn id="1163" idx="1"/>
          </p:cNvCxnSpPr>
          <p:nvPr/>
        </p:nvCxnSpPr>
        <p:spPr>
          <a:xfrm rot="-2278410">
            <a:off x="4468618" y="1568613"/>
            <a:ext cx="979336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4" name="Connector"/>
          <p:cNvCxnSpPr>
            <a:stCxn id="1141" idx="4"/>
            <a:endCxn id="1161" idx="3"/>
          </p:cNvCxnSpPr>
          <p:nvPr/>
        </p:nvCxnSpPr>
        <p:spPr>
          <a:xfrm rot="-8844900">
            <a:off x="3541443" y="1568613"/>
            <a:ext cx="1118895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5" name="Connector"/>
          <p:cNvCxnSpPr>
            <a:stCxn id="1147" idx="7"/>
            <a:endCxn id="1159" idx="1"/>
          </p:cNvCxnSpPr>
          <p:nvPr/>
        </p:nvCxnSpPr>
        <p:spPr>
          <a:xfrm rot="-1340178">
            <a:off x="6200845" y="2212386"/>
            <a:ext cx="1306539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6" name="Connector"/>
          <p:cNvCxnSpPr>
            <a:stCxn id="1147" idx="8"/>
            <a:endCxn id="1157" idx="1"/>
          </p:cNvCxnSpPr>
          <p:nvPr/>
        </p:nvCxnSpPr>
        <p:spPr>
          <a:xfrm rot="138908">
            <a:off x="6247330" y="2693808"/>
            <a:ext cx="931760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7" name="Connector"/>
          <p:cNvCxnSpPr>
            <a:stCxn id="1147" idx="2"/>
            <a:endCxn id="1158" idx="1"/>
          </p:cNvCxnSpPr>
          <p:nvPr/>
        </p:nvCxnSpPr>
        <p:spPr>
          <a:xfrm rot="-865236">
            <a:off x="6235248" y="2455822"/>
            <a:ext cx="927633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8" name="Connector"/>
          <p:cNvCxnSpPr>
            <a:endCxn id="1156" idx="3"/>
          </p:cNvCxnSpPr>
          <p:nvPr/>
        </p:nvCxnSpPr>
        <p:spPr>
          <a:xfrm rot="-9536040">
            <a:off x="2709597" y="3784172"/>
            <a:ext cx="1546311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9" name="Connector"/>
          <p:cNvCxnSpPr/>
          <p:nvPr/>
        </p:nvCxnSpPr>
        <p:spPr>
          <a:xfrm rot="-10688640">
            <a:off x="2793161" y="4167942"/>
            <a:ext cx="1323099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80" name="Connector"/>
          <p:cNvCxnSpPr>
            <a:endCxn id="1154" idx="3"/>
          </p:cNvCxnSpPr>
          <p:nvPr/>
        </p:nvCxnSpPr>
        <p:spPr>
          <a:xfrm rot="9911520">
            <a:off x="2052486" y="4589400"/>
            <a:ext cx="2100465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184" name="Round head rectangle"/>
          <p:cNvSpPr/>
          <p:nvPr/>
        </p:nvSpPr>
        <p:spPr>
          <a:xfrm>
            <a:off x="3097507" y="5108963"/>
            <a:ext cx="966834" cy="301606"/>
          </a:xfrm>
          <a:custGeom>
            <a:avLst/>
            <a:gdLst>
              <a:gd name="connsiteX0" fmla="*/ 483415 w 966834"/>
              <a:gd name="connsiteY0" fmla="*/ 150803 h 301606"/>
              <a:gd name="connsiteX1" fmla="*/ 0 w 966834"/>
              <a:gd name="connsiteY1" fmla="*/ 150803 h 301606"/>
              <a:gd name="connsiteX2" fmla="*/ 483415 w 966834"/>
              <a:gd name="connsiteY2" fmla="*/ 0 h 301606"/>
              <a:gd name="connsiteX3" fmla="*/ 966834 w 966834"/>
              <a:gd name="connsiteY3" fmla="*/ 150803 h 301606"/>
              <a:gd name="connsiteX4" fmla="*/ 483415 w 966834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834" h="301606">
                <a:moveTo>
                  <a:pt x="150803" y="301606"/>
                </a:moveTo>
                <a:lnTo>
                  <a:pt x="816027" y="301606"/>
                </a:lnTo>
                <a:cubicBezTo>
                  <a:pt x="899316" y="301606"/>
                  <a:pt x="966834" y="234091"/>
                  <a:pt x="966834" y="150803"/>
                </a:cubicBezTo>
                <a:cubicBezTo>
                  <a:pt x="966834" y="67515"/>
                  <a:pt x="899316" y="0"/>
                  <a:pt x="816027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9C093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.................</a:t>
            </a:r>
          </a:p>
        </p:txBody>
      </p:sp>
      <p:sp>
        <p:nvSpPr>
          <p:cNvPr id="1185" name="Round head rectangle"/>
          <p:cNvSpPr/>
          <p:nvPr/>
        </p:nvSpPr>
        <p:spPr>
          <a:xfrm>
            <a:off x="4131126" y="5112915"/>
            <a:ext cx="995577" cy="301606"/>
          </a:xfrm>
          <a:custGeom>
            <a:avLst/>
            <a:gdLst>
              <a:gd name="connsiteX0" fmla="*/ 497790 w 995577"/>
              <a:gd name="connsiteY0" fmla="*/ 150803 h 301606"/>
              <a:gd name="connsiteX1" fmla="*/ 0 w 995577"/>
              <a:gd name="connsiteY1" fmla="*/ 150803 h 301606"/>
              <a:gd name="connsiteX2" fmla="*/ 497790 w 995577"/>
              <a:gd name="connsiteY2" fmla="*/ 0 h 301606"/>
              <a:gd name="connsiteX3" fmla="*/ 995577 w 995577"/>
              <a:gd name="connsiteY3" fmla="*/ 150803 h 301606"/>
              <a:gd name="connsiteX4" fmla="*/ 497790 w 995577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577" h="301606">
                <a:moveTo>
                  <a:pt x="150803" y="301606"/>
                </a:moveTo>
                <a:lnTo>
                  <a:pt x="844778" y="301606"/>
                </a:lnTo>
                <a:cubicBezTo>
                  <a:pt x="928066" y="301606"/>
                  <a:pt x="995577" y="234091"/>
                  <a:pt x="995577" y="150803"/>
                </a:cubicBezTo>
                <a:cubicBezTo>
                  <a:pt x="995577" y="67515"/>
                  <a:pt x="928066" y="0"/>
                  <a:pt x="844778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91ADD5"/>
          </a:solidFill>
          <a:ln w="7600" cap="flat">
            <a:solidFill>
              <a:srgbClr val="91ADD5"/>
            </a:solidFill>
            <a:bevel/>
          </a:ln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..................</a:t>
            </a:r>
          </a:p>
        </p:txBody>
      </p:sp>
      <p:sp>
        <p:nvSpPr>
          <p:cNvPr id="1186" name="Round head rectangle"/>
          <p:cNvSpPr/>
          <p:nvPr/>
        </p:nvSpPr>
        <p:spPr>
          <a:xfrm>
            <a:off x="2048706" y="5044233"/>
            <a:ext cx="868916" cy="301606"/>
          </a:xfrm>
          <a:custGeom>
            <a:avLst/>
            <a:gdLst>
              <a:gd name="connsiteX0" fmla="*/ 434457 w 868916"/>
              <a:gd name="connsiteY0" fmla="*/ 150803 h 301606"/>
              <a:gd name="connsiteX1" fmla="*/ 0 w 868916"/>
              <a:gd name="connsiteY1" fmla="*/ 150803 h 301606"/>
              <a:gd name="connsiteX2" fmla="*/ 434457 w 868916"/>
              <a:gd name="connsiteY2" fmla="*/ 0 h 301606"/>
              <a:gd name="connsiteX3" fmla="*/ 868916 w 868916"/>
              <a:gd name="connsiteY3" fmla="*/ 150803 h 301606"/>
              <a:gd name="connsiteX4" fmla="*/ 434457 w 868916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16" h="301606">
                <a:moveTo>
                  <a:pt x="150803" y="301606"/>
                </a:moveTo>
                <a:lnTo>
                  <a:pt x="718110" y="301606"/>
                </a:lnTo>
                <a:cubicBezTo>
                  <a:pt x="801397" y="301606"/>
                  <a:pt x="868916" y="234091"/>
                  <a:pt x="868916" y="150803"/>
                </a:cubicBezTo>
                <a:cubicBezTo>
                  <a:pt x="868916" y="67515"/>
                  <a:pt x="801397" y="0"/>
                  <a:pt x="718110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91ADD5"/>
          </a:solidFill>
          <a:ln w="7600" cap="flat">
            <a:solidFill>
              <a:srgbClr val="91ADD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Bộ............</a:t>
            </a:r>
          </a:p>
        </p:txBody>
      </p:sp>
      <p:sp>
        <p:nvSpPr>
          <p:cNvPr id="1187" name="Round head rectangle"/>
          <p:cNvSpPr/>
          <p:nvPr/>
        </p:nvSpPr>
        <p:spPr>
          <a:xfrm>
            <a:off x="5225529" y="5126260"/>
            <a:ext cx="868916" cy="301606"/>
          </a:xfrm>
          <a:custGeom>
            <a:avLst/>
            <a:gdLst>
              <a:gd name="connsiteX0" fmla="*/ 434457 w 868916"/>
              <a:gd name="connsiteY0" fmla="*/ 150803 h 301606"/>
              <a:gd name="connsiteX1" fmla="*/ 0 w 868916"/>
              <a:gd name="connsiteY1" fmla="*/ 150803 h 301606"/>
              <a:gd name="connsiteX2" fmla="*/ 434457 w 868916"/>
              <a:gd name="connsiteY2" fmla="*/ 0 h 301606"/>
              <a:gd name="connsiteX3" fmla="*/ 868916 w 868916"/>
              <a:gd name="connsiteY3" fmla="*/ 150803 h 301606"/>
              <a:gd name="connsiteX4" fmla="*/ 434457 w 868916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16" h="301606">
                <a:moveTo>
                  <a:pt x="150803" y="301606"/>
                </a:moveTo>
                <a:lnTo>
                  <a:pt x="718110" y="301606"/>
                </a:lnTo>
                <a:cubicBezTo>
                  <a:pt x="801397" y="301606"/>
                  <a:pt x="868916" y="234091"/>
                  <a:pt x="868916" y="150803"/>
                </a:cubicBezTo>
                <a:cubicBezTo>
                  <a:pt x="868916" y="67515"/>
                  <a:pt x="801397" y="0"/>
                  <a:pt x="718110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BEC192"/>
          </a:solidFill>
          <a:ln w="7600" cap="flat">
            <a:solidFill>
              <a:srgbClr val="BEC192"/>
            </a:solidFill>
            <a:bevel/>
          </a:ln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sz="1216">
                <a:solidFill>
                  <a:srgbClr val="FFFFFF"/>
                </a:solidFill>
                <a:latin typeface="Times New Roman"/>
              </a:rPr>
              <a:t>Bộ ...........</a:t>
            </a:r>
          </a:p>
        </p:txBody>
      </p:sp>
      <p:cxnSp>
        <p:nvCxnSpPr>
          <p:cNvPr id="1188" name="Connector"/>
          <p:cNvCxnSpPr/>
          <p:nvPr/>
        </p:nvCxnSpPr>
        <p:spPr>
          <a:xfrm rot="2615742">
            <a:off x="4690517" y="4867180"/>
            <a:ext cx="839580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89" name="Connector"/>
          <p:cNvCxnSpPr>
            <a:endCxn id="1185" idx="2"/>
          </p:cNvCxnSpPr>
          <p:nvPr/>
        </p:nvCxnSpPr>
        <p:spPr>
          <a:xfrm rot="5028744">
            <a:off x="4331936" y="4846394"/>
            <a:ext cx="536172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90" name="Connector"/>
          <p:cNvCxnSpPr>
            <a:endCxn id="1184" idx="2"/>
          </p:cNvCxnSpPr>
          <p:nvPr/>
        </p:nvCxnSpPr>
        <p:spPr>
          <a:xfrm rot="8721600">
            <a:off x="3498426" y="4844418"/>
            <a:ext cx="930833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91" name="Connector"/>
          <p:cNvCxnSpPr/>
          <p:nvPr/>
        </p:nvCxnSpPr>
        <p:spPr>
          <a:xfrm rot="9351600">
            <a:off x="2861005" y="4703666"/>
            <a:ext cx="1312292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275" name="Connector"/>
          <p:cNvCxnSpPr>
            <a:stCxn id="1144" idx="12"/>
          </p:cNvCxnSpPr>
          <p:nvPr/>
        </p:nvCxnSpPr>
        <p:spPr>
          <a:xfrm rot="-8100000">
            <a:off x="1853441" y="2270534"/>
            <a:ext cx="814401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276" name="Connector"/>
          <p:cNvCxnSpPr>
            <a:stCxn id="1144" idx="12"/>
            <a:endCxn id="1167" idx="3"/>
          </p:cNvCxnSpPr>
          <p:nvPr/>
        </p:nvCxnSpPr>
        <p:spPr>
          <a:xfrm rot="10481940">
            <a:off x="1902926" y="2588358"/>
            <a:ext cx="647033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141" name="Rounded rectangle"/>
          <p:cNvSpPr/>
          <p:nvPr/>
        </p:nvSpPr>
        <p:spPr>
          <a:xfrm>
            <a:off x="4208738" y="1662160"/>
            <a:ext cx="727087" cy="415478"/>
          </a:xfrm>
          <a:custGeom>
            <a:avLst/>
            <a:gdLst>
              <a:gd name="connsiteX0" fmla="*/ 363543 w 727087"/>
              <a:gd name="connsiteY0" fmla="*/ 415478 h 415478"/>
              <a:gd name="connsiteX1" fmla="*/ 363543 w 727087"/>
              <a:gd name="connsiteY1" fmla="*/ 0 h 415478"/>
              <a:gd name="connsiteX2" fmla="*/ 727087 w 727087"/>
              <a:gd name="connsiteY2" fmla="*/ 207739 h 415478"/>
              <a:gd name="connsiteX3" fmla="*/ 0 w 727087"/>
              <a:gd name="connsiteY3" fmla="*/ 207739 h 415478"/>
              <a:gd name="connsiteX4" fmla="*/ 363543 w 727087"/>
              <a:gd name="connsiteY4" fmla="*/ 207739 h 415478"/>
              <a:gd name="connsiteX5" fmla="*/ 174847 w 727087"/>
              <a:gd name="connsiteY5" fmla="*/ -1731 h 415478"/>
              <a:gd name="connsiteX6" fmla="*/ 540121 w 727087"/>
              <a:gd name="connsiteY6" fmla="*/ -1731 h 415478"/>
              <a:gd name="connsiteX7" fmla="*/ 727087 w 727087"/>
              <a:gd name="connsiteY7" fmla="*/ 98676 h 415478"/>
              <a:gd name="connsiteX8" fmla="*/ 725355 w 727087"/>
              <a:gd name="connsiteY8" fmla="*/ 309877 h 415478"/>
              <a:gd name="connsiteX9" fmla="*/ 552240 w 727087"/>
              <a:gd name="connsiteY9" fmla="*/ 413747 h 415478"/>
              <a:gd name="connsiteX10" fmla="*/ 183503 w 727087"/>
              <a:gd name="connsiteY10" fmla="*/ 415478 h 415478"/>
              <a:gd name="connsiteX11" fmla="*/ -1731 w 727087"/>
              <a:gd name="connsiteY11" fmla="*/ 299490 h 415478"/>
              <a:gd name="connsiteX12" fmla="*/ -1731 w 727087"/>
              <a:gd name="connsiteY12" fmla="*/ 102138 h 4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7087" h="415478">
                <a:moveTo>
                  <a:pt x="640913" y="415478"/>
                </a:moveTo>
                <a:cubicBezTo>
                  <a:pt x="688507" y="415478"/>
                  <a:pt x="727087" y="376898"/>
                  <a:pt x="727087" y="329304"/>
                </a:cubicBezTo>
                <a:lnTo>
                  <a:pt x="727087" y="86173"/>
                </a:lnTo>
                <a:cubicBezTo>
                  <a:pt x="727087" y="38580"/>
                  <a:pt x="688507" y="0"/>
                  <a:pt x="640913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29304"/>
                </a:lnTo>
                <a:cubicBezTo>
                  <a:pt x="0" y="376898"/>
                  <a:pt x="38580" y="415478"/>
                  <a:pt x="86173" y="415478"/>
                </a:cubicBezTo>
                <a:lnTo>
                  <a:pt x="640913" y="415478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.................</a:t>
            </a:r>
          </a:p>
        </p:txBody>
      </p:sp>
      <p:sp>
        <p:nvSpPr>
          <p:cNvPr id="1144" name="Rounded rectangle"/>
          <p:cNvSpPr/>
          <p:nvPr/>
        </p:nvSpPr>
        <p:spPr>
          <a:xfrm>
            <a:off x="2550311" y="2456083"/>
            <a:ext cx="728882" cy="416504"/>
          </a:xfrm>
          <a:custGeom>
            <a:avLst/>
            <a:gdLst>
              <a:gd name="connsiteX0" fmla="*/ 364441 w 728882"/>
              <a:gd name="connsiteY0" fmla="*/ 416504 h 416504"/>
              <a:gd name="connsiteX1" fmla="*/ 364441 w 728882"/>
              <a:gd name="connsiteY1" fmla="*/ 0 h 416504"/>
              <a:gd name="connsiteX2" fmla="*/ 728882 w 728882"/>
              <a:gd name="connsiteY2" fmla="*/ 208252 h 416504"/>
              <a:gd name="connsiteX3" fmla="*/ 0 w 728882"/>
              <a:gd name="connsiteY3" fmla="*/ 208252 h 416504"/>
              <a:gd name="connsiteX4" fmla="*/ 364441 w 728882"/>
              <a:gd name="connsiteY4" fmla="*/ 208252 h 416504"/>
              <a:gd name="connsiteX5" fmla="*/ 175279 w 728882"/>
              <a:gd name="connsiteY5" fmla="*/ -1735 h 416504"/>
              <a:gd name="connsiteX6" fmla="*/ 541455 w 728882"/>
              <a:gd name="connsiteY6" fmla="*/ -1735 h 416504"/>
              <a:gd name="connsiteX7" fmla="*/ 728882 w 728882"/>
              <a:gd name="connsiteY7" fmla="*/ 98919 h 416504"/>
              <a:gd name="connsiteX8" fmla="*/ 727147 w 728882"/>
              <a:gd name="connsiteY8" fmla="*/ 310643 h 416504"/>
              <a:gd name="connsiteX9" fmla="*/ 553603 w 728882"/>
              <a:gd name="connsiteY9" fmla="*/ 414768 h 416504"/>
              <a:gd name="connsiteX10" fmla="*/ 183956 w 728882"/>
              <a:gd name="connsiteY10" fmla="*/ 416504 h 416504"/>
              <a:gd name="connsiteX11" fmla="*/ -1735 w 728882"/>
              <a:gd name="connsiteY11" fmla="*/ 300230 h 416504"/>
              <a:gd name="connsiteX12" fmla="*/ -1735 w 728882"/>
              <a:gd name="connsiteY12" fmla="*/ 102390 h 41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882" h="416504">
                <a:moveTo>
                  <a:pt x="642708" y="416504"/>
                </a:moveTo>
                <a:cubicBezTo>
                  <a:pt x="690302" y="416504"/>
                  <a:pt x="728882" y="377924"/>
                  <a:pt x="728882" y="330331"/>
                </a:cubicBezTo>
                <a:lnTo>
                  <a:pt x="728882" y="86173"/>
                </a:lnTo>
                <a:cubicBezTo>
                  <a:pt x="728882" y="38580"/>
                  <a:pt x="690302" y="0"/>
                  <a:pt x="642708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30331"/>
                </a:lnTo>
                <a:cubicBezTo>
                  <a:pt x="0" y="377924"/>
                  <a:pt x="38580" y="416504"/>
                  <a:pt x="86173" y="416504"/>
                </a:cubicBezTo>
                <a:lnTo>
                  <a:pt x="642708" y="416504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................</a:t>
            </a:r>
          </a:p>
        </p:txBody>
      </p:sp>
      <p:sp>
        <p:nvSpPr>
          <p:cNvPr id="1147" name="Rounded rectangle"/>
          <p:cNvSpPr/>
          <p:nvPr/>
        </p:nvSpPr>
        <p:spPr>
          <a:xfrm>
            <a:off x="5344284" y="2360517"/>
            <a:ext cx="905578" cy="421634"/>
          </a:xfrm>
          <a:custGeom>
            <a:avLst/>
            <a:gdLst>
              <a:gd name="connsiteX0" fmla="*/ 452791 w 905578"/>
              <a:gd name="connsiteY0" fmla="*/ 421634 h 421634"/>
              <a:gd name="connsiteX1" fmla="*/ 452791 w 905578"/>
              <a:gd name="connsiteY1" fmla="*/ 0 h 421634"/>
              <a:gd name="connsiteX2" fmla="*/ 905578 w 905578"/>
              <a:gd name="connsiteY2" fmla="*/ 210816 h 421634"/>
              <a:gd name="connsiteX3" fmla="*/ 0 w 905578"/>
              <a:gd name="connsiteY3" fmla="*/ 210816 h 421634"/>
              <a:gd name="connsiteX4" fmla="*/ 452791 w 905578"/>
              <a:gd name="connsiteY4" fmla="*/ 210816 h 421634"/>
              <a:gd name="connsiteX5" fmla="*/ 217770 w 905578"/>
              <a:gd name="connsiteY5" fmla="*/ -1757 h 421634"/>
              <a:gd name="connsiteX6" fmla="*/ 672716 w 905578"/>
              <a:gd name="connsiteY6" fmla="*/ -1757 h 421634"/>
              <a:gd name="connsiteX7" fmla="*/ 905578 w 905578"/>
              <a:gd name="connsiteY7" fmla="*/ 100138 h 421634"/>
              <a:gd name="connsiteX8" fmla="*/ 903427 w 905578"/>
              <a:gd name="connsiteY8" fmla="*/ 314469 h 421634"/>
              <a:gd name="connsiteX9" fmla="*/ 687810 w 905578"/>
              <a:gd name="connsiteY9" fmla="*/ 419877 h 421634"/>
              <a:gd name="connsiteX10" fmla="*/ 228551 w 905578"/>
              <a:gd name="connsiteY10" fmla="*/ 421634 h 421634"/>
              <a:gd name="connsiteX11" fmla="*/ -2156 w 905578"/>
              <a:gd name="connsiteY11" fmla="*/ 303928 h 421634"/>
              <a:gd name="connsiteX12" fmla="*/ -2156 w 905578"/>
              <a:gd name="connsiteY12" fmla="*/ 103651 h 4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578" h="421634">
                <a:moveTo>
                  <a:pt x="819409" y="421634"/>
                </a:moveTo>
                <a:cubicBezTo>
                  <a:pt x="867000" y="421634"/>
                  <a:pt x="905578" y="383054"/>
                  <a:pt x="905578" y="335460"/>
                </a:cubicBezTo>
                <a:lnTo>
                  <a:pt x="905578" y="86173"/>
                </a:lnTo>
                <a:cubicBezTo>
                  <a:pt x="905578" y="38580"/>
                  <a:pt x="867000" y="0"/>
                  <a:pt x="819409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35460"/>
                </a:lnTo>
                <a:cubicBezTo>
                  <a:pt x="0" y="383054"/>
                  <a:pt x="38580" y="421634"/>
                  <a:pt x="86173" y="421634"/>
                </a:cubicBezTo>
                <a:lnTo>
                  <a:pt x="819409" y="421634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ĐẶC ĐIỂM CHUNG</a:t>
            </a:r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6" y="3178170"/>
            <a:ext cx="1056567" cy="656187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7" y="5044231"/>
            <a:ext cx="951353" cy="632863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67" y="5442381"/>
            <a:ext cx="950084" cy="632238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730" y="5518125"/>
            <a:ext cx="831683" cy="622962"/>
          </a:xfrm>
          <a:prstGeom prst="rect">
            <a:avLst/>
          </a:prstGeom>
        </p:spPr>
      </p:pic>
      <p:sp>
        <p:nvSpPr>
          <p:cNvPr id="203" name="Round head rectangle"/>
          <p:cNvSpPr/>
          <p:nvPr/>
        </p:nvSpPr>
        <p:spPr>
          <a:xfrm>
            <a:off x="5902530" y="4331970"/>
            <a:ext cx="1020292" cy="354149"/>
          </a:xfrm>
          <a:custGeom>
            <a:avLst/>
            <a:gdLst>
              <a:gd name="connsiteX0" fmla="*/ 510145 w 1020292"/>
              <a:gd name="connsiteY0" fmla="*/ 177075 h 354149"/>
              <a:gd name="connsiteX1" fmla="*/ 0 w 1020292"/>
              <a:gd name="connsiteY1" fmla="*/ 177075 h 354149"/>
              <a:gd name="connsiteX2" fmla="*/ 510145 w 1020292"/>
              <a:gd name="connsiteY2" fmla="*/ 0 h 354149"/>
              <a:gd name="connsiteX3" fmla="*/ 1020292 w 1020292"/>
              <a:gd name="connsiteY3" fmla="*/ 177075 h 354149"/>
              <a:gd name="connsiteX4" fmla="*/ 510145 w 1020292"/>
              <a:gd name="connsiteY4" fmla="*/ 354149 h 3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292" h="354149">
                <a:moveTo>
                  <a:pt x="177075" y="354149"/>
                </a:moveTo>
                <a:lnTo>
                  <a:pt x="843212" y="354149"/>
                </a:lnTo>
                <a:cubicBezTo>
                  <a:pt x="941009" y="354149"/>
                  <a:pt x="1020292" y="274872"/>
                  <a:pt x="1020292" y="177075"/>
                </a:cubicBezTo>
                <a:cubicBezTo>
                  <a:pt x="1020292" y="79276"/>
                  <a:pt x="941009" y="0"/>
                  <a:pt x="843212" y="0"/>
                </a:cubicBezTo>
                <a:lnTo>
                  <a:pt x="177075" y="0"/>
                </a:lnTo>
                <a:cubicBezTo>
                  <a:pt x="79276" y="0"/>
                  <a:pt x="0" y="79276"/>
                  <a:pt x="0" y="177075"/>
                </a:cubicBezTo>
                <a:cubicBezTo>
                  <a:pt x="0" y="274872"/>
                  <a:pt x="79276" y="354149"/>
                  <a:pt x="177075" y="354149"/>
                </a:cubicBezTo>
                <a:close/>
              </a:path>
            </a:pathLst>
          </a:custGeom>
          <a:solidFill>
            <a:srgbClr val="E9EAEC"/>
          </a:solidFill>
          <a:ln w="7600" cap="flat">
            <a:solidFill>
              <a:srgbClr val="8F939E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363D4B"/>
                </a:solidFill>
                <a:latin typeface="Times New Roman"/>
              </a:rPr>
              <a:t>Các bộ </a:t>
            </a:r>
          </a:p>
          <a:p>
            <a:pPr algn="ctr">
              <a:lnSpc>
                <a:spcPct val="100000"/>
              </a:lnSpc>
            </a:pPr>
            <a:r>
              <a:rPr sz="1216">
                <a:solidFill>
                  <a:srgbClr val="363D4B"/>
                </a:solidFill>
                <a:latin typeface="Times New Roman"/>
              </a:rPr>
              <a:t>móng guốc</a:t>
            </a:r>
          </a:p>
        </p:txBody>
      </p:sp>
      <p:sp>
        <p:nvSpPr>
          <p:cNvPr id="205" name="Round head rectangle"/>
          <p:cNvSpPr/>
          <p:nvPr/>
        </p:nvSpPr>
        <p:spPr>
          <a:xfrm>
            <a:off x="7372507" y="4199356"/>
            <a:ext cx="972800" cy="301606"/>
          </a:xfrm>
          <a:custGeom>
            <a:avLst/>
            <a:gdLst>
              <a:gd name="connsiteX0" fmla="*/ 486402 w 972800"/>
              <a:gd name="connsiteY0" fmla="*/ 150803 h 301606"/>
              <a:gd name="connsiteX1" fmla="*/ 0 w 972800"/>
              <a:gd name="connsiteY1" fmla="*/ 150803 h 301606"/>
              <a:gd name="connsiteX2" fmla="*/ 486402 w 972800"/>
              <a:gd name="connsiteY2" fmla="*/ 0 h 301606"/>
              <a:gd name="connsiteX3" fmla="*/ 972800 w 972800"/>
              <a:gd name="connsiteY3" fmla="*/ 150803 h 301606"/>
              <a:gd name="connsiteX4" fmla="*/ 486402 w 972800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00" h="301606">
                <a:moveTo>
                  <a:pt x="150803" y="301606"/>
                </a:moveTo>
                <a:lnTo>
                  <a:pt x="822001" y="301606"/>
                </a:lnTo>
                <a:cubicBezTo>
                  <a:pt x="905289" y="301606"/>
                  <a:pt x="972800" y="234091"/>
                  <a:pt x="972800" y="150803"/>
                </a:cubicBezTo>
                <a:cubicBezTo>
                  <a:pt x="972800" y="67515"/>
                  <a:pt x="905289" y="0"/>
                  <a:pt x="82200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................</a:t>
            </a:r>
          </a:p>
        </p:txBody>
      </p:sp>
      <p:cxnSp>
        <p:nvCxnSpPr>
          <p:cNvPr id="208" name="Line"/>
          <p:cNvCxnSpPr/>
          <p:nvPr/>
        </p:nvCxnSpPr>
        <p:spPr>
          <a:xfrm rot="-631500">
            <a:off x="5015412" y="4089791"/>
            <a:ext cx="1043123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09" name="Line"/>
          <p:cNvCxnSpPr>
            <a:endCxn id="203" idx="1"/>
          </p:cNvCxnSpPr>
          <p:nvPr/>
        </p:nvCxnSpPr>
        <p:spPr>
          <a:xfrm rot="236932">
            <a:off x="5020981" y="4478653"/>
            <a:ext cx="882596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0" name="Line"/>
          <p:cNvCxnSpPr>
            <a:stCxn id="203" idx="3"/>
            <a:endCxn id="205" idx="1"/>
          </p:cNvCxnSpPr>
          <p:nvPr/>
        </p:nvCxnSpPr>
        <p:spPr>
          <a:xfrm rot="-1167582">
            <a:off x="6909199" y="4429602"/>
            <a:ext cx="476929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1" name="Line"/>
          <p:cNvCxnSpPr>
            <a:endCxn id="216" idx="2"/>
          </p:cNvCxnSpPr>
          <p:nvPr/>
        </p:nvCxnSpPr>
        <p:spPr>
          <a:xfrm rot="694386">
            <a:off x="6733756" y="4804373"/>
            <a:ext cx="1178935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2" name="Line"/>
          <p:cNvCxnSpPr>
            <a:stCxn id="203" idx="4"/>
            <a:endCxn id="217" idx="2"/>
          </p:cNvCxnSpPr>
          <p:nvPr/>
        </p:nvCxnSpPr>
        <p:spPr>
          <a:xfrm rot="3026178">
            <a:off x="6309033" y="4906191"/>
            <a:ext cx="570929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sp>
        <p:nvSpPr>
          <p:cNvPr id="216" name="Round head rectangle"/>
          <p:cNvSpPr/>
          <p:nvPr/>
        </p:nvSpPr>
        <p:spPr>
          <a:xfrm>
            <a:off x="7372508" y="4922633"/>
            <a:ext cx="1056400" cy="301606"/>
          </a:xfrm>
          <a:custGeom>
            <a:avLst/>
            <a:gdLst>
              <a:gd name="connsiteX0" fmla="*/ 528201 w 1056400"/>
              <a:gd name="connsiteY0" fmla="*/ 150803 h 301606"/>
              <a:gd name="connsiteX1" fmla="*/ 0 w 1056400"/>
              <a:gd name="connsiteY1" fmla="*/ 150803 h 301606"/>
              <a:gd name="connsiteX2" fmla="*/ 528201 w 1056400"/>
              <a:gd name="connsiteY2" fmla="*/ 0 h 301606"/>
              <a:gd name="connsiteX3" fmla="*/ 1056400 w 1056400"/>
              <a:gd name="connsiteY3" fmla="*/ 150803 h 301606"/>
              <a:gd name="connsiteX4" fmla="*/ 528201 w 1056400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400" h="301606">
                <a:moveTo>
                  <a:pt x="150803" y="301606"/>
                </a:moveTo>
                <a:lnTo>
                  <a:pt x="905601" y="301606"/>
                </a:lnTo>
                <a:cubicBezTo>
                  <a:pt x="988889" y="301606"/>
                  <a:pt x="1056400" y="234091"/>
                  <a:pt x="1056400" y="150803"/>
                </a:cubicBezTo>
                <a:cubicBezTo>
                  <a:pt x="1056400" y="67515"/>
                  <a:pt x="988889" y="0"/>
                  <a:pt x="90560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.............</a:t>
            </a:r>
          </a:p>
        </p:txBody>
      </p:sp>
      <p:sp>
        <p:nvSpPr>
          <p:cNvPr id="217" name="Round head rectangle"/>
          <p:cNvSpPr/>
          <p:nvPr/>
        </p:nvSpPr>
        <p:spPr>
          <a:xfrm>
            <a:off x="6275130" y="5126258"/>
            <a:ext cx="1002379" cy="310777"/>
          </a:xfrm>
          <a:custGeom>
            <a:avLst/>
            <a:gdLst>
              <a:gd name="connsiteX0" fmla="*/ 501190 w 1002379"/>
              <a:gd name="connsiteY0" fmla="*/ 155388 h 310777"/>
              <a:gd name="connsiteX1" fmla="*/ 0 w 1002379"/>
              <a:gd name="connsiteY1" fmla="*/ 155388 h 310777"/>
              <a:gd name="connsiteX2" fmla="*/ 501190 w 1002379"/>
              <a:gd name="connsiteY2" fmla="*/ 0 h 310777"/>
              <a:gd name="connsiteX3" fmla="*/ 1002379 w 1002379"/>
              <a:gd name="connsiteY3" fmla="*/ 155388 h 310777"/>
              <a:gd name="connsiteX4" fmla="*/ 501190 w 1002379"/>
              <a:gd name="connsiteY4" fmla="*/ 310777 h 31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79" h="310777">
                <a:moveTo>
                  <a:pt x="155388" y="310777"/>
                </a:moveTo>
                <a:lnTo>
                  <a:pt x="846990" y="310777"/>
                </a:lnTo>
                <a:cubicBezTo>
                  <a:pt x="932809" y="310777"/>
                  <a:pt x="1002379" y="241210"/>
                  <a:pt x="1002379" y="155388"/>
                </a:cubicBezTo>
                <a:cubicBezTo>
                  <a:pt x="1002379" y="69567"/>
                  <a:pt x="932809" y="0"/>
                  <a:pt x="846990" y="0"/>
                </a:cubicBezTo>
                <a:lnTo>
                  <a:pt x="155388" y="0"/>
                </a:lnTo>
                <a:cubicBezTo>
                  <a:pt x="69567" y="0"/>
                  <a:pt x="0" y="69567"/>
                  <a:pt x="0" y="155388"/>
                </a:cubicBezTo>
                <a:cubicBezTo>
                  <a:pt x="0" y="241210"/>
                  <a:pt x="69567" y="310777"/>
                  <a:pt x="155388" y="310777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Bộ .........</a:t>
            </a:r>
          </a:p>
        </p:txBody>
      </p:sp>
      <p:pic>
        <p:nvPicPr>
          <p:cNvPr id="222" name="Picture 2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26" y="2454066"/>
            <a:ext cx="1102000" cy="1102000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16" y="2854543"/>
            <a:ext cx="752402" cy="964615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27" y="5500762"/>
            <a:ext cx="1026251" cy="706800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13" y="3355456"/>
            <a:ext cx="1090000" cy="828400"/>
          </a:xfrm>
          <a:prstGeom prst="rect">
            <a:avLst/>
          </a:prstGeom>
        </p:spPr>
      </p:pic>
      <p:sp>
        <p:nvSpPr>
          <p:cNvPr id="228" name="Rect balloon"/>
          <p:cNvSpPr/>
          <p:nvPr/>
        </p:nvSpPr>
        <p:spPr>
          <a:xfrm>
            <a:off x="6423489" y="560705"/>
            <a:ext cx="1869600" cy="932421"/>
          </a:xfrm>
          <a:custGeom>
            <a:avLst/>
            <a:gdLst>
              <a:gd name="rtl" fmla="*/ 30400 w 1869600"/>
              <a:gd name="rtt" fmla="*/ 30400 h 932421"/>
              <a:gd name="rtr" fmla="*/ 1839200 w 1869600"/>
              <a:gd name="rtb" fmla="*/ 902021 h 932421"/>
            </a:gdLst>
            <a:ahLst/>
            <a:cxnLst/>
            <a:rect l="rtl" t="rtt" r="rtr" b="rtb"/>
            <a:pathLst>
              <a:path w="1869600" h="932421">
                <a:moveTo>
                  <a:pt x="139863" y="0"/>
                </a:moveTo>
                <a:lnTo>
                  <a:pt x="1729737" y="0"/>
                </a:lnTo>
                <a:cubicBezTo>
                  <a:pt x="1806984" y="0"/>
                  <a:pt x="1869600" y="62617"/>
                  <a:pt x="1869600" y="139863"/>
                </a:cubicBezTo>
                <a:lnTo>
                  <a:pt x="1869600" y="792558"/>
                </a:lnTo>
                <a:cubicBezTo>
                  <a:pt x="1869600" y="869805"/>
                  <a:pt x="1806984" y="932421"/>
                  <a:pt x="1729737" y="932421"/>
                </a:cubicBezTo>
                <a:lnTo>
                  <a:pt x="139863" y="932421"/>
                </a:lnTo>
                <a:cubicBezTo>
                  <a:pt x="62617" y="932421"/>
                  <a:pt x="0" y="869805"/>
                  <a:pt x="0" y="792558"/>
                </a:cubicBezTo>
                <a:lnTo>
                  <a:pt x="0" y="763868"/>
                </a:lnTo>
                <a:lnTo>
                  <a:pt x="-274918" y="706609"/>
                </a:lnTo>
                <a:lnTo>
                  <a:pt x="0" y="540086"/>
                </a:lnTo>
                <a:lnTo>
                  <a:pt x="0" y="139863"/>
                </a:lnTo>
                <a:cubicBezTo>
                  <a:pt x="0" y="62617"/>
                  <a:pt x="62617" y="0"/>
                  <a:pt x="139863" y="0"/>
                </a:cubicBezTo>
                <a:close/>
              </a:path>
            </a:pathLst>
          </a:custGeom>
          <a:solidFill>
            <a:srgbClr val="FFF2E7"/>
          </a:solidFill>
          <a:ln w="7600" cap="flat">
            <a:solidFill>
              <a:srgbClr val="FFC37C"/>
            </a:solidFill>
            <a:bevel/>
          </a:ln>
        </p:spPr>
        <p:txBody>
          <a:bodyPr wrap="square" lIns="36000" tIns="0" rIns="36000" bIns="0" rtlCol="0" anchor="t"/>
          <a:lstStyle/>
          <a:p>
            <a:pPr algn="l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Làm thực phẩm: Lợn</a:t>
            </a:r>
          </a:p>
          <a:p>
            <a:pPr algn="l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Lấy .................: Trâu</a:t>
            </a:r>
          </a:p>
          <a:p>
            <a:pPr algn="l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Dược liệu: Hươu</a:t>
            </a:r>
          </a:p>
          <a:p>
            <a:pPr algn="l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Làm ĐV thí nghiệm:...........</a:t>
            </a:r>
          </a:p>
        </p:txBody>
      </p:sp>
      <p:sp>
        <p:nvSpPr>
          <p:cNvPr id="229" name="Rect balloon"/>
          <p:cNvSpPr/>
          <p:nvPr/>
        </p:nvSpPr>
        <p:spPr>
          <a:xfrm>
            <a:off x="1031624" y="576671"/>
            <a:ext cx="1558000" cy="934914"/>
          </a:xfrm>
          <a:custGeom>
            <a:avLst/>
            <a:gdLst>
              <a:gd name="rtl" fmla="*/ 30400 w 1558000"/>
              <a:gd name="rtt" fmla="*/ 30400 h 934914"/>
              <a:gd name="rtr" fmla="*/ 1527600 w 1558000"/>
              <a:gd name="rtb" fmla="*/ 904514 h 934914"/>
            </a:gdLst>
            <a:ahLst/>
            <a:cxnLst/>
            <a:rect l="rtl" t="rtt" r="rtr" b="rtb"/>
            <a:pathLst>
              <a:path w="1558000" h="934914">
                <a:moveTo>
                  <a:pt x="140237" y="0"/>
                </a:moveTo>
                <a:lnTo>
                  <a:pt x="1417765" y="0"/>
                </a:lnTo>
                <a:cubicBezTo>
                  <a:pt x="1495216" y="0"/>
                  <a:pt x="1558000" y="62784"/>
                  <a:pt x="1558000" y="140237"/>
                </a:cubicBezTo>
                <a:lnTo>
                  <a:pt x="1558000" y="526629"/>
                </a:lnTo>
                <a:lnTo>
                  <a:pt x="1793600" y="690644"/>
                </a:lnTo>
                <a:lnTo>
                  <a:pt x="1558000" y="751008"/>
                </a:lnTo>
                <a:lnTo>
                  <a:pt x="1558000" y="794679"/>
                </a:lnTo>
                <a:cubicBezTo>
                  <a:pt x="1558000" y="872130"/>
                  <a:pt x="1495216" y="934914"/>
                  <a:pt x="1417765" y="934914"/>
                </a:cubicBezTo>
                <a:lnTo>
                  <a:pt x="140237" y="934914"/>
                </a:lnTo>
                <a:cubicBezTo>
                  <a:pt x="62784" y="934914"/>
                  <a:pt x="0" y="872130"/>
                  <a:pt x="0" y="794679"/>
                </a:cubicBezTo>
                <a:lnTo>
                  <a:pt x="0" y="140237"/>
                </a:lnTo>
                <a:cubicBezTo>
                  <a:pt x="0" y="62784"/>
                  <a:pt x="62784" y="0"/>
                  <a:pt x="140237" y="0"/>
                </a:cubicBezTo>
                <a:close/>
              </a:path>
            </a:pathLst>
          </a:custGeom>
          <a:solidFill>
            <a:srgbClr val="FFF2E7"/>
          </a:solidFill>
          <a:ln w="7600" cap="flat">
            <a:solidFill>
              <a:srgbClr val="FFC37C"/>
            </a:solidFill>
            <a:bevel/>
          </a:ln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Phá hoại mùa màng: .....................</a:t>
            </a:r>
          </a:p>
          <a:p>
            <a:pPr algn="ctr">
              <a:lnSpc>
                <a:spcPct val="100000"/>
              </a:lnSpc>
            </a:pPr>
            <a:r>
              <a:rPr sz="1064">
                <a:solidFill>
                  <a:srgbClr val="BC8000"/>
                </a:solidFill>
                <a:latin typeface="Times New Roman"/>
              </a:rPr>
              <a:t>- ĐV trung gian truyền bệnh: ..................</a:t>
            </a:r>
          </a:p>
        </p:txBody>
      </p:sp>
      <p:sp>
        <p:nvSpPr>
          <p:cNvPr id="215" name="Round head rectangle"/>
          <p:cNvSpPr/>
          <p:nvPr/>
        </p:nvSpPr>
        <p:spPr>
          <a:xfrm>
            <a:off x="410757" y="2064117"/>
            <a:ext cx="570000" cy="501600"/>
          </a:xfrm>
          <a:custGeom>
            <a:avLst/>
            <a:gdLst>
              <a:gd name="connsiteX0" fmla="*/ 285000 w 570000"/>
              <a:gd name="connsiteY0" fmla="*/ 250800 h 501600"/>
              <a:gd name="connsiteX1" fmla="*/ 0 w 570000"/>
              <a:gd name="connsiteY1" fmla="*/ 250800 h 501600"/>
              <a:gd name="connsiteX2" fmla="*/ 285000 w 570000"/>
              <a:gd name="connsiteY2" fmla="*/ 0 h 501600"/>
              <a:gd name="connsiteX3" fmla="*/ 570000 w 570000"/>
              <a:gd name="connsiteY3" fmla="*/ 250800 h 501600"/>
              <a:gd name="connsiteX4" fmla="*/ 285000 w 570000"/>
              <a:gd name="connsiteY4" fmla="*/ 501600 h 5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00" h="501600">
                <a:moveTo>
                  <a:pt x="142500" y="501600"/>
                </a:moveTo>
                <a:lnTo>
                  <a:pt x="427500" y="501600"/>
                </a:lnTo>
                <a:cubicBezTo>
                  <a:pt x="506203" y="501600"/>
                  <a:pt x="570000" y="437803"/>
                  <a:pt x="570000" y="250800"/>
                </a:cubicBezTo>
                <a:cubicBezTo>
                  <a:pt x="570000" y="63797"/>
                  <a:pt x="506203" y="0"/>
                  <a:pt x="427500" y="0"/>
                </a:cubicBezTo>
                <a:lnTo>
                  <a:pt x="142500" y="0"/>
                </a:lnTo>
                <a:cubicBezTo>
                  <a:pt x="63797" y="0"/>
                  <a:pt x="0" y="63797"/>
                  <a:pt x="0" y="250800"/>
                </a:cubicBezTo>
                <a:cubicBezTo>
                  <a:pt x="0" y="437803"/>
                  <a:pt x="63797" y="501600"/>
                  <a:pt x="142500" y="501600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 dirty="0">
                <a:solidFill>
                  <a:srgbClr val="000000"/>
                </a:solidFill>
                <a:latin typeface="Times New Roman"/>
              </a:rPr>
              <a:t>.........................</a:t>
            </a:r>
          </a:p>
        </p:txBody>
      </p:sp>
      <p:sp>
        <p:nvSpPr>
          <p:cNvPr id="218" name="Round head rectangle"/>
          <p:cNvSpPr/>
          <p:nvPr/>
        </p:nvSpPr>
        <p:spPr>
          <a:xfrm>
            <a:off x="410757" y="2621144"/>
            <a:ext cx="570000" cy="501600"/>
          </a:xfrm>
          <a:custGeom>
            <a:avLst/>
            <a:gdLst>
              <a:gd name="connsiteX0" fmla="*/ 285000 w 570000"/>
              <a:gd name="connsiteY0" fmla="*/ 250800 h 501600"/>
              <a:gd name="connsiteX1" fmla="*/ 0 w 570000"/>
              <a:gd name="connsiteY1" fmla="*/ 250800 h 501600"/>
              <a:gd name="connsiteX2" fmla="*/ 285000 w 570000"/>
              <a:gd name="connsiteY2" fmla="*/ 0 h 501600"/>
              <a:gd name="connsiteX3" fmla="*/ 570000 w 570000"/>
              <a:gd name="connsiteY3" fmla="*/ 250800 h 501600"/>
              <a:gd name="connsiteX4" fmla="*/ 285000 w 570000"/>
              <a:gd name="connsiteY4" fmla="*/ 501600 h 5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00" h="501600">
                <a:moveTo>
                  <a:pt x="142500" y="501600"/>
                </a:moveTo>
                <a:lnTo>
                  <a:pt x="427500" y="501600"/>
                </a:lnTo>
                <a:cubicBezTo>
                  <a:pt x="506203" y="501600"/>
                  <a:pt x="570000" y="437803"/>
                  <a:pt x="570000" y="250800"/>
                </a:cubicBezTo>
                <a:cubicBezTo>
                  <a:pt x="570000" y="63797"/>
                  <a:pt x="506203" y="0"/>
                  <a:pt x="427500" y="0"/>
                </a:cubicBezTo>
                <a:lnTo>
                  <a:pt x="142500" y="0"/>
                </a:lnTo>
                <a:cubicBezTo>
                  <a:pt x="63797" y="0"/>
                  <a:pt x="0" y="63797"/>
                  <a:pt x="0" y="250800"/>
                </a:cubicBezTo>
                <a:cubicBezTo>
                  <a:pt x="0" y="437803"/>
                  <a:pt x="63797" y="501600"/>
                  <a:pt x="142500" y="501600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Thú đẻ con</a:t>
            </a:r>
          </a:p>
        </p:txBody>
      </p:sp>
      <p:cxnSp>
        <p:nvCxnSpPr>
          <p:cNvPr id="230" name="Line"/>
          <p:cNvCxnSpPr>
            <a:endCxn id="215" idx="3"/>
          </p:cNvCxnSpPr>
          <p:nvPr/>
        </p:nvCxnSpPr>
        <p:spPr>
          <a:xfrm rot="-8624460">
            <a:off x="955785" y="2391184"/>
            <a:ext cx="257895" cy="0"/>
          </a:xfrm>
          <a:prstGeom prst="line">
            <a:avLst/>
          </a:prstGeom>
          <a:ln w="7600" cap="flat">
            <a:solidFill>
              <a:srgbClr val="000000"/>
            </a:solidFill>
            <a:bevel/>
          </a:ln>
        </p:spPr>
      </p:cxnSp>
      <p:cxnSp>
        <p:nvCxnSpPr>
          <p:cNvPr id="231" name="Line"/>
          <p:cNvCxnSpPr>
            <a:endCxn id="218" idx="3"/>
          </p:cNvCxnSpPr>
          <p:nvPr/>
        </p:nvCxnSpPr>
        <p:spPr>
          <a:xfrm rot="9220500">
            <a:off x="968724" y="2820500"/>
            <a:ext cx="232017" cy="0"/>
          </a:xfrm>
          <a:prstGeom prst="line">
            <a:avLst/>
          </a:prstGeom>
          <a:ln w="7600" cap="flat">
            <a:solidFill>
              <a:srgbClr val="000000"/>
            </a:solidFill>
            <a:bevel/>
          </a:ln>
        </p:spPr>
      </p:cxnSp>
      <p:pic>
        <p:nvPicPr>
          <p:cNvPr id="232" name="Picture 2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89" y="407317"/>
            <a:ext cx="934800" cy="700198"/>
          </a:xfrm>
          <a:prstGeom prst="rect">
            <a:avLst/>
          </a:prstGeom>
        </p:spPr>
      </p:pic>
      <p:grpSp>
        <p:nvGrpSpPr>
          <p:cNvPr id="240" name="Time"/>
          <p:cNvGrpSpPr/>
          <p:nvPr/>
        </p:nvGrpSpPr>
        <p:grpSpPr>
          <a:xfrm>
            <a:off x="5065909" y="2170517"/>
            <a:ext cx="152000" cy="197600"/>
            <a:chOff x="5065909" y="2170517"/>
            <a:chExt cx="152000" cy="197600"/>
          </a:xfrm>
        </p:grpSpPr>
        <p:grpSp>
          <p:nvGrpSpPr>
            <p:cNvPr id="241" name="Group 240"/>
            <p:cNvGrpSpPr/>
            <p:nvPr/>
          </p:nvGrpSpPr>
          <p:grpSpPr>
            <a:xfrm flipH="1">
              <a:off x="5178488" y="2329323"/>
              <a:ext cx="28769" cy="38757"/>
              <a:chOff x="5178488" y="2329323"/>
              <a:chExt cx="28769" cy="38757"/>
            </a:xfrm>
          </p:grpSpPr>
          <p:sp>
            <p:nvSpPr>
              <p:cNvPr id="242" name="Freeform 241"/>
              <p:cNvSpPr/>
              <p:nvPr/>
            </p:nvSpPr>
            <p:spPr>
              <a:xfrm>
                <a:off x="5185433" y="2329197"/>
                <a:ext cx="21886" cy="27324"/>
              </a:xfrm>
              <a:custGeom>
                <a:avLst/>
                <a:gdLst/>
                <a:ahLst/>
                <a:cxnLst/>
                <a:rect l="0" t="0" r="0" b="0"/>
                <a:pathLst>
                  <a:path w="21886" h="27324">
                    <a:moveTo>
                      <a:pt x="13055" y="127"/>
                    </a:moveTo>
                    <a:lnTo>
                      <a:pt x="21136" y="3994"/>
                    </a:lnTo>
                    <a:cubicBezTo>
                      <a:pt x="21778" y="4301"/>
                      <a:pt x="22059" y="5076"/>
                      <a:pt x="21760" y="5734"/>
                    </a:cubicBezTo>
                    <a:lnTo>
                      <a:pt x="10517" y="26540"/>
                    </a:lnTo>
                    <a:cubicBezTo>
                      <a:pt x="10218" y="27199"/>
                      <a:pt x="9448" y="27499"/>
                      <a:pt x="8807" y="27192"/>
                    </a:cubicBezTo>
                    <a:lnTo>
                      <a:pt x="726" y="23324"/>
                    </a:lnTo>
                    <a:cubicBezTo>
                      <a:pt x="85" y="23017"/>
                      <a:pt x="-178" y="22223"/>
                      <a:pt x="121" y="21565"/>
                    </a:cubicBezTo>
                    <a:lnTo>
                      <a:pt x="11364" y="759"/>
                    </a:lnTo>
                    <a:cubicBezTo>
                      <a:pt x="11663" y="101"/>
                      <a:pt x="12414" y="-180"/>
                      <a:pt x="13055" y="12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060B"/>
                  </a:gs>
                  <a:gs pos="46000">
                    <a:srgbClr val="C32D34"/>
                  </a:gs>
                  <a:gs pos="100000">
                    <a:srgbClr val="6F050A"/>
                  </a:gs>
                </a:gsLst>
                <a:lin ang="1800000" scaled="0"/>
              </a:gradFill>
              <a:ln w="7600" cap="flat">
                <a:noFill/>
                <a:bevel/>
              </a:ln>
            </p:spPr>
          </p:sp>
          <p:sp>
            <p:nvSpPr>
              <p:cNvPr id="243" name="Freeform 242"/>
              <p:cNvSpPr/>
              <p:nvPr/>
            </p:nvSpPr>
            <p:spPr>
              <a:xfrm>
                <a:off x="5178453" y="2345020"/>
                <a:ext cx="22424" cy="23015"/>
              </a:xfrm>
              <a:custGeom>
                <a:avLst/>
                <a:gdLst/>
                <a:ahLst/>
                <a:cxnLst/>
                <a:rect l="0" t="0" r="0" b="0"/>
                <a:pathLst>
                  <a:path w="22424" h="23015">
                    <a:moveTo>
                      <a:pt x="0" y="11507"/>
                    </a:moveTo>
                    <a:cubicBezTo>
                      <a:pt x="0" y="5152"/>
                      <a:pt x="5020" y="0"/>
                      <a:pt x="11212" y="0"/>
                    </a:cubicBezTo>
                    <a:cubicBezTo>
                      <a:pt x="17404" y="0"/>
                      <a:pt x="22424" y="5152"/>
                      <a:pt x="22424" y="11507"/>
                    </a:cubicBezTo>
                    <a:cubicBezTo>
                      <a:pt x="22424" y="17863"/>
                      <a:pt x="17404" y="23015"/>
                      <a:pt x="11212" y="23015"/>
                    </a:cubicBezTo>
                    <a:cubicBezTo>
                      <a:pt x="5020" y="23015"/>
                      <a:pt x="0" y="17863"/>
                      <a:pt x="0" y="115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171E"/>
                  </a:gs>
                  <a:gs pos="100000">
                    <a:srgbClr val="94060D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44" name="Freeform 243"/>
              <p:cNvSpPr/>
              <p:nvPr/>
            </p:nvSpPr>
            <p:spPr>
              <a:xfrm>
                <a:off x="5179511" y="2346106"/>
                <a:ext cx="20308" cy="20843"/>
              </a:xfrm>
              <a:custGeom>
                <a:avLst/>
                <a:gdLst/>
                <a:ahLst/>
                <a:cxnLst/>
                <a:rect l="0" t="0" r="0" b="0"/>
                <a:pathLst>
                  <a:path w="20308" h="20843">
                    <a:moveTo>
                      <a:pt x="0" y="10421"/>
                    </a:moveTo>
                    <a:cubicBezTo>
                      <a:pt x="0" y="4666"/>
                      <a:pt x="4546" y="0"/>
                      <a:pt x="10154" y="0"/>
                    </a:cubicBezTo>
                    <a:cubicBezTo>
                      <a:pt x="15762" y="0"/>
                      <a:pt x="20308" y="4666"/>
                      <a:pt x="20308" y="10421"/>
                    </a:cubicBezTo>
                    <a:cubicBezTo>
                      <a:pt x="20308" y="16177"/>
                      <a:pt x="15762" y="20843"/>
                      <a:pt x="10154" y="20843"/>
                    </a:cubicBezTo>
                    <a:cubicBezTo>
                      <a:pt x="4546" y="20843"/>
                      <a:pt x="0" y="16177"/>
                      <a:pt x="0" y="104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2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45" name="Freeform 244"/>
              <p:cNvSpPr/>
              <p:nvPr/>
            </p:nvSpPr>
            <p:spPr>
              <a:xfrm>
                <a:off x="5179511" y="2346107"/>
                <a:ext cx="20329" cy="11299"/>
              </a:xfrm>
              <a:custGeom>
                <a:avLst/>
                <a:gdLst/>
                <a:ahLst/>
                <a:cxnLst/>
                <a:rect l="0" t="0" r="0" b="0"/>
                <a:pathLst>
                  <a:path w="20329" h="11299">
                    <a:moveTo>
                      <a:pt x="0" y="10421"/>
                    </a:moveTo>
                    <a:cubicBezTo>
                      <a:pt x="0" y="4666"/>
                      <a:pt x="4546" y="0"/>
                      <a:pt x="10164" y="0"/>
                    </a:cubicBezTo>
                    <a:cubicBezTo>
                      <a:pt x="15762" y="0"/>
                      <a:pt x="20308" y="4666"/>
                      <a:pt x="20308" y="10421"/>
                    </a:cubicBezTo>
                    <a:cubicBezTo>
                      <a:pt x="17857" y="13073"/>
                      <a:pt x="15394" y="6411"/>
                      <a:pt x="9786" y="6411"/>
                    </a:cubicBezTo>
                    <a:cubicBezTo>
                      <a:pt x="4179" y="6411"/>
                      <a:pt x="2067" y="13793"/>
                      <a:pt x="0" y="10421"/>
                    </a:cubicBezTo>
                    <a:close/>
                  </a:path>
                </a:pathLst>
              </a:custGeom>
              <a:solidFill>
                <a:srgbClr val="FFFFFF">
                  <a:alpha val="31000"/>
                </a:srgbClr>
              </a:solidFill>
              <a:ln w="7600" cap="flat">
                <a:noFill/>
                <a:bevel/>
              </a:ln>
            </p:spPr>
          </p:sp>
        </p:grpSp>
        <p:grpSp>
          <p:nvGrpSpPr>
            <p:cNvPr id="246" name="Group 245"/>
            <p:cNvGrpSpPr/>
            <p:nvPr/>
          </p:nvGrpSpPr>
          <p:grpSpPr>
            <a:xfrm>
              <a:off x="5074479" y="2329323"/>
              <a:ext cx="28769" cy="38757"/>
              <a:chOff x="5074479" y="2329323"/>
              <a:chExt cx="28769" cy="38757"/>
            </a:xfrm>
          </p:grpSpPr>
          <p:sp>
            <p:nvSpPr>
              <p:cNvPr id="247" name="Freeform 246"/>
              <p:cNvSpPr/>
              <p:nvPr/>
            </p:nvSpPr>
            <p:spPr>
              <a:xfrm>
                <a:off x="5081423" y="2329197"/>
                <a:ext cx="21886" cy="27324"/>
              </a:xfrm>
              <a:custGeom>
                <a:avLst/>
                <a:gdLst/>
                <a:ahLst/>
                <a:cxnLst/>
                <a:rect l="0" t="0" r="0" b="0"/>
                <a:pathLst>
                  <a:path w="21886" h="27324">
                    <a:moveTo>
                      <a:pt x="13055" y="127"/>
                    </a:moveTo>
                    <a:lnTo>
                      <a:pt x="21136" y="3994"/>
                    </a:lnTo>
                    <a:cubicBezTo>
                      <a:pt x="21778" y="4301"/>
                      <a:pt x="22059" y="5076"/>
                      <a:pt x="21760" y="5734"/>
                    </a:cubicBezTo>
                    <a:lnTo>
                      <a:pt x="10517" y="26540"/>
                    </a:lnTo>
                    <a:cubicBezTo>
                      <a:pt x="10218" y="27199"/>
                      <a:pt x="9448" y="27499"/>
                      <a:pt x="8807" y="27192"/>
                    </a:cubicBezTo>
                    <a:lnTo>
                      <a:pt x="726" y="23324"/>
                    </a:lnTo>
                    <a:cubicBezTo>
                      <a:pt x="85" y="23017"/>
                      <a:pt x="-178" y="22223"/>
                      <a:pt x="121" y="21565"/>
                    </a:cubicBezTo>
                    <a:lnTo>
                      <a:pt x="11364" y="759"/>
                    </a:lnTo>
                    <a:cubicBezTo>
                      <a:pt x="11663" y="101"/>
                      <a:pt x="12414" y="-180"/>
                      <a:pt x="13055" y="127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060B"/>
                  </a:gs>
                  <a:gs pos="46000">
                    <a:srgbClr val="C32D34"/>
                  </a:gs>
                  <a:gs pos="100000">
                    <a:srgbClr val="6F050A"/>
                  </a:gs>
                </a:gsLst>
                <a:lin ang="1800000" scaled="0"/>
              </a:gradFill>
              <a:ln w="7600" cap="flat">
                <a:noFill/>
                <a:bevel/>
              </a:ln>
            </p:spPr>
          </p:sp>
          <p:sp>
            <p:nvSpPr>
              <p:cNvPr id="248" name="Freeform 247"/>
              <p:cNvSpPr/>
              <p:nvPr/>
            </p:nvSpPr>
            <p:spPr>
              <a:xfrm>
                <a:off x="5074444" y="2345020"/>
                <a:ext cx="22424" cy="23015"/>
              </a:xfrm>
              <a:custGeom>
                <a:avLst/>
                <a:gdLst/>
                <a:ahLst/>
                <a:cxnLst/>
                <a:rect l="0" t="0" r="0" b="0"/>
                <a:pathLst>
                  <a:path w="22424" h="23015">
                    <a:moveTo>
                      <a:pt x="0" y="11507"/>
                    </a:moveTo>
                    <a:cubicBezTo>
                      <a:pt x="0" y="5152"/>
                      <a:pt x="5020" y="0"/>
                      <a:pt x="11212" y="0"/>
                    </a:cubicBezTo>
                    <a:cubicBezTo>
                      <a:pt x="17404" y="0"/>
                      <a:pt x="22424" y="5152"/>
                      <a:pt x="22424" y="11507"/>
                    </a:cubicBezTo>
                    <a:cubicBezTo>
                      <a:pt x="22424" y="17863"/>
                      <a:pt x="17404" y="23015"/>
                      <a:pt x="11212" y="23015"/>
                    </a:cubicBezTo>
                    <a:cubicBezTo>
                      <a:pt x="5020" y="23015"/>
                      <a:pt x="0" y="17863"/>
                      <a:pt x="0" y="115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171E"/>
                  </a:gs>
                  <a:gs pos="100000">
                    <a:srgbClr val="94060D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49" name="Freeform 248"/>
              <p:cNvSpPr/>
              <p:nvPr/>
            </p:nvSpPr>
            <p:spPr>
              <a:xfrm>
                <a:off x="5075502" y="2346106"/>
                <a:ext cx="20308" cy="20843"/>
              </a:xfrm>
              <a:custGeom>
                <a:avLst/>
                <a:gdLst/>
                <a:ahLst/>
                <a:cxnLst/>
                <a:rect l="0" t="0" r="0" b="0"/>
                <a:pathLst>
                  <a:path w="20308" h="20843">
                    <a:moveTo>
                      <a:pt x="0" y="10421"/>
                    </a:moveTo>
                    <a:cubicBezTo>
                      <a:pt x="0" y="4666"/>
                      <a:pt x="4546" y="0"/>
                      <a:pt x="10154" y="0"/>
                    </a:cubicBezTo>
                    <a:cubicBezTo>
                      <a:pt x="15762" y="0"/>
                      <a:pt x="20308" y="4666"/>
                      <a:pt x="20308" y="10421"/>
                    </a:cubicBezTo>
                    <a:cubicBezTo>
                      <a:pt x="20308" y="16177"/>
                      <a:pt x="15762" y="20843"/>
                      <a:pt x="10154" y="20843"/>
                    </a:cubicBezTo>
                    <a:cubicBezTo>
                      <a:pt x="4546" y="20843"/>
                      <a:pt x="0" y="16177"/>
                      <a:pt x="0" y="104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2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50" name="Freeform 249"/>
              <p:cNvSpPr/>
              <p:nvPr/>
            </p:nvSpPr>
            <p:spPr>
              <a:xfrm>
                <a:off x="5075502" y="2346107"/>
                <a:ext cx="20329" cy="11299"/>
              </a:xfrm>
              <a:custGeom>
                <a:avLst/>
                <a:gdLst/>
                <a:ahLst/>
                <a:cxnLst/>
                <a:rect l="0" t="0" r="0" b="0"/>
                <a:pathLst>
                  <a:path w="20329" h="11299">
                    <a:moveTo>
                      <a:pt x="0" y="10421"/>
                    </a:moveTo>
                    <a:cubicBezTo>
                      <a:pt x="0" y="4666"/>
                      <a:pt x="4546" y="0"/>
                      <a:pt x="10164" y="0"/>
                    </a:cubicBezTo>
                    <a:cubicBezTo>
                      <a:pt x="15762" y="0"/>
                      <a:pt x="20308" y="4666"/>
                      <a:pt x="20308" y="10421"/>
                    </a:cubicBezTo>
                    <a:cubicBezTo>
                      <a:pt x="17857" y="13073"/>
                      <a:pt x="15394" y="6411"/>
                      <a:pt x="9786" y="6411"/>
                    </a:cubicBezTo>
                    <a:cubicBezTo>
                      <a:pt x="4179" y="6411"/>
                      <a:pt x="2067" y="13793"/>
                      <a:pt x="0" y="10421"/>
                    </a:cubicBezTo>
                    <a:close/>
                  </a:path>
                </a:pathLst>
              </a:custGeom>
              <a:solidFill>
                <a:srgbClr val="FFFFFF">
                  <a:alpha val="31000"/>
                </a:srgbClr>
              </a:solidFill>
              <a:ln w="7600" cap="flat">
                <a:noFill/>
                <a:bevel/>
              </a:ln>
            </p:spPr>
          </p:sp>
        </p:grpSp>
        <p:sp>
          <p:nvSpPr>
            <p:cNvPr id="251" name="Freeform 250"/>
            <p:cNvSpPr/>
            <p:nvPr/>
          </p:nvSpPr>
          <p:spPr>
            <a:xfrm>
              <a:off x="5065909" y="2196475"/>
              <a:ext cx="152000" cy="155985"/>
            </a:xfrm>
            <a:custGeom>
              <a:avLst/>
              <a:gdLst/>
              <a:ahLst/>
              <a:cxnLst/>
              <a:rect l="0" t="0" r="0" b="0"/>
              <a:pathLst>
                <a:path w="152000" h="155985">
                  <a:moveTo>
                    <a:pt x="0" y="77993"/>
                  </a:moveTo>
                  <a:cubicBezTo>
                    <a:pt x="0" y="34892"/>
                    <a:pt x="34020" y="0"/>
                    <a:pt x="76000" y="0"/>
                  </a:cubicBezTo>
                  <a:cubicBezTo>
                    <a:pt x="117951" y="0"/>
                    <a:pt x="152000" y="34892"/>
                    <a:pt x="152000" y="77993"/>
                  </a:cubicBezTo>
                  <a:cubicBezTo>
                    <a:pt x="152000" y="121048"/>
                    <a:pt x="117951" y="155985"/>
                    <a:pt x="76000" y="155985"/>
                  </a:cubicBezTo>
                  <a:cubicBezTo>
                    <a:pt x="34020" y="155985"/>
                    <a:pt x="0" y="121048"/>
                    <a:pt x="0" y="77993"/>
                  </a:cubicBezTo>
                  <a:close/>
                </a:path>
              </a:pathLst>
            </a:custGeom>
            <a:gradFill>
              <a:gsLst>
                <a:gs pos="0">
                  <a:srgbClr val="C2282F"/>
                </a:gs>
                <a:gs pos="100000">
                  <a:srgbClr val="9D070E"/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52" name="Freeform 251"/>
            <p:cNvSpPr/>
            <p:nvPr/>
          </p:nvSpPr>
          <p:spPr>
            <a:xfrm>
              <a:off x="5068059" y="2198674"/>
              <a:ext cx="147700" cy="151587"/>
            </a:xfrm>
            <a:custGeom>
              <a:avLst/>
              <a:gdLst/>
              <a:ahLst/>
              <a:cxnLst/>
              <a:rect l="0" t="0" r="0" b="0"/>
              <a:pathLst>
                <a:path w="147700" h="151587">
                  <a:moveTo>
                    <a:pt x="0" y="75794"/>
                  </a:moveTo>
                  <a:cubicBezTo>
                    <a:pt x="0" y="33908"/>
                    <a:pt x="33057" y="0"/>
                    <a:pt x="73850" y="0"/>
                  </a:cubicBezTo>
                  <a:cubicBezTo>
                    <a:pt x="114614" y="0"/>
                    <a:pt x="147700" y="33908"/>
                    <a:pt x="147700" y="75794"/>
                  </a:cubicBezTo>
                  <a:cubicBezTo>
                    <a:pt x="147700" y="117636"/>
                    <a:pt x="114614" y="151587"/>
                    <a:pt x="73850" y="151587"/>
                  </a:cubicBezTo>
                  <a:cubicBezTo>
                    <a:pt x="33057" y="151587"/>
                    <a:pt x="0" y="117636"/>
                    <a:pt x="0" y="7579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7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53" name="Freeform 252"/>
            <p:cNvSpPr/>
            <p:nvPr/>
          </p:nvSpPr>
          <p:spPr>
            <a:xfrm>
              <a:off x="5068089" y="2199113"/>
              <a:ext cx="147639" cy="83837"/>
            </a:xfrm>
            <a:custGeom>
              <a:avLst/>
              <a:gdLst/>
              <a:ahLst/>
              <a:cxnLst/>
              <a:rect l="0" t="0" r="0" b="0"/>
              <a:pathLst>
                <a:path w="147639" h="83837">
                  <a:moveTo>
                    <a:pt x="1485" y="83837"/>
                  </a:moveTo>
                  <a:cubicBezTo>
                    <a:pt x="1485" y="83837"/>
                    <a:pt x="0" y="69655"/>
                    <a:pt x="6938" y="50971"/>
                  </a:cubicBezTo>
                  <a:cubicBezTo>
                    <a:pt x="12098" y="36905"/>
                    <a:pt x="24022" y="20850"/>
                    <a:pt x="42313" y="11915"/>
                  </a:cubicBezTo>
                  <a:cubicBezTo>
                    <a:pt x="80953" y="-6860"/>
                    <a:pt x="113951" y="12446"/>
                    <a:pt x="128825" y="29804"/>
                  </a:cubicBezTo>
                  <a:cubicBezTo>
                    <a:pt x="140964" y="44505"/>
                    <a:pt x="142692" y="54370"/>
                    <a:pt x="145101" y="64058"/>
                  </a:cubicBezTo>
                  <a:cubicBezTo>
                    <a:pt x="148089" y="74134"/>
                    <a:pt x="146311" y="80154"/>
                    <a:pt x="147119" y="79219"/>
                  </a:cubicBezTo>
                  <a:cubicBezTo>
                    <a:pt x="148249" y="77911"/>
                    <a:pt x="151729" y="25216"/>
                    <a:pt x="100529" y="4919"/>
                  </a:cubicBezTo>
                  <a:cubicBezTo>
                    <a:pt x="49324" y="-15378"/>
                    <a:pt x="-10260" y="29892"/>
                    <a:pt x="1485" y="8383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7600" cap="flat">
              <a:noFill/>
              <a:bevel/>
            </a:ln>
          </p:spPr>
        </p:sp>
        <p:sp>
          <p:nvSpPr>
            <p:cNvPr id="254" name="Freeform 253"/>
            <p:cNvSpPr/>
            <p:nvPr/>
          </p:nvSpPr>
          <p:spPr>
            <a:xfrm>
              <a:off x="5078788" y="2209746"/>
              <a:ext cx="126242" cy="129475"/>
            </a:xfrm>
            <a:custGeom>
              <a:avLst/>
              <a:gdLst/>
              <a:ahLst/>
              <a:cxnLst/>
              <a:rect l="0" t="0" r="0" b="0"/>
              <a:pathLst>
                <a:path w="126242" h="129475">
                  <a:moveTo>
                    <a:pt x="0" y="64738"/>
                  </a:moveTo>
                  <a:cubicBezTo>
                    <a:pt x="0" y="28962"/>
                    <a:pt x="28255" y="0"/>
                    <a:pt x="63121" y="0"/>
                  </a:cubicBezTo>
                  <a:cubicBezTo>
                    <a:pt x="97963" y="0"/>
                    <a:pt x="126242" y="28962"/>
                    <a:pt x="126242" y="64738"/>
                  </a:cubicBezTo>
                  <a:cubicBezTo>
                    <a:pt x="126242" y="100476"/>
                    <a:pt x="97963" y="129475"/>
                    <a:pt x="63121" y="129475"/>
                  </a:cubicBezTo>
                  <a:cubicBezTo>
                    <a:pt x="28255" y="129475"/>
                    <a:pt x="0" y="100476"/>
                    <a:pt x="0" y="64738"/>
                  </a:cubicBezTo>
                  <a:close/>
                </a:path>
              </a:pathLst>
            </a:custGeom>
            <a:solidFill>
              <a:srgbClr val="D26167"/>
            </a:solidFill>
            <a:ln w="7600" cap="flat">
              <a:noFill/>
              <a:bevel/>
            </a:ln>
          </p:spPr>
        </p:sp>
        <p:sp>
          <p:nvSpPr>
            <p:cNvPr id="255" name="Freeform 254"/>
            <p:cNvSpPr/>
            <p:nvPr/>
          </p:nvSpPr>
          <p:spPr>
            <a:xfrm>
              <a:off x="5084239" y="2215311"/>
              <a:ext cx="115341" cy="118345"/>
            </a:xfrm>
            <a:custGeom>
              <a:avLst/>
              <a:gdLst/>
              <a:ahLst/>
              <a:cxnLst/>
              <a:rect l="0" t="0" r="0" b="0"/>
              <a:pathLst>
                <a:path w="115341" h="118345">
                  <a:moveTo>
                    <a:pt x="0" y="59173"/>
                  </a:moveTo>
                  <a:cubicBezTo>
                    <a:pt x="0" y="26472"/>
                    <a:pt x="25815" y="0"/>
                    <a:pt x="57670" y="0"/>
                  </a:cubicBezTo>
                  <a:cubicBezTo>
                    <a:pt x="89503" y="0"/>
                    <a:pt x="115341" y="26472"/>
                    <a:pt x="115341" y="59173"/>
                  </a:cubicBezTo>
                  <a:cubicBezTo>
                    <a:pt x="115341" y="91839"/>
                    <a:pt x="89503" y="118345"/>
                    <a:pt x="57670" y="118345"/>
                  </a:cubicBezTo>
                  <a:cubicBezTo>
                    <a:pt x="25815" y="118345"/>
                    <a:pt x="0" y="91839"/>
                    <a:pt x="0" y="59173"/>
                  </a:cubicBezTo>
                  <a:close/>
                </a:path>
              </a:pathLst>
            </a:custGeom>
            <a:solidFill>
              <a:srgbClr val="E3F8F8"/>
            </a:solidFill>
            <a:ln w="7600" cap="flat">
              <a:noFill/>
              <a:bevel/>
            </a:ln>
          </p:spPr>
        </p:sp>
        <p:sp>
          <p:nvSpPr>
            <p:cNvPr id="256" name="Freeform 255"/>
            <p:cNvSpPr/>
            <p:nvPr/>
          </p:nvSpPr>
          <p:spPr>
            <a:xfrm>
              <a:off x="5135502" y="2267908"/>
              <a:ext cx="12814" cy="13151"/>
            </a:xfrm>
            <a:custGeom>
              <a:avLst/>
              <a:gdLst/>
              <a:ahLst/>
              <a:cxnLst/>
              <a:rect l="0" t="0" r="0" b="0"/>
              <a:pathLst>
                <a:path w="12814" h="13151">
                  <a:moveTo>
                    <a:pt x="0" y="6576"/>
                  </a:moveTo>
                  <a:cubicBezTo>
                    <a:pt x="0" y="2935"/>
                    <a:pt x="2868" y="0"/>
                    <a:pt x="6407" y="0"/>
                  </a:cubicBezTo>
                  <a:cubicBezTo>
                    <a:pt x="9945" y="0"/>
                    <a:pt x="12814" y="2935"/>
                    <a:pt x="12814" y="6576"/>
                  </a:cubicBezTo>
                  <a:cubicBezTo>
                    <a:pt x="12814" y="10199"/>
                    <a:pt x="9945" y="13151"/>
                    <a:pt x="6407" y="13151"/>
                  </a:cubicBezTo>
                  <a:cubicBezTo>
                    <a:pt x="2868" y="13151"/>
                    <a:pt x="0" y="10199"/>
                    <a:pt x="0" y="6576"/>
                  </a:cubicBezTo>
                  <a:close/>
                </a:path>
              </a:pathLst>
            </a:custGeom>
            <a:solidFill>
              <a:srgbClr val="B90810"/>
            </a:solidFill>
            <a:ln w="7600" cap="flat">
              <a:noFill/>
              <a:bevel/>
            </a:ln>
          </p:spPr>
        </p:sp>
        <p:sp>
          <p:nvSpPr>
            <p:cNvPr id="257" name="Freeform 256"/>
            <p:cNvSpPr/>
            <p:nvPr/>
          </p:nvSpPr>
          <p:spPr>
            <a:xfrm>
              <a:off x="5110919" y="2271195"/>
              <a:ext cx="33236" cy="6576"/>
            </a:xfrm>
            <a:custGeom>
              <a:avLst/>
              <a:gdLst/>
              <a:ahLst/>
              <a:cxnLst/>
              <a:rect l="0" t="0" r="0" b="0"/>
              <a:pathLst>
                <a:path w="33236" h="6576">
                  <a:moveTo>
                    <a:pt x="858" y="0"/>
                  </a:moveTo>
                  <a:lnTo>
                    <a:pt x="32378" y="0"/>
                  </a:lnTo>
                  <a:cubicBezTo>
                    <a:pt x="32852" y="0"/>
                    <a:pt x="33236" y="585"/>
                    <a:pt x="33236" y="1312"/>
                  </a:cubicBezTo>
                  <a:cubicBezTo>
                    <a:pt x="33236" y="5983"/>
                    <a:pt x="32852" y="6576"/>
                    <a:pt x="32378" y="6576"/>
                  </a:cubicBezTo>
                  <a:lnTo>
                    <a:pt x="858" y="6576"/>
                  </a:lnTo>
                  <a:cubicBezTo>
                    <a:pt x="384" y="6576"/>
                    <a:pt x="0" y="5983"/>
                    <a:pt x="0" y="5257"/>
                  </a:cubicBezTo>
                  <a:cubicBezTo>
                    <a:pt x="0" y="585"/>
                    <a:pt x="384" y="0"/>
                    <a:pt x="858" y="0"/>
                  </a:cubicBezTo>
                  <a:close/>
                </a:path>
              </a:pathLst>
            </a:custGeom>
            <a:solidFill>
              <a:srgbClr val="B90810"/>
            </a:solidFill>
            <a:ln w="7600" cap="flat">
              <a:noFill/>
              <a:bevel/>
            </a:ln>
          </p:spPr>
        </p:sp>
        <p:sp>
          <p:nvSpPr>
            <p:cNvPr id="258" name="Freeform 257"/>
            <p:cNvSpPr/>
            <p:nvPr/>
          </p:nvSpPr>
          <p:spPr>
            <a:xfrm>
              <a:off x="5138359" y="2236066"/>
              <a:ext cx="6407" cy="39851"/>
            </a:xfrm>
            <a:custGeom>
              <a:avLst/>
              <a:gdLst/>
              <a:ahLst/>
              <a:cxnLst/>
              <a:rect l="0" t="0" r="0" b="0"/>
              <a:pathLst>
                <a:path w="6407" h="39851">
                  <a:moveTo>
                    <a:pt x="0" y="38823"/>
                  </a:moveTo>
                  <a:lnTo>
                    <a:pt x="0" y="1028"/>
                  </a:lnTo>
                  <a:cubicBezTo>
                    <a:pt x="0" y="461"/>
                    <a:pt x="570" y="0"/>
                    <a:pt x="1278" y="0"/>
                  </a:cubicBezTo>
                  <a:cubicBezTo>
                    <a:pt x="5830" y="0"/>
                    <a:pt x="6407" y="461"/>
                    <a:pt x="6407" y="1028"/>
                  </a:cubicBezTo>
                  <a:lnTo>
                    <a:pt x="6407" y="38823"/>
                  </a:lnTo>
                  <a:cubicBezTo>
                    <a:pt x="6407" y="39391"/>
                    <a:pt x="5830" y="39851"/>
                    <a:pt x="5122" y="39851"/>
                  </a:cubicBezTo>
                  <a:cubicBezTo>
                    <a:pt x="570" y="39851"/>
                    <a:pt x="0" y="39391"/>
                    <a:pt x="0" y="38823"/>
                  </a:cubicBezTo>
                  <a:close/>
                </a:path>
              </a:pathLst>
            </a:custGeom>
            <a:solidFill>
              <a:srgbClr val="B90810"/>
            </a:solidFill>
            <a:ln w="7600" cap="flat">
              <a:noFill/>
              <a:bevel/>
            </a:ln>
          </p:spPr>
        </p:sp>
        <p:sp>
          <p:nvSpPr>
            <p:cNvPr id="259" name="Freeform 258"/>
            <p:cNvSpPr/>
            <p:nvPr/>
          </p:nvSpPr>
          <p:spPr>
            <a:xfrm>
              <a:off x="5138960" y="2236822"/>
              <a:ext cx="5204" cy="38340"/>
            </a:xfrm>
            <a:custGeom>
              <a:avLst/>
              <a:gdLst/>
              <a:ahLst/>
              <a:cxnLst/>
              <a:rect l="0" t="0" r="0" b="0"/>
              <a:pathLst>
                <a:path w="5204" h="38340">
                  <a:moveTo>
                    <a:pt x="0" y="37350"/>
                  </a:moveTo>
                  <a:lnTo>
                    <a:pt x="0" y="989"/>
                  </a:lnTo>
                  <a:cubicBezTo>
                    <a:pt x="0" y="443"/>
                    <a:pt x="463" y="0"/>
                    <a:pt x="1038" y="0"/>
                  </a:cubicBezTo>
                  <a:cubicBezTo>
                    <a:pt x="4735" y="0"/>
                    <a:pt x="5204" y="443"/>
                    <a:pt x="5204" y="989"/>
                  </a:cubicBezTo>
                  <a:lnTo>
                    <a:pt x="5204" y="37350"/>
                  </a:lnTo>
                  <a:cubicBezTo>
                    <a:pt x="5204" y="37896"/>
                    <a:pt x="4735" y="38340"/>
                    <a:pt x="4161" y="38340"/>
                  </a:cubicBezTo>
                  <a:cubicBezTo>
                    <a:pt x="463" y="38340"/>
                    <a:pt x="0" y="37896"/>
                    <a:pt x="0" y="373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60" name="Freeform 259"/>
            <p:cNvSpPr/>
            <p:nvPr/>
          </p:nvSpPr>
          <p:spPr>
            <a:xfrm>
              <a:off x="5111975" y="2271740"/>
              <a:ext cx="31124" cy="5486"/>
            </a:xfrm>
            <a:custGeom>
              <a:avLst/>
              <a:gdLst/>
              <a:ahLst/>
              <a:cxnLst/>
              <a:rect l="0" t="0" r="0" b="0"/>
              <a:pathLst>
                <a:path w="31124" h="5486">
                  <a:moveTo>
                    <a:pt x="803" y="0"/>
                  </a:moveTo>
                  <a:lnTo>
                    <a:pt x="30321" y="0"/>
                  </a:lnTo>
                  <a:cubicBezTo>
                    <a:pt x="30764" y="0"/>
                    <a:pt x="31124" y="488"/>
                    <a:pt x="31124" y="1094"/>
                  </a:cubicBezTo>
                  <a:cubicBezTo>
                    <a:pt x="31124" y="4992"/>
                    <a:pt x="30764" y="5486"/>
                    <a:pt x="30321" y="5486"/>
                  </a:cubicBezTo>
                  <a:lnTo>
                    <a:pt x="803" y="5486"/>
                  </a:lnTo>
                  <a:cubicBezTo>
                    <a:pt x="360" y="5486"/>
                    <a:pt x="0" y="4992"/>
                    <a:pt x="0" y="4386"/>
                  </a:cubicBezTo>
                  <a:cubicBezTo>
                    <a:pt x="0" y="488"/>
                    <a:pt x="360" y="0"/>
                    <a:pt x="80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6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 w="7600" cap="flat">
              <a:noFill/>
              <a:bevel/>
            </a:ln>
          </p:spPr>
        </p:sp>
        <p:sp>
          <p:nvSpPr>
            <p:cNvPr id="261" name="Freeform 260"/>
            <p:cNvSpPr/>
            <p:nvPr/>
          </p:nvSpPr>
          <p:spPr>
            <a:xfrm>
              <a:off x="5087475" y="2215295"/>
              <a:ext cx="110306" cy="63044"/>
            </a:xfrm>
            <a:custGeom>
              <a:avLst/>
              <a:gdLst/>
              <a:ahLst/>
              <a:cxnLst/>
              <a:rect l="0" t="0" r="0" b="0"/>
              <a:pathLst>
                <a:path w="110306" h="63044">
                  <a:moveTo>
                    <a:pt x="0" y="40457"/>
                  </a:moveTo>
                  <a:cubicBezTo>
                    <a:pt x="4761" y="24035"/>
                    <a:pt x="22394" y="0"/>
                    <a:pt x="54254" y="0"/>
                  </a:cubicBezTo>
                  <a:cubicBezTo>
                    <a:pt x="86082" y="0"/>
                    <a:pt x="102165" y="23747"/>
                    <a:pt x="110306" y="44778"/>
                  </a:cubicBezTo>
                  <a:cubicBezTo>
                    <a:pt x="81112" y="83383"/>
                    <a:pt x="55474" y="48812"/>
                    <a:pt x="55474" y="48812"/>
                  </a:cubicBezTo>
                  <a:cubicBezTo>
                    <a:pt x="55474" y="48812"/>
                    <a:pt x="25252" y="20002"/>
                    <a:pt x="0" y="40457"/>
                  </a:cubicBezTo>
                  <a:close/>
                </a:path>
              </a:pathLst>
            </a:custGeom>
            <a:solidFill>
              <a:srgbClr val="FFFFFF">
                <a:alpha val="79000"/>
              </a:srgbClr>
            </a:solidFill>
            <a:ln w="7600" cap="flat">
              <a:noFill/>
              <a:bevel/>
            </a:ln>
          </p:spPr>
        </p:sp>
        <p:sp>
          <p:nvSpPr>
            <p:cNvPr id="262" name="Freeform 261"/>
            <p:cNvSpPr/>
            <p:nvPr/>
          </p:nvSpPr>
          <p:spPr>
            <a:xfrm>
              <a:off x="5185779" y="2269704"/>
              <a:ext cx="7988" cy="12475"/>
            </a:xfrm>
            <a:custGeom>
              <a:avLst/>
              <a:gdLst/>
              <a:ahLst/>
              <a:cxnLst/>
              <a:rect l="0" t="0" r="0" b="0"/>
              <a:pathLst>
                <a:path w="7988" h="12475">
                  <a:moveTo>
                    <a:pt x="-17" y="9020"/>
                  </a:moveTo>
                  <a:cubicBezTo>
                    <a:pt x="1656" y="9670"/>
                    <a:pt x="1950" y="10282"/>
                    <a:pt x="2364" y="10656"/>
                  </a:cubicBezTo>
                  <a:cubicBezTo>
                    <a:pt x="2778" y="11031"/>
                    <a:pt x="3282" y="11218"/>
                    <a:pt x="3877" y="11218"/>
                  </a:cubicBezTo>
                  <a:cubicBezTo>
                    <a:pt x="4583" y="11218"/>
                    <a:pt x="5179" y="10974"/>
                    <a:pt x="5665" y="10486"/>
                  </a:cubicBezTo>
                  <a:cubicBezTo>
                    <a:pt x="6152" y="9998"/>
                    <a:pt x="6395" y="9393"/>
                    <a:pt x="6395" y="8671"/>
                  </a:cubicBezTo>
                  <a:cubicBezTo>
                    <a:pt x="6395" y="7983"/>
                    <a:pt x="6170" y="7416"/>
                    <a:pt x="5719" y="6969"/>
                  </a:cubicBezTo>
                  <a:cubicBezTo>
                    <a:pt x="5269" y="6523"/>
                    <a:pt x="4697" y="6299"/>
                    <a:pt x="4002" y="6298"/>
                  </a:cubicBezTo>
                  <a:cubicBezTo>
                    <a:pt x="3719" y="6299"/>
                    <a:pt x="3366" y="6355"/>
                    <a:pt x="2943" y="6465"/>
                  </a:cubicBezTo>
                  <a:cubicBezTo>
                    <a:pt x="3210" y="5161"/>
                    <a:pt x="3291" y="5167"/>
                    <a:pt x="3352" y="5166"/>
                  </a:cubicBezTo>
                  <a:cubicBezTo>
                    <a:pt x="3994" y="5167"/>
                    <a:pt x="4567" y="5000"/>
                    <a:pt x="5078" y="4667"/>
                  </a:cubicBezTo>
                  <a:cubicBezTo>
                    <a:pt x="5589" y="4335"/>
                    <a:pt x="5845" y="3821"/>
                    <a:pt x="5845" y="3127"/>
                  </a:cubicBezTo>
                  <a:cubicBezTo>
                    <a:pt x="5845" y="2578"/>
                    <a:pt x="5658" y="2123"/>
                    <a:pt x="5286" y="1762"/>
                  </a:cubicBezTo>
                  <a:cubicBezTo>
                    <a:pt x="4914" y="1402"/>
                    <a:pt x="4433" y="1221"/>
                    <a:pt x="3843" y="1221"/>
                  </a:cubicBezTo>
                  <a:cubicBezTo>
                    <a:pt x="3260" y="1221"/>
                    <a:pt x="2774" y="1404"/>
                    <a:pt x="2385" y="1771"/>
                  </a:cubicBezTo>
                  <a:cubicBezTo>
                    <a:pt x="1996" y="2137"/>
                    <a:pt x="1745" y="2686"/>
                    <a:pt x="1634" y="3418"/>
                  </a:cubicBezTo>
                  <a:cubicBezTo>
                    <a:pt x="316" y="2148"/>
                    <a:pt x="733" y="1370"/>
                    <a:pt x="1384" y="818"/>
                  </a:cubicBezTo>
                  <a:cubicBezTo>
                    <a:pt x="2035" y="266"/>
                    <a:pt x="2843" y="0"/>
                    <a:pt x="3810" y="0"/>
                  </a:cubicBezTo>
                  <a:cubicBezTo>
                    <a:pt x="4477" y="0"/>
                    <a:pt x="5092" y="132"/>
                    <a:pt x="5653" y="418"/>
                  </a:cubicBezTo>
                  <a:cubicBezTo>
                    <a:pt x="6215" y="704"/>
                    <a:pt x="6644" y="1094"/>
                    <a:pt x="6942" y="1588"/>
                  </a:cubicBezTo>
                  <a:cubicBezTo>
                    <a:pt x="7239" y="2082"/>
                    <a:pt x="7387" y="2606"/>
                    <a:pt x="7387" y="3160"/>
                  </a:cubicBezTo>
                  <a:cubicBezTo>
                    <a:pt x="7387" y="3688"/>
                    <a:pt x="7245" y="4168"/>
                    <a:pt x="6962" y="4601"/>
                  </a:cubicBezTo>
                  <a:cubicBezTo>
                    <a:pt x="6679" y="5034"/>
                    <a:pt x="6259" y="5378"/>
                    <a:pt x="5703" y="5632"/>
                  </a:cubicBezTo>
                  <a:cubicBezTo>
                    <a:pt x="6426" y="5799"/>
                    <a:pt x="6987" y="6145"/>
                    <a:pt x="7388" y="6669"/>
                  </a:cubicBezTo>
                  <a:cubicBezTo>
                    <a:pt x="7788" y="7194"/>
                    <a:pt x="7988" y="7850"/>
                    <a:pt x="7988" y="8637"/>
                  </a:cubicBezTo>
                  <a:cubicBezTo>
                    <a:pt x="7988" y="9703"/>
                    <a:pt x="7599" y="10607"/>
                    <a:pt x="6820" y="11347"/>
                  </a:cubicBezTo>
                  <a:cubicBezTo>
                    <a:pt x="6042" y="12088"/>
                    <a:pt x="5058" y="12458"/>
                    <a:pt x="3869" y="12458"/>
                  </a:cubicBezTo>
                  <a:cubicBezTo>
                    <a:pt x="2796" y="12458"/>
                    <a:pt x="1905" y="12140"/>
                    <a:pt x="1196" y="11501"/>
                  </a:cubicBezTo>
                  <a:cubicBezTo>
                    <a:pt x="488" y="10864"/>
                    <a:pt x="83" y="10036"/>
                    <a:pt x="-17" y="9020"/>
                  </a:cubicBez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</p:sp>
        <p:sp>
          <p:nvSpPr>
            <p:cNvPr id="263" name="Freeform 262"/>
            <p:cNvSpPr/>
            <p:nvPr/>
          </p:nvSpPr>
          <p:spPr>
            <a:xfrm>
              <a:off x="5089751" y="2269264"/>
              <a:ext cx="7964" cy="12371"/>
            </a:xfrm>
            <a:custGeom>
              <a:avLst/>
              <a:gdLst/>
              <a:ahLst/>
              <a:cxnLst/>
              <a:rect l="0" t="0" r="0" b="0"/>
              <a:pathLst>
                <a:path w="7964" h="12371">
                  <a:moveTo>
                    <a:pt x="198" y="9341"/>
                  </a:moveTo>
                  <a:cubicBezTo>
                    <a:pt x="1750" y="9881"/>
                    <a:pt x="1982" y="10368"/>
                    <a:pt x="2323" y="10671"/>
                  </a:cubicBezTo>
                  <a:cubicBezTo>
                    <a:pt x="2665" y="10974"/>
                    <a:pt x="3103" y="11125"/>
                    <a:pt x="3638" y="11124"/>
                  </a:cubicBezTo>
                  <a:cubicBezTo>
                    <a:pt x="4095" y="11125"/>
                    <a:pt x="4497" y="11021"/>
                    <a:pt x="4841" y="10811"/>
                  </a:cubicBezTo>
                  <a:cubicBezTo>
                    <a:pt x="5186" y="10602"/>
                    <a:pt x="5468" y="10323"/>
                    <a:pt x="5688" y="9973"/>
                  </a:cubicBezTo>
                  <a:cubicBezTo>
                    <a:pt x="5909" y="9624"/>
                    <a:pt x="6094" y="9152"/>
                    <a:pt x="6242" y="8558"/>
                  </a:cubicBezTo>
                  <a:cubicBezTo>
                    <a:pt x="6391" y="7963"/>
                    <a:pt x="6466" y="7358"/>
                    <a:pt x="6466" y="6741"/>
                  </a:cubicBezTo>
                  <a:cubicBezTo>
                    <a:pt x="6466" y="6676"/>
                    <a:pt x="6463" y="6577"/>
                    <a:pt x="6457" y="6444"/>
                  </a:cubicBezTo>
                  <a:cubicBezTo>
                    <a:pt x="6160" y="6918"/>
                    <a:pt x="5754" y="7302"/>
                    <a:pt x="5238" y="7596"/>
                  </a:cubicBezTo>
                  <a:cubicBezTo>
                    <a:pt x="4722" y="7891"/>
                    <a:pt x="4165" y="8038"/>
                    <a:pt x="3563" y="8037"/>
                  </a:cubicBezTo>
                  <a:cubicBezTo>
                    <a:pt x="2560" y="8038"/>
                    <a:pt x="1711" y="7674"/>
                    <a:pt x="1017" y="6948"/>
                  </a:cubicBezTo>
                  <a:cubicBezTo>
                    <a:pt x="322" y="6222"/>
                    <a:pt x="-25" y="5264"/>
                    <a:pt x="-25" y="4075"/>
                  </a:cubicBezTo>
                  <a:cubicBezTo>
                    <a:pt x="-25" y="2848"/>
                    <a:pt x="337" y="1861"/>
                    <a:pt x="1062" y="1112"/>
                  </a:cubicBezTo>
                  <a:cubicBezTo>
                    <a:pt x="1787" y="364"/>
                    <a:pt x="2695" y="0"/>
                    <a:pt x="3787" y="0"/>
                  </a:cubicBezTo>
                  <a:cubicBezTo>
                    <a:pt x="4575" y="0"/>
                    <a:pt x="5295" y="202"/>
                    <a:pt x="5949" y="625"/>
                  </a:cubicBezTo>
                  <a:cubicBezTo>
                    <a:pt x="6602" y="1049"/>
                    <a:pt x="7098" y="1653"/>
                    <a:pt x="7438" y="2437"/>
                  </a:cubicBezTo>
                  <a:cubicBezTo>
                    <a:pt x="7777" y="3221"/>
                    <a:pt x="7946" y="4356"/>
                    <a:pt x="7946" y="5841"/>
                  </a:cubicBezTo>
                  <a:cubicBezTo>
                    <a:pt x="7946" y="7388"/>
                    <a:pt x="7778" y="8620"/>
                    <a:pt x="7442" y="9536"/>
                  </a:cubicBezTo>
                  <a:cubicBezTo>
                    <a:pt x="7105" y="10452"/>
                    <a:pt x="6605" y="11150"/>
                    <a:pt x="5941" y="11628"/>
                  </a:cubicBezTo>
                  <a:cubicBezTo>
                    <a:pt x="5276" y="12107"/>
                    <a:pt x="4498" y="12346"/>
                    <a:pt x="3605" y="12346"/>
                  </a:cubicBezTo>
                  <a:cubicBezTo>
                    <a:pt x="2657" y="12346"/>
                    <a:pt x="1883" y="12084"/>
                    <a:pt x="1281" y="11558"/>
                  </a:cubicBezTo>
                  <a:cubicBezTo>
                    <a:pt x="680" y="11033"/>
                    <a:pt x="319" y="10294"/>
                    <a:pt x="198" y="9341"/>
                  </a:cubicBezTo>
                  <a:close/>
                  <a:moveTo>
                    <a:pt x="6292" y="4001"/>
                  </a:moveTo>
                  <a:cubicBezTo>
                    <a:pt x="6292" y="3148"/>
                    <a:pt x="6065" y="2472"/>
                    <a:pt x="5610" y="1971"/>
                  </a:cubicBezTo>
                  <a:cubicBezTo>
                    <a:pt x="5156" y="1470"/>
                    <a:pt x="4608" y="1219"/>
                    <a:pt x="3968" y="1219"/>
                  </a:cubicBezTo>
                  <a:cubicBezTo>
                    <a:pt x="3307" y="1219"/>
                    <a:pt x="2731" y="1489"/>
                    <a:pt x="2240" y="2028"/>
                  </a:cubicBezTo>
                  <a:cubicBezTo>
                    <a:pt x="1750" y="2568"/>
                    <a:pt x="1504" y="3267"/>
                    <a:pt x="1504" y="4124"/>
                  </a:cubicBezTo>
                  <a:cubicBezTo>
                    <a:pt x="1504" y="4895"/>
                    <a:pt x="1738" y="5522"/>
                    <a:pt x="2203" y="6003"/>
                  </a:cubicBezTo>
                  <a:cubicBezTo>
                    <a:pt x="2669" y="6485"/>
                    <a:pt x="3244" y="6725"/>
                    <a:pt x="3927" y="6725"/>
                  </a:cubicBezTo>
                  <a:cubicBezTo>
                    <a:pt x="4617" y="6725"/>
                    <a:pt x="5183" y="6485"/>
                    <a:pt x="5627" y="6003"/>
                  </a:cubicBezTo>
                  <a:cubicBezTo>
                    <a:pt x="6070" y="5522"/>
                    <a:pt x="6292" y="4854"/>
                    <a:pt x="6292" y="4001"/>
                  </a:cubicBez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</p:sp>
        <p:sp>
          <p:nvSpPr>
            <p:cNvPr id="264" name="Freeform 263"/>
            <p:cNvSpPr/>
            <p:nvPr/>
          </p:nvSpPr>
          <p:spPr>
            <a:xfrm>
              <a:off x="5086094" y="2217098"/>
              <a:ext cx="111630" cy="114771"/>
            </a:xfrm>
            <a:custGeom>
              <a:avLst/>
              <a:gdLst/>
              <a:ahLst/>
              <a:cxnLst/>
              <a:rect l="0" t="0" r="0" b="0"/>
              <a:pathLst>
                <a:path w="111630" h="114771">
                  <a:moveTo>
                    <a:pt x="0" y="57385"/>
                  </a:moveTo>
                  <a:cubicBezTo>
                    <a:pt x="0" y="25684"/>
                    <a:pt x="24979" y="0"/>
                    <a:pt x="55815" y="0"/>
                  </a:cubicBezTo>
                  <a:cubicBezTo>
                    <a:pt x="86638" y="0"/>
                    <a:pt x="111630" y="25684"/>
                    <a:pt x="111630" y="57385"/>
                  </a:cubicBezTo>
                  <a:cubicBezTo>
                    <a:pt x="111630" y="89067"/>
                    <a:pt x="86638" y="114771"/>
                    <a:pt x="55815" y="114771"/>
                  </a:cubicBezTo>
                  <a:cubicBezTo>
                    <a:pt x="24979" y="114771"/>
                    <a:pt x="0" y="89067"/>
                    <a:pt x="0" y="57385"/>
                  </a:cubicBezTo>
                  <a:close/>
                </a:path>
              </a:pathLst>
            </a:custGeom>
            <a:noFill/>
            <a:ln w="3800" cap="flat">
              <a:solidFill>
                <a:srgbClr val="E0E0E0"/>
              </a:solidFill>
              <a:bevel/>
            </a:ln>
          </p:spPr>
        </p:sp>
        <p:sp>
          <p:nvSpPr>
            <p:cNvPr id="265" name="Freeform 264"/>
            <p:cNvSpPr/>
            <p:nvPr/>
          </p:nvSpPr>
          <p:spPr>
            <a:xfrm flipH="1" flipV="1">
              <a:off x="5138441" y="2315433"/>
              <a:ext cx="7983" cy="12342"/>
            </a:xfrm>
            <a:custGeom>
              <a:avLst/>
              <a:gdLst/>
              <a:ahLst/>
              <a:cxnLst/>
              <a:rect l="0" t="0" r="0" b="0"/>
              <a:pathLst>
                <a:path w="7983" h="12342">
                  <a:moveTo>
                    <a:pt x="208" y="9327"/>
                  </a:moveTo>
                  <a:cubicBezTo>
                    <a:pt x="1760" y="9867"/>
                    <a:pt x="1991" y="10354"/>
                    <a:pt x="2333" y="10656"/>
                  </a:cubicBezTo>
                  <a:cubicBezTo>
                    <a:pt x="2675" y="10959"/>
                    <a:pt x="3113" y="11110"/>
                    <a:pt x="3647" y="11110"/>
                  </a:cubicBezTo>
                  <a:cubicBezTo>
                    <a:pt x="4105" y="11110"/>
                    <a:pt x="4506" y="11006"/>
                    <a:pt x="4851" y="10797"/>
                  </a:cubicBezTo>
                  <a:cubicBezTo>
                    <a:pt x="5196" y="10588"/>
                    <a:pt x="5478" y="10309"/>
                    <a:pt x="5698" y="9959"/>
                  </a:cubicBezTo>
                  <a:cubicBezTo>
                    <a:pt x="5919" y="9610"/>
                    <a:pt x="6104" y="9138"/>
                    <a:pt x="6252" y="8543"/>
                  </a:cubicBezTo>
                  <a:cubicBezTo>
                    <a:pt x="6401" y="7949"/>
                    <a:pt x="6475" y="7344"/>
                    <a:pt x="6475" y="6727"/>
                  </a:cubicBezTo>
                  <a:cubicBezTo>
                    <a:pt x="6475" y="6661"/>
                    <a:pt x="6473" y="6562"/>
                    <a:pt x="6467" y="6430"/>
                  </a:cubicBezTo>
                  <a:cubicBezTo>
                    <a:pt x="6170" y="6903"/>
                    <a:pt x="5764" y="7288"/>
                    <a:pt x="5248" y="7582"/>
                  </a:cubicBezTo>
                  <a:cubicBezTo>
                    <a:pt x="4732" y="7876"/>
                    <a:pt x="4174" y="8023"/>
                    <a:pt x="3573" y="8023"/>
                  </a:cubicBezTo>
                  <a:cubicBezTo>
                    <a:pt x="2570" y="8023"/>
                    <a:pt x="1721" y="7660"/>
                    <a:pt x="1026" y="6934"/>
                  </a:cubicBezTo>
                  <a:cubicBezTo>
                    <a:pt x="332" y="6207"/>
                    <a:pt x="-16" y="5250"/>
                    <a:pt x="-16" y="4061"/>
                  </a:cubicBezTo>
                  <a:cubicBezTo>
                    <a:pt x="-16" y="2834"/>
                    <a:pt x="347" y="1846"/>
                    <a:pt x="1072" y="1098"/>
                  </a:cubicBezTo>
                  <a:cubicBezTo>
                    <a:pt x="1797" y="350"/>
                    <a:pt x="2705" y="-14"/>
                    <a:pt x="3797" y="-14"/>
                  </a:cubicBezTo>
                  <a:cubicBezTo>
                    <a:pt x="4585" y="-14"/>
                    <a:pt x="5305" y="187"/>
                    <a:pt x="5959" y="611"/>
                  </a:cubicBezTo>
                  <a:cubicBezTo>
                    <a:pt x="6612" y="1035"/>
                    <a:pt x="7108" y="1639"/>
                    <a:pt x="7447" y="2423"/>
                  </a:cubicBezTo>
                  <a:cubicBezTo>
                    <a:pt x="7787" y="3207"/>
                    <a:pt x="7956" y="4342"/>
                    <a:pt x="7956" y="5827"/>
                  </a:cubicBezTo>
                  <a:cubicBezTo>
                    <a:pt x="7956" y="7374"/>
                    <a:pt x="7788" y="8605"/>
                    <a:pt x="7451" y="9521"/>
                  </a:cubicBezTo>
                  <a:cubicBezTo>
                    <a:pt x="7115" y="10438"/>
                    <a:pt x="6615" y="11135"/>
                    <a:pt x="5951" y="11614"/>
                  </a:cubicBezTo>
                  <a:cubicBezTo>
                    <a:pt x="5286" y="12093"/>
                    <a:pt x="4507" y="12342"/>
                    <a:pt x="3614" y="12342"/>
                  </a:cubicBezTo>
                  <a:cubicBezTo>
                    <a:pt x="2667" y="12342"/>
                    <a:pt x="1892" y="12069"/>
                    <a:pt x="1291" y="11544"/>
                  </a:cubicBezTo>
                  <a:cubicBezTo>
                    <a:pt x="690" y="11019"/>
                    <a:pt x="329" y="10279"/>
                    <a:pt x="208" y="9327"/>
                  </a:cubicBezTo>
                  <a:close/>
                  <a:moveTo>
                    <a:pt x="6302" y="3986"/>
                  </a:moveTo>
                  <a:cubicBezTo>
                    <a:pt x="6302" y="3134"/>
                    <a:pt x="6075" y="2457"/>
                    <a:pt x="5620" y="1956"/>
                  </a:cubicBezTo>
                  <a:cubicBezTo>
                    <a:pt x="5165" y="1456"/>
                    <a:pt x="4618" y="1205"/>
                    <a:pt x="3978" y="1205"/>
                  </a:cubicBezTo>
                  <a:cubicBezTo>
                    <a:pt x="3317" y="1205"/>
                    <a:pt x="2741" y="1475"/>
                    <a:pt x="2250" y="2014"/>
                  </a:cubicBezTo>
                  <a:cubicBezTo>
                    <a:pt x="1760" y="2554"/>
                    <a:pt x="1514" y="3252"/>
                    <a:pt x="1514" y="4110"/>
                  </a:cubicBezTo>
                  <a:cubicBezTo>
                    <a:pt x="1514" y="4881"/>
                    <a:pt x="1748" y="5507"/>
                    <a:pt x="2213" y="5989"/>
                  </a:cubicBezTo>
                  <a:cubicBezTo>
                    <a:pt x="2679" y="6471"/>
                    <a:pt x="3254" y="6711"/>
                    <a:pt x="3937" y="6710"/>
                  </a:cubicBezTo>
                  <a:cubicBezTo>
                    <a:pt x="4627" y="6711"/>
                    <a:pt x="5193" y="6471"/>
                    <a:pt x="5636" y="5989"/>
                  </a:cubicBezTo>
                  <a:cubicBezTo>
                    <a:pt x="6080" y="5507"/>
                    <a:pt x="6302" y="4840"/>
                    <a:pt x="6302" y="3986"/>
                  </a:cubicBez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</p:sp>
        <p:sp>
          <p:nvSpPr>
            <p:cNvPr id="266" name="Freeform 265"/>
            <p:cNvSpPr/>
            <p:nvPr/>
          </p:nvSpPr>
          <p:spPr>
            <a:xfrm>
              <a:off x="5135255" y="2221159"/>
              <a:ext cx="13744" cy="10374"/>
            </a:xfrm>
            <a:custGeom>
              <a:avLst/>
              <a:gdLst/>
              <a:ahLst/>
              <a:cxnLst/>
              <a:rect l="0" t="0" r="0" b="0"/>
              <a:pathLst>
                <a:path w="13744" h="10374">
                  <a:moveTo>
                    <a:pt x="3812" y="10374"/>
                  </a:moveTo>
                  <a:lnTo>
                    <a:pt x="2541" y="2281"/>
                  </a:lnTo>
                  <a:cubicBezTo>
                    <a:pt x="2235" y="2573"/>
                    <a:pt x="1834" y="2864"/>
                    <a:pt x="1338" y="3155"/>
                  </a:cubicBezTo>
                  <a:cubicBezTo>
                    <a:pt x="841" y="3447"/>
                    <a:pt x="396" y="3665"/>
                    <a:pt x="0" y="3810"/>
                  </a:cubicBezTo>
                  <a:cubicBezTo>
                    <a:pt x="711" y="2251"/>
                    <a:pt x="1332" y="1847"/>
                    <a:pt x="1864" y="1372"/>
                  </a:cubicBezTo>
                  <a:cubicBezTo>
                    <a:pt x="2396" y="898"/>
                    <a:pt x="2772" y="437"/>
                    <a:pt x="2993" y="0"/>
                  </a:cubicBezTo>
                  <a:lnTo>
                    <a:pt x="3812" y="10374"/>
                  </a:lnTo>
                  <a:close/>
                  <a:moveTo>
                    <a:pt x="8668" y="9145"/>
                  </a:moveTo>
                  <a:cubicBezTo>
                    <a:pt x="8809" y="8915"/>
                    <a:pt x="8988" y="8686"/>
                    <a:pt x="9205" y="8458"/>
                  </a:cubicBezTo>
                  <a:cubicBezTo>
                    <a:pt x="9421" y="8231"/>
                    <a:pt x="9910" y="7797"/>
                    <a:pt x="10673" y="7158"/>
                  </a:cubicBezTo>
                  <a:cubicBezTo>
                    <a:pt x="11586" y="6388"/>
                    <a:pt x="12239" y="5782"/>
                    <a:pt x="12632" y="5340"/>
                  </a:cubicBezTo>
                  <a:cubicBezTo>
                    <a:pt x="13025" y="4899"/>
                    <a:pt x="13306" y="4478"/>
                    <a:pt x="13476" y="4078"/>
                  </a:cubicBezTo>
                  <a:cubicBezTo>
                    <a:pt x="13645" y="3679"/>
                    <a:pt x="13730" y="3273"/>
                    <a:pt x="13730" y="2859"/>
                  </a:cubicBezTo>
                  <a:cubicBezTo>
                    <a:pt x="13730" y="2047"/>
                    <a:pt x="13441" y="1365"/>
                    <a:pt x="12861" y="816"/>
                  </a:cubicBezTo>
                  <a:cubicBezTo>
                    <a:pt x="12282" y="266"/>
                    <a:pt x="11496" y="0"/>
                    <a:pt x="10503" y="0"/>
                  </a:cubicBezTo>
                  <a:cubicBezTo>
                    <a:pt x="9520" y="0"/>
                    <a:pt x="8736" y="246"/>
                    <a:pt x="8153" y="756"/>
                  </a:cubicBezTo>
                  <a:cubicBezTo>
                    <a:pt x="7569" y="1266"/>
                    <a:pt x="7233" y="2007"/>
                    <a:pt x="7143" y="2979"/>
                  </a:cubicBezTo>
                  <a:cubicBezTo>
                    <a:pt x="8454" y="2465"/>
                    <a:pt x="8640" y="1957"/>
                    <a:pt x="9007" y="1591"/>
                  </a:cubicBezTo>
                  <a:cubicBezTo>
                    <a:pt x="9374" y="1224"/>
                    <a:pt x="9863" y="1041"/>
                    <a:pt x="10475" y="1041"/>
                  </a:cubicBezTo>
                  <a:cubicBezTo>
                    <a:pt x="11054" y="1041"/>
                    <a:pt x="11524" y="1214"/>
                    <a:pt x="11884" y="1559"/>
                  </a:cubicBezTo>
                  <a:cubicBezTo>
                    <a:pt x="12244" y="1904"/>
                    <a:pt x="12424" y="2329"/>
                    <a:pt x="12424" y="2831"/>
                  </a:cubicBezTo>
                  <a:cubicBezTo>
                    <a:pt x="12424" y="3310"/>
                    <a:pt x="12226" y="3819"/>
                    <a:pt x="11831" y="4357"/>
                  </a:cubicBezTo>
                  <a:cubicBezTo>
                    <a:pt x="11435" y="4895"/>
                    <a:pt x="10675" y="5624"/>
                    <a:pt x="9550" y="6545"/>
                  </a:cubicBezTo>
                  <a:cubicBezTo>
                    <a:pt x="8825" y="7137"/>
                    <a:pt x="8272" y="7659"/>
                    <a:pt x="7888" y="8110"/>
                  </a:cubicBezTo>
                  <a:cubicBezTo>
                    <a:pt x="7504" y="8561"/>
                    <a:pt x="7225" y="9019"/>
                    <a:pt x="7051" y="9483"/>
                  </a:cubicBezTo>
                  <a:cubicBezTo>
                    <a:pt x="6943" y="9766"/>
                    <a:pt x="6893" y="10059"/>
                    <a:pt x="8668" y="9145"/>
                  </a:cubicBezTo>
                  <a:close/>
                </a:path>
              </a:pathLst>
            </a:custGeom>
            <a:solidFill>
              <a:srgbClr val="404040"/>
            </a:solidFill>
            <a:ln w="7600" cap="flat">
              <a:noFill/>
              <a:bevel/>
            </a:ln>
          </p:spPr>
        </p:sp>
        <p:grpSp>
          <p:nvGrpSpPr>
            <p:cNvPr id="267" name="Group 266"/>
            <p:cNvGrpSpPr/>
            <p:nvPr/>
          </p:nvGrpSpPr>
          <p:grpSpPr>
            <a:xfrm>
              <a:off x="5073414" y="2170584"/>
              <a:ext cx="55864" cy="47125"/>
              <a:chOff x="5073414" y="2170584"/>
              <a:chExt cx="55864" cy="47125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5081218" y="2170538"/>
                <a:ext cx="13966" cy="16020"/>
              </a:xfrm>
              <a:custGeom>
                <a:avLst/>
                <a:gdLst/>
                <a:ahLst/>
                <a:cxnLst/>
                <a:rect l="0" t="0" r="0" b="0"/>
                <a:pathLst>
                  <a:path w="13966" h="16020">
                    <a:moveTo>
                      <a:pt x="2157" y="1581"/>
                    </a:moveTo>
                    <a:cubicBezTo>
                      <a:pt x="6079" y="-743"/>
                      <a:pt x="8938" y="43"/>
                      <a:pt x="10228" y="2337"/>
                    </a:cubicBezTo>
                    <a:cubicBezTo>
                      <a:pt x="14634" y="10170"/>
                      <a:pt x="13869" y="13104"/>
                      <a:pt x="11633" y="14428"/>
                    </a:cubicBezTo>
                    <a:cubicBezTo>
                      <a:pt x="7711" y="16752"/>
                      <a:pt x="4853" y="15966"/>
                      <a:pt x="3562" y="13672"/>
                    </a:cubicBezTo>
                    <a:cubicBezTo>
                      <a:pt x="-844" y="5839"/>
                      <a:pt x="-78" y="2905"/>
                      <a:pt x="2157" y="15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3060B"/>
                  </a:gs>
                  <a:gs pos="45000">
                    <a:srgbClr val="C53239"/>
                  </a:gs>
                  <a:gs pos="100000">
                    <a:srgbClr val="660409"/>
                  </a:gs>
                </a:gsLst>
                <a:lin ang="9000000" scaled="0"/>
              </a:gradFill>
              <a:ln w="7600" cap="flat">
                <a:noFill/>
                <a:bevel/>
              </a:ln>
            </p:spPr>
          </p:sp>
          <p:grpSp>
            <p:nvGrpSpPr>
              <p:cNvPr id="269" name="Group 268"/>
              <p:cNvGrpSpPr/>
              <p:nvPr/>
            </p:nvGrpSpPr>
            <p:grpSpPr>
              <a:xfrm>
                <a:off x="5073310" y="2175337"/>
                <a:ext cx="55864" cy="42292"/>
                <a:chOff x="5073310" y="2175337"/>
                <a:chExt cx="55864" cy="42292"/>
              </a:xfrm>
            </p:grpSpPr>
            <p:sp>
              <p:nvSpPr>
                <p:cNvPr id="270" name="Freeform 269"/>
                <p:cNvSpPr/>
                <p:nvPr/>
              </p:nvSpPr>
              <p:spPr>
                <a:xfrm flipH="1">
                  <a:off x="5073310" y="2175337"/>
                  <a:ext cx="55864" cy="422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864" h="42292">
                      <a:moveTo>
                        <a:pt x="0" y="12937"/>
                      </a:moveTo>
                      <a:lnTo>
                        <a:pt x="54458" y="42292"/>
                      </a:lnTo>
                      <a:cubicBezTo>
                        <a:pt x="54458" y="42292"/>
                        <a:pt x="62709" y="15762"/>
                        <a:pt x="39267" y="4190"/>
                      </a:cubicBezTo>
                      <a:cubicBezTo>
                        <a:pt x="39267" y="4190"/>
                        <a:pt x="14907" y="-9669"/>
                        <a:pt x="0" y="129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3050A"/>
                    </a:gs>
                    <a:gs pos="41000">
                      <a:srgbClr val="8A060C"/>
                    </a:gs>
                    <a:gs pos="70000">
                      <a:srgbClr val="BE171E"/>
                    </a:gs>
                    <a:gs pos="100000">
                      <a:srgbClr val="9E070E"/>
                    </a:gs>
                  </a:gsLst>
                  <a:lin ang="2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71" name="Freeform 270"/>
                <p:cNvSpPr/>
                <p:nvPr/>
              </p:nvSpPr>
              <p:spPr>
                <a:xfrm flipH="1">
                  <a:off x="5074669" y="2176676"/>
                  <a:ext cx="53147" cy="396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147" h="39614">
                      <a:moveTo>
                        <a:pt x="0" y="11682"/>
                      </a:moveTo>
                      <a:lnTo>
                        <a:pt x="51971" y="39614"/>
                      </a:lnTo>
                      <a:cubicBezTo>
                        <a:pt x="51971" y="39614"/>
                        <a:pt x="59330" y="15602"/>
                        <a:pt x="37357" y="3691"/>
                      </a:cubicBezTo>
                      <a:cubicBezTo>
                        <a:pt x="37357" y="3691"/>
                        <a:pt x="13394" y="-8647"/>
                        <a:pt x="0" y="11682"/>
                      </a:cubicBezTo>
                      <a:close/>
                    </a:path>
                  </a:pathLst>
                </a:custGeom>
                <a:solidFill>
                  <a:srgbClr val="FFFFFF">
                    <a:alpha val="14000"/>
                  </a:srgbClr>
                </a:solidFill>
                <a:ln w="7600" cap="flat">
                  <a:noFill/>
                  <a:bevel/>
                </a:ln>
              </p:spPr>
            </p:sp>
            <p:sp>
              <p:nvSpPr>
                <p:cNvPr id="272" name="Freeform 271"/>
                <p:cNvSpPr/>
                <p:nvPr/>
              </p:nvSpPr>
              <p:spPr>
                <a:xfrm flipH="1">
                  <a:off x="5074653" y="2180361"/>
                  <a:ext cx="18147" cy="35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47" h="35922">
                      <a:moveTo>
                        <a:pt x="0" y="26991"/>
                      </a:moveTo>
                      <a:lnTo>
                        <a:pt x="16971" y="35922"/>
                      </a:lnTo>
                      <a:cubicBezTo>
                        <a:pt x="16971" y="35922"/>
                        <a:pt x="24330" y="11910"/>
                        <a:pt x="2357" y="0"/>
                      </a:cubicBezTo>
                      <a:cubicBezTo>
                        <a:pt x="2357" y="0"/>
                        <a:pt x="13391" y="6663"/>
                        <a:pt x="0" y="26991"/>
                      </a:cubicBezTo>
                      <a:close/>
                    </a:path>
                  </a:pathLst>
                </a:custGeom>
                <a:solidFill>
                  <a:srgbClr val="FFFFFF">
                    <a:alpha val="51000"/>
                  </a:srgbClr>
                </a:solidFill>
                <a:ln w="7600" cap="flat">
                  <a:noFill/>
                  <a:bevel/>
                </a:ln>
              </p:spPr>
            </p:sp>
            <p:sp>
              <p:nvSpPr>
                <p:cNvPr id="273" name="Freeform 272"/>
                <p:cNvSpPr/>
                <p:nvPr/>
              </p:nvSpPr>
              <p:spPr>
                <a:xfrm flipH="1">
                  <a:off x="5103823" y="2176624"/>
                  <a:ext cx="23976" cy="136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76" h="13640">
                      <a:moveTo>
                        <a:pt x="0" y="11727"/>
                      </a:moveTo>
                      <a:cubicBezTo>
                        <a:pt x="3859" y="13640"/>
                        <a:pt x="7786" y="3935"/>
                        <a:pt x="23976" y="93"/>
                      </a:cubicBezTo>
                      <a:cubicBezTo>
                        <a:pt x="23976" y="93"/>
                        <a:pt x="8908" y="-1923"/>
                        <a:pt x="0" y="11727"/>
                      </a:cubicBezTo>
                      <a:close/>
                    </a:path>
                  </a:pathLst>
                </a:custGeom>
                <a:solidFill>
                  <a:srgbClr val="FFFFFF">
                    <a:alpha val="51000"/>
                  </a:srgbClr>
                </a:solidFill>
                <a:ln w="7600" cap="flat">
                  <a:noFill/>
                  <a:bevel/>
                </a:ln>
              </p:spPr>
            </p:sp>
          </p:grpSp>
        </p:grpSp>
        <p:grpSp>
          <p:nvGrpSpPr>
            <p:cNvPr id="274" name="Group 273"/>
            <p:cNvGrpSpPr/>
            <p:nvPr/>
          </p:nvGrpSpPr>
          <p:grpSpPr>
            <a:xfrm flipH="1">
              <a:off x="5155138" y="2170503"/>
              <a:ext cx="55864" cy="47125"/>
              <a:chOff x="5155138" y="2170503"/>
              <a:chExt cx="55864" cy="47125"/>
            </a:xfrm>
          </p:grpSpPr>
          <p:sp>
            <p:nvSpPr>
              <p:cNvPr id="275" name="Freeform 274"/>
              <p:cNvSpPr/>
              <p:nvPr/>
            </p:nvSpPr>
            <p:spPr>
              <a:xfrm>
                <a:off x="5162942" y="2170457"/>
                <a:ext cx="13966" cy="16020"/>
              </a:xfrm>
              <a:custGeom>
                <a:avLst/>
                <a:gdLst/>
                <a:ahLst/>
                <a:cxnLst/>
                <a:rect l="0" t="0" r="0" b="0"/>
                <a:pathLst>
                  <a:path w="13966" h="16020">
                    <a:moveTo>
                      <a:pt x="2157" y="1581"/>
                    </a:moveTo>
                    <a:cubicBezTo>
                      <a:pt x="6079" y="-743"/>
                      <a:pt x="8938" y="43"/>
                      <a:pt x="10228" y="2337"/>
                    </a:cubicBezTo>
                    <a:cubicBezTo>
                      <a:pt x="14634" y="10170"/>
                      <a:pt x="13869" y="13104"/>
                      <a:pt x="11633" y="14428"/>
                    </a:cubicBezTo>
                    <a:cubicBezTo>
                      <a:pt x="7711" y="16752"/>
                      <a:pt x="4853" y="15966"/>
                      <a:pt x="3562" y="13672"/>
                    </a:cubicBezTo>
                    <a:cubicBezTo>
                      <a:pt x="-844" y="5839"/>
                      <a:pt x="-78" y="2905"/>
                      <a:pt x="2157" y="158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3060B"/>
                  </a:gs>
                  <a:gs pos="45000">
                    <a:srgbClr val="C53239"/>
                  </a:gs>
                  <a:gs pos="100000">
                    <a:srgbClr val="660409"/>
                  </a:gs>
                </a:gsLst>
                <a:lin ang="9000000" scaled="0"/>
              </a:gradFill>
              <a:ln w="7600" cap="flat">
                <a:noFill/>
                <a:bevel/>
              </a:ln>
            </p:spPr>
          </p:sp>
          <p:grpSp>
            <p:nvGrpSpPr>
              <p:cNvPr id="276" name="Group 275"/>
              <p:cNvGrpSpPr/>
              <p:nvPr/>
            </p:nvGrpSpPr>
            <p:grpSpPr>
              <a:xfrm>
                <a:off x="5155034" y="2175256"/>
                <a:ext cx="55864" cy="42292"/>
                <a:chOff x="5155034" y="2175256"/>
                <a:chExt cx="55864" cy="42292"/>
              </a:xfrm>
            </p:grpSpPr>
            <p:sp>
              <p:nvSpPr>
                <p:cNvPr id="277" name="Freeform 276"/>
                <p:cNvSpPr/>
                <p:nvPr/>
              </p:nvSpPr>
              <p:spPr>
                <a:xfrm flipH="1">
                  <a:off x="5155034" y="2175256"/>
                  <a:ext cx="55864" cy="422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864" h="42292">
                      <a:moveTo>
                        <a:pt x="0" y="12937"/>
                      </a:moveTo>
                      <a:lnTo>
                        <a:pt x="54458" y="42292"/>
                      </a:lnTo>
                      <a:cubicBezTo>
                        <a:pt x="54458" y="42292"/>
                        <a:pt x="62709" y="15762"/>
                        <a:pt x="39267" y="4190"/>
                      </a:cubicBezTo>
                      <a:cubicBezTo>
                        <a:pt x="39267" y="4190"/>
                        <a:pt x="14907" y="-9669"/>
                        <a:pt x="0" y="129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3050A"/>
                    </a:gs>
                    <a:gs pos="41000">
                      <a:srgbClr val="8A060C"/>
                    </a:gs>
                    <a:gs pos="70000">
                      <a:srgbClr val="BE171E"/>
                    </a:gs>
                    <a:gs pos="100000">
                      <a:srgbClr val="9E070E"/>
                    </a:gs>
                  </a:gsLst>
                  <a:lin ang="2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78" name="Freeform 277"/>
                <p:cNvSpPr/>
                <p:nvPr/>
              </p:nvSpPr>
              <p:spPr>
                <a:xfrm flipH="1">
                  <a:off x="5156393" y="2176595"/>
                  <a:ext cx="53147" cy="396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147" h="39614">
                      <a:moveTo>
                        <a:pt x="0" y="11682"/>
                      </a:moveTo>
                      <a:lnTo>
                        <a:pt x="51971" y="39614"/>
                      </a:lnTo>
                      <a:cubicBezTo>
                        <a:pt x="51971" y="39614"/>
                        <a:pt x="59330" y="15602"/>
                        <a:pt x="37357" y="3691"/>
                      </a:cubicBezTo>
                      <a:cubicBezTo>
                        <a:pt x="37357" y="3691"/>
                        <a:pt x="13394" y="-8647"/>
                        <a:pt x="0" y="11682"/>
                      </a:cubicBezTo>
                      <a:close/>
                    </a:path>
                  </a:pathLst>
                </a:custGeom>
                <a:solidFill>
                  <a:srgbClr val="FFFFFF">
                    <a:alpha val="14000"/>
                  </a:srgbClr>
                </a:solidFill>
                <a:ln w="7600" cap="flat">
                  <a:noFill/>
                  <a:bevel/>
                </a:ln>
              </p:spPr>
            </p:sp>
            <p:sp>
              <p:nvSpPr>
                <p:cNvPr id="279" name="Freeform 278"/>
                <p:cNvSpPr/>
                <p:nvPr/>
              </p:nvSpPr>
              <p:spPr>
                <a:xfrm flipH="1">
                  <a:off x="5156377" y="2180280"/>
                  <a:ext cx="18147" cy="359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147" h="35922">
                      <a:moveTo>
                        <a:pt x="0" y="26991"/>
                      </a:moveTo>
                      <a:lnTo>
                        <a:pt x="16971" y="35922"/>
                      </a:lnTo>
                      <a:cubicBezTo>
                        <a:pt x="16971" y="35922"/>
                        <a:pt x="24330" y="11910"/>
                        <a:pt x="2357" y="0"/>
                      </a:cubicBezTo>
                      <a:cubicBezTo>
                        <a:pt x="2357" y="0"/>
                        <a:pt x="13391" y="6663"/>
                        <a:pt x="0" y="26991"/>
                      </a:cubicBezTo>
                      <a:close/>
                    </a:path>
                  </a:pathLst>
                </a:custGeom>
                <a:solidFill>
                  <a:srgbClr val="FFFFFF">
                    <a:alpha val="47000"/>
                  </a:srgbClr>
                </a:solidFill>
                <a:ln w="7600" cap="flat">
                  <a:noFill/>
                  <a:bevel/>
                </a:ln>
              </p:spPr>
            </p:sp>
            <p:sp>
              <p:nvSpPr>
                <p:cNvPr id="280" name="Freeform 279"/>
                <p:cNvSpPr/>
                <p:nvPr/>
              </p:nvSpPr>
              <p:spPr>
                <a:xfrm flipH="1">
                  <a:off x="5185548" y="2176543"/>
                  <a:ext cx="23976" cy="136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3976" h="13640">
                      <a:moveTo>
                        <a:pt x="0" y="11727"/>
                      </a:moveTo>
                      <a:cubicBezTo>
                        <a:pt x="3859" y="13640"/>
                        <a:pt x="7786" y="3935"/>
                        <a:pt x="23976" y="93"/>
                      </a:cubicBezTo>
                      <a:cubicBezTo>
                        <a:pt x="23976" y="93"/>
                        <a:pt x="8908" y="-1923"/>
                        <a:pt x="0" y="11727"/>
                      </a:cubicBezTo>
                      <a:close/>
                    </a:path>
                  </a:pathLst>
                </a:custGeom>
                <a:solidFill>
                  <a:srgbClr val="FFFFFF">
                    <a:alpha val="44000"/>
                  </a:srgbClr>
                </a:solidFill>
                <a:ln w="7600" cap="flat">
                  <a:noFill/>
                  <a:bevel/>
                </a:ln>
              </p:spPr>
            </p:sp>
          </p:grpSp>
        </p:grpSp>
      </p:grpSp>
      <p:grpSp>
        <p:nvGrpSpPr>
          <p:cNvPr id="281" name="Cross"/>
          <p:cNvGrpSpPr/>
          <p:nvPr/>
        </p:nvGrpSpPr>
        <p:grpSpPr>
          <a:xfrm>
            <a:off x="8364309" y="1183718"/>
            <a:ext cx="167200" cy="167200"/>
            <a:chOff x="8364309" y="1183718"/>
            <a:chExt cx="167200" cy="167200"/>
          </a:xfrm>
        </p:grpSpPr>
        <p:sp>
          <p:nvSpPr>
            <p:cNvPr id="282" name="Freeform 281"/>
            <p:cNvSpPr/>
            <p:nvPr/>
          </p:nvSpPr>
          <p:spPr>
            <a:xfrm>
              <a:off x="8422511" y="1183718"/>
              <a:ext cx="50796" cy="167200"/>
            </a:xfrm>
            <a:custGeom>
              <a:avLst/>
              <a:gdLst/>
              <a:ahLst/>
              <a:cxnLst/>
              <a:rect l="0" t="0" r="0" b="0"/>
              <a:pathLst>
                <a:path w="50796" h="167200">
                  <a:moveTo>
                    <a:pt x="0" y="58202"/>
                  </a:moveTo>
                  <a:lnTo>
                    <a:pt x="0" y="0"/>
                  </a:lnTo>
                  <a:lnTo>
                    <a:pt x="50796" y="0"/>
                  </a:lnTo>
                  <a:lnTo>
                    <a:pt x="50796" y="58202"/>
                  </a:lnTo>
                  <a:lnTo>
                    <a:pt x="50796" y="108998"/>
                  </a:lnTo>
                  <a:lnTo>
                    <a:pt x="50796" y="167200"/>
                  </a:lnTo>
                  <a:lnTo>
                    <a:pt x="0" y="167200"/>
                  </a:lnTo>
                  <a:lnTo>
                    <a:pt x="0" y="108998"/>
                  </a:lnTo>
                  <a:lnTo>
                    <a:pt x="0" y="58202"/>
                  </a:lnTo>
                  <a:close/>
                </a:path>
              </a:pathLst>
            </a:custGeom>
            <a:solidFill>
              <a:srgbClr val="00AF54"/>
            </a:solidFill>
            <a:ln w="7600" cap="flat">
              <a:solidFill>
                <a:srgbClr val="00AF54"/>
              </a:solidFill>
              <a:bevel/>
            </a:ln>
          </p:spPr>
        </p:sp>
        <p:sp>
          <p:nvSpPr>
            <p:cNvPr id="283" name="Freeform 282"/>
            <p:cNvSpPr/>
            <p:nvPr/>
          </p:nvSpPr>
          <p:spPr>
            <a:xfrm>
              <a:off x="8364309" y="1241920"/>
              <a:ext cx="167200" cy="50796"/>
            </a:xfrm>
            <a:custGeom>
              <a:avLst/>
              <a:gdLst/>
              <a:ahLst/>
              <a:cxnLst/>
              <a:rect l="0" t="0" r="0" b="0"/>
              <a:pathLst>
                <a:path w="167200" h="50796">
                  <a:moveTo>
                    <a:pt x="108997" y="0"/>
                  </a:moveTo>
                  <a:lnTo>
                    <a:pt x="167200" y="0"/>
                  </a:lnTo>
                  <a:lnTo>
                    <a:pt x="167200" y="50796"/>
                  </a:lnTo>
                  <a:lnTo>
                    <a:pt x="108997" y="50796"/>
                  </a:lnTo>
                  <a:lnTo>
                    <a:pt x="58202" y="50796"/>
                  </a:lnTo>
                  <a:lnTo>
                    <a:pt x="0" y="50796"/>
                  </a:lnTo>
                  <a:lnTo>
                    <a:pt x="0" y="0"/>
                  </a:lnTo>
                  <a:lnTo>
                    <a:pt x="58202" y="0"/>
                  </a:lnTo>
                  <a:lnTo>
                    <a:pt x="108997" y="0"/>
                  </a:lnTo>
                  <a:close/>
                </a:path>
              </a:pathLst>
            </a:custGeom>
            <a:solidFill>
              <a:srgbClr val="00AF54"/>
            </a:solidFill>
            <a:ln w="7600" cap="flat">
              <a:noFill/>
              <a:bevel/>
            </a:ln>
          </p:spPr>
        </p:sp>
        <p:sp>
          <p:nvSpPr>
            <p:cNvPr id="284" name="Freeform 283"/>
            <p:cNvSpPr/>
            <p:nvPr/>
          </p:nvSpPr>
          <p:spPr>
            <a:xfrm>
              <a:off x="8425098" y="1187399"/>
              <a:ext cx="45622" cy="160484"/>
            </a:xfrm>
            <a:custGeom>
              <a:avLst/>
              <a:gdLst/>
              <a:ahLst/>
              <a:cxnLst/>
              <a:rect l="0" t="0" r="0" b="0"/>
              <a:pathLst>
                <a:path w="45622" h="160484">
                  <a:moveTo>
                    <a:pt x="0" y="55865"/>
                  </a:moveTo>
                  <a:lnTo>
                    <a:pt x="0" y="0"/>
                  </a:lnTo>
                  <a:lnTo>
                    <a:pt x="45622" y="0"/>
                  </a:lnTo>
                  <a:lnTo>
                    <a:pt x="45622" y="55865"/>
                  </a:lnTo>
                  <a:lnTo>
                    <a:pt x="45622" y="104619"/>
                  </a:lnTo>
                  <a:lnTo>
                    <a:pt x="45622" y="160484"/>
                  </a:lnTo>
                  <a:lnTo>
                    <a:pt x="0" y="160484"/>
                  </a:lnTo>
                  <a:lnTo>
                    <a:pt x="0" y="104619"/>
                  </a:lnTo>
                  <a:lnTo>
                    <a:pt x="0" y="5586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5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85" name="Freeform 284"/>
            <p:cNvSpPr/>
            <p:nvPr/>
          </p:nvSpPr>
          <p:spPr>
            <a:xfrm>
              <a:off x="8367884" y="1244507"/>
              <a:ext cx="57213" cy="45622"/>
            </a:xfrm>
            <a:custGeom>
              <a:avLst/>
              <a:gdLst/>
              <a:ahLst/>
              <a:cxnLst/>
              <a:rect l="0" t="0" r="0" b="0"/>
              <a:pathLst>
                <a:path w="57213" h="45622">
                  <a:moveTo>
                    <a:pt x="57213" y="45622"/>
                  </a:moveTo>
                  <a:lnTo>
                    <a:pt x="0" y="45622"/>
                  </a:lnTo>
                  <a:lnTo>
                    <a:pt x="0" y="0"/>
                  </a:lnTo>
                  <a:lnTo>
                    <a:pt x="57213" y="0"/>
                  </a:lnTo>
                  <a:lnTo>
                    <a:pt x="57213" y="4562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5000"/>
                  </a:srgbClr>
                </a:gs>
                <a:gs pos="72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86" name="Freeform 285"/>
            <p:cNvSpPr/>
            <p:nvPr/>
          </p:nvSpPr>
          <p:spPr>
            <a:xfrm>
              <a:off x="8470720" y="1244507"/>
              <a:ext cx="57213" cy="45622"/>
            </a:xfrm>
            <a:custGeom>
              <a:avLst/>
              <a:gdLst/>
              <a:ahLst/>
              <a:cxnLst/>
              <a:rect l="0" t="0" r="0" b="0"/>
              <a:pathLst>
                <a:path w="57213" h="45622">
                  <a:moveTo>
                    <a:pt x="57213" y="45622"/>
                  </a:moveTo>
                  <a:lnTo>
                    <a:pt x="0" y="45622"/>
                  </a:lnTo>
                  <a:lnTo>
                    <a:pt x="0" y="0"/>
                  </a:lnTo>
                  <a:lnTo>
                    <a:pt x="57213" y="0"/>
                  </a:lnTo>
                  <a:lnTo>
                    <a:pt x="57213" y="45622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5000"/>
                  </a:srgbClr>
                </a:gs>
                <a:gs pos="72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87" name="Freeform 286"/>
            <p:cNvSpPr/>
            <p:nvPr/>
          </p:nvSpPr>
          <p:spPr>
            <a:xfrm>
              <a:off x="8367884" y="1244507"/>
              <a:ext cx="57213" cy="17402"/>
            </a:xfrm>
            <a:custGeom>
              <a:avLst/>
              <a:gdLst/>
              <a:ahLst/>
              <a:cxnLst/>
              <a:rect l="0" t="0" r="0" b="0"/>
              <a:pathLst>
                <a:path w="57213" h="17402">
                  <a:moveTo>
                    <a:pt x="57213" y="17402"/>
                  </a:moveTo>
                  <a:lnTo>
                    <a:pt x="0" y="17402"/>
                  </a:lnTo>
                  <a:lnTo>
                    <a:pt x="0" y="0"/>
                  </a:lnTo>
                  <a:lnTo>
                    <a:pt x="57213" y="0"/>
                  </a:lnTo>
                  <a:lnTo>
                    <a:pt x="57213" y="17402"/>
                  </a:lnTo>
                  <a:close/>
                </a:path>
              </a:pathLst>
            </a:custGeom>
            <a:solidFill>
              <a:srgbClr val="FFFFFF">
                <a:alpha val="42000"/>
              </a:srgbClr>
            </a:solidFill>
            <a:ln w="7600" cap="flat">
              <a:noFill/>
              <a:bevel/>
            </a:ln>
          </p:spPr>
        </p:sp>
        <p:sp>
          <p:nvSpPr>
            <p:cNvPr id="288" name="Freeform 287"/>
            <p:cNvSpPr/>
            <p:nvPr/>
          </p:nvSpPr>
          <p:spPr>
            <a:xfrm>
              <a:off x="8470720" y="1244507"/>
              <a:ext cx="57213" cy="17402"/>
            </a:xfrm>
            <a:custGeom>
              <a:avLst/>
              <a:gdLst/>
              <a:ahLst/>
              <a:cxnLst/>
              <a:rect l="0" t="0" r="0" b="0"/>
              <a:pathLst>
                <a:path w="57213" h="17402">
                  <a:moveTo>
                    <a:pt x="57213" y="17402"/>
                  </a:moveTo>
                  <a:lnTo>
                    <a:pt x="0" y="17402"/>
                  </a:lnTo>
                  <a:lnTo>
                    <a:pt x="0" y="0"/>
                  </a:lnTo>
                  <a:lnTo>
                    <a:pt x="57213" y="0"/>
                  </a:lnTo>
                  <a:lnTo>
                    <a:pt x="57213" y="17402"/>
                  </a:lnTo>
                  <a:close/>
                </a:path>
              </a:pathLst>
            </a:custGeom>
            <a:solidFill>
              <a:srgbClr val="FFFFFF">
                <a:alpha val="42000"/>
              </a:srgbClr>
            </a:solidFill>
            <a:ln w="7600" cap="flat">
              <a:noFill/>
              <a:bevel/>
            </a:ln>
          </p:spPr>
        </p:sp>
        <p:sp>
          <p:nvSpPr>
            <p:cNvPr id="289" name="Freeform 288"/>
            <p:cNvSpPr/>
            <p:nvPr/>
          </p:nvSpPr>
          <p:spPr>
            <a:xfrm>
              <a:off x="8425098" y="1187392"/>
              <a:ext cx="45622" cy="9795"/>
            </a:xfrm>
            <a:custGeom>
              <a:avLst/>
              <a:gdLst/>
              <a:ahLst/>
              <a:cxnLst/>
              <a:rect l="0" t="0" r="0" b="0"/>
              <a:pathLst>
                <a:path w="45622" h="9795">
                  <a:moveTo>
                    <a:pt x="0" y="3410"/>
                  </a:moveTo>
                  <a:lnTo>
                    <a:pt x="45622" y="0"/>
                  </a:lnTo>
                  <a:lnTo>
                    <a:pt x="45622" y="9795"/>
                  </a:lnTo>
                  <a:lnTo>
                    <a:pt x="0" y="3410"/>
                  </a:lnTo>
                  <a:close/>
                </a:path>
              </a:pathLst>
            </a:custGeom>
            <a:solidFill>
              <a:srgbClr val="FFFFFF">
                <a:alpha val="47000"/>
              </a:srgbClr>
            </a:solidFill>
            <a:ln w="7600" cap="flat">
              <a:noFill/>
              <a:bevel/>
            </a:ln>
          </p:spPr>
        </p:sp>
      </p:grpSp>
      <p:grpSp>
        <p:nvGrpSpPr>
          <p:cNvPr id="290" name="Happy"/>
          <p:cNvGrpSpPr/>
          <p:nvPr/>
        </p:nvGrpSpPr>
        <p:grpSpPr>
          <a:xfrm>
            <a:off x="5576386" y="1437756"/>
            <a:ext cx="416722" cy="416722"/>
            <a:chOff x="5576386" y="1437756"/>
            <a:chExt cx="416722" cy="416722"/>
          </a:xfrm>
        </p:grpSpPr>
        <p:sp>
          <p:nvSpPr>
            <p:cNvPr id="291" name="Freeform 290"/>
            <p:cNvSpPr/>
            <p:nvPr/>
          </p:nvSpPr>
          <p:spPr>
            <a:xfrm>
              <a:off x="5576386" y="1437756"/>
              <a:ext cx="416722" cy="416722"/>
            </a:xfrm>
            <a:custGeom>
              <a:avLst/>
              <a:gdLst/>
              <a:ahLst/>
              <a:cxnLst/>
              <a:rect l="0" t="0" r="0" b="0"/>
              <a:pathLst>
                <a:path w="416722" h="416722">
                  <a:moveTo>
                    <a:pt x="0" y="208362"/>
                  </a:moveTo>
                  <a:cubicBezTo>
                    <a:pt x="0" y="93186"/>
                    <a:pt x="93271" y="0"/>
                    <a:pt x="208362" y="0"/>
                  </a:cubicBezTo>
                  <a:cubicBezTo>
                    <a:pt x="323420" y="0"/>
                    <a:pt x="416722" y="93186"/>
                    <a:pt x="416722" y="208362"/>
                  </a:cubicBezTo>
                  <a:cubicBezTo>
                    <a:pt x="416722" y="323350"/>
                    <a:pt x="323420" y="416722"/>
                    <a:pt x="208362" y="416722"/>
                  </a:cubicBezTo>
                  <a:cubicBezTo>
                    <a:pt x="93271" y="416722"/>
                    <a:pt x="0" y="323350"/>
                    <a:pt x="0" y="208362"/>
                  </a:cubicBezTo>
                  <a:close/>
                </a:path>
              </a:pathLst>
            </a:custGeom>
            <a:gradFill>
              <a:gsLst>
                <a:gs pos="0">
                  <a:srgbClr val="FDDE66"/>
                </a:gs>
                <a:gs pos="43000">
                  <a:srgbClr val="FCD63E"/>
                </a:gs>
                <a:gs pos="100000">
                  <a:srgbClr val="EABC04"/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92" name="Freeform 291"/>
            <p:cNvSpPr/>
            <p:nvPr/>
          </p:nvSpPr>
          <p:spPr>
            <a:xfrm>
              <a:off x="5583835" y="1445205"/>
              <a:ext cx="401826" cy="401826"/>
            </a:xfrm>
            <a:custGeom>
              <a:avLst/>
              <a:gdLst/>
              <a:ahLst/>
              <a:cxnLst/>
              <a:rect l="0" t="0" r="0" b="0"/>
              <a:pathLst>
                <a:path w="401826" h="401826">
                  <a:moveTo>
                    <a:pt x="0" y="200913"/>
                  </a:moveTo>
                  <a:cubicBezTo>
                    <a:pt x="0" y="89855"/>
                    <a:pt x="89937" y="0"/>
                    <a:pt x="200913" y="0"/>
                  </a:cubicBezTo>
                  <a:cubicBezTo>
                    <a:pt x="311859" y="0"/>
                    <a:pt x="401826" y="89855"/>
                    <a:pt x="401826" y="200913"/>
                  </a:cubicBezTo>
                  <a:cubicBezTo>
                    <a:pt x="401826" y="311792"/>
                    <a:pt x="311859" y="401826"/>
                    <a:pt x="200913" y="401826"/>
                  </a:cubicBezTo>
                  <a:cubicBezTo>
                    <a:pt x="89937" y="401826"/>
                    <a:pt x="0" y="311792"/>
                    <a:pt x="0" y="20091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6000"/>
                  </a:srgbClr>
                </a:gs>
                <a:gs pos="1000">
                  <a:srgbClr val="FFFFFF">
                    <a:alpha val="36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293" name="Freeform 292"/>
            <p:cNvSpPr/>
            <p:nvPr/>
          </p:nvSpPr>
          <p:spPr>
            <a:xfrm>
              <a:off x="5591461" y="1444609"/>
              <a:ext cx="383033" cy="155829"/>
            </a:xfrm>
            <a:custGeom>
              <a:avLst/>
              <a:gdLst/>
              <a:ahLst/>
              <a:cxnLst/>
              <a:rect l="0" t="0" r="0" b="0"/>
              <a:pathLst>
                <a:path w="383033" h="155829">
                  <a:moveTo>
                    <a:pt x="758" y="136547"/>
                  </a:moveTo>
                  <a:cubicBezTo>
                    <a:pt x="13856" y="89027"/>
                    <a:pt x="81501" y="0"/>
                    <a:pt x="192512" y="0"/>
                  </a:cubicBezTo>
                  <a:cubicBezTo>
                    <a:pt x="303424" y="0"/>
                    <a:pt x="364694" y="82961"/>
                    <a:pt x="381895" y="136547"/>
                  </a:cubicBezTo>
                  <a:cubicBezTo>
                    <a:pt x="394014" y="190133"/>
                    <a:pt x="303760" y="115315"/>
                    <a:pt x="192814" y="115315"/>
                  </a:cubicBezTo>
                  <a:cubicBezTo>
                    <a:pt x="81836" y="115315"/>
                    <a:pt x="-9398" y="187099"/>
                    <a:pt x="758" y="136547"/>
                  </a:cubicBezTo>
                  <a:close/>
                </a:path>
              </a:pathLst>
            </a:custGeom>
            <a:solidFill>
              <a:srgbClr val="FFFFFF">
                <a:alpha val="29000"/>
              </a:srgbClr>
            </a:solidFill>
            <a:ln w="7600" cap="flat">
              <a:noFill/>
              <a:bevel/>
            </a:ln>
          </p:spPr>
        </p:sp>
        <p:grpSp>
          <p:nvGrpSpPr>
            <p:cNvPr id="294" name="Group 293"/>
            <p:cNvGrpSpPr/>
            <p:nvPr/>
          </p:nvGrpSpPr>
          <p:grpSpPr>
            <a:xfrm>
              <a:off x="5645549" y="1510041"/>
              <a:ext cx="278398" cy="272152"/>
              <a:chOff x="5645549" y="1510041"/>
              <a:chExt cx="278398" cy="272152"/>
            </a:xfrm>
          </p:grpSpPr>
          <p:sp>
            <p:nvSpPr>
              <p:cNvPr id="295" name="Freeform 294"/>
              <p:cNvSpPr/>
              <p:nvPr/>
            </p:nvSpPr>
            <p:spPr>
              <a:xfrm>
                <a:off x="5655354" y="1701910"/>
                <a:ext cx="258788" cy="80051"/>
              </a:xfrm>
              <a:custGeom>
                <a:avLst/>
                <a:gdLst/>
                <a:ahLst/>
                <a:cxnLst/>
                <a:rect l="0" t="0" r="0" b="0"/>
                <a:pathLst>
                  <a:path w="258788" h="80051">
                    <a:moveTo>
                      <a:pt x="0" y="-114"/>
                    </a:moveTo>
                    <a:cubicBezTo>
                      <a:pt x="0" y="-114"/>
                      <a:pt x="123975" y="141049"/>
                      <a:pt x="258788" y="-114"/>
                    </a:cubicBezTo>
                    <a:cubicBezTo>
                      <a:pt x="258788" y="-114"/>
                      <a:pt x="141012" y="180802"/>
                      <a:pt x="0" y="-114"/>
                    </a:cubicBezTo>
                    <a:close/>
                  </a:path>
                </a:pathLst>
              </a:custGeom>
              <a:solidFill>
                <a:srgbClr val="606060"/>
              </a:solidFill>
              <a:ln w="7600" cap="flat">
                <a:solidFill>
                  <a:srgbClr val="606060"/>
                </a:solidFill>
                <a:bevel/>
              </a:ln>
            </p:spPr>
          </p:sp>
          <p:grpSp>
            <p:nvGrpSpPr>
              <p:cNvPr id="296" name="Group 295"/>
              <p:cNvGrpSpPr/>
              <p:nvPr/>
            </p:nvGrpSpPr>
            <p:grpSpPr>
              <a:xfrm>
                <a:off x="5645549" y="1510041"/>
                <a:ext cx="278398" cy="137062"/>
                <a:chOff x="5645549" y="1510041"/>
                <a:chExt cx="278398" cy="137062"/>
              </a:xfrm>
            </p:grpSpPr>
            <p:grpSp>
              <p:nvGrpSpPr>
                <p:cNvPr id="297" name="Group 296"/>
                <p:cNvGrpSpPr/>
                <p:nvPr/>
              </p:nvGrpSpPr>
              <p:grpSpPr>
                <a:xfrm>
                  <a:off x="5645412" y="1509959"/>
                  <a:ext cx="119478" cy="137226"/>
                  <a:chOff x="5645412" y="1509959"/>
                  <a:chExt cx="119478" cy="137226"/>
                </a:xfrm>
              </p:grpSpPr>
              <p:sp>
                <p:nvSpPr>
                  <p:cNvPr id="298" name="Freeform 297"/>
                  <p:cNvSpPr/>
                  <p:nvPr/>
                </p:nvSpPr>
                <p:spPr>
                  <a:xfrm>
                    <a:off x="5645477" y="1510092"/>
                    <a:ext cx="119349" cy="1369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349" h="136961">
                        <a:moveTo>
                          <a:pt x="0" y="68481"/>
                        </a:moveTo>
                        <a:cubicBezTo>
                          <a:pt x="0" y="30537"/>
                          <a:pt x="26648" y="-138"/>
                          <a:pt x="59675" y="-138"/>
                        </a:cubicBezTo>
                        <a:cubicBezTo>
                          <a:pt x="92563" y="-138"/>
                          <a:pt x="119349" y="30537"/>
                          <a:pt x="119349" y="68481"/>
                        </a:cubicBezTo>
                        <a:cubicBezTo>
                          <a:pt x="119349" y="106217"/>
                          <a:pt x="92563" y="136961"/>
                          <a:pt x="59675" y="136961"/>
                        </a:cubicBezTo>
                        <a:cubicBezTo>
                          <a:pt x="26648" y="136961"/>
                          <a:pt x="0" y="106217"/>
                          <a:pt x="0" y="68481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299" name="Freeform 298"/>
                  <p:cNvSpPr/>
                  <p:nvPr/>
                </p:nvSpPr>
                <p:spPr>
                  <a:xfrm>
                    <a:off x="5650389" y="1518714"/>
                    <a:ext cx="109524" cy="125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524" h="125686">
                        <a:moveTo>
                          <a:pt x="0" y="62843"/>
                        </a:moveTo>
                        <a:cubicBezTo>
                          <a:pt x="0" y="28023"/>
                          <a:pt x="24455" y="-127"/>
                          <a:pt x="54762" y="-127"/>
                        </a:cubicBezTo>
                        <a:cubicBezTo>
                          <a:pt x="84943" y="-127"/>
                          <a:pt x="109524" y="28023"/>
                          <a:pt x="109524" y="62843"/>
                        </a:cubicBezTo>
                        <a:cubicBezTo>
                          <a:pt x="109524" y="97473"/>
                          <a:pt x="84943" y="125686"/>
                          <a:pt x="54762" y="125686"/>
                        </a:cubicBezTo>
                        <a:cubicBezTo>
                          <a:pt x="24455" y="125686"/>
                          <a:pt x="0" y="97473"/>
                          <a:pt x="0" y="628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300" name="Freeform 299"/>
                  <p:cNvSpPr/>
                  <p:nvPr/>
                </p:nvSpPr>
                <p:spPr>
                  <a:xfrm>
                    <a:off x="5664181" y="1577405"/>
                    <a:ext cx="81940" cy="669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940" h="66995">
                        <a:moveTo>
                          <a:pt x="0" y="33497"/>
                        </a:moveTo>
                        <a:cubicBezTo>
                          <a:pt x="0" y="14937"/>
                          <a:pt x="18296" y="-68"/>
                          <a:pt x="40970" y="-68"/>
                        </a:cubicBezTo>
                        <a:cubicBezTo>
                          <a:pt x="63550" y="-68"/>
                          <a:pt x="81940" y="14937"/>
                          <a:pt x="81940" y="33497"/>
                        </a:cubicBezTo>
                        <a:cubicBezTo>
                          <a:pt x="81940" y="51956"/>
                          <a:pt x="63550" y="66995"/>
                          <a:pt x="40970" y="66995"/>
                        </a:cubicBezTo>
                        <a:cubicBezTo>
                          <a:pt x="18296" y="66995"/>
                          <a:pt x="0" y="51956"/>
                          <a:pt x="0" y="33497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</p:grpSp>
            <p:grpSp>
              <p:nvGrpSpPr>
                <p:cNvPr id="301" name="Group 300"/>
                <p:cNvGrpSpPr/>
                <p:nvPr/>
              </p:nvGrpSpPr>
              <p:grpSpPr>
                <a:xfrm>
                  <a:off x="5804460" y="1509959"/>
                  <a:ext cx="119478" cy="137226"/>
                  <a:chOff x="5804460" y="1509959"/>
                  <a:chExt cx="119478" cy="137226"/>
                </a:xfrm>
              </p:grpSpPr>
              <p:sp>
                <p:nvSpPr>
                  <p:cNvPr id="302" name="Freeform 301"/>
                  <p:cNvSpPr/>
                  <p:nvPr/>
                </p:nvSpPr>
                <p:spPr>
                  <a:xfrm>
                    <a:off x="5804525" y="1510092"/>
                    <a:ext cx="119349" cy="1369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349" h="136961">
                        <a:moveTo>
                          <a:pt x="0" y="68481"/>
                        </a:moveTo>
                        <a:cubicBezTo>
                          <a:pt x="0" y="30537"/>
                          <a:pt x="26648" y="-138"/>
                          <a:pt x="59675" y="-138"/>
                        </a:cubicBezTo>
                        <a:cubicBezTo>
                          <a:pt x="92563" y="-138"/>
                          <a:pt x="119349" y="30537"/>
                          <a:pt x="119349" y="68481"/>
                        </a:cubicBezTo>
                        <a:cubicBezTo>
                          <a:pt x="119349" y="106217"/>
                          <a:pt x="92563" y="136961"/>
                          <a:pt x="59675" y="136961"/>
                        </a:cubicBezTo>
                        <a:cubicBezTo>
                          <a:pt x="26648" y="136961"/>
                          <a:pt x="0" y="106217"/>
                          <a:pt x="0" y="68481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303" name="Freeform 302"/>
                  <p:cNvSpPr/>
                  <p:nvPr/>
                </p:nvSpPr>
                <p:spPr>
                  <a:xfrm>
                    <a:off x="5809437" y="1518714"/>
                    <a:ext cx="109524" cy="125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524" h="125686">
                        <a:moveTo>
                          <a:pt x="0" y="62843"/>
                        </a:moveTo>
                        <a:cubicBezTo>
                          <a:pt x="0" y="28023"/>
                          <a:pt x="24455" y="-127"/>
                          <a:pt x="54762" y="-127"/>
                        </a:cubicBezTo>
                        <a:cubicBezTo>
                          <a:pt x="84943" y="-127"/>
                          <a:pt x="109524" y="28023"/>
                          <a:pt x="109524" y="62843"/>
                        </a:cubicBezTo>
                        <a:cubicBezTo>
                          <a:pt x="109524" y="97473"/>
                          <a:pt x="84943" y="125686"/>
                          <a:pt x="54762" y="125686"/>
                        </a:cubicBezTo>
                        <a:cubicBezTo>
                          <a:pt x="24455" y="125686"/>
                          <a:pt x="0" y="97473"/>
                          <a:pt x="0" y="628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304" name="Freeform 303"/>
                  <p:cNvSpPr/>
                  <p:nvPr/>
                </p:nvSpPr>
                <p:spPr>
                  <a:xfrm>
                    <a:off x="5823229" y="1577405"/>
                    <a:ext cx="81940" cy="669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940" h="66995">
                        <a:moveTo>
                          <a:pt x="0" y="33497"/>
                        </a:moveTo>
                        <a:cubicBezTo>
                          <a:pt x="0" y="14937"/>
                          <a:pt x="18296" y="-68"/>
                          <a:pt x="40970" y="-68"/>
                        </a:cubicBezTo>
                        <a:cubicBezTo>
                          <a:pt x="63550" y="-68"/>
                          <a:pt x="81940" y="14937"/>
                          <a:pt x="81940" y="33497"/>
                        </a:cubicBezTo>
                        <a:cubicBezTo>
                          <a:pt x="81940" y="51956"/>
                          <a:pt x="63550" y="66995"/>
                          <a:pt x="40970" y="66995"/>
                        </a:cubicBezTo>
                        <a:cubicBezTo>
                          <a:pt x="18296" y="66995"/>
                          <a:pt x="0" y="51956"/>
                          <a:pt x="0" y="33497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</p:grpSp>
          </p:grpSp>
        </p:grpSp>
      </p:grpSp>
      <p:grpSp>
        <p:nvGrpSpPr>
          <p:cNvPr id="305" name="Sad"/>
          <p:cNvGrpSpPr/>
          <p:nvPr/>
        </p:nvGrpSpPr>
        <p:grpSpPr>
          <a:xfrm>
            <a:off x="3036709" y="1441556"/>
            <a:ext cx="357200" cy="357200"/>
            <a:chOff x="3036709" y="1441556"/>
            <a:chExt cx="357200" cy="357200"/>
          </a:xfrm>
        </p:grpSpPr>
        <p:sp>
          <p:nvSpPr>
            <p:cNvPr id="306" name="Freeform 305"/>
            <p:cNvSpPr/>
            <p:nvPr/>
          </p:nvSpPr>
          <p:spPr>
            <a:xfrm>
              <a:off x="3036709" y="1441556"/>
              <a:ext cx="357200" cy="357200"/>
            </a:xfrm>
            <a:custGeom>
              <a:avLst/>
              <a:gdLst/>
              <a:ahLst/>
              <a:cxnLst/>
              <a:rect l="0" t="0" r="0" b="0"/>
              <a:pathLst>
                <a:path w="357200" h="357200">
                  <a:moveTo>
                    <a:pt x="0" y="178600"/>
                  </a:moveTo>
                  <a:cubicBezTo>
                    <a:pt x="0" y="79876"/>
                    <a:pt x="79948" y="0"/>
                    <a:pt x="178600" y="0"/>
                  </a:cubicBezTo>
                  <a:cubicBezTo>
                    <a:pt x="277224" y="0"/>
                    <a:pt x="357200" y="79876"/>
                    <a:pt x="357200" y="178600"/>
                  </a:cubicBezTo>
                  <a:cubicBezTo>
                    <a:pt x="357200" y="277164"/>
                    <a:pt x="277224" y="357200"/>
                    <a:pt x="178600" y="357200"/>
                  </a:cubicBezTo>
                  <a:cubicBezTo>
                    <a:pt x="79948" y="357200"/>
                    <a:pt x="0" y="277164"/>
                    <a:pt x="0" y="178600"/>
                  </a:cubicBezTo>
                  <a:close/>
                </a:path>
              </a:pathLst>
            </a:custGeom>
            <a:gradFill>
              <a:gsLst>
                <a:gs pos="0">
                  <a:srgbClr val="FDDE66"/>
                </a:gs>
                <a:gs pos="43000">
                  <a:srgbClr val="FCD63E"/>
                </a:gs>
                <a:gs pos="100000">
                  <a:srgbClr val="EABC04"/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307" name="Freeform 306"/>
            <p:cNvSpPr/>
            <p:nvPr/>
          </p:nvSpPr>
          <p:spPr>
            <a:xfrm>
              <a:off x="3043093" y="1447940"/>
              <a:ext cx="344431" cy="344431"/>
            </a:xfrm>
            <a:custGeom>
              <a:avLst/>
              <a:gdLst/>
              <a:ahLst/>
              <a:cxnLst/>
              <a:rect l="0" t="0" r="0" b="0"/>
              <a:pathLst>
                <a:path w="344431" h="344431">
                  <a:moveTo>
                    <a:pt x="0" y="172216"/>
                  </a:moveTo>
                  <a:cubicBezTo>
                    <a:pt x="0" y="77021"/>
                    <a:pt x="77091" y="0"/>
                    <a:pt x="172216" y="0"/>
                  </a:cubicBezTo>
                  <a:cubicBezTo>
                    <a:pt x="267315" y="0"/>
                    <a:pt x="344431" y="77021"/>
                    <a:pt x="344431" y="172216"/>
                  </a:cubicBezTo>
                  <a:cubicBezTo>
                    <a:pt x="344431" y="267257"/>
                    <a:pt x="267315" y="344431"/>
                    <a:pt x="172216" y="344431"/>
                  </a:cubicBezTo>
                  <a:cubicBezTo>
                    <a:pt x="77091" y="344431"/>
                    <a:pt x="0" y="267257"/>
                    <a:pt x="0" y="17221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6000"/>
                  </a:srgbClr>
                </a:gs>
                <a:gs pos="1000">
                  <a:srgbClr val="FFFFFF">
                    <a:alpha val="36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308" name="Freeform 307"/>
            <p:cNvSpPr/>
            <p:nvPr/>
          </p:nvSpPr>
          <p:spPr>
            <a:xfrm>
              <a:off x="3049630" y="1447507"/>
              <a:ext cx="328322" cy="133571"/>
            </a:xfrm>
            <a:custGeom>
              <a:avLst/>
              <a:gdLst/>
              <a:ahLst/>
              <a:cxnLst/>
              <a:rect l="0" t="0" r="0" b="0"/>
              <a:pathLst>
                <a:path w="328322" h="133571">
                  <a:moveTo>
                    <a:pt x="650" y="117043"/>
                  </a:moveTo>
                  <a:cubicBezTo>
                    <a:pt x="11877" y="76311"/>
                    <a:pt x="69860" y="0"/>
                    <a:pt x="165014" y="0"/>
                  </a:cubicBezTo>
                  <a:cubicBezTo>
                    <a:pt x="260085" y="0"/>
                    <a:pt x="312602" y="71111"/>
                    <a:pt x="327347" y="117043"/>
                  </a:cubicBezTo>
                  <a:cubicBezTo>
                    <a:pt x="337736" y="162975"/>
                    <a:pt x="260372" y="98843"/>
                    <a:pt x="165273" y="98843"/>
                  </a:cubicBezTo>
                  <a:cubicBezTo>
                    <a:pt x="70147" y="98843"/>
                    <a:pt x="-8056" y="160374"/>
                    <a:pt x="650" y="117043"/>
                  </a:cubicBezTo>
                  <a:close/>
                </a:path>
              </a:pathLst>
            </a:custGeom>
            <a:solidFill>
              <a:srgbClr val="FFFFFF">
                <a:alpha val="29000"/>
              </a:srgbClr>
            </a:solidFill>
            <a:ln w="7600" cap="flat">
              <a:noFill/>
              <a:bevel/>
            </a:ln>
          </p:spPr>
        </p:sp>
        <p:sp>
          <p:nvSpPr>
            <p:cNvPr id="309" name="Freeform 308"/>
            <p:cNvSpPr/>
            <p:nvPr/>
          </p:nvSpPr>
          <p:spPr>
            <a:xfrm flipV="1">
              <a:off x="3125251" y="1682731"/>
              <a:ext cx="180118" cy="51362"/>
            </a:xfrm>
            <a:custGeom>
              <a:avLst/>
              <a:gdLst/>
              <a:ahLst/>
              <a:cxnLst/>
              <a:rect l="0" t="0" r="0" b="0"/>
              <a:pathLst>
                <a:path w="180118" h="51362">
                  <a:moveTo>
                    <a:pt x="0" y="-65"/>
                  </a:moveTo>
                  <a:cubicBezTo>
                    <a:pt x="0" y="-65"/>
                    <a:pt x="86287" y="90480"/>
                    <a:pt x="180118" y="-65"/>
                  </a:cubicBezTo>
                  <a:cubicBezTo>
                    <a:pt x="180118" y="-65"/>
                    <a:pt x="98145" y="115979"/>
                    <a:pt x="0" y="-65"/>
                  </a:cubicBezTo>
                  <a:close/>
                </a:path>
              </a:pathLst>
            </a:custGeom>
            <a:solidFill>
              <a:srgbClr val="606060"/>
            </a:solidFill>
            <a:ln w="7600" cap="flat">
              <a:solidFill>
                <a:srgbClr val="606060"/>
              </a:solidFill>
              <a:bevel/>
            </a:ln>
          </p:spPr>
        </p:sp>
        <p:grpSp>
          <p:nvGrpSpPr>
            <p:cNvPr id="310" name="Group 309"/>
            <p:cNvGrpSpPr/>
            <p:nvPr/>
          </p:nvGrpSpPr>
          <p:grpSpPr>
            <a:xfrm>
              <a:off x="3095993" y="1503337"/>
              <a:ext cx="238633" cy="117485"/>
              <a:chOff x="3095993" y="1503337"/>
              <a:chExt cx="238633" cy="117485"/>
            </a:xfrm>
          </p:grpSpPr>
          <p:grpSp>
            <p:nvGrpSpPr>
              <p:cNvPr id="311" name="Group 310"/>
              <p:cNvGrpSpPr/>
              <p:nvPr/>
            </p:nvGrpSpPr>
            <p:grpSpPr>
              <a:xfrm>
                <a:off x="3095876" y="1503267"/>
                <a:ext cx="102412" cy="117626"/>
                <a:chOff x="3095876" y="1503267"/>
                <a:chExt cx="102412" cy="117626"/>
              </a:xfrm>
            </p:grpSpPr>
            <p:sp>
              <p:nvSpPr>
                <p:cNvPr id="312" name="Freeform 311"/>
                <p:cNvSpPr/>
                <p:nvPr/>
              </p:nvSpPr>
              <p:spPr>
                <a:xfrm>
                  <a:off x="3095931" y="1503380"/>
                  <a:ext cx="102302" cy="117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302" h="117399">
                      <a:moveTo>
                        <a:pt x="0" y="58699"/>
                      </a:moveTo>
                      <a:cubicBezTo>
                        <a:pt x="0" y="26175"/>
                        <a:pt x="22842" y="-118"/>
                        <a:pt x="51151" y="-118"/>
                      </a:cubicBezTo>
                      <a:cubicBezTo>
                        <a:pt x="79342" y="-118"/>
                        <a:pt x="102302" y="26175"/>
                        <a:pt x="102302" y="58699"/>
                      </a:cubicBezTo>
                      <a:cubicBezTo>
                        <a:pt x="102302" y="91046"/>
                        <a:pt x="79342" y="117399"/>
                        <a:pt x="51151" y="117399"/>
                      </a:cubicBezTo>
                      <a:cubicBezTo>
                        <a:pt x="22842" y="117399"/>
                        <a:pt x="0" y="91046"/>
                        <a:pt x="0" y="58699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  <p:sp>
              <p:nvSpPr>
                <p:cNvPr id="313" name="Freeform 312"/>
                <p:cNvSpPr/>
                <p:nvPr/>
              </p:nvSpPr>
              <p:spPr>
                <a:xfrm>
                  <a:off x="3100142" y="1510771"/>
                  <a:ext cx="93880" cy="107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880" h="107734">
                      <a:moveTo>
                        <a:pt x="0" y="53867"/>
                      </a:moveTo>
                      <a:cubicBezTo>
                        <a:pt x="0" y="24021"/>
                        <a:pt x="20962" y="-109"/>
                        <a:pt x="46940" y="-109"/>
                      </a:cubicBezTo>
                      <a:cubicBezTo>
                        <a:pt x="72810" y="-109"/>
                        <a:pt x="93880" y="24021"/>
                        <a:pt x="93880" y="53867"/>
                      </a:cubicBezTo>
                      <a:cubicBezTo>
                        <a:pt x="93880" y="83551"/>
                        <a:pt x="72810" y="107734"/>
                        <a:pt x="46940" y="107734"/>
                      </a:cubicBezTo>
                      <a:cubicBezTo>
                        <a:pt x="20962" y="107734"/>
                        <a:pt x="0" y="83551"/>
                        <a:pt x="0" y="53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314" name="Freeform 313"/>
                <p:cNvSpPr/>
                <p:nvPr/>
              </p:nvSpPr>
              <p:spPr>
                <a:xfrm>
                  <a:off x="3111964" y="1561080"/>
                  <a:ext cx="70236" cy="574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236" h="57426">
                      <a:moveTo>
                        <a:pt x="0" y="28713"/>
                      </a:moveTo>
                      <a:cubicBezTo>
                        <a:pt x="0" y="12804"/>
                        <a:pt x="15682" y="-58"/>
                        <a:pt x="35118" y="-58"/>
                      </a:cubicBezTo>
                      <a:cubicBezTo>
                        <a:pt x="54473" y="-58"/>
                        <a:pt x="70236" y="12804"/>
                        <a:pt x="70236" y="28713"/>
                      </a:cubicBezTo>
                      <a:cubicBezTo>
                        <a:pt x="70236" y="44535"/>
                        <a:pt x="54473" y="57426"/>
                        <a:pt x="35118" y="57426"/>
                      </a:cubicBezTo>
                      <a:cubicBezTo>
                        <a:pt x="15682" y="57426"/>
                        <a:pt x="0" y="44535"/>
                        <a:pt x="0" y="28713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</p:grpSp>
          <p:grpSp>
            <p:nvGrpSpPr>
              <p:cNvPr id="315" name="Group 314"/>
              <p:cNvGrpSpPr/>
              <p:nvPr/>
            </p:nvGrpSpPr>
            <p:grpSpPr>
              <a:xfrm>
                <a:off x="3232207" y="1503267"/>
                <a:ext cx="102412" cy="117626"/>
                <a:chOff x="3232207" y="1503267"/>
                <a:chExt cx="102412" cy="117626"/>
              </a:xfrm>
            </p:grpSpPr>
            <p:sp>
              <p:nvSpPr>
                <p:cNvPr id="316" name="Freeform 315"/>
                <p:cNvSpPr/>
                <p:nvPr/>
              </p:nvSpPr>
              <p:spPr>
                <a:xfrm>
                  <a:off x="3232262" y="1503380"/>
                  <a:ext cx="102302" cy="117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302" h="117399">
                      <a:moveTo>
                        <a:pt x="0" y="58699"/>
                      </a:moveTo>
                      <a:cubicBezTo>
                        <a:pt x="0" y="26175"/>
                        <a:pt x="22842" y="-118"/>
                        <a:pt x="51151" y="-118"/>
                      </a:cubicBezTo>
                      <a:cubicBezTo>
                        <a:pt x="79342" y="-118"/>
                        <a:pt x="102302" y="26175"/>
                        <a:pt x="102302" y="58699"/>
                      </a:cubicBezTo>
                      <a:cubicBezTo>
                        <a:pt x="102302" y="91046"/>
                        <a:pt x="79342" y="117399"/>
                        <a:pt x="51151" y="117399"/>
                      </a:cubicBezTo>
                      <a:cubicBezTo>
                        <a:pt x="22842" y="117399"/>
                        <a:pt x="0" y="91046"/>
                        <a:pt x="0" y="58699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  <p:sp>
              <p:nvSpPr>
                <p:cNvPr id="317" name="Freeform 316"/>
                <p:cNvSpPr/>
                <p:nvPr/>
              </p:nvSpPr>
              <p:spPr>
                <a:xfrm>
                  <a:off x="3236473" y="1510771"/>
                  <a:ext cx="93880" cy="107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880" h="107734">
                      <a:moveTo>
                        <a:pt x="0" y="53867"/>
                      </a:moveTo>
                      <a:cubicBezTo>
                        <a:pt x="0" y="24021"/>
                        <a:pt x="20962" y="-109"/>
                        <a:pt x="46940" y="-109"/>
                      </a:cubicBezTo>
                      <a:cubicBezTo>
                        <a:pt x="72810" y="-109"/>
                        <a:pt x="93880" y="24021"/>
                        <a:pt x="93880" y="53867"/>
                      </a:cubicBezTo>
                      <a:cubicBezTo>
                        <a:pt x="93880" y="83551"/>
                        <a:pt x="72810" y="107734"/>
                        <a:pt x="46940" y="107734"/>
                      </a:cubicBezTo>
                      <a:cubicBezTo>
                        <a:pt x="20962" y="107734"/>
                        <a:pt x="0" y="83551"/>
                        <a:pt x="0" y="53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318" name="Freeform 317"/>
                <p:cNvSpPr/>
                <p:nvPr/>
              </p:nvSpPr>
              <p:spPr>
                <a:xfrm>
                  <a:off x="3248295" y="1561080"/>
                  <a:ext cx="70236" cy="574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236" h="57426">
                      <a:moveTo>
                        <a:pt x="0" y="28713"/>
                      </a:moveTo>
                      <a:cubicBezTo>
                        <a:pt x="0" y="12804"/>
                        <a:pt x="15682" y="-58"/>
                        <a:pt x="35118" y="-58"/>
                      </a:cubicBezTo>
                      <a:cubicBezTo>
                        <a:pt x="54473" y="-58"/>
                        <a:pt x="70236" y="12804"/>
                        <a:pt x="70236" y="28713"/>
                      </a:cubicBezTo>
                      <a:cubicBezTo>
                        <a:pt x="70236" y="44535"/>
                        <a:pt x="54473" y="57426"/>
                        <a:pt x="35118" y="57426"/>
                      </a:cubicBezTo>
                      <a:cubicBezTo>
                        <a:pt x="15682" y="57426"/>
                        <a:pt x="0" y="44535"/>
                        <a:pt x="0" y="28713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</p:grpSp>
        </p:grpSp>
      </p:grpSp>
      <p:sp>
        <p:nvSpPr>
          <p:cNvPr id="391" name="Cloud 3"/>
          <p:cNvSpPr/>
          <p:nvPr/>
        </p:nvSpPr>
        <p:spPr>
          <a:xfrm>
            <a:off x="3807326" y="3886559"/>
            <a:ext cx="1474400" cy="927200"/>
          </a:xfrm>
          <a:custGeom>
            <a:avLst/>
            <a:gdLst>
              <a:gd name="rtl" fmla="*/ 179016 w 1474400"/>
              <a:gd name="rtt" fmla="*/ 175817 h 927200"/>
              <a:gd name="rtr" fmla="*/ 1272900 w 1474400"/>
              <a:gd name="rtb" fmla="*/ 751383 h 927200"/>
            </a:gdLst>
            <a:ahLst/>
            <a:cxnLst/>
            <a:rect l="rtl" t="rtt" r="rtr" b="rtb"/>
            <a:pathLst>
              <a:path w="1474400" h="927200">
                <a:moveTo>
                  <a:pt x="308005" y="668055"/>
                </a:moveTo>
                <a:cubicBezTo>
                  <a:pt x="308005" y="668055"/>
                  <a:pt x="230223" y="750871"/>
                  <a:pt x="116327" y="714982"/>
                </a:cubicBezTo>
                <a:cubicBezTo>
                  <a:pt x="2429" y="679096"/>
                  <a:pt x="-33683" y="530025"/>
                  <a:pt x="32988" y="447211"/>
                </a:cubicBezTo>
                <a:cubicBezTo>
                  <a:pt x="99659" y="364393"/>
                  <a:pt x="185776" y="375436"/>
                  <a:pt x="185776" y="375436"/>
                </a:cubicBezTo>
                <a:cubicBezTo>
                  <a:pt x="185776" y="375436"/>
                  <a:pt x="128254" y="301640"/>
                  <a:pt x="171885" y="207040"/>
                </a:cubicBezTo>
                <a:cubicBezTo>
                  <a:pt x="202444" y="140787"/>
                  <a:pt x="280517" y="106997"/>
                  <a:pt x="346897" y="113181"/>
                </a:cubicBezTo>
                <a:cubicBezTo>
                  <a:pt x="435792" y="121463"/>
                  <a:pt x="469127" y="193238"/>
                  <a:pt x="469127" y="193238"/>
                </a:cubicBezTo>
                <a:cubicBezTo>
                  <a:pt x="469127" y="193238"/>
                  <a:pt x="483016" y="91097"/>
                  <a:pt x="566355" y="85578"/>
                </a:cubicBezTo>
                <a:cubicBezTo>
                  <a:pt x="649694" y="80056"/>
                  <a:pt x="683030" y="149069"/>
                  <a:pt x="683030" y="149069"/>
                </a:cubicBezTo>
                <a:cubicBezTo>
                  <a:pt x="683030" y="149069"/>
                  <a:pt x="702169" y="58954"/>
                  <a:pt x="805258" y="16563"/>
                </a:cubicBezTo>
                <a:cubicBezTo>
                  <a:pt x="885818" y="-16563"/>
                  <a:pt x="988258" y="0"/>
                  <a:pt x="1055275" y="60732"/>
                </a:cubicBezTo>
                <a:cubicBezTo>
                  <a:pt x="1122292" y="120772"/>
                  <a:pt x="1124724" y="234645"/>
                  <a:pt x="1124724" y="234645"/>
                </a:cubicBezTo>
                <a:cubicBezTo>
                  <a:pt x="1124724" y="234645"/>
                  <a:pt x="1233062" y="154590"/>
                  <a:pt x="1346963" y="201520"/>
                </a:cubicBezTo>
                <a:cubicBezTo>
                  <a:pt x="1460857" y="248449"/>
                  <a:pt x="1505302" y="378195"/>
                  <a:pt x="1452520" y="488618"/>
                </a:cubicBezTo>
                <a:cubicBezTo>
                  <a:pt x="1399745" y="599039"/>
                  <a:pt x="1277514" y="601800"/>
                  <a:pt x="1277514" y="601800"/>
                </a:cubicBezTo>
                <a:cubicBezTo>
                  <a:pt x="1277514" y="601800"/>
                  <a:pt x="1335647" y="692678"/>
                  <a:pt x="1266403" y="756392"/>
                </a:cubicBezTo>
                <a:cubicBezTo>
                  <a:pt x="1191399" y="825406"/>
                  <a:pt x="1105283" y="748108"/>
                  <a:pt x="1105283" y="748108"/>
                </a:cubicBezTo>
                <a:cubicBezTo>
                  <a:pt x="1105283" y="748108"/>
                  <a:pt x="1091026" y="865997"/>
                  <a:pt x="996938" y="908223"/>
                </a:cubicBezTo>
                <a:cubicBezTo>
                  <a:pt x="910822" y="946869"/>
                  <a:pt x="833036" y="924783"/>
                  <a:pt x="777480" y="864052"/>
                </a:cubicBezTo>
                <a:cubicBezTo>
                  <a:pt x="724561" y="806208"/>
                  <a:pt x="719143" y="717745"/>
                  <a:pt x="719143" y="717745"/>
                </a:cubicBezTo>
                <a:cubicBezTo>
                  <a:pt x="719143" y="717745"/>
                  <a:pt x="679778" y="828970"/>
                  <a:pt x="571911" y="855768"/>
                </a:cubicBezTo>
                <a:cubicBezTo>
                  <a:pt x="494129" y="875094"/>
                  <a:pt x="416345" y="853009"/>
                  <a:pt x="371898" y="806079"/>
                </a:cubicBezTo>
                <a:cubicBezTo>
                  <a:pt x="317780" y="748939"/>
                  <a:pt x="308005" y="673574"/>
                  <a:pt x="308005" y="668055"/>
                </a:cubicBezTo>
                <a:close/>
              </a:path>
            </a:pathLst>
          </a:custGeom>
          <a:solidFill>
            <a:srgbClr val="E8EFF8"/>
          </a:solidFill>
          <a:ln w="20267" cap="flat">
            <a:solidFill>
              <a:srgbClr val="83B3E3"/>
            </a:solidFill>
            <a:bevel/>
          </a:ln>
        </p:spPr>
        <p:txBody>
          <a:bodyPr wrap="square" lIns="36000" tIns="0" rIns="36000" bIns="0" rtlCol="0" anchor="ctr"/>
          <a:lstStyle/>
          <a:p>
            <a:pPr algn="l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CÁC BỘ THÚ</a:t>
            </a:r>
          </a:p>
        </p:txBody>
      </p:sp>
      <p:pic>
        <p:nvPicPr>
          <p:cNvPr id="321" name="Picture 3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09" y="6071510"/>
            <a:ext cx="377487" cy="379172"/>
          </a:xfrm>
          <a:prstGeom prst="rect">
            <a:avLst/>
          </a:prstGeom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6" y="6071510"/>
            <a:ext cx="377487" cy="379172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83" y="5479200"/>
            <a:ext cx="993557" cy="558600"/>
          </a:xfrm>
          <a:prstGeom prst="rect">
            <a:avLst/>
          </a:prstGeom>
        </p:spPr>
      </p:pic>
      <p:sp>
        <p:nvSpPr>
          <p:cNvPr id="149" name="TextBox 148"/>
          <p:cNvSpPr txBox="1"/>
          <p:nvPr/>
        </p:nvSpPr>
        <p:spPr>
          <a:xfrm>
            <a:off x="273413" y="6450682"/>
            <a:ext cx="488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Mail GV: c2hn.ngocanh@gmail.com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Round head rectangle"/>
          <p:cNvGrpSpPr/>
          <p:nvPr/>
        </p:nvGrpSpPr>
        <p:grpSpPr>
          <a:xfrm>
            <a:off x="6015234" y="3882331"/>
            <a:ext cx="1402542" cy="370968"/>
            <a:chOff x="5979705" y="3866753"/>
            <a:chExt cx="990846" cy="331502"/>
          </a:xfrm>
        </p:grpSpPr>
        <p:sp>
          <p:nvSpPr>
            <p:cNvPr id="219" name="Freeform 218"/>
            <p:cNvSpPr/>
            <p:nvPr/>
          </p:nvSpPr>
          <p:spPr>
            <a:xfrm>
              <a:off x="5979705" y="3866753"/>
              <a:ext cx="941466" cy="331502"/>
            </a:xfrm>
            <a:custGeom>
              <a:avLst/>
              <a:gdLst/>
              <a:ahLst/>
              <a:cxnLst/>
              <a:rect l="0" t="0" r="0" b="0"/>
              <a:pathLst>
                <a:path w="941466" h="331502">
                  <a:moveTo>
                    <a:pt x="165751" y="331502"/>
                  </a:moveTo>
                  <a:lnTo>
                    <a:pt x="775715" y="331502"/>
                  </a:lnTo>
                  <a:cubicBezTo>
                    <a:pt x="867259" y="331502"/>
                    <a:pt x="941466" y="257295"/>
                    <a:pt x="941466" y="165751"/>
                  </a:cubicBezTo>
                  <a:cubicBezTo>
                    <a:pt x="941466" y="74207"/>
                    <a:pt x="867259" y="0"/>
                    <a:pt x="775715" y="0"/>
                  </a:cubicBezTo>
                  <a:lnTo>
                    <a:pt x="165751" y="0"/>
                  </a:lnTo>
                  <a:cubicBezTo>
                    <a:pt x="74207" y="0"/>
                    <a:pt x="0" y="74207"/>
                    <a:pt x="0" y="165751"/>
                  </a:cubicBezTo>
                  <a:cubicBezTo>
                    <a:pt x="0" y="257295"/>
                    <a:pt x="74207" y="331502"/>
                    <a:pt x="165751" y="331502"/>
                  </a:cubicBezTo>
                  <a:close/>
                </a:path>
              </a:pathLst>
            </a:custGeom>
            <a:solidFill>
              <a:srgbClr val="FDF1EA"/>
            </a:solidFill>
            <a:ln w="7600" cap="flat">
              <a:solidFill>
                <a:srgbClr val="F9C093"/>
              </a:solidFill>
              <a:bevel/>
            </a:ln>
          </p:spPr>
        </p:sp>
        <p:sp>
          <p:nvSpPr>
            <p:cNvPr id="220" name="Freeform 219"/>
            <p:cNvSpPr/>
            <p:nvPr/>
          </p:nvSpPr>
          <p:spPr>
            <a:xfrm>
              <a:off x="5994905" y="3881953"/>
              <a:ext cx="911066" cy="301102"/>
            </a:xfrm>
            <a:custGeom>
              <a:avLst/>
              <a:gdLst/>
              <a:ahLst/>
              <a:cxnLst/>
              <a:rect l="0" t="0" r="0" b="0"/>
              <a:pathLst>
                <a:path w="911066" h="301102" stroke="0">
                  <a:moveTo>
                    <a:pt x="150551" y="301102"/>
                  </a:moveTo>
                  <a:lnTo>
                    <a:pt x="760515" y="301102"/>
                  </a:lnTo>
                  <a:cubicBezTo>
                    <a:pt x="843664" y="301102"/>
                    <a:pt x="911066" y="233700"/>
                    <a:pt x="911066" y="150551"/>
                  </a:cubicBezTo>
                  <a:cubicBezTo>
                    <a:pt x="911066" y="67402"/>
                    <a:pt x="843664" y="0"/>
                    <a:pt x="760515" y="0"/>
                  </a:cubicBezTo>
                  <a:lnTo>
                    <a:pt x="150551" y="0"/>
                  </a:lnTo>
                  <a:cubicBezTo>
                    <a:pt x="67402" y="0"/>
                    <a:pt x="0" y="67402"/>
                    <a:pt x="0" y="150551"/>
                  </a:cubicBezTo>
                  <a:cubicBezTo>
                    <a:pt x="0" y="233700"/>
                    <a:pt x="67402" y="301102"/>
                    <a:pt x="150551" y="30110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9000"/>
                  </a:srgbClr>
                </a:gs>
                <a:gs pos="95000">
                  <a:srgbClr val="FFFFFF">
                    <a:alpha val="15000"/>
                  </a:srgbClr>
                </a:gs>
                <a:gs pos="100000">
                  <a:srgbClr val="FFFFFF">
                    <a:alpha val="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221" name="Freeform 220"/>
            <p:cNvSpPr/>
            <p:nvPr/>
          </p:nvSpPr>
          <p:spPr>
            <a:xfrm>
              <a:off x="5994905" y="3889553"/>
              <a:ext cx="911066" cy="132601"/>
            </a:xfrm>
            <a:custGeom>
              <a:avLst/>
              <a:gdLst/>
              <a:ahLst/>
              <a:cxnLst/>
              <a:rect l="0" t="0" r="0" b="0"/>
              <a:pathLst>
                <a:path w="911066" h="132601" stroke="0">
                  <a:moveTo>
                    <a:pt x="0" y="132601"/>
                  </a:moveTo>
                  <a:lnTo>
                    <a:pt x="804666" y="132601"/>
                  </a:lnTo>
                  <a:cubicBezTo>
                    <a:pt x="911066" y="102918"/>
                    <a:pt x="851700" y="0"/>
                    <a:pt x="778465" y="0"/>
                  </a:cubicBezTo>
                  <a:lnTo>
                    <a:pt x="132601" y="0"/>
                  </a:lnTo>
                  <a:cubicBezTo>
                    <a:pt x="59365" y="0"/>
                    <a:pt x="0" y="102918"/>
                    <a:pt x="100535" y="132601"/>
                  </a:cubicBezTo>
                  <a:lnTo>
                    <a:pt x="0" y="13260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solidFill>
                <a:srgbClr val="366092"/>
              </a:solidFill>
              <a:bevel/>
            </a:ln>
          </p:spPr>
        </p:sp>
        <p:sp>
          <p:nvSpPr>
            <p:cNvPr id="231" name="Text 231"/>
            <p:cNvSpPr txBox="1"/>
            <p:nvPr/>
          </p:nvSpPr>
          <p:spPr>
            <a:xfrm>
              <a:off x="6029085" y="3866753"/>
              <a:ext cx="941466" cy="331502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algn="ctr">
                <a:lnSpc>
                  <a:spcPct val="100000"/>
                </a:lnSpc>
              </a:pPr>
              <a:r>
                <a:rPr sz="1200" dirty="0" err="1">
                  <a:solidFill>
                    <a:srgbClr val="A4703D"/>
                  </a:solidFill>
                  <a:latin typeface="Times New Roman"/>
                </a:rPr>
                <a:t>Bộ</a:t>
              </a:r>
              <a:r>
                <a:rPr sz="1200" dirty="0">
                  <a:solidFill>
                    <a:srgbClr val="A4703D"/>
                  </a:solidFill>
                  <a:latin typeface="Times New Roman"/>
                </a:rPr>
                <a:t> </a:t>
              </a:r>
              <a:r>
                <a:rPr sz="1200" dirty="0" err="1">
                  <a:solidFill>
                    <a:srgbClr val="A4703D"/>
                  </a:solidFill>
                  <a:latin typeface="Times New Roman"/>
                </a:rPr>
                <a:t>linh</a:t>
              </a:r>
              <a:r>
                <a:rPr sz="1200" dirty="0">
                  <a:solidFill>
                    <a:srgbClr val="A4703D"/>
                  </a:solidFill>
                  <a:latin typeface="Times New Roman"/>
                </a:rPr>
                <a:t> </a:t>
              </a:r>
              <a:r>
                <a:rPr sz="1200" dirty="0" err="1">
                  <a:solidFill>
                    <a:srgbClr val="A4703D"/>
                  </a:solidFill>
                  <a:latin typeface="Times New Roman"/>
                </a:rPr>
                <a:t>trưởng</a:t>
              </a:r>
              <a:endParaRPr sz="1200" dirty="0">
                <a:solidFill>
                  <a:srgbClr val="A4703D"/>
                </a:solidFill>
                <a:latin typeface="Times New Roman"/>
              </a:endParaRPr>
            </a:p>
          </p:txBody>
        </p:sp>
      </p:grpSp>
      <p:sp>
        <p:nvSpPr>
          <p:cNvPr id="1159" name="Round head rectangle"/>
          <p:cNvSpPr/>
          <p:nvPr/>
        </p:nvSpPr>
        <p:spPr>
          <a:xfrm>
            <a:off x="7669985" y="1626938"/>
            <a:ext cx="1181347" cy="337513"/>
          </a:xfrm>
          <a:custGeom>
            <a:avLst/>
            <a:gdLst>
              <a:gd name="connsiteX0" fmla="*/ 544182 w 1088364"/>
              <a:gd name="connsiteY0" fmla="*/ 150803 h 301606"/>
              <a:gd name="connsiteX1" fmla="*/ 0 w 1088364"/>
              <a:gd name="connsiteY1" fmla="*/ 150803 h 301606"/>
              <a:gd name="connsiteX2" fmla="*/ 544182 w 1088364"/>
              <a:gd name="connsiteY2" fmla="*/ 0 h 301606"/>
              <a:gd name="connsiteX3" fmla="*/ 1088364 w 1088364"/>
              <a:gd name="connsiteY3" fmla="*/ 150803 h 301606"/>
              <a:gd name="connsiteX4" fmla="*/ 544182 w 1088364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364" h="301606">
                <a:moveTo>
                  <a:pt x="150803" y="301606"/>
                </a:moveTo>
                <a:lnTo>
                  <a:pt x="937561" y="301606"/>
                </a:lnTo>
                <a:cubicBezTo>
                  <a:pt x="1020850" y="301606"/>
                  <a:pt x="1088364" y="234091"/>
                  <a:pt x="1088364" y="150803"/>
                </a:cubicBezTo>
                <a:cubicBezTo>
                  <a:pt x="1088364" y="67515"/>
                  <a:pt x="1020850" y="0"/>
                  <a:pt x="93756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Có lông mao</a:t>
            </a:r>
          </a:p>
        </p:txBody>
      </p:sp>
      <p:sp>
        <p:nvSpPr>
          <p:cNvPr id="1146" name="Rounded rectangle"/>
          <p:cNvSpPr/>
          <p:nvPr/>
        </p:nvSpPr>
        <p:spPr>
          <a:xfrm>
            <a:off x="4044333" y="4143425"/>
            <a:ext cx="983528" cy="579424"/>
          </a:xfrm>
          <a:custGeom>
            <a:avLst/>
            <a:gdLst>
              <a:gd name="connsiteX0" fmla="*/ 453058 w 906115"/>
              <a:gd name="connsiteY0" fmla="*/ 517781 h 517781"/>
              <a:gd name="connsiteX1" fmla="*/ 453058 w 906115"/>
              <a:gd name="connsiteY1" fmla="*/ 0 h 517781"/>
              <a:gd name="connsiteX2" fmla="*/ 906115 w 906115"/>
              <a:gd name="connsiteY2" fmla="*/ 258891 h 517781"/>
              <a:gd name="connsiteX3" fmla="*/ 0 w 906115"/>
              <a:gd name="connsiteY3" fmla="*/ 258891 h 517781"/>
              <a:gd name="connsiteX4" fmla="*/ 453058 w 906115"/>
              <a:gd name="connsiteY4" fmla="*/ 258891 h 517781"/>
              <a:gd name="connsiteX5" fmla="*/ 217899 w 906115"/>
              <a:gd name="connsiteY5" fmla="*/ -2157 h 517781"/>
              <a:gd name="connsiteX6" fmla="*/ 673114 w 906115"/>
              <a:gd name="connsiteY6" fmla="*/ -2157 h 517781"/>
              <a:gd name="connsiteX7" fmla="*/ 906115 w 906115"/>
              <a:gd name="connsiteY7" fmla="*/ 122973 h 517781"/>
              <a:gd name="connsiteX8" fmla="*/ 903958 w 906115"/>
              <a:gd name="connsiteY8" fmla="*/ 386179 h 517781"/>
              <a:gd name="connsiteX9" fmla="*/ 688216 w 906115"/>
              <a:gd name="connsiteY9" fmla="*/ 515624 h 517781"/>
              <a:gd name="connsiteX10" fmla="*/ 228686 w 906115"/>
              <a:gd name="connsiteY10" fmla="*/ 517781 h 517781"/>
              <a:gd name="connsiteX11" fmla="*/ -2157 w 906115"/>
              <a:gd name="connsiteY11" fmla="*/ 373234 h 517781"/>
              <a:gd name="connsiteX12" fmla="*/ -2157 w 906115"/>
              <a:gd name="connsiteY12" fmla="*/ 127288 h 51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6115" h="517781">
                <a:moveTo>
                  <a:pt x="819942" y="517781"/>
                </a:moveTo>
                <a:cubicBezTo>
                  <a:pt x="867536" y="517781"/>
                  <a:pt x="906115" y="479201"/>
                  <a:pt x="906115" y="431608"/>
                </a:cubicBezTo>
                <a:lnTo>
                  <a:pt x="906115" y="86173"/>
                </a:lnTo>
                <a:cubicBezTo>
                  <a:pt x="906115" y="38580"/>
                  <a:pt x="867536" y="0"/>
                  <a:pt x="819942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431608"/>
                </a:lnTo>
                <a:cubicBezTo>
                  <a:pt x="0" y="479201"/>
                  <a:pt x="38580" y="517781"/>
                  <a:pt x="86173" y="517781"/>
                </a:cubicBezTo>
                <a:lnTo>
                  <a:pt x="819942" y="517781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t"/>
          <a:lstStyle/>
          <a:p>
            <a:pPr algn="ctr"/>
            <a:endParaRPr lang="en-US" sz="1200" dirty="0" smtClean="0">
              <a:solidFill>
                <a:srgbClr val="000000"/>
              </a:solidFill>
              <a:latin typeface="Times New Roman"/>
            </a:endParaRPr>
          </a:p>
          <a:p>
            <a:pPr algn="ctr"/>
            <a:r>
              <a:rPr sz="1200" dirty="0" smtClean="0">
                <a:solidFill>
                  <a:srgbClr val="000000"/>
                </a:solidFill>
                <a:latin typeface="Times New Roman"/>
              </a:rPr>
              <a:t>CÁC </a:t>
            </a:r>
            <a:r>
              <a:rPr sz="1200" dirty="0">
                <a:solidFill>
                  <a:srgbClr val="000000"/>
                </a:solidFill>
                <a:latin typeface="Times New Roman"/>
              </a:rPr>
              <a:t>BỘ THÚ</a:t>
            </a:r>
          </a:p>
        </p:txBody>
      </p:sp>
      <p:cxnSp>
        <p:nvCxnSpPr>
          <p:cNvPr id="1149" name="Connector"/>
          <p:cNvCxnSpPr>
            <a:stCxn id="222" idx="1"/>
            <a:endCxn id="1141" idx="0"/>
          </p:cNvCxnSpPr>
          <p:nvPr/>
        </p:nvCxnSpPr>
        <p:spPr>
          <a:xfrm rot="16188201">
            <a:off x="4327430" y="2133349"/>
            <a:ext cx="421247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50" name="Connector"/>
          <p:cNvCxnSpPr>
            <a:stCxn id="222" idx="3"/>
            <a:endCxn id="1147" idx="10"/>
          </p:cNvCxnSpPr>
          <p:nvPr/>
        </p:nvCxnSpPr>
        <p:spPr>
          <a:xfrm flipV="1">
            <a:off x="5134171" y="2663854"/>
            <a:ext cx="545137" cy="296716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51" name="Connector"/>
          <p:cNvCxnSpPr>
            <a:stCxn id="222" idx="3"/>
            <a:endCxn id="1146" idx="1"/>
          </p:cNvCxnSpPr>
          <p:nvPr/>
        </p:nvCxnSpPr>
        <p:spPr>
          <a:xfrm rot="5416637">
            <a:off x="4254294" y="3860295"/>
            <a:ext cx="566264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153" name="Connector"/>
          <p:cNvSpPr/>
          <p:nvPr/>
        </p:nvSpPr>
        <p:spPr>
          <a:xfrm rot="12291161">
            <a:off x="3092749" y="2771288"/>
            <a:ext cx="886314" cy="0"/>
          </a:xfrm>
          <a:custGeom>
            <a:avLst/>
            <a:gdLst/>
            <a:ahLst/>
            <a:cxnLst/>
            <a:rect l="0" t="0" r="0" b="0"/>
            <a:pathLst>
              <a:path w="816553" fill="none">
                <a:moveTo>
                  <a:pt x="0" y="0"/>
                </a:moveTo>
                <a:lnTo>
                  <a:pt x="816553" y="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16893"/>
            </a:solidFill>
            <a:bevel/>
            <a:tailEnd type="stealth" w="med" len="med"/>
          </a:ln>
        </p:spPr>
      </p:sp>
      <p:sp>
        <p:nvSpPr>
          <p:cNvPr id="1154" name="Round head rectangle"/>
          <p:cNvSpPr/>
          <p:nvPr/>
        </p:nvSpPr>
        <p:spPr>
          <a:xfrm>
            <a:off x="967147" y="4865137"/>
            <a:ext cx="872998" cy="337513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FD900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dơi</a:t>
            </a:r>
          </a:p>
        </p:txBody>
      </p:sp>
      <p:sp>
        <p:nvSpPr>
          <p:cNvPr id="1155" name="Round head rectangle"/>
          <p:cNvSpPr/>
          <p:nvPr/>
        </p:nvSpPr>
        <p:spPr>
          <a:xfrm>
            <a:off x="1509457" y="4050401"/>
            <a:ext cx="1045323" cy="337513"/>
          </a:xfrm>
          <a:custGeom>
            <a:avLst/>
            <a:gdLst>
              <a:gd name="connsiteX0" fmla="*/ 481523 w 963046"/>
              <a:gd name="connsiteY0" fmla="*/ 150803 h 301606"/>
              <a:gd name="connsiteX1" fmla="*/ 0 w 963046"/>
              <a:gd name="connsiteY1" fmla="*/ 150803 h 301606"/>
              <a:gd name="connsiteX2" fmla="*/ 481523 w 963046"/>
              <a:gd name="connsiteY2" fmla="*/ 0 h 301606"/>
              <a:gd name="connsiteX3" fmla="*/ 963046 w 963046"/>
              <a:gd name="connsiteY3" fmla="*/ 150803 h 301606"/>
              <a:gd name="connsiteX4" fmla="*/ 481523 w 963046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046" h="301606">
                <a:moveTo>
                  <a:pt x="150803" y="301606"/>
                </a:moveTo>
                <a:lnTo>
                  <a:pt x="812243" y="301606"/>
                </a:lnTo>
                <a:cubicBezTo>
                  <a:pt x="895532" y="301606"/>
                  <a:pt x="963046" y="234091"/>
                  <a:pt x="963046" y="150803"/>
                </a:cubicBezTo>
                <a:cubicBezTo>
                  <a:pt x="963046" y="67515"/>
                  <a:pt x="895532" y="0"/>
                  <a:pt x="812243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00AE9D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thú túi</a:t>
            </a:r>
          </a:p>
        </p:txBody>
      </p:sp>
      <p:sp>
        <p:nvSpPr>
          <p:cNvPr id="1156" name="Round head rectangle"/>
          <p:cNvSpPr/>
          <p:nvPr/>
        </p:nvSpPr>
        <p:spPr>
          <a:xfrm>
            <a:off x="1443462" y="3352676"/>
            <a:ext cx="1128162" cy="337513"/>
          </a:xfrm>
          <a:custGeom>
            <a:avLst/>
            <a:gdLst>
              <a:gd name="connsiteX0" fmla="*/ 519683 w 1039365"/>
              <a:gd name="connsiteY0" fmla="*/ 150803 h 301606"/>
              <a:gd name="connsiteX1" fmla="*/ 0 w 1039365"/>
              <a:gd name="connsiteY1" fmla="*/ 150803 h 301606"/>
              <a:gd name="connsiteX2" fmla="*/ 519683 w 1039365"/>
              <a:gd name="connsiteY2" fmla="*/ 0 h 301606"/>
              <a:gd name="connsiteX3" fmla="*/ 1039365 w 1039365"/>
              <a:gd name="connsiteY3" fmla="*/ 150803 h 301606"/>
              <a:gd name="connsiteX4" fmla="*/ 519683 w 103936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365" h="301606">
                <a:moveTo>
                  <a:pt x="150803" y="301606"/>
                </a:moveTo>
                <a:lnTo>
                  <a:pt x="888562" y="301606"/>
                </a:lnTo>
                <a:cubicBezTo>
                  <a:pt x="971851" y="301606"/>
                  <a:pt x="1039365" y="234091"/>
                  <a:pt x="1039365" y="150803"/>
                </a:cubicBezTo>
                <a:cubicBezTo>
                  <a:pt x="1039365" y="67515"/>
                  <a:pt x="971851" y="0"/>
                  <a:pt x="888562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008CCC"/>
          </a:solidFill>
          <a:ln w="22800" cap="flat">
            <a:solidFill>
              <a:srgbClr val="A8AD5C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thú huyệt</a:t>
            </a:r>
          </a:p>
        </p:txBody>
      </p:sp>
      <p:sp>
        <p:nvSpPr>
          <p:cNvPr id="1157" name="Round head rectangle"/>
          <p:cNvSpPr/>
          <p:nvPr/>
        </p:nvSpPr>
        <p:spPr>
          <a:xfrm>
            <a:off x="7366458" y="2454315"/>
            <a:ext cx="1600364" cy="357997"/>
          </a:xfrm>
          <a:custGeom>
            <a:avLst/>
            <a:gdLst>
              <a:gd name="connsiteX0" fmla="*/ 737200 w 1474400"/>
              <a:gd name="connsiteY0" fmla="*/ 159955 h 319911"/>
              <a:gd name="connsiteX1" fmla="*/ 0 w 1474400"/>
              <a:gd name="connsiteY1" fmla="*/ 159955 h 319911"/>
              <a:gd name="connsiteX2" fmla="*/ 737200 w 1474400"/>
              <a:gd name="connsiteY2" fmla="*/ 0 h 319911"/>
              <a:gd name="connsiteX3" fmla="*/ 1474400 w 1474400"/>
              <a:gd name="connsiteY3" fmla="*/ 159955 h 319911"/>
              <a:gd name="connsiteX4" fmla="*/ 737200 w 1474400"/>
              <a:gd name="connsiteY4" fmla="*/ 319911 h 31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4400" h="319911">
                <a:moveTo>
                  <a:pt x="159955" y="319911"/>
                </a:moveTo>
                <a:lnTo>
                  <a:pt x="1314445" y="319911"/>
                </a:lnTo>
                <a:cubicBezTo>
                  <a:pt x="1402788" y="319911"/>
                  <a:pt x="1474400" y="248299"/>
                  <a:pt x="1474400" y="159955"/>
                </a:cubicBezTo>
                <a:cubicBezTo>
                  <a:pt x="1474400" y="71612"/>
                  <a:pt x="1402788" y="0"/>
                  <a:pt x="1314445" y="0"/>
                </a:cubicBezTo>
                <a:lnTo>
                  <a:pt x="159955" y="0"/>
                </a:lnTo>
                <a:cubicBezTo>
                  <a:pt x="71612" y="0"/>
                  <a:pt x="0" y="71612"/>
                  <a:pt x="0" y="159955"/>
                </a:cubicBezTo>
                <a:cubicBezTo>
                  <a:pt x="0" y="248299"/>
                  <a:pt x="71612" y="319911"/>
                  <a:pt x="159955" y="319911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Nuôi con bằng sữa mẹ</a:t>
            </a:r>
          </a:p>
        </p:txBody>
      </p:sp>
      <p:sp>
        <p:nvSpPr>
          <p:cNvPr id="1158" name="Round head rectangle"/>
          <p:cNvSpPr/>
          <p:nvPr/>
        </p:nvSpPr>
        <p:spPr>
          <a:xfrm>
            <a:off x="7333461" y="2026663"/>
            <a:ext cx="1720387" cy="380037"/>
          </a:xfrm>
          <a:custGeom>
            <a:avLst/>
            <a:gdLst>
              <a:gd name="connsiteX0" fmla="*/ 792488 w 1584976"/>
              <a:gd name="connsiteY0" fmla="*/ 169803 h 339606"/>
              <a:gd name="connsiteX1" fmla="*/ 0 w 1584976"/>
              <a:gd name="connsiteY1" fmla="*/ 169803 h 339606"/>
              <a:gd name="connsiteX2" fmla="*/ 792488 w 1584976"/>
              <a:gd name="connsiteY2" fmla="*/ 0 h 339606"/>
              <a:gd name="connsiteX3" fmla="*/ 1584976 w 1584976"/>
              <a:gd name="connsiteY3" fmla="*/ 169803 h 339606"/>
              <a:gd name="connsiteX4" fmla="*/ 792488 w 1584976"/>
              <a:gd name="connsiteY4" fmla="*/ 339606 h 33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76" h="339606">
                <a:moveTo>
                  <a:pt x="169803" y="339606"/>
                </a:moveTo>
                <a:lnTo>
                  <a:pt x="1415173" y="339606"/>
                </a:lnTo>
                <a:cubicBezTo>
                  <a:pt x="1508955" y="339606"/>
                  <a:pt x="1584976" y="263585"/>
                  <a:pt x="1584976" y="169803"/>
                </a:cubicBezTo>
                <a:cubicBezTo>
                  <a:pt x="1584976" y="76021"/>
                  <a:pt x="1508955" y="0"/>
                  <a:pt x="1415173" y="0"/>
                </a:cubicBezTo>
                <a:lnTo>
                  <a:pt x="169803" y="0"/>
                </a:lnTo>
                <a:cubicBezTo>
                  <a:pt x="76021" y="0"/>
                  <a:pt x="0" y="76021"/>
                  <a:pt x="0" y="169803"/>
                </a:cubicBezTo>
                <a:cubicBezTo>
                  <a:pt x="0" y="263585"/>
                  <a:pt x="76021" y="339606"/>
                  <a:pt x="169803" y="339606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Có hiện tượng thai sinh</a:t>
            </a:r>
          </a:p>
        </p:txBody>
      </p:sp>
      <p:sp>
        <p:nvSpPr>
          <p:cNvPr id="1161" name="Round head rectangle"/>
          <p:cNvSpPr/>
          <p:nvPr/>
        </p:nvSpPr>
        <p:spPr>
          <a:xfrm>
            <a:off x="2641037" y="847175"/>
            <a:ext cx="872998" cy="337513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7FB80E"/>
          </a:solidFill>
          <a:ln w="22800" cap="flat">
            <a:solidFill>
              <a:srgbClr val="F7AB6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Có hại</a:t>
            </a:r>
          </a:p>
        </p:txBody>
      </p:sp>
      <p:sp>
        <p:nvSpPr>
          <p:cNvPr id="1163" name="Round head rectangle"/>
          <p:cNvSpPr/>
          <p:nvPr/>
        </p:nvSpPr>
        <p:spPr>
          <a:xfrm>
            <a:off x="5375315" y="847175"/>
            <a:ext cx="872998" cy="337513"/>
          </a:xfrm>
          <a:custGeom>
            <a:avLst/>
            <a:gdLst>
              <a:gd name="connsiteX0" fmla="*/ 402142 w 804285"/>
              <a:gd name="connsiteY0" fmla="*/ 150803 h 301606"/>
              <a:gd name="connsiteX1" fmla="*/ 0 w 804285"/>
              <a:gd name="connsiteY1" fmla="*/ 150803 h 301606"/>
              <a:gd name="connsiteX2" fmla="*/ 402142 w 804285"/>
              <a:gd name="connsiteY2" fmla="*/ 0 h 301606"/>
              <a:gd name="connsiteX3" fmla="*/ 804285 w 804285"/>
              <a:gd name="connsiteY3" fmla="*/ 150803 h 301606"/>
              <a:gd name="connsiteX4" fmla="*/ 402142 w 804285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285" h="301606">
                <a:moveTo>
                  <a:pt x="150803" y="301606"/>
                </a:moveTo>
                <a:lnTo>
                  <a:pt x="653481" y="301606"/>
                </a:lnTo>
                <a:cubicBezTo>
                  <a:pt x="736769" y="301606"/>
                  <a:pt x="804285" y="234091"/>
                  <a:pt x="804285" y="150803"/>
                </a:cubicBezTo>
                <a:cubicBezTo>
                  <a:pt x="804285" y="67515"/>
                  <a:pt x="736769" y="0"/>
                  <a:pt x="653481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A0D8EF"/>
          </a:solidFill>
          <a:ln w="22800" cap="flat">
            <a:solidFill>
              <a:srgbClr val="F7AB60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Có lợi</a:t>
            </a:r>
          </a:p>
        </p:txBody>
      </p:sp>
      <p:sp>
        <p:nvSpPr>
          <p:cNvPr id="1167" name="Round head rectangle"/>
          <p:cNvSpPr/>
          <p:nvPr/>
        </p:nvSpPr>
        <p:spPr>
          <a:xfrm>
            <a:off x="736998" y="2449093"/>
            <a:ext cx="725179" cy="337513"/>
          </a:xfrm>
          <a:custGeom>
            <a:avLst/>
            <a:gdLst>
              <a:gd name="connsiteX0" fmla="*/ 491221 w 982442"/>
              <a:gd name="connsiteY0" fmla="*/ 150803 h 301606"/>
              <a:gd name="connsiteX1" fmla="*/ 0 w 982442"/>
              <a:gd name="connsiteY1" fmla="*/ 150803 h 301606"/>
              <a:gd name="connsiteX2" fmla="*/ 491221 w 982442"/>
              <a:gd name="connsiteY2" fmla="*/ 0 h 301606"/>
              <a:gd name="connsiteX3" fmla="*/ 982442 w 982442"/>
              <a:gd name="connsiteY3" fmla="*/ 150803 h 301606"/>
              <a:gd name="connsiteX4" fmla="*/ 491221 w 982442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442" h="301606">
                <a:moveTo>
                  <a:pt x="150803" y="301606"/>
                </a:moveTo>
                <a:lnTo>
                  <a:pt x="831639" y="301606"/>
                </a:lnTo>
                <a:cubicBezTo>
                  <a:pt x="914928" y="301606"/>
                  <a:pt x="982442" y="234091"/>
                  <a:pt x="982442" y="150803"/>
                </a:cubicBezTo>
                <a:cubicBezTo>
                  <a:pt x="982442" y="67515"/>
                  <a:pt x="914928" y="0"/>
                  <a:pt x="831639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29952"/>
          </a:solidFill>
          <a:ln w="22800" cap="flat">
            <a:solidFill>
              <a:srgbClr val="E9888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 26 bộ</a:t>
            </a:r>
          </a:p>
        </p:txBody>
      </p:sp>
      <p:sp>
        <p:nvSpPr>
          <p:cNvPr id="1168" name="Round head rectangle"/>
          <p:cNvSpPr/>
          <p:nvPr/>
        </p:nvSpPr>
        <p:spPr>
          <a:xfrm>
            <a:off x="379303" y="1722902"/>
            <a:ext cx="1182213" cy="414324"/>
          </a:xfrm>
          <a:custGeom>
            <a:avLst/>
            <a:gdLst>
              <a:gd name="connsiteX0" fmla="*/ 544581 w 1089162"/>
              <a:gd name="connsiteY0" fmla="*/ 185123 h 370245"/>
              <a:gd name="connsiteX1" fmla="*/ 0 w 1089162"/>
              <a:gd name="connsiteY1" fmla="*/ 185123 h 370245"/>
              <a:gd name="connsiteX2" fmla="*/ 544581 w 1089162"/>
              <a:gd name="connsiteY2" fmla="*/ 0 h 370245"/>
              <a:gd name="connsiteX3" fmla="*/ 1089162 w 1089162"/>
              <a:gd name="connsiteY3" fmla="*/ 185123 h 370245"/>
              <a:gd name="connsiteX4" fmla="*/ 544581 w 1089162"/>
              <a:gd name="connsiteY4" fmla="*/ 370245 h 37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162" h="370245">
                <a:moveTo>
                  <a:pt x="185123" y="370245"/>
                </a:moveTo>
                <a:lnTo>
                  <a:pt x="904039" y="370245"/>
                </a:lnTo>
                <a:cubicBezTo>
                  <a:pt x="1006282" y="370245"/>
                  <a:pt x="1089162" y="287366"/>
                  <a:pt x="1089162" y="185123"/>
                </a:cubicBezTo>
                <a:cubicBezTo>
                  <a:pt x="1089162" y="82879"/>
                  <a:pt x="1006282" y="0"/>
                  <a:pt x="904039" y="0"/>
                </a:cubicBezTo>
                <a:lnTo>
                  <a:pt x="185123" y="0"/>
                </a:lnTo>
                <a:cubicBezTo>
                  <a:pt x="82879" y="0"/>
                  <a:pt x="0" y="82879"/>
                  <a:pt x="0" y="185123"/>
                </a:cubicBezTo>
                <a:cubicBezTo>
                  <a:pt x="0" y="287366"/>
                  <a:pt x="82879" y="370245"/>
                  <a:pt x="185123" y="370245"/>
                </a:cubicBezTo>
                <a:close/>
              </a:path>
            </a:pathLst>
          </a:custGeom>
          <a:solidFill>
            <a:srgbClr val="EACD98"/>
          </a:solidFill>
          <a:ln w="22800" cap="flat">
            <a:solidFill>
              <a:srgbClr val="E9888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Có khoảng 4600 loài</a:t>
            </a:r>
          </a:p>
        </p:txBody>
      </p:sp>
      <p:cxnSp>
        <p:nvCxnSpPr>
          <p:cNvPr id="1172" name="Connector"/>
          <p:cNvCxnSpPr>
            <a:stCxn id="1141" idx="4"/>
            <a:endCxn id="1163" idx="1"/>
          </p:cNvCxnSpPr>
          <p:nvPr/>
        </p:nvCxnSpPr>
        <p:spPr>
          <a:xfrm rot="19321582">
            <a:off x="4424830" y="1353095"/>
            <a:ext cx="1063007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4" name="Connector"/>
          <p:cNvCxnSpPr>
            <a:stCxn id="1141" idx="4"/>
            <a:endCxn id="1161" idx="3"/>
          </p:cNvCxnSpPr>
          <p:nvPr/>
        </p:nvCxnSpPr>
        <p:spPr>
          <a:xfrm rot="12755114">
            <a:off x="3418451" y="1353095"/>
            <a:ext cx="1214488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5" name="Connector"/>
          <p:cNvCxnSpPr>
            <a:stCxn id="1147" idx="7"/>
            <a:endCxn id="1159" idx="1"/>
          </p:cNvCxnSpPr>
          <p:nvPr/>
        </p:nvCxnSpPr>
        <p:spPr>
          <a:xfrm flipV="1">
            <a:off x="6414179" y="1795694"/>
            <a:ext cx="1255806" cy="508389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6" name="Connector"/>
          <p:cNvCxnSpPr>
            <a:stCxn id="1147" idx="8"/>
            <a:endCxn id="1157" idx="1"/>
          </p:cNvCxnSpPr>
          <p:nvPr/>
        </p:nvCxnSpPr>
        <p:spPr>
          <a:xfrm>
            <a:off x="6411839" y="2543931"/>
            <a:ext cx="954620" cy="89382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7" name="Connector"/>
          <p:cNvCxnSpPr>
            <a:stCxn id="1147" idx="2"/>
            <a:endCxn id="1158" idx="1"/>
          </p:cNvCxnSpPr>
          <p:nvPr/>
        </p:nvCxnSpPr>
        <p:spPr>
          <a:xfrm flipV="1">
            <a:off x="6414179" y="2216682"/>
            <a:ext cx="919282" cy="211257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8" name="Connector"/>
          <p:cNvCxnSpPr>
            <a:endCxn id="1156" idx="3"/>
          </p:cNvCxnSpPr>
          <p:nvPr/>
        </p:nvCxnSpPr>
        <p:spPr>
          <a:xfrm rot="12063980">
            <a:off x="2515536" y="3832429"/>
            <a:ext cx="1678422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79" name="Connector"/>
          <p:cNvCxnSpPr>
            <a:stCxn id="1146" idx="12"/>
          </p:cNvCxnSpPr>
          <p:nvPr/>
        </p:nvCxnSpPr>
        <p:spPr>
          <a:xfrm rot="10911364">
            <a:off x="2606237" y="4261888"/>
            <a:ext cx="1436131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80" name="Connector"/>
          <p:cNvCxnSpPr>
            <a:stCxn id="1146" idx="3"/>
            <a:endCxn id="1154" idx="3"/>
          </p:cNvCxnSpPr>
          <p:nvPr/>
        </p:nvCxnSpPr>
        <p:spPr>
          <a:xfrm rot="9911507">
            <a:off x="1802283" y="4733515"/>
            <a:ext cx="2279911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184" name="Round head rectangle"/>
          <p:cNvSpPr/>
          <p:nvPr/>
        </p:nvSpPr>
        <p:spPr>
          <a:xfrm>
            <a:off x="2936585" y="5314937"/>
            <a:ext cx="1049431" cy="337513"/>
          </a:xfrm>
          <a:custGeom>
            <a:avLst/>
            <a:gdLst>
              <a:gd name="connsiteX0" fmla="*/ 483415 w 966831"/>
              <a:gd name="connsiteY0" fmla="*/ 150803 h 301606"/>
              <a:gd name="connsiteX1" fmla="*/ 0 w 966831"/>
              <a:gd name="connsiteY1" fmla="*/ 150803 h 301606"/>
              <a:gd name="connsiteX2" fmla="*/ 483415 w 966831"/>
              <a:gd name="connsiteY2" fmla="*/ 0 h 301606"/>
              <a:gd name="connsiteX3" fmla="*/ 966831 w 966831"/>
              <a:gd name="connsiteY3" fmla="*/ 150803 h 301606"/>
              <a:gd name="connsiteX4" fmla="*/ 483415 w 966831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831" h="301606">
                <a:moveTo>
                  <a:pt x="150803" y="301606"/>
                </a:moveTo>
                <a:lnTo>
                  <a:pt x="816028" y="301606"/>
                </a:lnTo>
                <a:cubicBezTo>
                  <a:pt x="899316" y="301606"/>
                  <a:pt x="966831" y="234091"/>
                  <a:pt x="966831" y="150803"/>
                </a:cubicBezTo>
                <a:cubicBezTo>
                  <a:pt x="966831" y="67515"/>
                  <a:pt x="899316" y="0"/>
                  <a:pt x="816028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F9C093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ăn sâu bọ</a:t>
            </a:r>
          </a:p>
        </p:txBody>
      </p:sp>
      <p:sp>
        <p:nvSpPr>
          <p:cNvPr id="1185" name="Round head rectangle"/>
          <p:cNvSpPr/>
          <p:nvPr/>
        </p:nvSpPr>
        <p:spPr>
          <a:xfrm>
            <a:off x="4058511" y="5319359"/>
            <a:ext cx="1080636" cy="337513"/>
          </a:xfrm>
          <a:custGeom>
            <a:avLst/>
            <a:gdLst>
              <a:gd name="connsiteX0" fmla="*/ 497790 w 995580"/>
              <a:gd name="connsiteY0" fmla="*/ 150803 h 301606"/>
              <a:gd name="connsiteX1" fmla="*/ 0 w 995580"/>
              <a:gd name="connsiteY1" fmla="*/ 150803 h 301606"/>
              <a:gd name="connsiteX2" fmla="*/ 497790 w 995580"/>
              <a:gd name="connsiteY2" fmla="*/ 0 h 301606"/>
              <a:gd name="connsiteX3" fmla="*/ 995580 w 995580"/>
              <a:gd name="connsiteY3" fmla="*/ 150803 h 301606"/>
              <a:gd name="connsiteX4" fmla="*/ 497790 w 995580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580" h="301606">
                <a:moveTo>
                  <a:pt x="150803" y="301606"/>
                </a:moveTo>
                <a:lnTo>
                  <a:pt x="844777" y="301606"/>
                </a:lnTo>
                <a:cubicBezTo>
                  <a:pt x="928066" y="301606"/>
                  <a:pt x="995580" y="234091"/>
                  <a:pt x="995580" y="150803"/>
                </a:cubicBezTo>
                <a:cubicBezTo>
                  <a:pt x="995580" y="67515"/>
                  <a:pt x="928066" y="0"/>
                  <a:pt x="844777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91ADD5"/>
          </a:solidFill>
          <a:ln w="7600" cap="flat">
            <a:solidFill>
              <a:srgbClr val="91ADD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gặm nhấm</a:t>
            </a:r>
          </a:p>
        </p:txBody>
      </p:sp>
      <p:sp>
        <p:nvSpPr>
          <p:cNvPr id="1186" name="Round head rectangle"/>
          <p:cNvSpPr/>
          <p:nvPr/>
        </p:nvSpPr>
        <p:spPr>
          <a:xfrm>
            <a:off x="1798182" y="5242499"/>
            <a:ext cx="943151" cy="337513"/>
          </a:xfrm>
          <a:custGeom>
            <a:avLst/>
            <a:gdLst>
              <a:gd name="connsiteX0" fmla="*/ 434457 w 868916"/>
              <a:gd name="connsiteY0" fmla="*/ 150803 h 301606"/>
              <a:gd name="connsiteX1" fmla="*/ 0 w 868916"/>
              <a:gd name="connsiteY1" fmla="*/ 150803 h 301606"/>
              <a:gd name="connsiteX2" fmla="*/ 434457 w 868916"/>
              <a:gd name="connsiteY2" fmla="*/ 0 h 301606"/>
              <a:gd name="connsiteX3" fmla="*/ 868916 w 868916"/>
              <a:gd name="connsiteY3" fmla="*/ 150803 h 301606"/>
              <a:gd name="connsiteX4" fmla="*/ 434457 w 868916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16" h="301606">
                <a:moveTo>
                  <a:pt x="150803" y="301606"/>
                </a:moveTo>
                <a:lnTo>
                  <a:pt x="718110" y="301606"/>
                </a:lnTo>
                <a:cubicBezTo>
                  <a:pt x="801397" y="301606"/>
                  <a:pt x="868916" y="234091"/>
                  <a:pt x="868916" y="150803"/>
                </a:cubicBezTo>
                <a:cubicBezTo>
                  <a:pt x="868916" y="67515"/>
                  <a:pt x="801397" y="0"/>
                  <a:pt x="718110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91ADD5"/>
          </a:solidFill>
          <a:ln w="7600" cap="flat">
            <a:solidFill>
              <a:srgbClr val="91ADD5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cá voi</a:t>
            </a:r>
          </a:p>
        </p:txBody>
      </p:sp>
      <p:sp>
        <p:nvSpPr>
          <p:cNvPr id="1187" name="Round head rectangle"/>
          <p:cNvSpPr/>
          <p:nvPr/>
        </p:nvSpPr>
        <p:spPr>
          <a:xfrm>
            <a:off x="5246409" y="5334294"/>
            <a:ext cx="943151" cy="337513"/>
          </a:xfrm>
          <a:custGeom>
            <a:avLst/>
            <a:gdLst>
              <a:gd name="connsiteX0" fmla="*/ 434457 w 868916"/>
              <a:gd name="connsiteY0" fmla="*/ 150803 h 301606"/>
              <a:gd name="connsiteX1" fmla="*/ 0 w 868916"/>
              <a:gd name="connsiteY1" fmla="*/ 150803 h 301606"/>
              <a:gd name="connsiteX2" fmla="*/ 434457 w 868916"/>
              <a:gd name="connsiteY2" fmla="*/ 0 h 301606"/>
              <a:gd name="connsiteX3" fmla="*/ 868916 w 868916"/>
              <a:gd name="connsiteY3" fmla="*/ 150803 h 301606"/>
              <a:gd name="connsiteX4" fmla="*/ 434457 w 868916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916" h="301606">
                <a:moveTo>
                  <a:pt x="150803" y="301606"/>
                </a:moveTo>
                <a:lnTo>
                  <a:pt x="718110" y="301606"/>
                </a:lnTo>
                <a:cubicBezTo>
                  <a:pt x="801397" y="301606"/>
                  <a:pt x="868916" y="234091"/>
                  <a:pt x="868916" y="150803"/>
                </a:cubicBezTo>
                <a:cubicBezTo>
                  <a:pt x="868916" y="67515"/>
                  <a:pt x="801397" y="0"/>
                  <a:pt x="718110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BEC192"/>
          </a:solidFill>
          <a:ln w="7600" cap="flat">
            <a:solidFill>
              <a:srgbClr val="BEC192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 dirty="0" err="1">
                <a:latin typeface="Times New Roman"/>
              </a:rPr>
              <a:t>Bộ</a:t>
            </a:r>
            <a:r>
              <a:rPr sz="1200" dirty="0">
                <a:latin typeface="Times New Roman"/>
              </a:rPr>
              <a:t> </a:t>
            </a:r>
            <a:r>
              <a:rPr sz="1200" dirty="0" err="1">
                <a:latin typeface="Times New Roman"/>
              </a:rPr>
              <a:t>ăn</a:t>
            </a:r>
            <a:r>
              <a:rPr sz="1200" dirty="0">
                <a:latin typeface="Times New Roman"/>
              </a:rPr>
              <a:t> </a:t>
            </a:r>
            <a:r>
              <a:rPr sz="1200" dirty="0" err="1">
                <a:latin typeface="Times New Roman"/>
              </a:rPr>
              <a:t>thịt</a:t>
            </a:r>
            <a:endParaRPr sz="1200" dirty="0">
              <a:latin typeface="Times New Roman"/>
            </a:endParaRPr>
          </a:p>
        </p:txBody>
      </p:sp>
      <p:cxnSp>
        <p:nvCxnSpPr>
          <p:cNvPr id="1188" name="Connector"/>
          <p:cNvCxnSpPr>
            <a:stCxn id="1146" idx="9"/>
          </p:cNvCxnSpPr>
          <p:nvPr/>
        </p:nvCxnSpPr>
        <p:spPr>
          <a:xfrm rot="2615741">
            <a:off x="4665687" y="5044371"/>
            <a:ext cx="911315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89" name="Connector"/>
          <p:cNvCxnSpPr>
            <a:stCxn id="1146" idx="0"/>
            <a:endCxn id="1185" idx="2"/>
          </p:cNvCxnSpPr>
          <p:nvPr/>
        </p:nvCxnSpPr>
        <p:spPr>
          <a:xfrm rot="5028721">
            <a:off x="4267460" y="5021104"/>
            <a:ext cx="600007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90" name="Connector"/>
          <p:cNvCxnSpPr>
            <a:stCxn id="1146" idx="10"/>
            <a:endCxn id="1184" idx="2"/>
          </p:cNvCxnSpPr>
          <p:nvPr/>
        </p:nvCxnSpPr>
        <p:spPr>
          <a:xfrm rot="8721603">
            <a:off x="3371753" y="5018893"/>
            <a:ext cx="1010350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cxnSp>
        <p:nvCxnSpPr>
          <p:cNvPr id="1191" name="Connector"/>
          <p:cNvCxnSpPr>
            <a:stCxn id="1146" idx="11"/>
          </p:cNvCxnSpPr>
          <p:nvPr/>
        </p:nvCxnSpPr>
        <p:spPr>
          <a:xfrm rot="9351563">
            <a:off x="2679869" y="4861389"/>
            <a:ext cx="1424407" cy="0"/>
          </a:xfrm>
          <a:prstGeom prst="line">
            <a:avLst/>
          </a:prstGeom>
          <a:ln w="7600" cap="flat">
            <a:solidFill>
              <a:srgbClr val="416893"/>
            </a:solidFill>
            <a:bevel/>
            <a:tailEnd type="stealth" w="med" len="med"/>
          </a:ln>
        </p:spPr>
      </p:cxnSp>
      <p:sp>
        <p:nvSpPr>
          <p:cNvPr id="1275" name="Connector"/>
          <p:cNvSpPr/>
          <p:nvPr/>
        </p:nvSpPr>
        <p:spPr>
          <a:xfrm rot="13048216">
            <a:off x="1460226" y="2152909"/>
            <a:ext cx="981815" cy="0"/>
          </a:xfrm>
          <a:custGeom>
            <a:avLst/>
            <a:gdLst/>
            <a:ahLst/>
            <a:cxnLst/>
            <a:rect l="0" t="0" r="0" b="0"/>
            <a:pathLst>
              <a:path w="904537" fill="none">
                <a:moveTo>
                  <a:pt x="0" y="0"/>
                </a:moveTo>
                <a:lnTo>
                  <a:pt x="904537" y="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16893"/>
            </a:solidFill>
            <a:bevel/>
            <a:tailEnd type="stealth" w="med" len="med"/>
          </a:ln>
        </p:spPr>
      </p:sp>
      <p:sp>
        <p:nvSpPr>
          <p:cNvPr id="1276" name="Connector"/>
          <p:cNvSpPr/>
          <p:nvPr/>
        </p:nvSpPr>
        <p:spPr>
          <a:xfrm rot="10450485">
            <a:off x="1459897" y="2507006"/>
            <a:ext cx="883135" cy="0"/>
          </a:xfrm>
          <a:custGeom>
            <a:avLst/>
            <a:gdLst/>
            <a:ahLst/>
            <a:cxnLst/>
            <a:rect l="0" t="0" r="0" b="0"/>
            <a:pathLst>
              <a:path w="813624" fill="none">
                <a:moveTo>
                  <a:pt x="0" y="0"/>
                </a:moveTo>
                <a:lnTo>
                  <a:pt x="813624" y="0"/>
                </a:lnTo>
              </a:path>
            </a:pathLst>
          </a:custGeom>
          <a:solidFill>
            <a:srgbClr val="FFFFFF"/>
          </a:solidFill>
          <a:ln w="7600" cap="flat">
            <a:solidFill>
              <a:srgbClr val="416893"/>
            </a:solidFill>
            <a:bevel/>
            <a:tailEnd type="stealth" w="med" len="med"/>
          </a:ln>
        </p:spPr>
      </p:sp>
      <p:sp>
        <p:nvSpPr>
          <p:cNvPr id="1141" name="Rounded rectangle"/>
          <p:cNvSpPr/>
          <p:nvPr/>
        </p:nvSpPr>
        <p:spPr>
          <a:xfrm>
            <a:off x="4142751" y="1457785"/>
            <a:ext cx="789205" cy="464942"/>
          </a:xfrm>
          <a:custGeom>
            <a:avLst/>
            <a:gdLst>
              <a:gd name="connsiteX0" fmla="*/ 363543 w 727087"/>
              <a:gd name="connsiteY0" fmla="*/ 415478 h 415478"/>
              <a:gd name="connsiteX1" fmla="*/ 363543 w 727087"/>
              <a:gd name="connsiteY1" fmla="*/ 0 h 415478"/>
              <a:gd name="connsiteX2" fmla="*/ 727087 w 727087"/>
              <a:gd name="connsiteY2" fmla="*/ 207739 h 415478"/>
              <a:gd name="connsiteX3" fmla="*/ 0 w 727087"/>
              <a:gd name="connsiteY3" fmla="*/ 207739 h 415478"/>
              <a:gd name="connsiteX4" fmla="*/ 363543 w 727087"/>
              <a:gd name="connsiteY4" fmla="*/ 207739 h 415478"/>
              <a:gd name="connsiteX5" fmla="*/ 174847 w 727087"/>
              <a:gd name="connsiteY5" fmla="*/ -1731 h 415478"/>
              <a:gd name="connsiteX6" fmla="*/ 540121 w 727087"/>
              <a:gd name="connsiteY6" fmla="*/ -1731 h 415478"/>
              <a:gd name="connsiteX7" fmla="*/ 727087 w 727087"/>
              <a:gd name="connsiteY7" fmla="*/ 98676 h 415478"/>
              <a:gd name="connsiteX8" fmla="*/ 725355 w 727087"/>
              <a:gd name="connsiteY8" fmla="*/ 309877 h 415478"/>
              <a:gd name="connsiteX9" fmla="*/ 552240 w 727087"/>
              <a:gd name="connsiteY9" fmla="*/ 413747 h 415478"/>
              <a:gd name="connsiteX10" fmla="*/ 183503 w 727087"/>
              <a:gd name="connsiteY10" fmla="*/ 415478 h 415478"/>
              <a:gd name="connsiteX11" fmla="*/ -1731 w 727087"/>
              <a:gd name="connsiteY11" fmla="*/ 299490 h 415478"/>
              <a:gd name="connsiteX12" fmla="*/ -1731 w 727087"/>
              <a:gd name="connsiteY12" fmla="*/ 102138 h 41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7087" h="415478">
                <a:moveTo>
                  <a:pt x="640913" y="415478"/>
                </a:moveTo>
                <a:cubicBezTo>
                  <a:pt x="688507" y="415478"/>
                  <a:pt x="727087" y="376898"/>
                  <a:pt x="727087" y="329304"/>
                </a:cubicBezTo>
                <a:lnTo>
                  <a:pt x="727087" y="86173"/>
                </a:lnTo>
                <a:cubicBezTo>
                  <a:pt x="727087" y="38580"/>
                  <a:pt x="688507" y="0"/>
                  <a:pt x="640913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29304"/>
                </a:lnTo>
                <a:cubicBezTo>
                  <a:pt x="0" y="376898"/>
                  <a:pt x="38580" y="415478"/>
                  <a:pt x="86173" y="415478"/>
                </a:cubicBezTo>
                <a:lnTo>
                  <a:pt x="640913" y="415478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VAI TRÒ</a:t>
            </a:r>
          </a:p>
        </p:txBody>
      </p:sp>
      <p:sp>
        <p:nvSpPr>
          <p:cNvPr id="1144" name="Rounded rectangle"/>
          <p:cNvSpPr/>
          <p:nvPr/>
        </p:nvSpPr>
        <p:spPr>
          <a:xfrm>
            <a:off x="2342636" y="2346222"/>
            <a:ext cx="791153" cy="466090"/>
          </a:xfrm>
          <a:custGeom>
            <a:avLst/>
            <a:gdLst>
              <a:gd name="connsiteX0" fmla="*/ 364441 w 728882"/>
              <a:gd name="connsiteY0" fmla="*/ 416504 h 416504"/>
              <a:gd name="connsiteX1" fmla="*/ 364441 w 728882"/>
              <a:gd name="connsiteY1" fmla="*/ 0 h 416504"/>
              <a:gd name="connsiteX2" fmla="*/ 728882 w 728882"/>
              <a:gd name="connsiteY2" fmla="*/ 208252 h 416504"/>
              <a:gd name="connsiteX3" fmla="*/ 0 w 728882"/>
              <a:gd name="connsiteY3" fmla="*/ 208252 h 416504"/>
              <a:gd name="connsiteX4" fmla="*/ 364441 w 728882"/>
              <a:gd name="connsiteY4" fmla="*/ 208252 h 416504"/>
              <a:gd name="connsiteX5" fmla="*/ 175279 w 728882"/>
              <a:gd name="connsiteY5" fmla="*/ -1735 h 416504"/>
              <a:gd name="connsiteX6" fmla="*/ 541455 w 728882"/>
              <a:gd name="connsiteY6" fmla="*/ -1735 h 416504"/>
              <a:gd name="connsiteX7" fmla="*/ 728882 w 728882"/>
              <a:gd name="connsiteY7" fmla="*/ 98919 h 416504"/>
              <a:gd name="connsiteX8" fmla="*/ 727147 w 728882"/>
              <a:gd name="connsiteY8" fmla="*/ 310643 h 416504"/>
              <a:gd name="connsiteX9" fmla="*/ 553603 w 728882"/>
              <a:gd name="connsiteY9" fmla="*/ 414768 h 416504"/>
              <a:gd name="connsiteX10" fmla="*/ 183956 w 728882"/>
              <a:gd name="connsiteY10" fmla="*/ 416504 h 416504"/>
              <a:gd name="connsiteX11" fmla="*/ -1735 w 728882"/>
              <a:gd name="connsiteY11" fmla="*/ 300230 h 416504"/>
              <a:gd name="connsiteX12" fmla="*/ -1735 w 728882"/>
              <a:gd name="connsiteY12" fmla="*/ 102390 h 41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8882" h="416504">
                <a:moveTo>
                  <a:pt x="642708" y="416504"/>
                </a:moveTo>
                <a:cubicBezTo>
                  <a:pt x="690302" y="416504"/>
                  <a:pt x="728882" y="377924"/>
                  <a:pt x="728882" y="330331"/>
                </a:cubicBezTo>
                <a:lnTo>
                  <a:pt x="728882" y="86173"/>
                </a:lnTo>
                <a:cubicBezTo>
                  <a:pt x="728882" y="38580"/>
                  <a:pt x="690302" y="0"/>
                  <a:pt x="642708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30331"/>
                </a:lnTo>
                <a:cubicBezTo>
                  <a:pt x="0" y="377924"/>
                  <a:pt x="38580" y="416504"/>
                  <a:pt x="86173" y="416504"/>
                </a:cubicBezTo>
                <a:lnTo>
                  <a:pt x="642708" y="416504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ĐA DẠNG</a:t>
            </a:r>
          </a:p>
        </p:txBody>
      </p:sp>
      <p:sp>
        <p:nvSpPr>
          <p:cNvPr id="1147" name="Rounded rectangle"/>
          <p:cNvSpPr/>
          <p:nvPr/>
        </p:nvSpPr>
        <p:spPr>
          <a:xfrm>
            <a:off x="5431232" y="2192023"/>
            <a:ext cx="982947" cy="471830"/>
          </a:xfrm>
          <a:custGeom>
            <a:avLst/>
            <a:gdLst>
              <a:gd name="connsiteX0" fmla="*/ 452790 w 905580"/>
              <a:gd name="connsiteY0" fmla="*/ 421634 h 421634"/>
              <a:gd name="connsiteX1" fmla="*/ 452790 w 905580"/>
              <a:gd name="connsiteY1" fmla="*/ 0 h 421634"/>
              <a:gd name="connsiteX2" fmla="*/ 905580 w 905580"/>
              <a:gd name="connsiteY2" fmla="*/ 210817 h 421634"/>
              <a:gd name="connsiteX3" fmla="*/ 0 w 905580"/>
              <a:gd name="connsiteY3" fmla="*/ 210817 h 421634"/>
              <a:gd name="connsiteX4" fmla="*/ 452790 w 905580"/>
              <a:gd name="connsiteY4" fmla="*/ 210817 h 421634"/>
              <a:gd name="connsiteX5" fmla="*/ 217770 w 905580"/>
              <a:gd name="connsiteY5" fmla="*/ -1757 h 421634"/>
              <a:gd name="connsiteX6" fmla="*/ 672717 w 905580"/>
              <a:gd name="connsiteY6" fmla="*/ -1757 h 421634"/>
              <a:gd name="connsiteX7" fmla="*/ 905580 w 905580"/>
              <a:gd name="connsiteY7" fmla="*/ 100138 h 421634"/>
              <a:gd name="connsiteX8" fmla="*/ 903424 w 905580"/>
              <a:gd name="connsiteY8" fmla="*/ 314469 h 421634"/>
              <a:gd name="connsiteX9" fmla="*/ 687810 w 905580"/>
              <a:gd name="connsiteY9" fmla="*/ 419877 h 421634"/>
              <a:gd name="connsiteX10" fmla="*/ 228551 w 905580"/>
              <a:gd name="connsiteY10" fmla="*/ 421634 h 421634"/>
              <a:gd name="connsiteX11" fmla="*/ -2156 w 905580"/>
              <a:gd name="connsiteY11" fmla="*/ 303928 h 421634"/>
              <a:gd name="connsiteX12" fmla="*/ -2156 w 905580"/>
              <a:gd name="connsiteY12" fmla="*/ 103651 h 4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5580" h="421634">
                <a:moveTo>
                  <a:pt x="819407" y="421634"/>
                </a:moveTo>
                <a:cubicBezTo>
                  <a:pt x="867000" y="421634"/>
                  <a:pt x="905580" y="383054"/>
                  <a:pt x="905580" y="335460"/>
                </a:cubicBezTo>
                <a:lnTo>
                  <a:pt x="905580" y="86173"/>
                </a:lnTo>
                <a:cubicBezTo>
                  <a:pt x="905580" y="38580"/>
                  <a:pt x="867000" y="0"/>
                  <a:pt x="819407" y="0"/>
                </a:cubicBezTo>
                <a:lnTo>
                  <a:pt x="86173" y="0"/>
                </a:lnTo>
                <a:cubicBezTo>
                  <a:pt x="38580" y="0"/>
                  <a:pt x="0" y="38580"/>
                  <a:pt x="0" y="86173"/>
                </a:cubicBezTo>
                <a:lnTo>
                  <a:pt x="0" y="335460"/>
                </a:lnTo>
                <a:cubicBezTo>
                  <a:pt x="0" y="383054"/>
                  <a:pt x="38580" y="421634"/>
                  <a:pt x="86173" y="421634"/>
                </a:cubicBezTo>
                <a:lnTo>
                  <a:pt x="819407" y="421634"/>
                </a:lnTo>
                <a:close/>
              </a:path>
            </a:pathLst>
          </a:custGeom>
          <a:solidFill>
            <a:srgbClr val="FDF1EA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ĐẶC ĐIỂM CHUNG</a:t>
            </a:r>
          </a:p>
        </p:txBody>
      </p:sp>
      <p:pic>
        <p:nvPicPr>
          <p:cNvPr id="233" name="Picture 2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9" y="3154279"/>
            <a:ext cx="1146834" cy="734308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6" y="3999166"/>
            <a:ext cx="878129" cy="678118"/>
          </a:xfrm>
          <a:prstGeom prst="rect">
            <a:avLst/>
          </a:prstGeom>
        </p:spPr>
      </p:pic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8" y="5242499"/>
            <a:ext cx="1032631" cy="708207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5" y="5688048"/>
            <a:ext cx="1031257" cy="707507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08" y="5772813"/>
            <a:ext cx="902737" cy="697127"/>
          </a:xfrm>
          <a:prstGeom prst="rect">
            <a:avLst/>
          </a:prstGeom>
        </p:spPr>
      </p:pic>
      <p:sp>
        <p:nvSpPr>
          <p:cNvPr id="203" name="Round head rectangle"/>
          <p:cNvSpPr/>
          <p:nvPr/>
        </p:nvSpPr>
        <p:spPr>
          <a:xfrm>
            <a:off x="5981253" y="4445440"/>
            <a:ext cx="1107456" cy="396311"/>
          </a:xfrm>
          <a:custGeom>
            <a:avLst/>
            <a:gdLst>
              <a:gd name="connsiteX0" fmla="*/ 510144 w 1020289"/>
              <a:gd name="connsiteY0" fmla="*/ 177074 h 354149"/>
              <a:gd name="connsiteX1" fmla="*/ 0 w 1020289"/>
              <a:gd name="connsiteY1" fmla="*/ 177074 h 354149"/>
              <a:gd name="connsiteX2" fmla="*/ 510144 w 1020289"/>
              <a:gd name="connsiteY2" fmla="*/ 0 h 354149"/>
              <a:gd name="connsiteX3" fmla="*/ 1020289 w 1020289"/>
              <a:gd name="connsiteY3" fmla="*/ 177074 h 354149"/>
              <a:gd name="connsiteX4" fmla="*/ 510144 w 1020289"/>
              <a:gd name="connsiteY4" fmla="*/ 354149 h 35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289" h="354149">
                <a:moveTo>
                  <a:pt x="177074" y="354149"/>
                </a:moveTo>
                <a:lnTo>
                  <a:pt x="843215" y="354149"/>
                </a:lnTo>
                <a:cubicBezTo>
                  <a:pt x="941013" y="354149"/>
                  <a:pt x="1020289" y="274872"/>
                  <a:pt x="1020289" y="177074"/>
                </a:cubicBezTo>
                <a:cubicBezTo>
                  <a:pt x="1020289" y="79276"/>
                  <a:pt x="941013" y="0"/>
                  <a:pt x="843215" y="0"/>
                </a:cubicBezTo>
                <a:lnTo>
                  <a:pt x="177074" y="0"/>
                </a:lnTo>
                <a:cubicBezTo>
                  <a:pt x="79276" y="0"/>
                  <a:pt x="0" y="79276"/>
                  <a:pt x="0" y="177074"/>
                </a:cubicBezTo>
                <a:cubicBezTo>
                  <a:pt x="0" y="274872"/>
                  <a:pt x="79276" y="354149"/>
                  <a:pt x="177074" y="354149"/>
                </a:cubicBezTo>
                <a:close/>
              </a:path>
            </a:pathLst>
          </a:custGeom>
          <a:solidFill>
            <a:srgbClr val="E9EAEC"/>
          </a:solidFill>
          <a:ln w="7600" cap="flat">
            <a:solidFill>
              <a:srgbClr val="8F939E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363D4B"/>
                </a:solidFill>
                <a:latin typeface="Times New Roman"/>
              </a:rPr>
              <a:t>Các bộ </a:t>
            </a:r>
          </a:p>
          <a:p>
            <a:pPr algn="ctr">
              <a:lnSpc>
                <a:spcPct val="100000"/>
              </a:lnSpc>
            </a:pPr>
            <a:r>
              <a:rPr sz="1200">
                <a:solidFill>
                  <a:srgbClr val="363D4B"/>
                </a:solidFill>
                <a:latin typeface="Times New Roman"/>
              </a:rPr>
              <a:t>móng guốc</a:t>
            </a:r>
          </a:p>
        </p:txBody>
      </p:sp>
      <p:sp>
        <p:nvSpPr>
          <p:cNvPr id="205" name="Round head rectangle"/>
          <p:cNvSpPr/>
          <p:nvPr/>
        </p:nvSpPr>
        <p:spPr>
          <a:xfrm>
            <a:off x="7576814" y="4297040"/>
            <a:ext cx="1055913" cy="337513"/>
          </a:xfrm>
          <a:custGeom>
            <a:avLst/>
            <a:gdLst>
              <a:gd name="connsiteX0" fmla="*/ 486402 w 972803"/>
              <a:gd name="connsiteY0" fmla="*/ 150803 h 301606"/>
              <a:gd name="connsiteX1" fmla="*/ 0 w 972803"/>
              <a:gd name="connsiteY1" fmla="*/ 150803 h 301606"/>
              <a:gd name="connsiteX2" fmla="*/ 486402 w 972803"/>
              <a:gd name="connsiteY2" fmla="*/ 0 h 301606"/>
              <a:gd name="connsiteX3" fmla="*/ 972803 w 972803"/>
              <a:gd name="connsiteY3" fmla="*/ 150803 h 301606"/>
              <a:gd name="connsiteX4" fmla="*/ 486402 w 972803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803" h="301606">
                <a:moveTo>
                  <a:pt x="150803" y="301606"/>
                </a:moveTo>
                <a:lnTo>
                  <a:pt x="822000" y="301606"/>
                </a:lnTo>
                <a:cubicBezTo>
                  <a:pt x="905289" y="301606"/>
                  <a:pt x="972803" y="234091"/>
                  <a:pt x="972803" y="150803"/>
                </a:cubicBezTo>
                <a:cubicBezTo>
                  <a:pt x="972803" y="67515"/>
                  <a:pt x="905289" y="0"/>
                  <a:pt x="822000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Guốc lẻ</a:t>
            </a:r>
          </a:p>
        </p:txBody>
      </p:sp>
      <p:cxnSp>
        <p:nvCxnSpPr>
          <p:cNvPr id="208" name="Line"/>
          <p:cNvCxnSpPr>
            <a:stCxn id="1146" idx="7"/>
          </p:cNvCxnSpPr>
          <p:nvPr/>
        </p:nvCxnSpPr>
        <p:spPr>
          <a:xfrm flipV="1">
            <a:off x="5027861" y="4143425"/>
            <a:ext cx="953392" cy="137613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09" name="Line"/>
          <p:cNvCxnSpPr>
            <a:stCxn id="1146" idx="8"/>
            <a:endCxn id="203" idx="1"/>
          </p:cNvCxnSpPr>
          <p:nvPr/>
        </p:nvCxnSpPr>
        <p:spPr>
          <a:xfrm rot="236931">
            <a:off x="5024382" y="4609587"/>
            <a:ext cx="958008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0" name="Line"/>
          <p:cNvCxnSpPr>
            <a:stCxn id="203" idx="3"/>
            <a:endCxn id="205" idx="1"/>
          </p:cNvCxnSpPr>
          <p:nvPr/>
        </p:nvCxnSpPr>
        <p:spPr>
          <a:xfrm rot="20432440">
            <a:off x="7073924" y="4554696"/>
            <a:ext cx="517676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1" name="Line"/>
          <p:cNvCxnSpPr>
            <a:stCxn id="203" idx="3"/>
            <a:endCxn id="216" idx="2"/>
          </p:cNvCxnSpPr>
          <p:nvPr/>
        </p:nvCxnSpPr>
        <p:spPr>
          <a:xfrm>
            <a:off x="7088709" y="4643595"/>
            <a:ext cx="1061433" cy="491652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cxnSp>
        <p:nvCxnSpPr>
          <p:cNvPr id="212" name="Line"/>
          <p:cNvCxnSpPr>
            <a:stCxn id="203" idx="4"/>
            <a:endCxn id="217" idx="2"/>
          </p:cNvCxnSpPr>
          <p:nvPr/>
        </p:nvCxnSpPr>
        <p:spPr>
          <a:xfrm rot="3026206">
            <a:off x="6412886" y="5088022"/>
            <a:ext cx="638901" cy="0"/>
          </a:xfrm>
          <a:prstGeom prst="line">
            <a:avLst/>
          </a:prstGeom>
          <a:ln w="7600" cap="flat">
            <a:solidFill>
              <a:srgbClr val="4C777D"/>
            </a:solidFill>
            <a:bevel/>
            <a:tailEnd type="stealth" w="med" len="med"/>
          </a:ln>
        </p:spPr>
      </p:cxnSp>
      <p:sp>
        <p:nvSpPr>
          <p:cNvPr id="216" name="Round head rectangle"/>
          <p:cNvSpPr/>
          <p:nvPr/>
        </p:nvSpPr>
        <p:spPr>
          <a:xfrm>
            <a:off x="7576814" y="5135247"/>
            <a:ext cx="1146655" cy="337513"/>
          </a:xfrm>
          <a:custGeom>
            <a:avLst/>
            <a:gdLst>
              <a:gd name="connsiteX0" fmla="*/ 528201 w 1056402"/>
              <a:gd name="connsiteY0" fmla="*/ 150803 h 301606"/>
              <a:gd name="connsiteX1" fmla="*/ 0 w 1056402"/>
              <a:gd name="connsiteY1" fmla="*/ 150803 h 301606"/>
              <a:gd name="connsiteX2" fmla="*/ 528201 w 1056402"/>
              <a:gd name="connsiteY2" fmla="*/ 0 h 301606"/>
              <a:gd name="connsiteX3" fmla="*/ 1056402 w 1056402"/>
              <a:gd name="connsiteY3" fmla="*/ 150803 h 301606"/>
              <a:gd name="connsiteX4" fmla="*/ 528201 w 1056402"/>
              <a:gd name="connsiteY4" fmla="*/ 301606 h 30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402" h="301606">
                <a:moveTo>
                  <a:pt x="150803" y="301606"/>
                </a:moveTo>
                <a:lnTo>
                  <a:pt x="905599" y="301606"/>
                </a:lnTo>
                <a:cubicBezTo>
                  <a:pt x="988887" y="301606"/>
                  <a:pt x="1056402" y="234091"/>
                  <a:pt x="1056402" y="150803"/>
                </a:cubicBezTo>
                <a:cubicBezTo>
                  <a:pt x="1056402" y="67515"/>
                  <a:pt x="988887" y="0"/>
                  <a:pt x="905599" y="0"/>
                </a:cubicBezTo>
                <a:lnTo>
                  <a:pt x="150803" y="0"/>
                </a:lnTo>
                <a:cubicBezTo>
                  <a:pt x="67515" y="0"/>
                  <a:pt x="0" y="67515"/>
                  <a:pt x="0" y="150803"/>
                </a:cubicBezTo>
                <a:cubicBezTo>
                  <a:pt x="0" y="234091"/>
                  <a:pt x="67515" y="301606"/>
                  <a:pt x="150803" y="301606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 dirty="0" err="1">
                <a:solidFill>
                  <a:srgbClr val="000000"/>
                </a:solidFill>
                <a:latin typeface="Times New Roman"/>
              </a:rPr>
              <a:t>Bộ</a:t>
            </a:r>
            <a:r>
              <a:rPr sz="1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Times New Roman"/>
              </a:rPr>
              <a:t>Guốc</a:t>
            </a:r>
            <a:r>
              <a:rPr sz="1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000000"/>
                </a:solidFill>
                <a:latin typeface="Times New Roman"/>
              </a:rPr>
              <a:t>chẵn</a:t>
            </a:r>
            <a:endParaRPr sz="1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Round head rectangle"/>
          <p:cNvSpPr/>
          <p:nvPr/>
        </p:nvSpPr>
        <p:spPr>
          <a:xfrm>
            <a:off x="6385682" y="5334294"/>
            <a:ext cx="1088017" cy="347776"/>
          </a:xfrm>
          <a:custGeom>
            <a:avLst/>
            <a:gdLst>
              <a:gd name="connsiteX0" fmla="*/ 501190 w 1002380"/>
              <a:gd name="connsiteY0" fmla="*/ 155388 h 310777"/>
              <a:gd name="connsiteX1" fmla="*/ 0 w 1002380"/>
              <a:gd name="connsiteY1" fmla="*/ 155388 h 310777"/>
              <a:gd name="connsiteX2" fmla="*/ 501190 w 1002380"/>
              <a:gd name="connsiteY2" fmla="*/ 0 h 310777"/>
              <a:gd name="connsiteX3" fmla="*/ 1002380 w 1002380"/>
              <a:gd name="connsiteY3" fmla="*/ 155388 h 310777"/>
              <a:gd name="connsiteX4" fmla="*/ 501190 w 1002380"/>
              <a:gd name="connsiteY4" fmla="*/ 310777 h 31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380" h="310777">
                <a:moveTo>
                  <a:pt x="155388" y="310777"/>
                </a:moveTo>
                <a:lnTo>
                  <a:pt x="846991" y="310777"/>
                </a:lnTo>
                <a:cubicBezTo>
                  <a:pt x="932812" y="310777"/>
                  <a:pt x="1002380" y="241209"/>
                  <a:pt x="1002380" y="155388"/>
                </a:cubicBezTo>
                <a:cubicBezTo>
                  <a:pt x="1002380" y="69567"/>
                  <a:pt x="932812" y="0"/>
                  <a:pt x="846991" y="0"/>
                </a:cubicBezTo>
                <a:lnTo>
                  <a:pt x="155388" y="0"/>
                </a:lnTo>
                <a:cubicBezTo>
                  <a:pt x="69567" y="0"/>
                  <a:pt x="0" y="69567"/>
                  <a:pt x="0" y="155388"/>
                </a:cubicBezTo>
                <a:cubicBezTo>
                  <a:pt x="0" y="241209"/>
                  <a:pt x="69567" y="310777"/>
                  <a:pt x="155388" y="310777"/>
                </a:cubicBezTo>
                <a:close/>
              </a:path>
            </a:pathLst>
          </a:custGeom>
          <a:solidFill>
            <a:srgbClr val="E297B5"/>
          </a:solidFill>
          <a:ln w="22800" cap="flat">
            <a:solidFill>
              <a:srgbClr val="6AA4AB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00">
                <a:solidFill>
                  <a:srgbClr val="000000"/>
                </a:solidFill>
                <a:latin typeface="Times New Roman"/>
              </a:rPr>
              <a:t>Bộ Voi</a:t>
            </a:r>
          </a:p>
        </p:txBody>
      </p:sp>
      <p:pic>
        <p:nvPicPr>
          <p:cNvPr id="222" name="Picture 2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023" y="2343972"/>
            <a:ext cx="1196148" cy="1233196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27" y="2792120"/>
            <a:ext cx="816683" cy="1079457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74" y="5688048"/>
            <a:ext cx="1072726" cy="880177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61" y="5611222"/>
            <a:ext cx="1032256" cy="896279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82" y="5753378"/>
            <a:ext cx="1113926" cy="790946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45" y="3309440"/>
            <a:ext cx="1183123" cy="927023"/>
          </a:xfrm>
          <a:prstGeom prst="rect">
            <a:avLst/>
          </a:prstGeom>
        </p:spPr>
      </p:pic>
      <p:sp>
        <p:nvSpPr>
          <p:cNvPr id="228" name="Rect balloon"/>
          <p:cNvSpPr/>
          <p:nvPr/>
        </p:nvSpPr>
        <p:spPr>
          <a:xfrm>
            <a:off x="6546715" y="225204"/>
            <a:ext cx="2029327" cy="1043426"/>
          </a:xfrm>
          <a:custGeom>
            <a:avLst/>
            <a:gdLst>
              <a:gd name="rtl" fmla="*/ 30400 w 1869600"/>
              <a:gd name="rtt" fmla="*/ 30400 h 932419"/>
              <a:gd name="rtr" fmla="*/ 1839200 w 1869600"/>
              <a:gd name="rtb" fmla="*/ 902019 h 932419"/>
            </a:gdLst>
            <a:ahLst/>
            <a:cxnLst/>
            <a:rect l="rtl" t="rtt" r="rtr" b="rtb"/>
            <a:pathLst>
              <a:path w="1869600" h="932419">
                <a:moveTo>
                  <a:pt x="139863" y="0"/>
                </a:moveTo>
                <a:lnTo>
                  <a:pt x="1729737" y="0"/>
                </a:lnTo>
                <a:cubicBezTo>
                  <a:pt x="1806983" y="0"/>
                  <a:pt x="1869600" y="62617"/>
                  <a:pt x="1869600" y="139863"/>
                </a:cubicBezTo>
                <a:lnTo>
                  <a:pt x="1869600" y="792556"/>
                </a:lnTo>
                <a:cubicBezTo>
                  <a:pt x="1869600" y="869802"/>
                  <a:pt x="1806983" y="932419"/>
                  <a:pt x="1729737" y="932419"/>
                </a:cubicBezTo>
                <a:lnTo>
                  <a:pt x="139863" y="932419"/>
                </a:lnTo>
                <a:cubicBezTo>
                  <a:pt x="62617" y="932419"/>
                  <a:pt x="0" y="869802"/>
                  <a:pt x="0" y="792556"/>
                </a:cubicBezTo>
                <a:lnTo>
                  <a:pt x="0" y="763864"/>
                </a:lnTo>
                <a:lnTo>
                  <a:pt x="-274915" y="706605"/>
                </a:lnTo>
                <a:lnTo>
                  <a:pt x="0" y="540083"/>
                </a:lnTo>
                <a:lnTo>
                  <a:pt x="0" y="139863"/>
                </a:lnTo>
                <a:cubicBezTo>
                  <a:pt x="0" y="62617"/>
                  <a:pt x="62617" y="0"/>
                  <a:pt x="139863" y="0"/>
                </a:cubicBezTo>
                <a:close/>
              </a:path>
            </a:pathLst>
          </a:custGeom>
          <a:solidFill>
            <a:srgbClr val="FFF2E7"/>
          </a:solidFill>
          <a:ln w="7600" cap="flat">
            <a:solidFill>
              <a:srgbClr val="FFC37C"/>
            </a:solidFill>
            <a:bevel/>
          </a:ln>
        </p:spPr>
        <p:txBody>
          <a:bodyPr wrap="square" lIns="36000" tIns="0" rIns="36000" bIns="0" rtlCol="0" anchor="t"/>
          <a:lstStyle/>
          <a:p>
            <a:pPr algn="l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Làm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thực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phẩm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Lợn</a:t>
            </a:r>
            <a:endParaRPr sz="1200" dirty="0">
              <a:solidFill>
                <a:srgbClr val="BC8000"/>
              </a:solidFill>
              <a:latin typeface="Times New Roman"/>
            </a:endParaRPr>
          </a:p>
          <a:p>
            <a:pPr algn="l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Lấy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sức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kéo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Trâu</a:t>
            </a:r>
            <a:endParaRPr sz="1200" dirty="0">
              <a:solidFill>
                <a:srgbClr val="BC8000"/>
              </a:solidFill>
              <a:latin typeface="Times New Roman"/>
            </a:endParaRPr>
          </a:p>
          <a:p>
            <a:pPr algn="l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Dược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liệu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Hươu</a:t>
            </a:r>
            <a:endParaRPr sz="1200" dirty="0">
              <a:solidFill>
                <a:srgbClr val="BC8000"/>
              </a:solidFill>
              <a:latin typeface="Times New Roman"/>
            </a:endParaRPr>
          </a:p>
          <a:p>
            <a:pPr algn="l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Làm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ĐV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thí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nghiệm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Thỏ</a:t>
            </a:r>
            <a:endParaRPr sz="1200" dirty="0">
              <a:solidFill>
                <a:srgbClr val="BC8000"/>
              </a:solidFill>
              <a:latin typeface="Times New Roman"/>
            </a:endParaRPr>
          </a:p>
        </p:txBody>
      </p:sp>
      <p:sp>
        <p:nvSpPr>
          <p:cNvPr id="229" name="Rect balloon"/>
          <p:cNvSpPr/>
          <p:nvPr/>
        </p:nvSpPr>
        <p:spPr>
          <a:xfrm>
            <a:off x="694203" y="243070"/>
            <a:ext cx="1691106" cy="1046219"/>
          </a:xfrm>
          <a:custGeom>
            <a:avLst/>
            <a:gdLst>
              <a:gd name="rtl" fmla="*/ 30400 w 1558000"/>
              <a:gd name="rtt" fmla="*/ 30400 h 934915"/>
              <a:gd name="rtr" fmla="*/ 1527600 w 1558000"/>
              <a:gd name="rtb" fmla="*/ 904515 h 934915"/>
            </a:gdLst>
            <a:ahLst/>
            <a:cxnLst/>
            <a:rect l="rtl" t="rtt" r="rtr" b="rtb"/>
            <a:pathLst>
              <a:path w="1558000" h="934915">
                <a:moveTo>
                  <a:pt x="140237" y="0"/>
                </a:moveTo>
                <a:lnTo>
                  <a:pt x="1417763" y="0"/>
                </a:lnTo>
                <a:cubicBezTo>
                  <a:pt x="1495216" y="0"/>
                  <a:pt x="1558000" y="62784"/>
                  <a:pt x="1558000" y="140237"/>
                </a:cubicBezTo>
                <a:lnTo>
                  <a:pt x="1558000" y="526625"/>
                </a:lnTo>
                <a:lnTo>
                  <a:pt x="1793600" y="690640"/>
                </a:lnTo>
                <a:lnTo>
                  <a:pt x="1558000" y="751005"/>
                </a:lnTo>
                <a:lnTo>
                  <a:pt x="1558000" y="794678"/>
                </a:lnTo>
                <a:cubicBezTo>
                  <a:pt x="1558000" y="872131"/>
                  <a:pt x="1495216" y="934915"/>
                  <a:pt x="1417763" y="934915"/>
                </a:cubicBezTo>
                <a:lnTo>
                  <a:pt x="140237" y="934915"/>
                </a:lnTo>
                <a:cubicBezTo>
                  <a:pt x="62784" y="934915"/>
                  <a:pt x="0" y="872131"/>
                  <a:pt x="0" y="794678"/>
                </a:cubicBezTo>
                <a:lnTo>
                  <a:pt x="0" y="140237"/>
                </a:lnTo>
                <a:cubicBezTo>
                  <a:pt x="0" y="62784"/>
                  <a:pt x="62784" y="0"/>
                  <a:pt x="140237" y="0"/>
                </a:cubicBezTo>
                <a:close/>
              </a:path>
            </a:pathLst>
          </a:custGeom>
          <a:solidFill>
            <a:srgbClr val="FFF2E7"/>
          </a:solidFill>
          <a:ln w="7600" cap="flat">
            <a:solidFill>
              <a:srgbClr val="FFC37C"/>
            </a:solidFill>
            <a:bevel/>
          </a:ln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Phá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hoại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mùa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màng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Chuột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đồng</a:t>
            </a:r>
            <a:endParaRPr sz="1200" dirty="0">
              <a:solidFill>
                <a:srgbClr val="BC8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BC8000"/>
                </a:solidFill>
                <a:latin typeface="Times New Roman"/>
              </a:rPr>
              <a:t>- ĐV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trung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gian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truyền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bệnh</a:t>
            </a:r>
            <a:r>
              <a:rPr sz="1200" dirty="0">
                <a:solidFill>
                  <a:srgbClr val="BC8000"/>
                </a:solidFill>
                <a:latin typeface="Times New Roman"/>
              </a:rPr>
              <a:t>: </a:t>
            </a:r>
            <a:r>
              <a:rPr sz="1200" dirty="0" err="1">
                <a:solidFill>
                  <a:srgbClr val="BC8000"/>
                </a:solidFill>
                <a:latin typeface="Times New Roman"/>
              </a:rPr>
              <a:t>Chuột</a:t>
            </a:r>
            <a:endParaRPr sz="1200" dirty="0">
              <a:solidFill>
                <a:srgbClr val="BC8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82" y="5772813"/>
            <a:ext cx="1131534" cy="636174"/>
          </a:xfrm>
          <a:prstGeom prst="rect">
            <a:avLst/>
          </a:prstGeom>
        </p:spPr>
      </p:pic>
      <p:grpSp>
        <p:nvGrpSpPr>
          <p:cNvPr id="67" name="Happy"/>
          <p:cNvGrpSpPr/>
          <p:nvPr/>
        </p:nvGrpSpPr>
        <p:grpSpPr>
          <a:xfrm>
            <a:off x="5486233" y="1283208"/>
            <a:ext cx="416722" cy="416722"/>
            <a:chOff x="5576386" y="1437756"/>
            <a:chExt cx="416722" cy="416722"/>
          </a:xfrm>
        </p:grpSpPr>
        <p:sp>
          <p:nvSpPr>
            <p:cNvPr id="68" name="Freeform 67"/>
            <p:cNvSpPr/>
            <p:nvPr/>
          </p:nvSpPr>
          <p:spPr>
            <a:xfrm>
              <a:off x="5576386" y="1437756"/>
              <a:ext cx="416722" cy="416722"/>
            </a:xfrm>
            <a:custGeom>
              <a:avLst/>
              <a:gdLst/>
              <a:ahLst/>
              <a:cxnLst/>
              <a:rect l="0" t="0" r="0" b="0"/>
              <a:pathLst>
                <a:path w="416722" h="416722">
                  <a:moveTo>
                    <a:pt x="0" y="208362"/>
                  </a:moveTo>
                  <a:cubicBezTo>
                    <a:pt x="0" y="93186"/>
                    <a:pt x="93271" y="0"/>
                    <a:pt x="208362" y="0"/>
                  </a:cubicBezTo>
                  <a:cubicBezTo>
                    <a:pt x="323420" y="0"/>
                    <a:pt x="416722" y="93186"/>
                    <a:pt x="416722" y="208362"/>
                  </a:cubicBezTo>
                  <a:cubicBezTo>
                    <a:pt x="416722" y="323350"/>
                    <a:pt x="323420" y="416722"/>
                    <a:pt x="208362" y="416722"/>
                  </a:cubicBezTo>
                  <a:cubicBezTo>
                    <a:pt x="93271" y="416722"/>
                    <a:pt x="0" y="323350"/>
                    <a:pt x="0" y="208362"/>
                  </a:cubicBezTo>
                  <a:close/>
                </a:path>
              </a:pathLst>
            </a:custGeom>
            <a:gradFill>
              <a:gsLst>
                <a:gs pos="0">
                  <a:srgbClr val="FDDE66"/>
                </a:gs>
                <a:gs pos="43000">
                  <a:srgbClr val="FCD63E"/>
                </a:gs>
                <a:gs pos="100000">
                  <a:srgbClr val="EABC04"/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69" name="Freeform 68"/>
            <p:cNvSpPr/>
            <p:nvPr/>
          </p:nvSpPr>
          <p:spPr>
            <a:xfrm>
              <a:off x="5583835" y="1445205"/>
              <a:ext cx="401826" cy="401826"/>
            </a:xfrm>
            <a:custGeom>
              <a:avLst/>
              <a:gdLst/>
              <a:ahLst/>
              <a:cxnLst/>
              <a:rect l="0" t="0" r="0" b="0"/>
              <a:pathLst>
                <a:path w="401826" h="401826">
                  <a:moveTo>
                    <a:pt x="0" y="200913"/>
                  </a:moveTo>
                  <a:cubicBezTo>
                    <a:pt x="0" y="89855"/>
                    <a:pt x="89937" y="0"/>
                    <a:pt x="200913" y="0"/>
                  </a:cubicBezTo>
                  <a:cubicBezTo>
                    <a:pt x="311859" y="0"/>
                    <a:pt x="401826" y="89855"/>
                    <a:pt x="401826" y="200913"/>
                  </a:cubicBezTo>
                  <a:cubicBezTo>
                    <a:pt x="401826" y="311792"/>
                    <a:pt x="311859" y="401826"/>
                    <a:pt x="200913" y="401826"/>
                  </a:cubicBezTo>
                  <a:cubicBezTo>
                    <a:pt x="89937" y="401826"/>
                    <a:pt x="0" y="311792"/>
                    <a:pt x="0" y="20091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6000"/>
                  </a:srgbClr>
                </a:gs>
                <a:gs pos="1000">
                  <a:srgbClr val="FFFFFF">
                    <a:alpha val="36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70" name="Freeform 69"/>
            <p:cNvSpPr/>
            <p:nvPr/>
          </p:nvSpPr>
          <p:spPr>
            <a:xfrm>
              <a:off x="5591461" y="1444609"/>
              <a:ext cx="383033" cy="155829"/>
            </a:xfrm>
            <a:custGeom>
              <a:avLst/>
              <a:gdLst/>
              <a:ahLst/>
              <a:cxnLst/>
              <a:rect l="0" t="0" r="0" b="0"/>
              <a:pathLst>
                <a:path w="383033" h="155829">
                  <a:moveTo>
                    <a:pt x="758" y="136547"/>
                  </a:moveTo>
                  <a:cubicBezTo>
                    <a:pt x="13856" y="89027"/>
                    <a:pt x="81501" y="0"/>
                    <a:pt x="192512" y="0"/>
                  </a:cubicBezTo>
                  <a:cubicBezTo>
                    <a:pt x="303424" y="0"/>
                    <a:pt x="364694" y="82961"/>
                    <a:pt x="381895" y="136547"/>
                  </a:cubicBezTo>
                  <a:cubicBezTo>
                    <a:pt x="394014" y="190133"/>
                    <a:pt x="303760" y="115315"/>
                    <a:pt x="192814" y="115315"/>
                  </a:cubicBezTo>
                  <a:cubicBezTo>
                    <a:pt x="81836" y="115315"/>
                    <a:pt x="-9398" y="187099"/>
                    <a:pt x="758" y="136547"/>
                  </a:cubicBezTo>
                  <a:close/>
                </a:path>
              </a:pathLst>
            </a:custGeom>
            <a:solidFill>
              <a:srgbClr val="FFFFFF">
                <a:alpha val="29000"/>
              </a:srgbClr>
            </a:solidFill>
            <a:ln w="7600" cap="flat">
              <a:noFill/>
              <a:bevel/>
            </a:ln>
          </p:spPr>
        </p:sp>
        <p:grpSp>
          <p:nvGrpSpPr>
            <p:cNvPr id="71" name="Group 70"/>
            <p:cNvGrpSpPr/>
            <p:nvPr/>
          </p:nvGrpSpPr>
          <p:grpSpPr>
            <a:xfrm>
              <a:off x="5645549" y="1510041"/>
              <a:ext cx="278398" cy="272152"/>
              <a:chOff x="5645549" y="1510041"/>
              <a:chExt cx="278398" cy="272152"/>
            </a:xfrm>
          </p:grpSpPr>
          <p:sp>
            <p:nvSpPr>
              <p:cNvPr id="72" name="Freeform 71"/>
              <p:cNvSpPr/>
              <p:nvPr/>
            </p:nvSpPr>
            <p:spPr>
              <a:xfrm>
                <a:off x="5655354" y="1701910"/>
                <a:ext cx="258788" cy="80051"/>
              </a:xfrm>
              <a:custGeom>
                <a:avLst/>
                <a:gdLst/>
                <a:ahLst/>
                <a:cxnLst/>
                <a:rect l="0" t="0" r="0" b="0"/>
                <a:pathLst>
                  <a:path w="258788" h="80051">
                    <a:moveTo>
                      <a:pt x="0" y="-114"/>
                    </a:moveTo>
                    <a:cubicBezTo>
                      <a:pt x="0" y="-114"/>
                      <a:pt x="123975" y="141049"/>
                      <a:pt x="258788" y="-114"/>
                    </a:cubicBezTo>
                    <a:cubicBezTo>
                      <a:pt x="258788" y="-114"/>
                      <a:pt x="141012" y="180802"/>
                      <a:pt x="0" y="-114"/>
                    </a:cubicBezTo>
                    <a:close/>
                  </a:path>
                </a:pathLst>
              </a:custGeom>
              <a:solidFill>
                <a:srgbClr val="606060"/>
              </a:solidFill>
              <a:ln w="7600" cap="flat">
                <a:solidFill>
                  <a:srgbClr val="606060"/>
                </a:solidFill>
                <a:bevel/>
              </a:ln>
            </p:spPr>
          </p:sp>
          <p:grpSp>
            <p:nvGrpSpPr>
              <p:cNvPr id="73" name="Group 72"/>
              <p:cNvGrpSpPr/>
              <p:nvPr/>
            </p:nvGrpSpPr>
            <p:grpSpPr>
              <a:xfrm>
                <a:off x="5645549" y="1510041"/>
                <a:ext cx="278398" cy="137062"/>
                <a:chOff x="5645549" y="1510041"/>
                <a:chExt cx="278398" cy="137062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5645412" y="1509959"/>
                  <a:ext cx="119478" cy="137226"/>
                  <a:chOff x="5645412" y="1509959"/>
                  <a:chExt cx="119478" cy="137226"/>
                </a:xfrm>
              </p:grpSpPr>
              <p:sp>
                <p:nvSpPr>
                  <p:cNvPr id="79" name="Freeform 78"/>
                  <p:cNvSpPr/>
                  <p:nvPr/>
                </p:nvSpPr>
                <p:spPr>
                  <a:xfrm>
                    <a:off x="5645477" y="1510092"/>
                    <a:ext cx="119349" cy="1369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349" h="136961">
                        <a:moveTo>
                          <a:pt x="0" y="68481"/>
                        </a:moveTo>
                        <a:cubicBezTo>
                          <a:pt x="0" y="30537"/>
                          <a:pt x="26648" y="-138"/>
                          <a:pt x="59675" y="-138"/>
                        </a:cubicBezTo>
                        <a:cubicBezTo>
                          <a:pt x="92563" y="-138"/>
                          <a:pt x="119349" y="30537"/>
                          <a:pt x="119349" y="68481"/>
                        </a:cubicBezTo>
                        <a:cubicBezTo>
                          <a:pt x="119349" y="106217"/>
                          <a:pt x="92563" y="136961"/>
                          <a:pt x="59675" y="136961"/>
                        </a:cubicBezTo>
                        <a:cubicBezTo>
                          <a:pt x="26648" y="136961"/>
                          <a:pt x="0" y="106217"/>
                          <a:pt x="0" y="68481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80" name="Freeform 79"/>
                  <p:cNvSpPr/>
                  <p:nvPr/>
                </p:nvSpPr>
                <p:spPr>
                  <a:xfrm>
                    <a:off x="5650389" y="1518714"/>
                    <a:ext cx="109524" cy="125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524" h="125686">
                        <a:moveTo>
                          <a:pt x="0" y="62843"/>
                        </a:moveTo>
                        <a:cubicBezTo>
                          <a:pt x="0" y="28023"/>
                          <a:pt x="24455" y="-127"/>
                          <a:pt x="54762" y="-127"/>
                        </a:cubicBezTo>
                        <a:cubicBezTo>
                          <a:pt x="84943" y="-127"/>
                          <a:pt x="109524" y="28023"/>
                          <a:pt x="109524" y="62843"/>
                        </a:cubicBezTo>
                        <a:cubicBezTo>
                          <a:pt x="109524" y="97473"/>
                          <a:pt x="84943" y="125686"/>
                          <a:pt x="54762" y="125686"/>
                        </a:cubicBezTo>
                        <a:cubicBezTo>
                          <a:pt x="24455" y="125686"/>
                          <a:pt x="0" y="97473"/>
                          <a:pt x="0" y="628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81" name="Freeform 80"/>
                  <p:cNvSpPr/>
                  <p:nvPr/>
                </p:nvSpPr>
                <p:spPr>
                  <a:xfrm>
                    <a:off x="5664181" y="1577405"/>
                    <a:ext cx="81940" cy="669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940" h="66995">
                        <a:moveTo>
                          <a:pt x="0" y="33497"/>
                        </a:moveTo>
                        <a:cubicBezTo>
                          <a:pt x="0" y="14937"/>
                          <a:pt x="18296" y="-68"/>
                          <a:pt x="40970" y="-68"/>
                        </a:cubicBezTo>
                        <a:cubicBezTo>
                          <a:pt x="63550" y="-68"/>
                          <a:pt x="81940" y="14937"/>
                          <a:pt x="81940" y="33497"/>
                        </a:cubicBezTo>
                        <a:cubicBezTo>
                          <a:pt x="81940" y="51956"/>
                          <a:pt x="63550" y="66995"/>
                          <a:pt x="40970" y="66995"/>
                        </a:cubicBezTo>
                        <a:cubicBezTo>
                          <a:pt x="18296" y="66995"/>
                          <a:pt x="0" y="51956"/>
                          <a:pt x="0" y="33497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5804460" y="1509959"/>
                  <a:ext cx="119478" cy="137226"/>
                  <a:chOff x="5804460" y="1509959"/>
                  <a:chExt cx="119478" cy="137226"/>
                </a:xfrm>
              </p:grpSpPr>
              <p:sp>
                <p:nvSpPr>
                  <p:cNvPr id="76" name="Freeform 75"/>
                  <p:cNvSpPr/>
                  <p:nvPr/>
                </p:nvSpPr>
                <p:spPr>
                  <a:xfrm>
                    <a:off x="5804525" y="1510092"/>
                    <a:ext cx="119349" cy="13696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9349" h="136961">
                        <a:moveTo>
                          <a:pt x="0" y="68481"/>
                        </a:moveTo>
                        <a:cubicBezTo>
                          <a:pt x="0" y="30537"/>
                          <a:pt x="26648" y="-138"/>
                          <a:pt x="59675" y="-138"/>
                        </a:cubicBezTo>
                        <a:cubicBezTo>
                          <a:pt x="92563" y="-138"/>
                          <a:pt x="119349" y="30537"/>
                          <a:pt x="119349" y="68481"/>
                        </a:cubicBezTo>
                        <a:cubicBezTo>
                          <a:pt x="119349" y="106217"/>
                          <a:pt x="92563" y="136961"/>
                          <a:pt x="59675" y="136961"/>
                        </a:cubicBezTo>
                        <a:cubicBezTo>
                          <a:pt x="26648" y="136961"/>
                          <a:pt x="0" y="106217"/>
                          <a:pt x="0" y="68481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77" name="Freeform 76"/>
                  <p:cNvSpPr/>
                  <p:nvPr/>
                </p:nvSpPr>
                <p:spPr>
                  <a:xfrm>
                    <a:off x="5809437" y="1518714"/>
                    <a:ext cx="109524" cy="1256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9524" h="125686">
                        <a:moveTo>
                          <a:pt x="0" y="62843"/>
                        </a:moveTo>
                        <a:cubicBezTo>
                          <a:pt x="0" y="28023"/>
                          <a:pt x="24455" y="-127"/>
                          <a:pt x="54762" y="-127"/>
                        </a:cubicBezTo>
                        <a:cubicBezTo>
                          <a:pt x="84943" y="-127"/>
                          <a:pt x="109524" y="28023"/>
                          <a:pt x="109524" y="62843"/>
                        </a:cubicBezTo>
                        <a:cubicBezTo>
                          <a:pt x="109524" y="97473"/>
                          <a:pt x="84943" y="125686"/>
                          <a:pt x="54762" y="125686"/>
                        </a:cubicBezTo>
                        <a:cubicBezTo>
                          <a:pt x="24455" y="125686"/>
                          <a:pt x="0" y="97473"/>
                          <a:pt x="0" y="628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78" name="Freeform 77"/>
                  <p:cNvSpPr/>
                  <p:nvPr/>
                </p:nvSpPr>
                <p:spPr>
                  <a:xfrm>
                    <a:off x="5823229" y="1577405"/>
                    <a:ext cx="81940" cy="6699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1940" h="66995">
                        <a:moveTo>
                          <a:pt x="0" y="33497"/>
                        </a:moveTo>
                        <a:cubicBezTo>
                          <a:pt x="0" y="14937"/>
                          <a:pt x="18296" y="-68"/>
                          <a:pt x="40970" y="-68"/>
                        </a:cubicBezTo>
                        <a:cubicBezTo>
                          <a:pt x="63550" y="-68"/>
                          <a:pt x="81940" y="14937"/>
                          <a:pt x="81940" y="33497"/>
                        </a:cubicBezTo>
                        <a:cubicBezTo>
                          <a:pt x="81940" y="51956"/>
                          <a:pt x="63550" y="66995"/>
                          <a:pt x="40970" y="66995"/>
                        </a:cubicBezTo>
                        <a:cubicBezTo>
                          <a:pt x="18296" y="66995"/>
                          <a:pt x="0" y="51956"/>
                          <a:pt x="0" y="33497"/>
                        </a:cubicBezTo>
                        <a:close/>
                      </a:path>
                    </a:pathLst>
                  </a:custGeom>
                  <a:solidFill>
                    <a:srgbClr val="606060"/>
                  </a:solidFill>
                  <a:ln w="7600" cap="flat">
                    <a:noFill/>
                    <a:bevel/>
                  </a:ln>
                </p:spPr>
              </p:sp>
            </p:grpSp>
          </p:grpSp>
        </p:grpSp>
      </p:grpSp>
      <p:grpSp>
        <p:nvGrpSpPr>
          <p:cNvPr id="82" name="Sad"/>
          <p:cNvGrpSpPr/>
          <p:nvPr/>
        </p:nvGrpSpPr>
        <p:grpSpPr>
          <a:xfrm>
            <a:off x="2946556" y="1287008"/>
            <a:ext cx="357200" cy="357200"/>
            <a:chOff x="3036709" y="1441556"/>
            <a:chExt cx="357200" cy="357200"/>
          </a:xfrm>
        </p:grpSpPr>
        <p:sp>
          <p:nvSpPr>
            <p:cNvPr id="83" name="Freeform 82"/>
            <p:cNvSpPr/>
            <p:nvPr/>
          </p:nvSpPr>
          <p:spPr>
            <a:xfrm>
              <a:off x="3036709" y="1441556"/>
              <a:ext cx="357200" cy="357200"/>
            </a:xfrm>
            <a:custGeom>
              <a:avLst/>
              <a:gdLst/>
              <a:ahLst/>
              <a:cxnLst/>
              <a:rect l="0" t="0" r="0" b="0"/>
              <a:pathLst>
                <a:path w="357200" h="357200">
                  <a:moveTo>
                    <a:pt x="0" y="178600"/>
                  </a:moveTo>
                  <a:cubicBezTo>
                    <a:pt x="0" y="79876"/>
                    <a:pt x="79948" y="0"/>
                    <a:pt x="178600" y="0"/>
                  </a:cubicBezTo>
                  <a:cubicBezTo>
                    <a:pt x="277224" y="0"/>
                    <a:pt x="357200" y="79876"/>
                    <a:pt x="357200" y="178600"/>
                  </a:cubicBezTo>
                  <a:cubicBezTo>
                    <a:pt x="357200" y="277164"/>
                    <a:pt x="277224" y="357200"/>
                    <a:pt x="178600" y="357200"/>
                  </a:cubicBezTo>
                  <a:cubicBezTo>
                    <a:pt x="79948" y="357200"/>
                    <a:pt x="0" y="277164"/>
                    <a:pt x="0" y="178600"/>
                  </a:cubicBezTo>
                  <a:close/>
                </a:path>
              </a:pathLst>
            </a:custGeom>
            <a:gradFill>
              <a:gsLst>
                <a:gs pos="0">
                  <a:srgbClr val="FDDE66"/>
                </a:gs>
                <a:gs pos="43000">
                  <a:srgbClr val="FCD63E"/>
                </a:gs>
                <a:gs pos="100000">
                  <a:srgbClr val="EABC04"/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84" name="Freeform 83"/>
            <p:cNvSpPr/>
            <p:nvPr/>
          </p:nvSpPr>
          <p:spPr>
            <a:xfrm>
              <a:off x="3043093" y="1447940"/>
              <a:ext cx="344431" cy="344431"/>
            </a:xfrm>
            <a:custGeom>
              <a:avLst/>
              <a:gdLst/>
              <a:ahLst/>
              <a:cxnLst/>
              <a:rect l="0" t="0" r="0" b="0"/>
              <a:pathLst>
                <a:path w="344431" h="344431">
                  <a:moveTo>
                    <a:pt x="0" y="172216"/>
                  </a:moveTo>
                  <a:cubicBezTo>
                    <a:pt x="0" y="77021"/>
                    <a:pt x="77091" y="0"/>
                    <a:pt x="172216" y="0"/>
                  </a:cubicBezTo>
                  <a:cubicBezTo>
                    <a:pt x="267315" y="0"/>
                    <a:pt x="344431" y="77021"/>
                    <a:pt x="344431" y="172216"/>
                  </a:cubicBezTo>
                  <a:cubicBezTo>
                    <a:pt x="344431" y="267257"/>
                    <a:pt x="267315" y="344431"/>
                    <a:pt x="172216" y="344431"/>
                  </a:cubicBezTo>
                  <a:cubicBezTo>
                    <a:pt x="77091" y="344431"/>
                    <a:pt x="0" y="267257"/>
                    <a:pt x="0" y="17221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6000"/>
                  </a:srgbClr>
                </a:gs>
                <a:gs pos="1000">
                  <a:srgbClr val="FFFFFF">
                    <a:alpha val="36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 w="7600" cap="flat">
              <a:noFill/>
              <a:bevel/>
            </a:ln>
          </p:spPr>
        </p:sp>
        <p:sp>
          <p:nvSpPr>
            <p:cNvPr id="85" name="Freeform 84"/>
            <p:cNvSpPr/>
            <p:nvPr/>
          </p:nvSpPr>
          <p:spPr>
            <a:xfrm>
              <a:off x="3049630" y="1447507"/>
              <a:ext cx="328322" cy="133571"/>
            </a:xfrm>
            <a:custGeom>
              <a:avLst/>
              <a:gdLst/>
              <a:ahLst/>
              <a:cxnLst/>
              <a:rect l="0" t="0" r="0" b="0"/>
              <a:pathLst>
                <a:path w="328322" h="133571">
                  <a:moveTo>
                    <a:pt x="650" y="117043"/>
                  </a:moveTo>
                  <a:cubicBezTo>
                    <a:pt x="11877" y="76311"/>
                    <a:pt x="69860" y="0"/>
                    <a:pt x="165014" y="0"/>
                  </a:cubicBezTo>
                  <a:cubicBezTo>
                    <a:pt x="260085" y="0"/>
                    <a:pt x="312602" y="71111"/>
                    <a:pt x="327347" y="117043"/>
                  </a:cubicBezTo>
                  <a:cubicBezTo>
                    <a:pt x="337736" y="162975"/>
                    <a:pt x="260372" y="98843"/>
                    <a:pt x="165273" y="98843"/>
                  </a:cubicBezTo>
                  <a:cubicBezTo>
                    <a:pt x="70147" y="98843"/>
                    <a:pt x="-8056" y="160374"/>
                    <a:pt x="650" y="117043"/>
                  </a:cubicBezTo>
                  <a:close/>
                </a:path>
              </a:pathLst>
            </a:custGeom>
            <a:solidFill>
              <a:srgbClr val="FFFFFF">
                <a:alpha val="29000"/>
              </a:srgbClr>
            </a:solidFill>
            <a:ln w="7600" cap="flat">
              <a:noFill/>
              <a:bevel/>
            </a:ln>
          </p:spPr>
        </p:sp>
        <p:sp>
          <p:nvSpPr>
            <p:cNvPr id="86" name="Freeform 85"/>
            <p:cNvSpPr/>
            <p:nvPr/>
          </p:nvSpPr>
          <p:spPr>
            <a:xfrm flipV="1">
              <a:off x="3125251" y="1682731"/>
              <a:ext cx="180118" cy="51362"/>
            </a:xfrm>
            <a:custGeom>
              <a:avLst/>
              <a:gdLst/>
              <a:ahLst/>
              <a:cxnLst/>
              <a:rect l="0" t="0" r="0" b="0"/>
              <a:pathLst>
                <a:path w="180118" h="51362">
                  <a:moveTo>
                    <a:pt x="0" y="-65"/>
                  </a:moveTo>
                  <a:cubicBezTo>
                    <a:pt x="0" y="-65"/>
                    <a:pt x="86287" y="90480"/>
                    <a:pt x="180118" y="-65"/>
                  </a:cubicBezTo>
                  <a:cubicBezTo>
                    <a:pt x="180118" y="-65"/>
                    <a:pt x="98145" y="115979"/>
                    <a:pt x="0" y="-65"/>
                  </a:cubicBezTo>
                  <a:close/>
                </a:path>
              </a:pathLst>
            </a:custGeom>
            <a:solidFill>
              <a:srgbClr val="606060"/>
            </a:solidFill>
            <a:ln w="7600" cap="flat">
              <a:solidFill>
                <a:srgbClr val="606060"/>
              </a:solidFill>
              <a:bevel/>
            </a:ln>
          </p:spPr>
        </p:sp>
        <p:grpSp>
          <p:nvGrpSpPr>
            <p:cNvPr id="87" name="Group 86"/>
            <p:cNvGrpSpPr/>
            <p:nvPr/>
          </p:nvGrpSpPr>
          <p:grpSpPr>
            <a:xfrm>
              <a:off x="3095993" y="1503337"/>
              <a:ext cx="238633" cy="117485"/>
              <a:chOff x="3095993" y="1503337"/>
              <a:chExt cx="238633" cy="117485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3095876" y="1503267"/>
                <a:ext cx="102412" cy="117626"/>
                <a:chOff x="3095876" y="1503267"/>
                <a:chExt cx="102412" cy="117626"/>
              </a:xfrm>
            </p:grpSpPr>
            <p:sp>
              <p:nvSpPr>
                <p:cNvPr id="93" name="Freeform 92"/>
                <p:cNvSpPr/>
                <p:nvPr/>
              </p:nvSpPr>
              <p:spPr>
                <a:xfrm>
                  <a:off x="3095931" y="1503380"/>
                  <a:ext cx="102302" cy="117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302" h="117399">
                      <a:moveTo>
                        <a:pt x="0" y="58699"/>
                      </a:moveTo>
                      <a:cubicBezTo>
                        <a:pt x="0" y="26175"/>
                        <a:pt x="22842" y="-118"/>
                        <a:pt x="51151" y="-118"/>
                      </a:cubicBezTo>
                      <a:cubicBezTo>
                        <a:pt x="79342" y="-118"/>
                        <a:pt x="102302" y="26175"/>
                        <a:pt x="102302" y="58699"/>
                      </a:cubicBezTo>
                      <a:cubicBezTo>
                        <a:pt x="102302" y="91046"/>
                        <a:pt x="79342" y="117399"/>
                        <a:pt x="51151" y="117399"/>
                      </a:cubicBezTo>
                      <a:cubicBezTo>
                        <a:pt x="22842" y="117399"/>
                        <a:pt x="0" y="91046"/>
                        <a:pt x="0" y="58699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  <p:sp>
              <p:nvSpPr>
                <p:cNvPr id="94" name="Freeform 93"/>
                <p:cNvSpPr/>
                <p:nvPr/>
              </p:nvSpPr>
              <p:spPr>
                <a:xfrm>
                  <a:off x="3100142" y="1510771"/>
                  <a:ext cx="93880" cy="107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880" h="107734">
                      <a:moveTo>
                        <a:pt x="0" y="53867"/>
                      </a:moveTo>
                      <a:cubicBezTo>
                        <a:pt x="0" y="24021"/>
                        <a:pt x="20962" y="-109"/>
                        <a:pt x="46940" y="-109"/>
                      </a:cubicBezTo>
                      <a:cubicBezTo>
                        <a:pt x="72810" y="-109"/>
                        <a:pt x="93880" y="24021"/>
                        <a:pt x="93880" y="53867"/>
                      </a:cubicBezTo>
                      <a:cubicBezTo>
                        <a:pt x="93880" y="83551"/>
                        <a:pt x="72810" y="107734"/>
                        <a:pt x="46940" y="107734"/>
                      </a:cubicBezTo>
                      <a:cubicBezTo>
                        <a:pt x="20962" y="107734"/>
                        <a:pt x="0" y="83551"/>
                        <a:pt x="0" y="53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95" name="Freeform 94"/>
                <p:cNvSpPr/>
                <p:nvPr/>
              </p:nvSpPr>
              <p:spPr>
                <a:xfrm>
                  <a:off x="3111964" y="1561080"/>
                  <a:ext cx="70236" cy="574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236" h="57426">
                      <a:moveTo>
                        <a:pt x="0" y="28713"/>
                      </a:moveTo>
                      <a:cubicBezTo>
                        <a:pt x="0" y="12804"/>
                        <a:pt x="15682" y="-58"/>
                        <a:pt x="35118" y="-58"/>
                      </a:cubicBezTo>
                      <a:cubicBezTo>
                        <a:pt x="54473" y="-58"/>
                        <a:pt x="70236" y="12804"/>
                        <a:pt x="70236" y="28713"/>
                      </a:cubicBezTo>
                      <a:cubicBezTo>
                        <a:pt x="70236" y="44535"/>
                        <a:pt x="54473" y="57426"/>
                        <a:pt x="35118" y="57426"/>
                      </a:cubicBezTo>
                      <a:cubicBezTo>
                        <a:pt x="15682" y="57426"/>
                        <a:pt x="0" y="44535"/>
                        <a:pt x="0" y="28713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3232207" y="1503267"/>
                <a:ext cx="102412" cy="117626"/>
                <a:chOff x="3232207" y="1503267"/>
                <a:chExt cx="102412" cy="117626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3232262" y="1503380"/>
                  <a:ext cx="102302" cy="1173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302" h="117399">
                      <a:moveTo>
                        <a:pt x="0" y="58699"/>
                      </a:moveTo>
                      <a:cubicBezTo>
                        <a:pt x="0" y="26175"/>
                        <a:pt x="22842" y="-118"/>
                        <a:pt x="51151" y="-118"/>
                      </a:cubicBezTo>
                      <a:cubicBezTo>
                        <a:pt x="79342" y="-118"/>
                        <a:pt x="102302" y="26175"/>
                        <a:pt x="102302" y="58699"/>
                      </a:cubicBezTo>
                      <a:cubicBezTo>
                        <a:pt x="102302" y="91046"/>
                        <a:pt x="79342" y="117399"/>
                        <a:pt x="51151" y="117399"/>
                      </a:cubicBezTo>
                      <a:cubicBezTo>
                        <a:pt x="22842" y="117399"/>
                        <a:pt x="0" y="91046"/>
                        <a:pt x="0" y="58699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  <p:sp>
              <p:nvSpPr>
                <p:cNvPr id="91" name="Freeform 90"/>
                <p:cNvSpPr/>
                <p:nvPr/>
              </p:nvSpPr>
              <p:spPr>
                <a:xfrm>
                  <a:off x="3236473" y="1510771"/>
                  <a:ext cx="93880" cy="1077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880" h="107734">
                      <a:moveTo>
                        <a:pt x="0" y="53867"/>
                      </a:moveTo>
                      <a:cubicBezTo>
                        <a:pt x="0" y="24021"/>
                        <a:pt x="20962" y="-109"/>
                        <a:pt x="46940" y="-109"/>
                      </a:cubicBezTo>
                      <a:cubicBezTo>
                        <a:pt x="72810" y="-109"/>
                        <a:pt x="93880" y="24021"/>
                        <a:pt x="93880" y="53867"/>
                      </a:cubicBezTo>
                      <a:cubicBezTo>
                        <a:pt x="93880" y="83551"/>
                        <a:pt x="72810" y="107734"/>
                        <a:pt x="46940" y="107734"/>
                      </a:cubicBezTo>
                      <a:cubicBezTo>
                        <a:pt x="20962" y="107734"/>
                        <a:pt x="0" y="83551"/>
                        <a:pt x="0" y="53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92" name="Freeform 91"/>
                <p:cNvSpPr/>
                <p:nvPr/>
              </p:nvSpPr>
              <p:spPr>
                <a:xfrm>
                  <a:off x="3248295" y="1561080"/>
                  <a:ext cx="70236" cy="574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0236" h="57426">
                      <a:moveTo>
                        <a:pt x="0" y="28713"/>
                      </a:moveTo>
                      <a:cubicBezTo>
                        <a:pt x="0" y="12804"/>
                        <a:pt x="15682" y="-58"/>
                        <a:pt x="35118" y="-58"/>
                      </a:cubicBezTo>
                      <a:cubicBezTo>
                        <a:pt x="54473" y="-58"/>
                        <a:pt x="70236" y="12804"/>
                        <a:pt x="70236" y="28713"/>
                      </a:cubicBezTo>
                      <a:cubicBezTo>
                        <a:pt x="70236" y="44535"/>
                        <a:pt x="54473" y="57426"/>
                        <a:pt x="35118" y="57426"/>
                      </a:cubicBezTo>
                      <a:cubicBezTo>
                        <a:pt x="15682" y="57426"/>
                        <a:pt x="0" y="44535"/>
                        <a:pt x="0" y="28713"/>
                      </a:cubicBezTo>
                      <a:close/>
                    </a:path>
                  </a:pathLst>
                </a:custGeom>
                <a:solidFill>
                  <a:srgbClr val="606060"/>
                </a:solidFill>
                <a:ln w="7600" cap="flat">
                  <a:noFill/>
                  <a:bevel/>
                </a:ln>
              </p:spPr>
            </p:sp>
          </p:grpSp>
        </p:grp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60" y="111056"/>
            <a:ext cx="934800" cy="700198"/>
          </a:xfrm>
          <a:prstGeom prst="rect">
            <a:avLst/>
          </a:prstGeom>
        </p:spPr>
      </p:pic>
      <p:sp>
        <p:nvSpPr>
          <p:cNvPr id="97" name="Round head rectangle"/>
          <p:cNvSpPr/>
          <p:nvPr/>
        </p:nvSpPr>
        <p:spPr>
          <a:xfrm>
            <a:off x="63024" y="2064117"/>
            <a:ext cx="570000" cy="501600"/>
          </a:xfrm>
          <a:custGeom>
            <a:avLst/>
            <a:gdLst>
              <a:gd name="connsiteX0" fmla="*/ 285000 w 570000"/>
              <a:gd name="connsiteY0" fmla="*/ 250800 h 501600"/>
              <a:gd name="connsiteX1" fmla="*/ 0 w 570000"/>
              <a:gd name="connsiteY1" fmla="*/ 250800 h 501600"/>
              <a:gd name="connsiteX2" fmla="*/ 285000 w 570000"/>
              <a:gd name="connsiteY2" fmla="*/ 0 h 501600"/>
              <a:gd name="connsiteX3" fmla="*/ 570000 w 570000"/>
              <a:gd name="connsiteY3" fmla="*/ 250800 h 501600"/>
              <a:gd name="connsiteX4" fmla="*/ 285000 w 570000"/>
              <a:gd name="connsiteY4" fmla="*/ 501600 h 5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00" h="501600">
                <a:moveTo>
                  <a:pt x="142500" y="501600"/>
                </a:moveTo>
                <a:lnTo>
                  <a:pt x="427500" y="501600"/>
                </a:lnTo>
                <a:cubicBezTo>
                  <a:pt x="506203" y="501600"/>
                  <a:pt x="570000" y="437803"/>
                  <a:pt x="570000" y="250800"/>
                </a:cubicBezTo>
                <a:cubicBezTo>
                  <a:pt x="570000" y="63797"/>
                  <a:pt x="506203" y="0"/>
                  <a:pt x="427500" y="0"/>
                </a:cubicBezTo>
                <a:lnTo>
                  <a:pt x="142500" y="0"/>
                </a:lnTo>
                <a:cubicBezTo>
                  <a:pt x="63797" y="0"/>
                  <a:pt x="0" y="63797"/>
                  <a:pt x="0" y="250800"/>
                </a:cubicBezTo>
                <a:cubicBezTo>
                  <a:pt x="0" y="437803"/>
                  <a:pt x="63797" y="501600"/>
                  <a:pt x="142500" y="501600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216" dirty="0" err="1" smtClean="0">
                <a:solidFill>
                  <a:srgbClr val="000000"/>
                </a:solidFill>
                <a:latin typeface="Times New Roman"/>
              </a:rPr>
              <a:t>Thú</a:t>
            </a:r>
            <a:r>
              <a:rPr lang="en-US" sz="1216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216" dirty="0" err="1" smtClean="0">
                <a:solidFill>
                  <a:srgbClr val="000000"/>
                </a:solidFill>
                <a:latin typeface="Times New Roman"/>
              </a:rPr>
              <a:t>đẻ</a:t>
            </a:r>
            <a:r>
              <a:rPr lang="en-US" sz="1216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216" dirty="0" err="1" smtClean="0">
                <a:solidFill>
                  <a:srgbClr val="000000"/>
                </a:solidFill>
                <a:latin typeface="Times New Roman"/>
              </a:rPr>
              <a:t>trứng</a:t>
            </a:r>
            <a:endParaRPr sz="1216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Round head rectangle"/>
          <p:cNvSpPr/>
          <p:nvPr/>
        </p:nvSpPr>
        <p:spPr>
          <a:xfrm>
            <a:off x="63024" y="2621144"/>
            <a:ext cx="570000" cy="501600"/>
          </a:xfrm>
          <a:custGeom>
            <a:avLst/>
            <a:gdLst>
              <a:gd name="connsiteX0" fmla="*/ 285000 w 570000"/>
              <a:gd name="connsiteY0" fmla="*/ 250800 h 501600"/>
              <a:gd name="connsiteX1" fmla="*/ 0 w 570000"/>
              <a:gd name="connsiteY1" fmla="*/ 250800 h 501600"/>
              <a:gd name="connsiteX2" fmla="*/ 285000 w 570000"/>
              <a:gd name="connsiteY2" fmla="*/ 0 h 501600"/>
              <a:gd name="connsiteX3" fmla="*/ 570000 w 570000"/>
              <a:gd name="connsiteY3" fmla="*/ 250800 h 501600"/>
              <a:gd name="connsiteX4" fmla="*/ 285000 w 570000"/>
              <a:gd name="connsiteY4" fmla="*/ 501600 h 5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000" h="501600">
                <a:moveTo>
                  <a:pt x="142500" y="501600"/>
                </a:moveTo>
                <a:lnTo>
                  <a:pt x="427500" y="501600"/>
                </a:lnTo>
                <a:cubicBezTo>
                  <a:pt x="506203" y="501600"/>
                  <a:pt x="570000" y="437803"/>
                  <a:pt x="570000" y="250800"/>
                </a:cubicBezTo>
                <a:cubicBezTo>
                  <a:pt x="570000" y="63797"/>
                  <a:pt x="506203" y="0"/>
                  <a:pt x="427500" y="0"/>
                </a:cubicBezTo>
                <a:lnTo>
                  <a:pt x="142500" y="0"/>
                </a:lnTo>
                <a:cubicBezTo>
                  <a:pt x="63797" y="0"/>
                  <a:pt x="0" y="63797"/>
                  <a:pt x="0" y="250800"/>
                </a:cubicBezTo>
                <a:cubicBezTo>
                  <a:pt x="0" y="437803"/>
                  <a:pt x="63797" y="501600"/>
                  <a:pt x="142500" y="501600"/>
                </a:cubicBezTo>
                <a:close/>
              </a:path>
            </a:pathLst>
          </a:custGeom>
          <a:solidFill>
            <a:srgbClr val="FFFFFF"/>
          </a:solidFill>
          <a:ln w="7600" cap="flat">
            <a:solidFill>
              <a:srgbClr val="F9C093"/>
            </a:solidFill>
            <a:bevel/>
          </a:ln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sz="1216">
                <a:solidFill>
                  <a:srgbClr val="000000"/>
                </a:solidFill>
                <a:latin typeface="Times New Roman"/>
              </a:rPr>
              <a:t>Thú đẻ con</a:t>
            </a:r>
          </a:p>
        </p:txBody>
      </p:sp>
      <p:cxnSp>
        <p:nvCxnSpPr>
          <p:cNvPr id="99" name="Line"/>
          <p:cNvCxnSpPr>
            <a:endCxn id="97" idx="3"/>
          </p:cNvCxnSpPr>
          <p:nvPr/>
        </p:nvCxnSpPr>
        <p:spPr>
          <a:xfrm rot="-8624460">
            <a:off x="608052" y="2391184"/>
            <a:ext cx="257895" cy="0"/>
          </a:xfrm>
          <a:prstGeom prst="line">
            <a:avLst/>
          </a:prstGeom>
          <a:ln w="7600" cap="flat">
            <a:solidFill>
              <a:srgbClr val="000000"/>
            </a:solidFill>
            <a:bevel/>
          </a:ln>
        </p:spPr>
      </p:cxnSp>
      <p:cxnSp>
        <p:nvCxnSpPr>
          <p:cNvPr id="100" name="Line"/>
          <p:cNvCxnSpPr>
            <a:endCxn id="98" idx="3"/>
          </p:cNvCxnSpPr>
          <p:nvPr/>
        </p:nvCxnSpPr>
        <p:spPr>
          <a:xfrm rot="9220500">
            <a:off x="620991" y="2820500"/>
            <a:ext cx="232017" cy="0"/>
          </a:xfrm>
          <a:prstGeom prst="line">
            <a:avLst/>
          </a:prstGeom>
          <a:ln w="7600" cap="flat">
            <a:solidFill>
              <a:srgbClr val="000000"/>
            </a:solidFill>
            <a:bevel/>
          </a:ln>
        </p:spPr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09" y="6470759"/>
            <a:ext cx="377487" cy="37917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6" y="6470759"/>
            <a:ext cx="377487" cy="379172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2954" y="6489319"/>
            <a:ext cx="4888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Mail GV: c2hn.ngocanh@gmail.com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269875" y="5943600"/>
            <a:ext cx="2438400" cy="762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4108" name="Rectangle 17"/>
          <p:cNvSpPr>
            <a:spLocks noChangeArrowheads="1"/>
          </p:cNvSpPr>
          <p:nvPr/>
        </p:nvSpPr>
        <p:spPr bwMode="auto">
          <a:xfrm>
            <a:off x="2860675" y="6019800"/>
            <a:ext cx="685800" cy="6096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4841875" y="5943600"/>
            <a:ext cx="2286000" cy="76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7356475" y="6019800"/>
            <a:ext cx="685800" cy="609600"/>
          </a:xfrm>
          <a:prstGeom prst="rect">
            <a:avLst/>
          </a:prstGeom>
          <a:solidFill>
            <a:schemeClr val="accent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Text Box 2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946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73" name="Text Box 2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226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30226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75" name="Text Box 2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226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77" name="Text Box 2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78" name="Text Box 3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79" name="Text Box 3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81" name="Text Box 3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226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82" name="Text Box 3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85" name="Text Box 3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87" name="Text Box 3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226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91" name="Text Box 4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6019800"/>
            <a:ext cx="390525" cy="584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98" name="Rectangle 5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75075" y="6172200"/>
            <a:ext cx="838200" cy="457200"/>
          </a:xfrm>
          <a:prstGeom prst="rect">
            <a:avLst/>
          </a:prstGeom>
          <a:solidFill>
            <a:schemeClr val="accent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WIN</a:t>
            </a:r>
          </a:p>
        </p:txBody>
      </p:sp>
      <p:sp>
        <p:nvSpPr>
          <p:cNvPr id="2099" name="Rectangle 5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70875" y="6172200"/>
            <a:ext cx="873125" cy="457200"/>
          </a:xfrm>
          <a:prstGeom prst="rect">
            <a:avLst/>
          </a:prstGeom>
          <a:solidFill>
            <a:schemeClr val="accent4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32" y="860253"/>
            <a:ext cx="6093852" cy="4070693"/>
          </a:xfrm>
          <a:prstGeom prst="rect">
            <a:avLst/>
          </a:prstGeom>
        </p:spPr>
      </p:pic>
      <p:sp>
        <p:nvSpPr>
          <p:cNvPr id="36" name="Rectangl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515915" y="860252"/>
            <a:ext cx="2227787" cy="203534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7" name="Rectangle 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49515" y="2908958"/>
            <a:ext cx="2068659" cy="198178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Rectangle 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49515" y="860252"/>
            <a:ext cx="2068659" cy="203534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9" name="Rectangle 9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628567" y="2908958"/>
            <a:ext cx="2068659" cy="19817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0" name="Rectangle 1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630715" y="860252"/>
            <a:ext cx="2068659" cy="203534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1" name="Rectangle 1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531432" y="2908958"/>
            <a:ext cx="2118083" cy="19817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96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955361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072" grpId="0" animBg="1"/>
      <p:bldP spid="2072" grpId="1" animBg="1"/>
      <p:bldP spid="2073" grpId="0" animBg="1"/>
      <p:bldP spid="2073" grpId="1" animBg="1"/>
      <p:bldP spid="2074" grpId="0" animBg="1"/>
      <p:bldP spid="2074" grpId="1" animBg="1"/>
      <p:bldP spid="2075" grpId="0" animBg="1"/>
      <p:bldP spid="2075" grpId="1" animBg="1"/>
      <p:bldP spid="2077" grpId="0" animBg="1"/>
      <p:bldP spid="2077" grpId="1" animBg="1"/>
      <p:bldP spid="2078" grpId="0" animBg="1"/>
      <p:bldP spid="2078" grpId="1" animBg="1"/>
      <p:bldP spid="2079" grpId="0" animBg="1"/>
      <p:bldP spid="2079" grpId="1" animBg="1"/>
      <p:bldP spid="2081" grpId="0" animBg="1"/>
      <p:bldP spid="2081" grpId="1" animBg="1"/>
      <p:bldP spid="2082" grpId="0" animBg="1"/>
      <p:bldP spid="2082" grpId="1" animBg="1"/>
      <p:bldP spid="2085" grpId="0" animBg="1"/>
      <p:bldP spid="2085" grpId="1" animBg="1"/>
      <p:bldP spid="2087" grpId="0" animBg="1"/>
      <p:bldP spid="2087" grpId="1" animBg="1"/>
      <p:bldP spid="209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163" y="280988"/>
            <a:ext cx="5962091" cy="1527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huyệt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272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372350" y="6248400"/>
            <a:ext cx="1725613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11" descr="dong 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17463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2"/>
          <p:cNvSpPr>
            <a:spLocks noChangeArrowheads="1" noChangeShapeType="1" noTextEdit="1"/>
          </p:cNvSpPr>
          <p:nvPr/>
        </p:nvSpPr>
        <p:spPr bwMode="auto">
          <a:xfrm>
            <a:off x="8208963" y="3810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8561388" y="6858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8767763" y="12192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8561388" y="16764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7615238" y="2133600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8104188" y="19812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7616825" y="2286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</a:t>
            </a:r>
          </a:p>
        </p:txBody>
      </p: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7159625" y="3810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sp>
        <p:nvSpPr>
          <p:cNvPr id="11284" name="WordArt 20"/>
          <p:cNvSpPr>
            <a:spLocks noChangeArrowheads="1" noChangeShapeType="1" noTextEdit="1"/>
          </p:cNvSpPr>
          <p:nvPr/>
        </p:nvSpPr>
        <p:spPr bwMode="auto">
          <a:xfrm>
            <a:off x="6732588" y="6858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sp>
        <p:nvSpPr>
          <p:cNvPr id="11285" name="WordArt 21"/>
          <p:cNvSpPr>
            <a:spLocks noChangeArrowheads="1" noChangeShapeType="1" noTextEdit="1"/>
          </p:cNvSpPr>
          <p:nvPr/>
        </p:nvSpPr>
        <p:spPr bwMode="auto">
          <a:xfrm>
            <a:off x="6626225" y="12192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11286" name="WordArt 22"/>
          <p:cNvSpPr>
            <a:spLocks noChangeArrowheads="1" noChangeShapeType="1" noTextEdit="1"/>
          </p:cNvSpPr>
          <p:nvPr/>
        </p:nvSpPr>
        <p:spPr bwMode="auto">
          <a:xfrm>
            <a:off x="6732588" y="17526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11287" name="WordArt 23"/>
          <p:cNvSpPr>
            <a:spLocks noChangeArrowheads="1" noChangeShapeType="1" noTextEdit="1"/>
          </p:cNvSpPr>
          <p:nvPr/>
        </p:nvSpPr>
        <p:spPr bwMode="auto">
          <a:xfrm>
            <a:off x="7159625" y="20574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7570788" y="209550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9" name="Picture 25" descr="kim ph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>
            <a:off x="7683500" y="246063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5140" name="Oval 27"/>
          <p:cNvSpPr>
            <a:spLocks noChangeArrowheads="1"/>
          </p:cNvSpPr>
          <p:nvPr/>
        </p:nvSpPr>
        <p:spPr bwMode="auto">
          <a:xfrm>
            <a:off x="7710488" y="1352550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92" name="Picture 28" descr="slide0002_image0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162425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Line 29"/>
          <p:cNvSpPr>
            <a:spLocks noChangeShapeType="1"/>
          </p:cNvSpPr>
          <p:nvPr/>
        </p:nvSpPr>
        <p:spPr bwMode="auto">
          <a:xfrm>
            <a:off x="6557963" y="49323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94" name="Picture 30" descr="CHAY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4162425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057400"/>
            <a:ext cx="5370931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7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94"/>
                  </p:tgtEl>
                </p:cond>
              </p:nextCondLst>
            </p:seq>
          </p:childTnLst>
        </p:cTn>
      </p:par>
    </p:tnLst>
    <p:bldLst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90" grpId="0" animBg="1"/>
      <p:bldP spid="1129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8229600" cy="15271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huyệt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452947" y="5743977"/>
            <a:ext cx="1219200" cy="4572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295400" y="6400800"/>
            <a:ext cx="6934200" cy="457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noãn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7" y="1811960"/>
            <a:ext cx="8404200" cy="31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0419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Rectangle 10"/>
          <p:cNvSpPr>
            <a:spLocks noGrp="1" noChangeArrowheads="1"/>
          </p:cNvSpPr>
          <p:nvPr>
            <p:ph type="title"/>
          </p:nvPr>
        </p:nvSpPr>
        <p:spPr>
          <a:xfrm>
            <a:off x="2749549" y="26988"/>
            <a:ext cx="6245225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448" name="Rectangle 1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1113" y="5514975"/>
            <a:ext cx="1828800" cy="609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34" descr="dong 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7463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WordArt 35"/>
          <p:cNvSpPr>
            <a:spLocks noChangeArrowheads="1" noChangeShapeType="1" noTextEdit="1"/>
          </p:cNvSpPr>
          <p:nvPr/>
        </p:nvSpPr>
        <p:spPr bwMode="auto">
          <a:xfrm>
            <a:off x="1814513" y="3810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8468" name="WordArt 36"/>
          <p:cNvSpPr>
            <a:spLocks noChangeArrowheads="1" noChangeShapeType="1" noTextEdit="1"/>
          </p:cNvSpPr>
          <p:nvPr/>
        </p:nvSpPr>
        <p:spPr bwMode="auto">
          <a:xfrm>
            <a:off x="2166938" y="6858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8469" name="WordArt 37"/>
          <p:cNvSpPr>
            <a:spLocks noChangeArrowheads="1" noChangeShapeType="1" noTextEdit="1"/>
          </p:cNvSpPr>
          <p:nvPr/>
        </p:nvSpPr>
        <p:spPr bwMode="auto">
          <a:xfrm>
            <a:off x="2373313" y="12192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8470" name="WordArt 38"/>
          <p:cNvSpPr>
            <a:spLocks noChangeArrowheads="1" noChangeShapeType="1" noTextEdit="1"/>
          </p:cNvSpPr>
          <p:nvPr/>
        </p:nvSpPr>
        <p:spPr bwMode="auto">
          <a:xfrm>
            <a:off x="2166938" y="16764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8471" name="WordArt 39"/>
          <p:cNvSpPr>
            <a:spLocks noChangeArrowheads="1" noChangeShapeType="1" noTextEdit="1"/>
          </p:cNvSpPr>
          <p:nvPr/>
        </p:nvSpPr>
        <p:spPr bwMode="auto">
          <a:xfrm>
            <a:off x="1220788" y="2133600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8472" name="WordArt 40"/>
          <p:cNvSpPr>
            <a:spLocks noChangeArrowheads="1" noChangeShapeType="1" noTextEdit="1"/>
          </p:cNvSpPr>
          <p:nvPr/>
        </p:nvSpPr>
        <p:spPr bwMode="auto">
          <a:xfrm>
            <a:off x="1709738" y="19812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8473" name="WordArt 41"/>
          <p:cNvSpPr>
            <a:spLocks noChangeArrowheads="1" noChangeShapeType="1" noTextEdit="1"/>
          </p:cNvSpPr>
          <p:nvPr/>
        </p:nvSpPr>
        <p:spPr bwMode="auto">
          <a:xfrm>
            <a:off x="1222375" y="2286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</a:t>
            </a:r>
          </a:p>
        </p:txBody>
      </p:sp>
      <p:sp>
        <p:nvSpPr>
          <p:cNvPr id="18474" name="WordArt 42"/>
          <p:cNvSpPr>
            <a:spLocks noChangeArrowheads="1" noChangeShapeType="1" noTextEdit="1"/>
          </p:cNvSpPr>
          <p:nvPr/>
        </p:nvSpPr>
        <p:spPr bwMode="auto">
          <a:xfrm>
            <a:off x="765175" y="3810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sp>
        <p:nvSpPr>
          <p:cNvPr id="18475" name="WordArt 43"/>
          <p:cNvSpPr>
            <a:spLocks noChangeArrowheads="1" noChangeShapeType="1" noTextEdit="1"/>
          </p:cNvSpPr>
          <p:nvPr/>
        </p:nvSpPr>
        <p:spPr bwMode="auto">
          <a:xfrm>
            <a:off x="338138" y="6858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sp>
        <p:nvSpPr>
          <p:cNvPr id="18476" name="WordArt 44"/>
          <p:cNvSpPr>
            <a:spLocks noChangeArrowheads="1" noChangeShapeType="1" noTextEdit="1"/>
          </p:cNvSpPr>
          <p:nvPr/>
        </p:nvSpPr>
        <p:spPr bwMode="auto">
          <a:xfrm>
            <a:off x="231775" y="12192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18477" name="WordArt 45"/>
          <p:cNvSpPr>
            <a:spLocks noChangeArrowheads="1" noChangeShapeType="1" noTextEdit="1"/>
          </p:cNvSpPr>
          <p:nvPr/>
        </p:nvSpPr>
        <p:spPr bwMode="auto">
          <a:xfrm>
            <a:off x="338138" y="17526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18478" name="WordArt 46"/>
          <p:cNvSpPr>
            <a:spLocks noChangeArrowheads="1" noChangeShapeType="1" noTextEdit="1"/>
          </p:cNvSpPr>
          <p:nvPr/>
        </p:nvSpPr>
        <p:spPr bwMode="auto">
          <a:xfrm>
            <a:off x="765175" y="20574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1176338" y="209550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80" name="Picture 48" descr="kim ph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1" name="WordArt 49"/>
          <p:cNvSpPr>
            <a:spLocks noChangeArrowheads="1" noChangeShapeType="1" noTextEdit="1"/>
          </p:cNvSpPr>
          <p:nvPr/>
        </p:nvSpPr>
        <p:spPr bwMode="auto">
          <a:xfrm>
            <a:off x="1289050" y="246063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188" name="Oval 50"/>
          <p:cNvSpPr>
            <a:spLocks noChangeArrowheads="1"/>
          </p:cNvSpPr>
          <p:nvPr/>
        </p:nvSpPr>
        <p:spPr bwMode="auto">
          <a:xfrm>
            <a:off x="1316038" y="1352550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83" name="Picture 51" descr="slide0002_image0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Line 52"/>
          <p:cNvSpPr>
            <a:spLocks noChangeShapeType="1"/>
          </p:cNvSpPr>
          <p:nvPr/>
        </p:nvSpPr>
        <p:spPr bwMode="auto">
          <a:xfrm>
            <a:off x="-70297" y="5512158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85" name="Picture 53" descr="CHAY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3" y="1300162"/>
            <a:ext cx="60007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43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5"/>
                  </p:tgtEl>
                </p:cond>
              </p:nextCondLst>
            </p:seq>
          </p:childTnLst>
        </p:cTn>
      </p:par>
    </p:tnLst>
    <p:bldLst>
      <p:bldP spid="18467" grpId="0" animBg="1"/>
      <p:bldP spid="18468" grpId="0" animBg="1"/>
      <p:bldP spid="18469" grpId="0" animBg="1"/>
      <p:bldP spid="18470" grpId="0" animBg="1"/>
      <p:bldP spid="18471" grpId="0" animBg="1"/>
      <p:bldP spid="18472" grpId="0" animBg="1"/>
      <p:bldP spid="18473" grpId="0" animBg="1"/>
      <p:bldP spid="18474" grpId="0" animBg="1"/>
      <p:bldP spid="18475" grpId="0" animBg="1"/>
      <p:bldP spid="18476" grpId="0" animBg="1"/>
      <p:bldP spid="18477" grpId="0" animBg="1"/>
      <p:bldP spid="18478" grpId="0" animBg="1"/>
      <p:bldP spid="18479" grpId="0" animBg="1"/>
      <p:bldP spid="18481" grpId="0" animBg="1"/>
      <p:bldP spid="1848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67411" y="204920"/>
            <a:ext cx="1447800" cy="6096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5537915"/>
            <a:ext cx="9143999" cy="109148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chũi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Euroscaptor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orlovi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 . </a:t>
            </a: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670" y="204920"/>
            <a:ext cx="7853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4" y="1143000"/>
            <a:ext cx="60007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6563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Oval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022306" y="4740767"/>
            <a:ext cx="1447800" cy="10128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8" descr="dong h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1770063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8208963" y="21336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8561388" y="24384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8767763" y="29718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8561388" y="3429000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7615238" y="3886200"/>
            <a:ext cx="260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8104188" y="37338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28687" name="WordArt 15"/>
          <p:cNvSpPr>
            <a:spLocks noChangeArrowheads="1" noChangeShapeType="1" noTextEdit="1"/>
          </p:cNvSpPr>
          <p:nvPr/>
        </p:nvSpPr>
        <p:spPr bwMode="auto">
          <a:xfrm>
            <a:off x="7616825" y="19812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</a:t>
            </a:r>
          </a:p>
        </p:txBody>
      </p:sp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7159625" y="21336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</a:t>
            </a: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6732588" y="24384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21</a:t>
            </a: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6626225" y="29718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19</a:t>
            </a:r>
          </a:p>
        </p:txBody>
      </p:sp>
      <p:sp>
        <p:nvSpPr>
          <p:cNvPr id="28691" name="WordArt 19"/>
          <p:cNvSpPr>
            <a:spLocks noChangeArrowheads="1" noChangeShapeType="1" noTextEdit="1"/>
          </p:cNvSpPr>
          <p:nvPr/>
        </p:nvSpPr>
        <p:spPr bwMode="auto">
          <a:xfrm>
            <a:off x="6732588" y="3505200"/>
            <a:ext cx="2587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17</a:t>
            </a:r>
          </a:p>
        </p:txBody>
      </p:sp>
      <p:sp>
        <p:nvSpPr>
          <p:cNvPr id="28692" name="WordArt 20"/>
          <p:cNvSpPr>
            <a:spLocks noChangeArrowheads="1" noChangeShapeType="1" noTextEdit="1"/>
          </p:cNvSpPr>
          <p:nvPr/>
        </p:nvSpPr>
        <p:spPr bwMode="auto">
          <a:xfrm>
            <a:off x="7159625" y="381000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7570788" y="1962150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4" name="Picture 22" descr="kim ph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75260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5" name="WordArt 23"/>
          <p:cNvSpPr>
            <a:spLocks noChangeArrowheads="1" noChangeShapeType="1" noTextEdit="1"/>
          </p:cNvSpPr>
          <p:nvPr/>
        </p:nvSpPr>
        <p:spPr bwMode="auto">
          <a:xfrm>
            <a:off x="7683500" y="1998663"/>
            <a:ext cx="123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9236" name="Oval 24"/>
          <p:cNvSpPr>
            <a:spLocks noChangeArrowheads="1"/>
          </p:cNvSpPr>
          <p:nvPr/>
        </p:nvSpPr>
        <p:spPr bwMode="auto">
          <a:xfrm>
            <a:off x="7710488" y="3105150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7" name="Picture 25" descr="slide0002_image0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915025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Line 26"/>
          <p:cNvSpPr>
            <a:spLocks noChangeShapeType="1"/>
          </p:cNvSpPr>
          <p:nvPr/>
        </p:nvSpPr>
        <p:spPr bwMode="auto">
          <a:xfrm>
            <a:off x="6557963" y="6684963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99" name="Picture 27" descr="CHAY XE D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5915025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157" y="180304"/>
            <a:ext cx="7268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1760804"/>
            <a:ext cx="6102350" cy="466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2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260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9"/>
                  </p:tgtEl>
                </p:cond>
              </p:nextCondLst>
            </p:seq>
          </p:childTnLst>
        </p:cTn>
      </p:par>
    </p:tnLst>
    <p:bldLst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695" grpId="0" animBg="1"/>
      <p:bldP spid="2869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643</Words>
  <Application>Microsoft Office PowerPoint</Application>
  <PresentationFormat>On-screen Show (4:3)</PresentationFormat>
  <Paragraphs>199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Đặc điểm cơ bản phân biệt bộ thú huyệt với các bộ thú còn lại là gì ?</vt:lpstr>
      <vt:lpstr>Đặc điểm cơ bản phân biệt bộ thú huyệt với các bộ thú còn lại là gì ? </vt:lpstr>
      <vt:lpstr>Hãy cho biết động vật sau thuộc bộ thú nào?</vt:lpstr>
      <vt:lpstr>PowerPoint Presentation</vt:lpstr>
      <vt:lpstr>PowerPoint Presentation</vt:lpstr>
      <vt:lpstr>PowerPoint Presentation</vt:lpstr>
      <vt:lpstr>Đầu làng có cái mõ Cuối làng có cây cờ Mõ đánh đến đâu Cờ rung đến đó.   Là con gì? </vt:lpstr>
      <vt:lpstr>PowerPoint Presentation</vt:lpstr>
      <vt:lpstr>PowerPoint Presentation</vt:lpstr>
      <vt:lpstr>Tại sao dơi biết bay lại không được xếp vào lớp Chim mà xếp vào lớp Thú? </vt:lpstr>
      <vt:lpstr>PowerPoint Presentation</vt:lpstr>
      <vt:lpstr>Chúc mừng đội 1 đã thắng trong trò chơi này!!!</vt:lpstr>
      <vt:lpstr>Chúc mừng đội 2 đã thắng trong trò chơi này!!!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Thach Hue</cp:lastModifiedBy>
  <cp:revision>38</cp:revision>
  <dcterms:created xsi:type="dcterms:W3CDTF">2019-03-12T18:38:48Z</dcterms:created>
  <dcterms:modified xsi:type="dcterms:W3CDTF">2020-03-31T07:51:30Z</dcterms:modified>
</cp:coreProperties>
</file>