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gif" ContentType="image/gif"/>
  <Default Extension="vml" ContentType="application/vnd.openxmlformats-officedocument.vmlDrawing"/>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5.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6.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7.xml" ContentType="application/vnd.openxmlformats-officedocument.theme+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8.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 id="2147483687" r:id="rId3"/>
    <p:sldMasterId id="2147483728" r:id="rId4"/>
    <p:sldMasterId id="2147483741" r:id="rId5"/>
    <p:sldMasterId id="2147483754" r:id="rId6"/>
    <p:sldMasterId id="2147483767" r:id="rId7"/>
    <p:sldMasterId id="2147483780" r:id="rId8"/>
  </p:sldMasterIdLst>
  <p:sldIdLst>
    <p:sldId id="256" r:id="rId9"/>
    <p:sldId id="258" r:id="rId10"/>
    <p:sldId id="259" r:id="rId11"/>
    <p:sldId id="261" r:id="rId12"/>
    <p:sldId id="288" r:id="rId13"/>
    <p:sldId id="262" r:id="rId14"/>
    <p:sldId id="282" r:id="rId15"/>
    <p:sldId id="263" r:id="rId16"/>
    <p:sldId id="301" r:id="rId17"/>
    <p:sldId id="304" r:id="rId18"/>
    <p:sldId id="264" r:id="rId19"/>
    <p:sldId id="265" r:id="rId20"/>
    <p:sldId id="278" r:id="rId21"/>
    <p:sldId id="266" r:id="rId22"/>
    <p:sldId id="267" r:id="rId23"/>
    <p:sldId id="268" r:id="rId24"/>
    <p:sldId id="269" r:id="rId25"/>
    <p:sldId id="270" r:id="rId26"/>
    <p:sldId id="271" r:id="rId27"/>
    <p:sldId id="272" r:id="rId28"/>
    <p:sldId id="273" r:id="rId29"/>
    <p:sldId id="279" r:id="rId30"/>
    <p:sldId id="294" r:id="rId31"/>
    <p:sldId id="280" r:id="rId32"/>
    <p:sldId id="299" r:id="rId33"/>
    <p:sldId id="297" r:id="rId34"/>
    <p:sldId id="298" r:id="rId35"/>
    <p:sldId id="274" r:id="rId3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013" autoAdjust="0"/>
    <p:restoredTop sz="94660"/>
  </p:normalViewPr>
  <p:slideViewPr>
    <p:cSldViewPr snapToGrid="0">
      <p:cViewPr>
        <p:scale>
          <a:sx n="81" d="100"/>
          <a:sy n="81" d="100"/>
        </p:scale>
        <p:origin x="-1038" y="204"/>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3.xml"/><Relationship Id="rId34" Type="http://schemas.openxmlformats.org/officeDocument/2006/relationships/slide" Target="slides/slide26.xml"/><Relationship Id="rId7" Type="http://schemas.openxmlformats.org/officeDocument/2006/relationships/slideMaster" Target="slideMasters/slideMaster7.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34.emf"/><Relationship Id="rId1" Type="http://schemas.openxmlformats.org/officeDocument/2006/relationships/image" Target="../media/image33.emf"/></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C321394-04A9-4AFA-95A5-2D79493FEC01}" type="datetimeFigureOut">
              <a:rPr lang="en-US" smtClean="0"/>
              <a:t>9/22/2019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CEA61C3-D501-43CD-B8D0-D66BF1BB835F}" type="slidenum">
              <a:rPr lang="en-US" smtClean="0"/>
              <a:t>‹#›</a:t>
            </a:fld>
            <a:endParaRPr lang="en-US"/>
          </a:p>
        </p:txBody>
      </p:sp>
    </p:spTree>
    <p:extLst>
      <p:ext uri="{BB962C8B-B14F-4D97-AF65-F5344CB8AC3E}">
        <p14:creationId xmlns:p14="http://schemas.microsoft.com/office/powerpoint/2010/main" val="4040883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C321394-04A9-4AFA-95A5-2D79493FEC01}" type="datetimeFigureOut">
              <a:rPr lang="en-US" smtClean="0"/>
              <a:t>9/22/2019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CEA61C3-D501-43CD-B8D0-D66BF1BB835F}" type="slidenum">
              <a:rPr lang="en-US" smtClean="0"/>
              <a:t>‹#›</a:t>
            </a:fld>
            <a:endParaRPr lang="en-US"/>
          </a:p>
        </p:txBody>
      </p:sp>
    </p:spTree>
    <p:extLst>
      <p:ext uri="{BB962C8B-B14F-4D97-AF65-F5344CB8AC3E}">
        <p14:creationId xmlns:p14="http://schemas.microsoft.com/office/powerpoint/2010/main" val="2985992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5125"/>
            <a:ext cx="1971675"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2"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C321394-04A9-4AFA-95A5-2D79493FEC01}" type="datetimeFigureOut">
              <a:rPr lang="en-US" smtClean="0"/>
              <a:t>9/22/2019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CEA61C3-D501-43CD-B8D0-D66BF1BB835F}" type="slidenum">
              <a:rPr lang="en-US" smtClean="0"/>
              <a:t>‹#›</a:t>
            </a:fld>
            <a:endParaRPr lang="en-US"/>
          </a:p>
        </p:txBody>
      </p:sp>
    </p:spTree>
    <p:extLst>
      <p:ext uri="{BB962C8B-B14F-4D97-AF65-F5344CB8AC3E}">
        <p14:creationId xmlns:p14="http://schemas.microsoft.com/office/powerpoint/2010/main" val="97476965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566746" y="304800"/>
            <a:ext cx="8008937" cy="5715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6"/>
          <p:cNvSpPr>
            <a:spLocks noGrp="1" noChangeArrowheads="1"/>
          </p:cNvSpPr>
          <p:nvPr>
            <p:ph type="dt" sz="half" idx="10"/>
          </p:nvPr>
        </p:nvSpPr>
        <p:spPr>
          <a:ln/>
        </p:spPr>
        <p:txBody>
          <a:bodyPr/>
          <a:lstStyle>
            <a:lvl1pPr>
              <a:defRPr/>
            </a:lvl1pPr>
          </a:lstStyle>
          <a:p>
            <a:pPr>
              <a:defRPr/>
            </a:pPr>
            <a:endParaRPr lang="en-US"/>
          </a:p>
        </p:txBody>
      </p:sp>
      <p:sp>
        <p:nvSpPr>
          <p:cNvPr id="4" name="Rectangle 7"/>
          <p:cNvSpPr>
            <a:spLocks noGrp="1" noChangeArrowheads="1"/>
          </p:cNvSpPr>
          <p:nvPr>
            <p:ph type="ftr" sz="quarter" idx="11"/>
          </p:nvPr>
        </p:nvSpPr>
        <p:spPr>
          <a:ln/>
        </p:spPr>
        <p:txBody>
          <a:bodyPr/>
          <a:lstStyle>
            <a:lvl1pPr>
              <a:defRPr/>
            </a:lvl1pPr>
          </a:lstStyle>
          <a:p>
            <a:pPr>
              <a:defRPr/>
            </a:pPr>
            <a:endParaRPr lang="en-US"/>
          </a:p>
        </p:txBody>
      </p:sp>
      <p:sp>
        <p:nvSpPr>
          <p:cNvPr id="5" name="Rectangle 8"/>
          <p:cNvSpPr>
            <a:spLocks noGrp="1" noChangeArrowheads="1"/>
          </p:cNvSpPr>
          <p:nvPr>
            <p:ph type="sldNum" sz="quarter" idx="12"/>
          </p:nvPr>
        </p:nvSpPr>
        <p:spPr>
          <a:ln/>
        </p:spPr>
        <p:txBody>
          <a:bodyPr/>
          <a:lstStyle>
            <a:lvl1pPr>
              <a:defRPr/>
            </a:lvl1pPr>
          </a:lstStyle>
          <a:p>
            <a:fld id="{43B7C9C2-7FE0-4A02-8B9D-14EBB067562B}" type="slidenum">
              <a:rPr lang="en-US" altLang="en-US"/>
              <a:pPr/>
              <a:t>‹#›</a:t>
            </a:fld>
            <a:endParaRPr lang="en-US" altLang="en-US"/>
          </a:p>
        </p:txBody>
      </p:sp>
    </p:spTree>
    <p:extLst>
      <p:ext uri="{BB962C8B-B14F-4D97-AF65-F5344CB8AC3E}">
        <p14:creationId xmlns:p14="http://schemas.microsoft.com/office/powerpoint/2010/main" val="381346492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3">
        <a:schemeClr val="bg1"/>
      </p:bgRef>
    </p:bg>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useBgFill="1">
        <p:nvSpPr>
          <p:cNvPr id="5" name="Rounded Rectangle 4"/>
          <p:cNvSpPr/>
          <p:nvPr/>
        </p:nvSpPr>
        <p:spPr>
          <a:xfrm>
            <a:off x="65096" y="69866"/>
            <a:ext cx="9013825" cy="6691313"/>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6" name="Rectangle 5"/>
          <p:cNvSpPr/>
          <p:nvPr/>
        </p:nvSpPr>
        <p:spPr>
          <a:xfrm>
            <a:off x="63500" y="1449404"/>
            <a:ext cx="9020175" cy="1527175"/>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7" name="Rectangle 6"/>
          <p:cNvSpPr/>
          <p:nvPr/>
        </p:nvSpPr>
        <p:spPr>
          <a:xfrm>
            <a:off x="63500" y="1397000"/>
            <a:ext cx="9020175" cy="120650"/>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10" name="Rectangle 9"/>
          <p:cNvSpPr/>
          <p:nvPr/>
        </p:nvSpPr>
        <p:spPr>
          <a:xfrm>
            <a:off x="63500" y="2976579"/>
            <a:ext cx="9020175" cy="111125"/>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9" name="Subtitle 8"/>
          <p:cNvSpPr>
            <a:spLocks noGrp="1"/>
          </p:cNvSpPr>
          <p:nvPr>
            <p:ph type="subTitle" idx="1"/>
          </p:nvPr>
        </p:nvSpPr>
        <p:spPr>
          <a:xfrm>
            <a:off x="1295400" y="3200400"/>
            <a:ext cx="6400800" cy="1600200"/>
          </a:xfrm>
        </p:spPr>
        <p:txBody>
          <a:bodyPr/>
          <a:lstStyle>
            <a:lvl1pPr marL="0" indent="0" algn="ctr">
              <a:buNone/>
              <a:defRPr sz="260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smtClean="0"/>
              <a:t>Click to edit Master subtitle style</a:t>
            </a:r>
            <a:endParaRPr lang="en-US"/>
          </a:p>
        </p:txBody>
      </p:sp>
      <p:sp>
        <p:nvSpPr>
          <p:cNvPr id="8" name="Title 7"/>
          <p:cNvSpPr>
            <a:spLocks noGrp="1"/>
          </p:cNvSpPr>
          <p:nvPr>
            <p:ph type="ctrTitle"/>
          </p:nvPr>
        </p:nvSpPr>
        <p:spPr>
          <a:xfrm>
            <a:off x="457200" y="1505946"/>
            <a:ext cx="8229600" cy="1470025"/>
          </a:xfrm>
        </p:spPr>
        <p:txBody>
          <a:bodyPr anchor="ctr"/>
          <a:lstStyle>
            <a:lvl1pPr algn="ctr">
              <a:defRPr lang="en-US" dirty="0">
                <a:solidFill>
                  <a:srgbClr val="FFFFFF"/>
                </a:solidFill>
              </a:defRPr>
            </a:lvl1pPr>
          </a:lstStyle>
          <a:p>
            <a:r>
              <a:rPr lang="en-US" smtClean="0"/>
              <a:t>Click to edit Master title style</a:t>
            </a:r>
            <a:endParaRPr lang="en-US"/>
          </a:p>
        </p:txBody>
      </p:sp>
      <p:sp>
        <p:nvSpPr>
          <p:cNvPr id="11" name="Date Placeholder 27"/>
          <p:cNvSpPr>
            <a:spLocks noGrp="1"/>
          </p:cNvSpPr>
          <p:nvPr>
            <p:ph type="dt" sz="half" idx="10"/>
          </p:nvPr>
        </p:nvSpPr>
        <p:spPr/>
        <p:txBody>
          <a:bodyPr/>
          <a:lstStyle>
            <a:lvl1pPr>
              <a:defRPr>
                <a:latin typeface=".VnArial" pitchFamily="34" charset="0"/>
              </a:defRPr>
            </a:lvl1pPr>
          </a:lstStyle>
          <a:p>
            <a:pPr>
              <a:defRPr/>
            </a:pPr>
            <a:endParaRPr lang="en-US"/>
          </a:p>
        </p:txBody>
      </p:sp>
      <p:sp>
        <p:nvSpPr>
          <p:cNvPr id="12" name="Footer Placeholder 16"/>
          <p:cNvSpPr>
            <a:spLocks noGrp="1"/>
          </p:cNvSpPr>
          <p:nvPr>
            <p:ph type="ftr" sz="quarter" idx="11"/>
          </p:nvPr>
        </p:nvSpPr>
        <p:spPr/>
        <p:txBody>
          <a:bodyPr/>
          <a:lstStyle>
            <a:lvl1pPr>
              <a:defRPr>
                <a:latin typeface=".VnArial" pitchFamily="34" charset="0"/>
              </a:defRPr>
            </a:lvl1pPr>
          </a:lstStyle>
          <a:p>
            <a:pPr>
              <a:defRPr/>
            </a:pPr>
            <a:endParaRPr lang="en-US"/>
          </a:p>
        </p:txBody>
      </p:sp>
      <p:sp>
        <p:nvSpPr>
          <p:cNvPr id="13" name="Slide Number Placeholder 28"/>
          <p:cNvSpPr>
            <a:spLocks noGrp="1"/>
          </p:cNvSpPr>
          <p:nvPr>
            <p:ph type="sldNum" sz="quarter" idx="12"/>
          </p:nvPr>
        </p:nvSpPr>
        <p:spPr/>
        <p:txBody>
          <a:bodyPr/>
          <a:lstStyle>
            <a:lvl1pPr>
              <a:defRPr sz="1400">
                <a:solidFill>
                  <a:srgbClr val="FFFFFF"/>
                </a:solidFill>
              </a:defRPr>
            </a:lvl1pPr>
          </a:lstStyle>
          <a:p>
            <a:pPr>
              <a:defRPr/>
            </a:pPr>
            <a:fld id="{8DCE9035-3A44-466A-99F5-66685FAACAB3}" type="slidenum">
              <a:rPr lang="en-US"/>
              <a:pPr>
                <a:defRPr/>
              </a:pPr>
              <a:t>‹#›</a:t>
            </a:fld>
            <a:endParaRPr lang="en-US"/>
          </a:p>
        </p:txBody>
      </p:sp>
    </p:spTree>
    <p:extLst>
      <p:ext uri="{BB962C8B-B14F-4D97-AF65-F5344CB8AC3E}">
        <p14:creationId xmlns:p14="http://schemas.microsoft.com/office/powerpoint/2010/main" val="243368745"/>
      </p:ext>
    </p:extLst>
  </p:cSld>
  <p:clrMapOvr>
    <a:overrideClrMapping bg1="lt1" tx1="dk1" bg2="lt2" tx2="dk2" accent1="accent1" accent2="accent2" accent3="accent3" accent4="accent4" accent5="accent5" accent6="accent6" hlink="hlink" folHlink="folHlink"/>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8" name="Content Placeholder 7"/>
          <p:cNvSpPr>
            <a:spLocks noGrp="1"/>
          </p:cNvSpPr>
          <p:nvPr>
            <p:ph sz="quarter" idx="1"/>
          </p:nvPr>
        </p:nvSpPr>
        <p:spPr>
          <a:xfrm>
            <a:off x="914400" y="1447800"/>
            <a:ext cx="7772400"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13"/>
          <p:cNvSpPr>
            <a:spLocks noGrp="1"/>
          </p:cNvSpPr>
          <p:nvPr>
            <p:ph type="dt" sz="half" idx="10"/>
          </p:nvPr>
        </p:nvSpPr>
        <p:spPr/>
        <p:txBody>
          <a:bodyPr/>
          <a:lstStyle>
            <a:lvl1pPr>
              <a:defRPr>
                <a:latin typeface=".VnArial" pitchFamily="34" charset="0"/>
              </a:defRPr>
            </a:lvl1pPr>
          </a:lstStyle>
          <a:p>
            <a:pPr>
              <a:defRPr/>
            </a:pPr>
            <a:endParaRPr lang="en-US"/>
          </a:p>
        </p:txBody>
      </p:sp>
      <p:sp>
        <p:nvSpPr>
          <p:cNvPr id="5" name="Footer Placeholder 2"/>
          <p:cNvSpPr>
            <a:spLocks noGrp="1"/>
          </p:cNvSpPr>
          <p:nvPr>
            <p:ph type="ftr" sz="quarter" idx="11"/>
          </p:nvPr>
        </p:nvSpPr>
        <p:spPr/>
        <p:txBody>
          <a:bodyPr/>
          <a:lstStyle>
            <a:lvl1pPr>
              <a:defRPr>
                <a:latin typeface=".VnArial" pitchFamily="34" charset="0"/>
              </a:defRPr>
            </a:lvl1pPr>
          </a:lstStyle>
          <a:p>
            <a:pPr>
              <a:defRPr/>
            </a:pPr>
            <a:endParaRPr lang="en-US"/>
          </a:p>
        </p:txBody>
      </p:sp>
      <p:sp>
        <p:nvSpPr>
          <p:cNvPr id="6" name="Slide Number Placeholder 22"/>
          <p:cNvSpPr>
            <a:spLocks noGrp="1"/>
          </p:cNvSpPr>
          <p:nvPr>
            <p:ph type="sldNum" sz="quarter" idx="12"/>
          </p:nvPr>
        </p:nvSpPr>
        <p:spPr/>
        <p:txBody>
          <a:bodyPr/>
          <a:lstStyle>
            <a:lvl1pPr>
              <a:defRPr/>
            </a:lvl1pPr>
          </a:lstStyle>
          <a:p>
            <a:pPr>
              <a:defRPr/>
            </a:pPr>
            <a:fld id="{82240A81-F916-4DC5-9743-BE7D32012226}" type="slidenum">
              <a:rPr lang="en-US"/>
              <a:pPr>
                <a:defRPr/>
              </a:pPr>
              <a:t>‹#›</a:t>
            </a:fld>
            <a:endParaRPr lang="en-US"/>
          </a:p>
        </p:txBody>
      </p:sp>
    </p:spTree>
    <p:extLst>
      <p:ext uri="{BB962C8B-B14F-4D97-AF65-F5344CB8AC3E}">
        <p14:creationId xmlns:p14="http://schemas.microsoft.com/office/powerpoint/2010/main" val="413222572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useBgFill="1">
        <p:nvSpPr>
          <p:cNvPr id="5" name="Rounded Rectangle 4"/>
          <p:cNvSpPr/>
          <p:nvPr/>
        </p:nvSpPr>
        <p:spPr>
          <a:xfrm>
            <a:off x="65313" y="69771"/>
            <a:ext cx="9013372" cy="6692201"/>
          </a:xfrm>
          <a:prstGeom prst="roundRect">
            <a:avLst>
              <a:gd name="adj" fmla="val 4929"/>
            </a:avLst>
          </a:prstGeom>
          <a:ln w="6350" cap="sq" cmpd="sng" algn="ctr">
            <a:solidFill>
              <a:schemeClr val="tx1">
                <a:alpha val="100000"/>
              </a:schemeClr>
            </a:solidFill>
            <a:prstDash val="solid"/>
          </a:ln>
          <a:effectLst/>
        </p:spPr>
        <p:style>
          <a:lnRef idx="3">
            <a:schemeClr val="lt1"/>
          </a:lnRef>
          <a:fillRef idx="1003">
            <a:schemeClr val="lt1"/>
          </a:fillRef>
          <a:effectRef idx="1">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6" name="Rectangle 5"/>
          <p:cNvSpPr/>
          <p:nvPr/>
        </p:nvSpPr>
        <p:spPr>
          <a:xfrm flipV="1">
            <a:off x="69858" y="2376504"/>
            <a:ext cx="9013825" cy="92075"/>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7" name="Rectangle 6"/>
          <p:cNvSpPr/>
          <p:nvPr/>
        </p:nvSpPr>
        <p:spPr>
          <a:xfrm>
            <a:off x="69858" y="2341579"/>
            <a:ext cx="9013825" cy="46037"/>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8" name="Rectangle 7"/>
          <p:cNvSpPr/>
          <p:nvPr/>
        </p:nvSpPr>
        <p:spPr>
          <a:xfrm>
            <a:off x="68265" y="2468579"/>
            <a:ext cx="9015412" cy="46037"/>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2" name="Title 1"/>
          <p:cNvSpPr>
            <a:spLocks noGrp="1"/>
          </p:cNvSpPr>
          <p:nvPr>
            <p:ph type="title"/>
          </p:nvPr>
        </p:nvSpPr>
        <p:spPr>
          <a:xfrm>
            <a:off x="722313" y="952516"/>
            <a:ext cx="7772400" cy="1362075"/>
          </a:xfrm>
        </p:spPr>
        <p:txBody>
          <a:bodyPr/>
          <a:lstStyle>
            <a:lvl1pPr algn="l">
              <a:buNone/>
              <a:defRPr sz="4000" b="0" cap="none"/>
            </a:lvl1pPr>
          </a:lstStyle>
          <a:p>
            <a:r>
              <a:rPr lang="en-US" smtClean="0"/>
              <a:t>Click to edit Master title style</a:t>
            </a:r>
            <a:endParaRPr lang="en-US"/>
          </a:p>
        </p:txBody>
      </p:sp>
      <p:sp>
        <p:nvSpPr>
          <p:cNvPr id="3" name="Text Placeholder 2"/>
          <p:cNvSpPr>
            <a:spLocks noGrp="1"/>
          </p:cNvSpPr>
          <p:nvPr>
            <p:ph type="body" idx="1"/>
          </p:nvPr>
        </p:nvSpPr>
        <p:spPr>
          <a:xfrm>
            <a:off x="722313" y="2547938"/>
            <a:ext cx="7772400" cy="1338262"/>
          </a:xfrm>
        </p:spPr>
        <p:txBody>
          <a:bodyPr/>
          <a:lstStyle>
            <a:lvl1pPr marL="0" indent="0">
              <a:buNone/>
              <a:defRPr sz="24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smtClean="0"/>
              <a:t>Click to edit Master text styles</a:t>
            </a:r>
          </a:p>
        </p:txBody>
      </p:sp>
      <p:sp>
        <p:nvSpPr>
          <p:cNvPr id="9" name="Date Placeholder 3"/>
          <p:cNvSpPr>
            <a:spLocks noGrp="1"/>
          </p:cNvSpPr>
          <p:nvPr>
            <p:ph type="dt" sz="half" idx="10"/>
          </p:nvPr>
        </p:nvSpPr>
        <p:spPr/>
        <p:txBody>
          <a:bodyPr/>
          <a:lstStyle>
            <a:lvl1pPr>
              <a:defRPr>
                <a:latin typeface=".VnArial" pitchFamily="34" charset="0"/>
              </a:defRPr>
            </a:lvl1pPr>
          </a:lstStyle>
          <a:p>
            <a:pPr>
              <a:defRPr/>
            </a:pPr>
            <a:endParaRPr lang="en-US"/>
          </a:p>
        </p:txBody>
      </p:sp>
      <p:sp>
        <p:nvSpPr>
          <p:cNvPr id="10" name="Footer Placeholder 4"/>
          <p:cNvSpPr>
            <a:spLocks noGrp="1"/>
          </p:cNvSpPr>
          <p:nvPr>
            <p:ph type="ftr" sz="quarter" idx="11"/>
          </p:nvPr>
        </p:nvSpPr>
        <p:spPr>
          <a:xfrm>
            <a:off x="800100" y="6172200"/>
            <a:ext cx="4000500" cy="457200"/>
          </a:xfrm>
        </p:spPr>
        <p:txBody>
          <a:bodyPr/>
          <a:lstStyle>
            <a:lvl1pPr>
              <a:defRPr>
                <a:latin typeface=".VnArial" pitchFamily="34" charset="0"/>
              </a:defRPr>
            </a:lvl1pPr>
          </a:lstStyle>
          <a:p>
            <a:pPr>
              <a:defRPr/>
            </a:pPr>
            <a:endParaRPr lang="en-US"/>
          </a:p>
        </p:txBody>
      </p:sp>
      <p:sp>
        <p:nvSpPr>
          <p:cNvPr id="11" name="Slide Number Placeholder 5"/>
          <p:cNvSpPr>
            <a:spLocks noGrp="1"/>
          </p:cNvSpPr>
          <p:nvPr>
            <p:ph type="sldNum" sz="quarter" idx="12"/>
          </p:nvPr>
        </p:nvSpPr>
        <p:spPr>
          <a:xfrm>
            <a:off x="146050" y="6208713"/>
            <a:ext cx="457200" cy="457200"/>
          </a:xfrm>
        </p:spPr>
        <p:txBody>
          <a:bodyPr/>
          <a:lstStyle>
            <a:lvl1pPr>
              <a:defRPr/>
            </a:lvl1pPr>
          </a:lstStyle>
          <a:p>
            <a:pPr>
              <a:defRPr/>
            </a:pPr>
            <a:fld id="{0E1D562C-E861-4D42-981C-03C79B5354DB}" type="slidenum">
              <a:rPr lang="en-US"/>
              <a:pPr>
                <a:defRPr/>
              </a:pPr>
              <a:t>‹#›</a:t>
            </a:fld>
            <a:endParaRPr lang="en-US"/>
          </a:p>
        </p:txBody>
      </p:sp>
    </p:spTree>
    <p:extLst>
      <p:ext uri="{BB962C8B-B14F-4D97-AF65-F5344CB8AC3E}">
        <p14:creationId xmlns:p14="http://schemas.microsoft.com/office/powerpoint/2010/main" val="3384649619"/>
      </p:ext>
    </p:extLst>
  </p:cSld>
  <p:clrMapOvr>
    <a:overrideClrMapping bg1="lt1" tx1="dk1" bg2="lt2" tx2="dk2" accent1="accent1" accent2="accent2" accent3="accent3" accent4="accent4" accent5="accent5" accent6="accent6" hlink="hlink" folHlink="folHlink"/>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9" name="Content Placeholder 8"/>
          <p:cNvSpPr>
            <a:spLocks noGrp="1"/>
          </p:cNvSpPr>
          <p:nvPr>
            <p:ph sz="quarter" idx="1"/>
          </p:nvPr>
        </p:nvSpPr>
        <p:spPr>
          <a:xfrm>
            <a:off x="914400" y="1447800"/>
            <a:ext cx="3749040"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1" name="Content Placeholder 10"/>
          <p:cNvSpPr>
            <a:spLocks noGrp="1"/>
          </p:cNvSpPr>
          <p:nvPr>
            <p:ph sz="quarter" idx="2"/>
          </p:nvPr>
        </p:nvSpPr>
        <p:spPr>
          <a:xfrm>
            <a:off x="4933950" y="1447800"/>
            <a:ext cx="3749040"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13"/>
          <p:cNvSpPr>
            <a:spLocks noGrp="1"/>
          </p:cNvSpPr>
          <p:nvPr>
            <p:ph type="dt" sz="half" idx="10"/>
          </p:nvPr>
        </p:nvSpPr>
        <p:spPr/>
        <p:txBody>
          <a:bodyPr/>
          <a:lstStyle>
            <a:lvl1pPr>
              <a:defRPr>
                <a:latin typeface=".VnArial" pitchFamily="34" charset="0"/>
              </a:defRPr>
            </a:lvl1pPr>
          </a:lstStyle>
          <a:p>
            <a:pPr>
              <a:defRPr/>
            </a:pPr>
            <a:endParaRPr lang="en-US"/>
          </a:p>
        </p:txBody>
      </p:sp>
      <p:sp>
        <p:nvSpPr>
          <p:cNvPr id="6" name="Footer Placeholder 2"/>
          <p:cNvSpPr>
            <a:spLocks noGrp="1"/>
          </p:cNvSpPr>
          <p:nvPr>
            <p:ph type="ftr" sz="quarter" idx="11"/>
          </p:nvPr>
        </p:nvSpPr>
        <p:spPr/>
        <p:txBody>
          <a:bodyPr/>
          <a:lstStyle>
            <a:lvl1pPr>
              <a:defRPr>
                <a:latin typeface=".VnArial" pitchFamily="34" charset="0"/>
              </a:defRPr>
            </a:lvl1pPr>
          </a:lstStyle>
          <a:p>
            <a:pPr>
              <a:defRPr/>
            </a:pPr>
            <a:endParaRPr lang="en-US"/>
          </a:p>
        </p:txBody>
      </p:sp>
      <p:sp>
        <p:nvSpPr>
          <p:cNvPr id="7" name="Slide Number Placeholder 22"/>
          <p:cNvSpPr>
            <a:spLocks noGrp="1"/>
          </p:cNvSpPr>
          <p:nvPr>
            <p:ph type="sldNum" sz="quarter" idx="12"/>
          </p:nvPr>
        </p:nvSpPr>
        <p:spPr/>
        <p:txBody>
          <a:bodyPr/>
          <a:lstStyle>
            <a:lvl1pPr>
              <a:defRPr/>
            </a:lvl1pPr>
          </a:lstStyle>
          <a:p>
            <a:pPr>
              <a:defRPr/>
            </a:pPr>
            <a:fld id="{2375FE85-0EB1-4421-B644-8CB7E9F926A2}" type="slidenum">
              <a:rPr lang="en-US"/>
              <a:pPr>
                <a:defRPr/>
              </a:pPr>
              <a:t>‹#›</a:t>
            </a:fld>
            <a:endParaRPr lang="en-US"/>
          </a:p>
        </p:txBody>
      </p:sp>
    </p:spTree>
    <p:extLst>
      <p:ext uri="{BB962C8B-B14F-4D97-AF65-F5344CB8AC3E}">
        <p14:creationId xmlns:p14="http://schemas.microsoft.com/office/powerpoint/2010/main" val="235681932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914400" y="273050"/>
            <a:ext cx="77724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914400" y="1447800"/>
            <a:ext cx="3733800" cy="762000"/>
          </a:xfrm>
          <a:noFill/>
          <a:ln w="12700" cap="sq" cmpd="sng" algn="ctr">
            <a:noFill/>
            <a:prstDash val="solid"/>
          </a:ln>
        </p:spPr>
        <p:txBody>
          <a:bodyPr anchor="b">
            <a:noAutofit/>
          </a:bodyPr>
          <a:lstStyle>
            <a:lvl1pPr marL="0" indent="0">
              <a:buNone/>
              <a:defRPr sz="2400" b="1">
                <a:solidFill>
                  <a:schemeClr val="accent1"/>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4" name="Text Placeholder 3"/>
          <p:cNvSpPr>
            <a:spLocks noGrp="1"/>
          </p:cNvSpPr>
          <p:nvPr>
            <p:ph type="body" sz="half" idx="3"/>
          </p:nvPr>
        </p:nvSpPr>
        <p:spPr>
          <a:xfrm>
            <a:off x="4953000" y="1447800"/>
            <a:ext cx="3733800" cy="762000"/>
          </a:xfrm>
          <a:noFill/>
          <a:ln w="12700" cap="sq" cmpd="sng" algn="ctr">
            <a:noFill/>
            <a:prstDash val="solid"/>
          </a:ln>
        </p:spPr>
        <p:txBody>
          <a:bodyPr anchor="b">
            <a:noAutofit/>
          </a:bodyPr>
          <a:lstStyle>
            <a:lvl1pPr marL="0" indent="0">
              <a:buNone/>
              <a:defRPr sz="2400" b="1">
                <a:solidFill>
                  <a:schemeClr val="accent1"/>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11" name="Content Placeholder 10"/>
          <p:cNvSpPr>
            <a:spLocks noGrp="1"/>
          </p:cNvSpPr>
          <p:nvPr>
            <p:ph sz="half" idx="2"/>
          </p:nvPr>
        </p:nvSpPr>
        <p:spPr>
          <a:xfrm>
            <a:off x="914400" y="2247900"/>
            <a:ext cx="3733800" cy="3886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Content Placeholder 12"/>
          <p:cNvSpPr>
            <a:spLocks noGrp="1"/>
          </p:cNvSpPr>
          <p:nvPr>
            <p:ph sz="half" idx="4"/>
          </p:nvPr>
        </p:nvSpPr>
        <p:spPr>
          <a:xfrm>
            <a:off x="4953000" y="2247900"/>
            <a:ext cx="3733800" cy="3886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13"/>
          <p:cNvSpPr>
            <a:spLocks noGrp="1"/>
          </p:cNvSpPr>
          <p:nvPr>
            <p:ph type="dt" sz="half" idx="10"/>
          </p:nvPr>
        </p:nvSpPr>
        <p:spPr/>
        <p:txBody>
          <a:bodyPr/>
          <a:lstStyle>
            <a:lvl1pPr>
              <a:defRPr>
                <a:latin typeface=".VnArial" pitchFamily="34" charset="0"/>
              </a:defRPr>
            </a:lvl1pPr>
          </a:lstStyle>
          <a:p>
            <a:pPr>
              <a:defRPr/>
            </a:pPr>
            <a:endParaRPr lang="en-US"/>
          </a:p>
        </p:txBody>
      </p:sp>
      <p:sp>
        <p:nvSpPr>
          <p:cNvPr id="8" name="Footer Placeholder 2"/>
          <p:cNvSpPr>
            <a:spLocks noGrp="1"/>
          </p:cNvSpPr>
          <p:nvPr>
            <p:ph type="ftr" sz="quarter" idx="11"/>
          </p:nvPr>
        </p:nvSpPr>
        <p:spPr/>
        <p:txBody>
          <a:bodyPr/>
          <a:lstStyle>
            <a:lvl1pPr>
              <a:defRPr>
                <a:latin typeface=".VnArial" pitchFamily="34" charset="0"/>
              </a:defRPr>
            </a:lvl1pPr>
          </a:lstStyle>
          <a:p>
            <a:pPr>
              <a:defRPr/>
            </a:pPr>
            <a:endParaRPr lang="en-US"/>
          </a:p>
        </p:txBody>
      </p:sp>
      <p:sp>
        <p:nvSpPr>
          <p:cNvPr id="9" name="Slide Number Placeholder 22"/>
          <p:cNvSpPr>
            <a:spLocks noGrp="1"/>
          </p:cNvSpPr>
          <p:nvPr>
            <p:ph type="sldNum" sz="quarter" idx="12"/>
          </p:nvPr>
        </p:nvSpPr>
        <p:spPr/>
        <p:txBody>
          <a:bodyPr/>
          <a:lstStyle>
            <a:lvl1pPr>
              <a:defRPr/>
            </a:lvl1pPr>
          </a:lstStyle>
          <a:p>
            <a:pPr>
              <a:defRPr/>
            </a:pPr>
            <a:fld id="{2D772FCF-691D-4D01-B4A1-A2F061309458}" type="slidenum">
              <a:rPr lang="en-US"/>
              <a:pPr>
                <a:defRPr/>
              </a:pPr>
              <a:t>‹#›</a:t>
            </a:fld>
            <a:endParaRPr lang="en-US"/>
          </a:p>
        </p:txBody>
      </p:sp>
    </p:spTree>
    <p:extLst>
      <p:ext uri="{BB962C8B-B14F-4D97-AF65-F5344CB8AC3E}">
        <p14:creationId xmlns:p14="http://schemas.microsoft.com/office/powerpoint/2010/main" val="331276309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13"/>
          <p:cNvSpPr>
            <a:spLocks noGrp="1"/>
          </p:cNvSpPr>
          <p:nvPr>
            <p:ph type="dt" sz="half" idx="10"/>
          </p:nvPr>
        </p:nvSpPr>
        <p:spPr/>
        <p:txBody>
          <a:bodyPr/>
          <a:lstStyle>
            <a:lvl1pPr>
              <a:defRPr>
                <a:latin typeface=".VnArial" pitchFamily="34" charset="0"/>
              </a:defRPr>
            </a:lvl1pPr>
          </a:lstStyle>
          <a:p>
            <a:pPr>
              <a:defRPr/>
            </a:pPr>
            <a:endParaRPr lang="en-US"/>
          </a:p>
        </p:txBody>
      </p:sp>
      <p:sp>
        <p:nvSpPr>
          <p:cNvPr id="4" name="Footer Placeholder 2"/>
          <p:cNvSpPr>
            <a:spLocks noGrp="1"/>
          </p:cNvSpPr>
          <p:nvPr>
            <p:ph type="ftr" sz="quarter" idx="11"/>
          </p:nvPr>
        </p:nvSpPr>
        <p:spPr/>
        <p:txBody>
          <a:bodyPr/>
          <a:lstStyle>
            <a:lvl1pPr>
              <a:defRPr>
                <a:latin typeface=".VnArial" pitchFamily="34" charset="0"/>
              </a:defRPr>
            </a:lvl1pPr>
          </a:lstStyle>
          <a:p>
            <a:pPr>
              <a:defRPr/>
            </a:pPr>
            <a:endParaRPr lang="en-US"/>
          </a:p>
        </p:txBody>
      </p:sp>
      <p:sp>
        <p:nvSpPr>
          <p:cNvPr id="5" name="Slide Number Placeholder 22"/>
          <p:cNvSpPr>
            <a:spLocks noGrp="1"/>
          </p:cNvSpPr>
          <p:nvPr>
            <p:ph type="sldNum" sz="quarter" idx="12"/>
          </p:nvPr>
        </p:nvSpPr>
        <p:spPr/>
        <p:txBody>
          <a:bodyPr/>
          <a:lstStyle>
            <a:lvl1pPr>
              <a:defRPr/>
            </a:lvl1pPr>
          </a:lstStyle>
          <a:p>
            <a:pPr>
              <a:defRPr/>
            </a:pPr>
            <a:fld id="{B1603490-FFEC-4718-8902-77B192628B15}" type="slidenum">
              <a:rPr lang="en-US"/>
              <a:pPr>
                <a:defRPr/>
              </a:pPr>
              <a:t>‹#›</a:t>
            </a:fld>
            <a:endParaRPr lang="en-US"/>
          </a:p>
        </p:txBody>
      </p:sp>
    </p:spTree>
    <p:extLst>
      <p:ext uri="{BB962C8B-B14F-4D97-AF65-F5344CB8AC3E}">
        <p14:creationId xmlns:p14="http://schemas.microsoft.com/office/powerpoint/2010/main" val="182247258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3"/>
          <p:cNvSpPr>
            <a:spLocks noGrp="1"/>
          </p:cNvSpPr>
          <p:nvPr>
            <p:ph type="dt" sz="half" idx="10"/>
          </p:nvPr>
        </p:nvSpPr>
        <p:spPr/>
        <p:txBody>
          <a:bodyPr/>
          <a:lstStyle>
            <a:lvl1pPr>
              <a:defRPr>
                <a:latin typeface=".VnArial" pitchFamily="34" charset="0"/>
              </a:defRPr>
            </a:lvl1pPr>
          </a:lstStyle>
          <a:p>
            <a:pPr>
              <a:defRPr/>
            </a:pPr>
            <a:endParaRPr lang="en-US"/>
          </a:p>
        </p:txBody>
      </p:sp>
      <p:sp>
        <p:nvSpPr>
          <p:cNvPr id="3" name="Footer Placeholder 2"/>
          <p:cNvSpPr>
            <a:spLocks noGrp="1"/>
          </p:cNvSpPr>
          <p:nvPr>
            <p:ph type="ftr" sz="quarter" idx="11"/>
          </p:nvPr>
        </p:nvSpPr>
        <p:spPr/>
        <p:txBody>
          <a:bodyPr/>
          <a:lstStyle>
            <a:lvl1pPr>
              <a:defRPr>
                <a:latin typeface=".VnArial" pitchFamily="34" charset="0"/>
              </a:defRPr>
            </a:lvl1pPr>
          </a:lstStyle>
          <a:p>
            <a:pPr>
              <a:defRPr/>
            </a:pPr>
            <a:endParaRPr lang="en-US"/>
          </a:p>
        </p:txBody>
      </p:sp>
      <p:sp>
        <p:nvSpPr>
          <p:cNvPr id="4" name="Slide Number Placeholder 22"/>
          <p:cNvSpPr>
            <a:spLocks noGrp="1"/>
          </p:cNvSpPr>
          <p:nvPr>
            <p:ph type="sldNum" sz="quarter" idx="12"/>
          </p:nvPr>
        </p:nvSpPr>
        <p:spPr/>
        <p:txBody>
          <a:bodyPr/>
          <a:lstStyle>
            <a:lvl1pPr>
              <a:defRPr/>
            </a:lvl1pPr>
          </a:lstStyle>
          <a:p>
            <a:pPr>
              <a:defRPr/>
            </a:pPr>
            <a:fld id="{EDCCAEDF-CE25-403E-B311-9FDB53951431}" type="slidenum">
              <a:rPr lang="en-US"/>
              <a:pPr>
                <a:defRPr/>
              </a:pPr>
              <a:t>‹#›</a:t>
            </a:fld>
            <a:endParaRPr lang="en-US"/>
          </a:p>
        </p:txBody>
      </p:sp>
    </p:spTree>
    <p:extLst>
      <p:ext uri="{BB962C8B-B14F-4D97-AF65-F5344CB8AC3E}">
        <p14:creationId xmlns:p14="http://schemas.microsoft.com/office/powerpoint/2010/main" val="11199043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C321394-04A9-4AFA-95A5-2D79493FEC01}" type="datetimeFigureOut">
              <a:rPr lang="en-US" smtClean="0"/>
              <a:t>9/22/2019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CEA61C3-D501-43CD-B8D0-D66BF1BB835F}" type="slidenum">
              <a:rPr lang="en-US" smtClean="0"/>
              <a:t>‹#›</a:t>
            </a:fld>
            <a:endParaRPr lang="en-US"/>
          </a:p>
        </p:txBody>
      </p:sp>
    </p:spTree>
    <p:extLst>
      <p:ext uri="{BB962C8B-B14F-4D97-AF65-F5344CB8AC3E}">
        <p14:creationId xmlns:p14="http://schemas.microsoft.com/office/powerpoint/2010/main" val="23400648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solidFill>
            <a:srgbClr val="FFFFFF"/>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useBgFill="1">
        <p:nvSpPr>
          <p:cNvPr id="6" name="Rounded Rectangle 5"/>
          <p:cNvSpPr/>
          <p:nvPr/>
        </p:nvSpPr>
        <p:spPr>
          <a:xfrm>
            <a:off x="63508" y="69850"/>
            <a:ext cx="9013825" cy="6692900"/>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2" name="Title 1"/>
          <p:cNvSpPr>
            <a:spLocks noGrp="1"/>
          </p:cNvSpPr>
          <p:nvPr>
            <p:ph type="title"/>
          </p:nvPr>
        </p:nvSpPr>
        <p:spPr>
          <a:xfrm>
            <a:off x="914400" y="273050"/>
            <a:ext cx="7772400" cy="1143000"/>
          </a:xfrm>
        </p:spPr>
        <p:txBody>
          <a:bodyPr/>
          <a:lstStyle>
            <a:lvl1pPr algn="l">
              <a:buNone/>
              <a:defRPr sz="4000" b="0"/>
            </a:lvl1pPr>
          </a:lstStyle>
          <a:p>
            <a:r>
              <a:rPr lang="en-US" smtClean="0"/>
              <a:t>Click to edit Master title style</a:t>
            </a:r>
            <a:endParaRPr lang="en-US"/>
          </a:p>
        </p:txBody>
      </p:sp>
      <p:sp>
        <p:nvSpPr>
          <p:cNvPr id="3" name="Text Placeholder 2"/>
          <p:cNvSpPr>
            <a:spLocks noGrp="1"/>
          </p:cNvSpPr>
          <p:nvPr>
            <p:ph type="body" idx="2"/>
          </p:nvPr>
        </p:nvSpPr>
        <p:spPr>
          <a:xfrm>
            <a:off x="914400" y="1600200"/>
            <a:ext cx="1905000" cy="4495800"/>
          </a:xfrm>
        </p:spPr>
        <p:txBody>
          <a:bodyPr/>
          <a:lstStyle>
            <a:lvl1pPr marL="0" indent="0">
              <a:buNone/>
              <a:defRPr sz="1800"/>
            </a:lvl1pPr>
            <a:lvl2pPr>
              <a:buNone/>
              <a:defRPr sz="1200"/>
            </a:lvl2pPr>
            <a:lvl3pPr>
              <a:buNone/>
              <a:defRPr sz="1000"/>
            </a:lvl3pPr>
            <a:lvl4pPr>
              <a:buNone/>
              <a:defRPr sz="900"/>
            </a:lvl4pPr>
            <a:lvl5pPr>
              <a:buNone/>
              <a:defRPr sz="900"/>
            </a:lvl5pPr>
          </a:lstStyle>
          <a:p>
            <a:pPr lvl="0"/>
            <a:r>
              <a:rPr lang="en-US" smtClean="0"/>
              <a:t>Click to edit Master text styles</a:t>
            </a:r>
          </a:p>
        </p:txBody>
      </p:sp>
      <p:sp>
        <p:nvSpPr>
          <p:cNvPr id="11" name="Content Placeholder 10"/>
          <p:cNvSpPr>
            <a:spLocks noGrp="1"/>
          </p:cNvSpPr>
          <p:nvPr>
            <p:ph sz="quarter" idx="1"/>
          </p:nvPr>
        </p:nvSpPr>
        <p:spPr>
          <a:xfrm>
            <a:off x="2971800" y="1600200"/>
            <a:ext cx="5715000" cy="4495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4"/>
          <p:cNvSpPr>
            <a:spLocks noGrp="1"/>
          </p:cNvSpPr>
          <p:nvPr>
            <p:ph type="dt" sz="half" idx="10"/>
          </p:nvPr>
        </p:nvSpPr>
        <p:spPr/>
        <p:txBody>
          <a:bodyPr/>
          <a:lstStyle>
            <a:lvl1pPr>
              <a:defRPr>
                <a:latin typeface=".VnArial" pitchFamily="34" charset="0"/>
              </a:defRPr>
            </a:lvl1pPr>
          </a:lstStyle>
          <a:p>
            <a:pPr>
              <a:defRPr/>
            </a:pPr>
            <a:endParaRPr lang="en-US"/>
          </a:p>
        </p:txBody>
      </p:sp>
      <p:sp>
        <p:nvSpPr>
          <p:cNvPr id="8" name="Footer Placeholder 5"/>
          <p:cNvSpPr>
            <a:spLocks noGrp="1"/>
          </p:cNvSpPr>
          <p:nvPr>
            <p:ph type="ftr" sz="quarter" idx="11"/>
          </p:nvPr>
        </p:nvSpPr>
        <p:spPr/>
        <p:txBody>
          <a:bodyPr/>
          <a:lstStyle>
            <a:lvl1pPr>
              <a:defRPr>
                <a:latin typeface=".VnArial" pitchFamily="34" charset="0"/>
              </a:defRPr>
            </a:lvl1pPr>
          </a:lstStyle>
          <a:p>
            <a:pPr>
              <a:defRPr/>
            </a:pPr>
            <a:endParaRPr lang="en-US"/>
          </a:p>
        </p:txBody>
      </p:sp>
      <p:sp>
        <p:nvSpPr>
          <p:cNvPr id="9" name="Slide Number Placeholder 6"/>
          <p:cNvSpPr>
            <a:spLocks noGrp="1"/>
          </p:cNvSpPr>
          <p:nvPr>
            <p:ph type="sldNum" sz="quarter" idx="12"/>
          </p:nvPr>
        </p:nvSpPr>
        <p:spPr/>
        <p:txBody>
          <a:bodyPr/>
          <a:lstStyle>
            <a:lvl1pPr>
              <a:defRPr/>
            </a:lvl1pPr>
          </a:lstStyle>
          <a:p>
            <a:pPr>
              <a:defRPr/>
            </a:pPr>
            <a:fld id="{A7D2A112-AE9C-4F12-AB25-368F6B5A90A8}" type="slidenum">
              <a:rPr lang="en-US"/>
              <a:pPr>
                <a:defRPr/>
              </a:pPr>
              <a:t>‹#›</a:t>
            </a:fld>
            <a:endParaRPr lang="en-US"/>
          </a:p>
        </p:txBody>
      </p:sp>
    </p:spTree>
    <p:extLst>
      <p:ext uri="{BB962C8B-B14F-4D97-AF65-F5344CB8AC3E}">
        <p14:creationId xmlns:p14="http://schemas.microsoft.com/office/powerpoint/2010/main" val="234274793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5" name="Rectangle 4"/>
          <p:cNvSpPr/>
          <p:nvPr/>
        </p:nvSpPr>
        <p:spPr>
          <a:xfrm flipV="1">
            <a:off x="68271" y="4683141"/>
            <a:ext cx="9007475" cy="92075"/>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6" name="Rectangle 5"/>
          <p:cNvSpPr/>
          <p:nvPr/>
        </p:nvSpPr>
        <p:spPr>
          <a:xfrm>
            <a:off x="68271" y="4649804"/>
            <a:ext cx="9007475" cy="46037"/>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7" name="Rectangle 6"/>
          <p:cNvSpPr/>
          <p:nvPr/>
        </p:nvSpPr>
        <p:spPr>
          <a:xfrm>
            <a:off x="68271" y="4773629"/>
            <a:ext cx="9007475" cy="47625"/>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2" name="Title 1"/>
          <p:cNvSpPr>
            <a:spLocks noGrp="1"/>
          </p:cNvSpPr>
          <p:nvPr>
            <p:ph type="title"/>
          </p:nvPr>
        </p:nvSpPr>
        <p:spPr>
          <a:xfrm>
            <a:off x="914400" y="4900550"/>
            <a:ext cx="7315200" cy="522288"/>
          </a:xfrm>
        </p:spPr>
        <p:txBody>
          <a:bodyPr anchor="ctr">
            <a:noAutofit/>
          </a:bodyPr>
          <a:lstStyle>
            <a:lvl1pPr algn="l">
              <a:buNone/>
              <a:defRPr sz="2800" b="0"/>
            </a:lvl1pPr>
          </a:lstStyle>
          <a:p>
            <a:r>
              <a:rPr lang="en-US" smtClean="0"/>
              <a:t>Click to edit Master title style</a:t>
            </a:r>
            <a:endParaRPr lang="en-US"/>
          </a:p>
        </p:txBody>
      </p:sp>
      <p:sp>
        <p:nvSpPr>
          <p:cNvPr id="4" name="Text Placeholder 3"/>
          <p:cNvSpPr>
            <a:spLocks noGrp="1"/>
          </p:cNvSpPr>
          <p:nvPr>
            <p:ph type="body" sz="half" idx="2"/>
          </p:nvPr>
        </p:nvSpPr>
        <p:spPr>
          <a:xfrm>
            <a:off x="914400" y="5445825"/>
            <a:ext cx="7315200" cy="685800"/>
          </a:xfrm>
        </p:spPr>
        <p:txBody>
          <a:bodyPr/>
          <a:lstStyle>
            <a:lvl1pPr marL="0" indent="0">
              <a:buFontTx/>
              <a:buNone/>
              <a:defRPr sz="1600"/>
            </a:lvl1pPr>
            <a:lvl2pPr>
              <a:defRPr sz="1200"/>
            </a:lvl2pPr>
            <a:lvl3pPr>
              <a:defRPr sz="1000"/>
            </a:lvl3pPr>
            <a:lvl4pPr>
              <a:defRPr sz="900"/>
            </a:lvl4pPr>
            <a:lvl5pPr>
              <a:defRPr sz="900"/>
            </a:lvl5pPr>
          </a:lstStyle>
          <a:p>
            <a:pPr lvl="0"/>
            <a:r>
              <a:rPr lang="en-US" smtClean="0"/>
              <a:t>Click to edit Master text styles</a:t>
            </a:r>
          </a:p>
        </p:txBody>
      </p:sp>
      <p:sp>
        <p:nvSpPr>
          <p:cNvPr id="3" name="Picture Placeholder 2"/>
          <p:cNvSpPr>
            <a:spLocks noGrp="1"/>
          </p:cNvSpPr>
          <p:nvPr>
            <p:ph type="pic" idx="1"/>
          </p:nvPr>
        </p:nvSpPr>
        <p:spPr>
          <a:xfrm>
            <a:off x="68316" y="66691"/>
            <a:ext cx="9001873" cy="4581525"/>
          </a:xfrm>
          <a:prstGeom prst="round2SameRect">
            <a:avLst>
              <a:gd name="adj1" fmla="val 7101"/>
              <a:gd name="adj2" fmla="val 0"/>
            </a:avLst>
          </a:prstGeom>
          <a:solidFill>
            <a:schemeClr val="bg2"/>
          </a:solidFill>
          <a:ln w="6350">
            <a:solidFill>
              <a:schemeClr val="tx1"/>
            </a:solidFill>
          </a:ln>
        </p:spPr>
        <p:txBody>
          <a:bodyPr>
            <a:normAutofit/>
          </a:bodyPr>
          <a:lstStyle>
            <a:lvl1pPr marL="0" indent="0">
              <a:buNone/>
              <a:defRPr sz="3200"/>
            </a:lvl1pPr>
          </a:lstStyle>
          <a:p>
            <a:pPr lvl="0"/>
            <a:r>
              <a:rPr lang="en-US" noProof="0" smtClean="0"/>
              <a:t>Click icon to add picture</a:t>
            </a:r>
            <a:endParaRPr lang="en-US" noProof="0" dirty="0"/>
          </a:p>
        </p:txBody>
      </p:sp>
      <p:sp>
        <p:nvSpPr>
          <p:cNvPr id="8" name="Date Placeholder 4"/>
          <p:cNvSpPr>
            <a:spLocks noGrp="1"/>
          </p:cNvSpPr>
          <p:nvPr>
            <p:ph type="dt" sz="half" idx="10"/>
          </p:nvPr>
        </p:nvSpPr>
        <p:spPr/>
        <p:txBody>
          <a:bodyPr/>
          <a:lstStyle>
            <a:lvl1pPr>
              <a:defRPr>
                <a:latin typeface=".VnArial" pitchFamily="34" charset="0"/>
              </a:defRPr>
            </a:lvl1pPr>
          </a:lstStyle>
          <a:p>
            <a:pPr>
              <a:defRPr/>
            </a:pPr>
            <a:endParaRPr lang="en-US"/>
          </a:p>
        </p:txBody>
      </p:sp>
      <p:sp>
        <p:nvSpPr>
          <p:cNvPr id="9" name="Footer Placeholder 5"/>
          <p:cNvSpPr>
            <a:spLocks noGrp="1"/>
          </p:cNvSpPr>
          <p:nvPr>
            <p:ph type="ftr" sz="quarter" idx="11"/>
          </p:nvPr>
        </p:nvSpPr>
        <p:spPr>
          <a:xfrm>
            <a:off x="914400" y="6172200"/>
            <a:ext cx="3886200" cy="457200"/>
          </a:xfrm>
        </p:spPr>
        <p:txBody>
          <a:bodyPr/>
          <a:lstStyle>
            <a:lvl1pPr>
              <a:defRPr>
                <a:latin typeface=".VnArial" pitchFamily="34" charset="0"/>
              </a:defRPr>
            </a:lvl1pPr>
          </a:lstStyle>
          <a:p>
            <a:pPr>
              <a:defRPr/>
            </a:pPr>
            <a:endParaRPr lang="en-US"/>
          </a:p>
        </p:txBody>
      </p:sp>
      <p:sp>
        <p:nvSpPr>
          <p:cNvPr id="10" name="Slide Number Placeholder 6"/>
          <p:cNvSpPr>
            <a:spLocks noGrp="1"/>
          </p:cNvSpPr>
          <p:nvPr>
            <p:ph type="sldNum" sz="quarter" idx="12"/>
          </p:nvPr>
        </p:nvSpPr>
        <p:spPr>
          <a:xfrm>
            <a:off x="146050" y="6208713"/>
            <a:ext cx="457200" cy="457200"/>
          </a:xfrm>
        </p:spPr>
        <p:txBody>
          <a:bodyPr/>
          <a:lstStyle>
            <a:lvl1pPr>
              <a:defRPr/>
            </a:lvl1pPr>
          </a:lstStyle>
          <a:p>
            <a:pPr>
              <a:defRPr/>
            </a:pPr>
            <a:fld id="{D25C2195-A2CF-4129-B2F6-76E3EED5BB17}" type="slidenum">
              <a:rPr lang="en-US"/>
              <a:pPr>
                <a:defRPr/>
              </a:pPr>
              <a:t>‹#›</a:t>
            </a:fld>
            <a:endParaRPr lang="en-US"/>
          </a:p>
        </p:txBody>
      </p:sp>
    </p:spTree>
    <p:extLst>
      <p:ext uri="{BB962C8B-B14F-4D97-AF65-F5344CB8AC3E}">
        <p14:creationId xmlns:p14="http://schemas.microsoft.com/office/powerpoint/2010/main" val="2479368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13"/>
          <p:cNvSpPr>
            <a:spLocks noGrp="1"/>
          </p:cNvSpPr>
          <p:nvPr>
            <p:ph type="dt" sz="half" idx="10"/>
          </p:nvPr>
        </p:nvSpPr>
        <p:spPr/>
        <p:txBody>
          <a:bodyPr/>
          <a:lstStyle>
            <a:lvl1pPr>
              <a:defRPr>
                <a:latin typeface=".VnArial" pitchFamily="34" charset="0"/>
              </a:defRPr>
            </a:lvl1pPr>
          </a:lstStyle>
          <a:p>
            <a:pPr>
              <a:defRPr/>
            </a:pPr>
            <a:endParaRPr lang="en-US"/>
          </a:p>
        </p:txBody>
      </p:sp>
      <p:sp>
        <p:nvSpPr>
          <p:cNvPr id="5" name="Footer Placeholder 2"/>
          <p:cNvSpPr>
            <a:spLocks noGrp="1"/>
          </p:cNvSpPr>
          <p:nvPr>
            <p:ph type="ftr" sz="quarter" idx="11"/>
          </p:nvPr>
        </p:nvSpPr>
        <p:spPr/>
        <p:txBody>
          <a:bodyPr/>
          <a:lstStyle>
            <a:lvl1pPr>
              <a:defRPr>
                <a:latin typeface=".VnArial" pitchFamily="34" charset="0"/>
              </a:defRPr>
            </a:lvl1pPr>
          </a:lstStyle>
          <a:p>
            <a:pPr>
              <a:defRPr/>
            </a:pPr>
            <a:endParaRPr lang="en-US"/>
          </a:p>
        </p:txBody>
      </p:sp>
      <p:sp>
        <p:nvSpPr>
          <p:cNvPr id="6" name="Slide Number Placeholder 22"/>
          <p:cNvSpPr>
            <a:spLocks noGrp="1"/>
          </p:cNvSpPr>
          <p:nvPr>
            <p:ph type="sldNum" sz="quarter" idx="12"/>
          </p:nvPr>
        </p:nvSpPr>
        <p:spPr/>
        <p:txBody>
          <a:bodyPr/>
          <a:lstStyle>
            <a:lvl1pPr>
              <a:defRPr/>
            </a:lvl1pPr>
          </a:lstStyle>
          <a:p>
            <a:pPr>
              <a:defRPr/>
            </a:pPr>
            <a:fld id="{EE0491F0-560F-4F5D-AC52-971F1A7EA9F4}" type="slidenum">
              <a:rPr lang="en-US"/>
              <a:pPr>
                <a:defRPr/>
              </a:pPr>
              <a:t>‹#›</a:t>
            </a:fld>
            <a:endParaRPr lang="en-US"/>
          </a:p>
        </p:txBody>
      </p:sp>
    </p:spTree>
    <p:extLst>
      <p:ext uri="{BB962C8B-B14F-4D97-AF65-F5344CB8AC3E}">
        <p14:creationId xmlns:p14="http://schemas.microsoft.com/office/powerpoint/2010/main" val="415525079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57"/>
            <a:ext cx="201168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914400" y="274656"/>
            <a:ext cx="55626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13"/>
          <p:cNvSpPr>
            <a:spLocks noGrp="1"/>
          </p:cNvSpPr>
          <p:nvPr>
            <p:ph type="dt" sz="half" idx="10"/>
          </p:nvPr>
        </p:nvSpPr>
        <p:spPr/>
        <p:txBody>
          <a:bodyPr/>
          <a:lstStyle>
            <a:lvl1pPr>
              <a:defRPr>
                <a:latin typeface=".VnArial" pitchFamily="34" charset="0"/>
              </a:defRPr>
            </a:lvl1pPr>
          </a:lstStyle>
          <a:p>
            <a:pPr>
              <a:defRPr/>
            </a:pPr>
            <a:endParaRPr lang="en-US"/>
          </a:p>
        </p:txBody>
      </p:sp>
      <p:sp>
        <p:nvSpPr>
          <p:cNvPr id="5" name="Footer Placeholder 2"/>
          <p:cNvSpPr>
            <a:spLocks noGrp="1"/>
          </p:cNvSpPr>
          <p:nvPr>
            <p:ph type="ftr" sz="quarter" idx="11"/>
          </p:nvPr>
        </p:nvSpPr>
        <p:spPr/>
        <p:txBody>
          <a:bodyPr/>
          <a:lstStyle>
            <a:lvl1pPr>
              <a:defRPr>
                <a:latin typeface=".VnArial" pitchFamily="34" charset="0"/>
              </a:defRPr>
            </a:lvl1pPr>
          </a:lstStyle>
          <a:p>
            <a:pPr>
              <a:defRPr/>
            </a:pPr>
            <a:endParaRPr lang="en-US"/>
          </a:p>
        </p:txBody>
      </p:sp>
      <p:sp>
        <p:nvSpPr>
          <p:cNvPr id="6" name="Slide Number Placeholder 22"/>
          <p:cNvSpPr>
            <a:spLocks noGrp="1"/>
          </p:cNvSpPr>
          <p:nvPr>
            <p:ph type="sldNum" sz="quarter" idx="12"/>
          </p:nvPr>
        </p:nvSpPr>
        <p:spPr/>
        <p:txBody>
          <a:bodyPr/>
          <a:lstStyle>
            <a:lvl1pPr>
              <a:defRPr/>
            </a:lvl1pPr>
          </a:lstStyle>
          <a:p>
            <a:pPr>
              <a:defRPr/>
            </a:pPr>
            <a:fld id="{8F75E6E2-7824-4D78-9EDD-B04C96FAE421}" type="slidenum">
              <a:rPr lang="en-US"/>
              <a:pPr>
                <a:defRPr/>
              </a:pPr>
              <a:t>‹#›</a:t>
            </a:fld>
            <a:endParaRPr lang="en-US"/>
          </a:p>
        </p:txBody>
      </p:sp>
    </p:spTree>
    <p:extLst>
      <p:ext uri="{BB962C8B-B14F-4D97-AF65-F5344CB8AC3E}">
        <p14:creationId xmlns:p14="http://schemas.microsoft.com/office/powerpoint/2010/main" val="93707269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C321394-04A9-4AFA-95A5-2D79493FEC01}" type="datetimeFigureOut">
              <a:rPr lang="en-US" smtClean="0">
                <a:solidFill>
                  <a:prstClr val="black">
                    <a:tint val="75000"/>
                  </a:prstClr>
                </a:solidFill>
              </a:rPr>
              <a:pPr/>
              <a:t>9/22/2019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CEA61C3-D501-43CD-B8D0-D66BF1BB83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0492100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C321394-04A9-4AFA-95A5-2D79493FEC01}" type="datetimeFigureOut">
              <a:rPr lang="en-US" smtClean="0">
                <a:solidFill>
                  <a:prstClr val="black">
                    <a:tint val="75000"/>
                  </a:prstClr>
                </a:solidFill>
              </a:rPr>
              <a:pPr/>
              <a:t>9/22/2019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CEA61C3-D501-43CD-B8D0-D66BF1BB83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9103068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53"/>
            <a:ext cx="78867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4589478"/>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C321394-04A9-4AFA-95A5-2D79493FEC01}" type="datetimeFigureOut">
              <a:rPr lang="en-US" smtClean="0">
                <a:solidFill>
                  <a:prstClr val="black">
                    <a:tint val="75000"/>
                  </a:prstClr>
                </a:solidFill>
              </a:rPr>
              <a:pPr/>
              <a:t>9/22/2019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CEA61C3-D501-43CD-B8D0-D66BF1BB83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4117088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C321394-04A9-4AFA-95A5-2D79493FEC01}" type="datetimeFigureOut">
              <a:rPr lang="en-US" smtClean="0">
                <a:solidFill>
                  <a:prstClr val="black">
                    <a:tint val="75000"/>
                  </a:prstClr>
                </a:solidFill>
              </a:rPr>
              <a:pPr/>
              <a:t>9/22/2019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CEA61C3-D501-43CD-B8D0-D66BF1BB83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4467526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9"/>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2"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2"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C321394-04A9-4AFA-95A5-2D79493FEC01}" type="datetimeFigureOut">
              <a:rPr lang="en-US" smtClean="0">
                <a:solidFill>
                  <a:prstClr val="black">
                    <a:tint val="75000"/>
                  </a:prstClr>
                </a:solidFill>
              </a:rPr>
              <a:pPr/>
              <a:t>9/22/2019</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CEA61C3-D501-43CD-B8D0-D66BF1BB83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3774509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C321394-04A9-4AFA-95A5-2D79493FEC01}" type="datetimeFigureOut">
              <a:rPr lang="en-US" smtClean="0">
                <a:solidFill>
                  <a:prstClr val="black">
                    <a:tint val="75000"/>
                  </a:prstClr>
                </a:solidFill>
              </a:rPr>
              <a:pPr/>
              <a:t>9/22/2019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CEA61C3-D501-43CD-B8D0-D66BF1BB83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480553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53"/>
            <a:ext cx="78867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4589478"/>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C321394-04A9-4AFA-95A5-2D79493FEC01}" type="datetimeFigureOut">
              <a:rPr lang="en-US" smtClean="0"/>
              <a:t>9/22/2019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CEA61C3-D501-43CD-B8D0-D66BF1BB835F}" type="slidenum">
              <a:rPr lang="en-US" smtClean="0"/>
              <a:t>‹#›</a:t>
            </a:fld>
            <a:endParaRPr lang="en-US"/>
          </a:p>
        </p:txBody>
      </p:sp>
    </p:spTree>
    <p:extLst>
      <p:ext uri="{BB962C8B-B14F-4D97-AF65-F5344CB8AC3E}">
        <p14:creationId xmlns:p14="http://schemas.microsoft.com/office/powerpoint/2010/main" val="61916927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C321394-04A9-4AFA-95A5-2D79493FEC01}" type="datetimeFigureOut">
              <a:rPr lang="en-US" smtClean="0">
                <a:solidFill>
                  <a:prstClr val="black">
                    <a:tint val="75000"/>
                  </a:prstClr>
                </a:solidFill>
              </a:rPr>
              <a:pPr/>
              <a:t>9/22/2019</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CEA61C3-D501-43CD-B8D0-D66BF1BB83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6001854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391" y="987440"/>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C321394-04A9-4AFA-95A5-2D79493FEC01}" type="datetimeFigureOut">
              <a:rPr lang="en-US" smtClean="0">
                <a:solidFill>
                  <a:prstClr val="black">
                    <a:tint val="75000"/>
                  </a:prstClr>
                </a:solidFill>
              </a:rPr>
              <a:pPr/>
              <a:t>9/22/2019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CEA61C3-D501-43CD-B8D0-D66BF1BB83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1071891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391" y="987440"/>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C321394-04A9-4AFA-95A5-2D79493FEC01}" type="datetimeFigureOut">
              <a:rPr lang="en-US" smtClean="0">
                <a:solidFill>
                  <a:prstClr val="black">
                    <a:tint val="75000"/>
                  </a:prstClr>
                </a:solidFill>
              </a:rPr>
              <a:pPr/>
              <a:t>9/22/2019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CEA61C3-D501-43CD-B8D0-D66BF1BB83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6237328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C321394-04A9-4AFA-95A5-2D79493FEC01}" type="datetimeFigureOut">
              <a:rPr lang="en-US" smtClean="0">
                <a:solidFill>
                  <a:prstClr val="black">
                    <a:tint val="75000"/>
                  </a:prstClr>
                </a:solidFill>
              </a:rPr>
              <a:pPr/>
              <a:t>9/22/2019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CEA61C3-D501-43CD-B8D0-D66BF1BB83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1890953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5125"/>
            <a:ext cx="1971675"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2"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C321394-04A9-4AFA-95A5-2D79493FEC01}" type="datetimeFigureOut">
              <a:rPr lang="en-US" smtClean="0">
                <a:solidFill>
                  <a:prstClr val="black">
                    <a:tint val="75000"/>
                  </a:prstClr>
                </a:solidFill>
              </a:rPr>
              <a:pPr/>
              <a:t>9/22/2019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CEA61C3-D501-43CD-B8D0-D66BF1BB83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1911909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566746" y="304800"/>
            <a:ext cx="8008937" cy="5715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6"/>
          <p:cNvSpPr>
            <a:spLocks noGrp="1" noChangeArrowheads="1"/>
          </p:cNvSpPr>
          <p:nvPr>
            <p:ph type="dt" sz="half" idx="10"/>
          </p:nvPr>
        </p:nvSpPr>
        <p:spPr>
          <a:ln/>
        </p:spPr>
        <p:txBody>
          <a:bodyPr/>
          <a:lstStyle>
            <a:lvl1pPr>
              <a:defRPr/>
            </a:lvl1pPr>
          </a:lstStyle>
          <a:p>
            <a:pPr>
              <a:defRPr/>
            </a:pPr>
            <a:endParaRPr lang="en-US">
              <a:solidFill>
                <a:prstClr val="black">
                  <a:tint val="75000"/>
                </a:prstClr>
              </a:solidFill>
            </a:endParaRPr>
          </a:p>
        </p:txBody>
      </p:sp>
      <p:sp>
        <p:nvSpPr>
          <p:cNvPr id="4" name="Rectangle 7"/>
          <p:cNvSpPr>
            <a:spLocks noGrp="1" noChangeArrowheads="1"/>
          </p:cNvSpPr>
          <p:nvPr>
            <p:ph type="ftr" sz="quarter" idx="11"/>
          </p:nvPr>
        </p:nvSpPr>
        <p:spPr>
          <a:ln/>
        </p:spPr>
        <p:txBody>
          <a:bodyPr/>
          <a:lstStyle>
            <a:lvl1pPr>
              <a:defRPr/>
            </a:lvl1pPr>
          </a:lstStyle>
          <a:p>
            <a:pPr>
              <a:defRPr/>
            </a:pPr>
            <a:endParaRPr lang="en-US">
              <a:solidFill>
                <a:prstClr val="black">
                  <a:tint val="75000"/>
                </a:prstClr>
              </a:solidFill>
            </a:endParaRPr>
          </a:p>
        </p:txBody>
      </p:sp>
      <p:sp>
        <p:nvSpPr>
          <p:cNvPr id="5" name="Rectangle 8"/>
          <p:cNvSpPr>
            <a:spLocks noGrp="1" noChangeArrowheads="1"/>
          </p:cNvSpPr>
          <p:nvPr>
            <p:ph type="sldNum" sz="quarter" idx="12"/>
          </p:nvPr>
        </p:nvSpPr>
        <p:spPr>
          <a:ln/>
        </p:spPr>
        <p:txBody>
          <a:bodyPr/>
          <a:lstStyle>
            <a:lvl1pPr>
              <a:defRPr/>
            </a:lvl1pPr>
          </a:lstStyle>
          <a:p>
            <a:fld id="{43B7C9C2-7FE0-4A02-8B9D-14EBB067562B}" type="slidenum">
              <a:rPr lang="en-US" altLang="en-US">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10164750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C321394-04A9-4AFA-95A5-2D79493FEC01}" type="datetimeFigureOut">
              <a:rPr lang="en-US" smtClean="0">
                <a:solidFill>
                  <a:prstClr val="black">
                    <a:tint val="75000"/>
                  </a:prstClr>
                </a:solidFill>
              </a:rPr>
              <a:pPr/>
              <a:t>9/22/2019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CEA61C3-D501-43CD-B8D0-D66BF1BB83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4562099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C321394-04A9-4AFA-95A5-2D79493FEC01}" type="datetimeFigureOut">
              <a:rPr lang="en-US" smtClean="0">
                <a:solidFill>
                  <a:prstClr val="black">
                    <a:tint val="75000"/>
                  </a:prstClr>
                </a:solidFill>
              </a:rPr>
              <a:pPr/>
              <a:t>9/22/2019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CEA61C3-D501-43CD-B8D0-D66BF1BB83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4975527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53"/>
            <a:ext cx="78867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4589478"/>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C321394-04A9-4AFA-95A5-2D79493FEC01}" type="datetimeFigureOut">
              <a:rPr lang="en-US" smtClean="0">
                <a:solidFill>
                  <a:prstClr val="black">
                    <a:tint val="75000"/>
                  </a:prstClr>
                </a:solidFill>
              </a:rPr>
              <a:pPr/>
              <a:t>9/22/2019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CEA61C3-D501-43CD-B8D0-D66BF1BB83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116508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C321394-04A9-4AFA-95A5-2D79493FEC01}" type="datetimeFigureOut">
              <a:rPr lang="en-US" smtClean="0">
                <a:solidFill>
                  <a:prstClr val="black">
                    <a:tint val="75000"/>
                  </a:prstClr>
                </a:solidFill>
              </a:rPr>
              <a:pPr/>
              <a:t>9/22/2019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CEA61C3-D501-43CD-B8D0-D66BF1BB83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035835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C321394-04A9-4AFA-95A5-2D79493FEC01}" type="datetimeFigureOut">
              <a:rPr lang="en-US" smtClean="0"/>
              <a:t>9/22/2019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CEA61C3-D501-43CD-B8D0-D66BF1BB835F}" type="slidenum">
              <a:rPr lang="en-US" smtClean="0"/>
              <a:t>‹#›</a:t>
            </a:fld>
            <a:endParaRPr lang="en-US"/>
          </a:p>
        </p:txBody>
      </p:sp>
    </p:spTree>
    <p:extLst>
      <p:ext uri="{BB962C8B-B14F-4D97-AF65-F5344CB8AC3E}">
        <p14:creationId xmlns:p14="http://schemas.microsoft.com/office/powerpoint/2010/main" val="11994807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9"/>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2"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2"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C321394-04A9-4AFA-95A5-2D79493FEC01}" type="datetimeFigureOut">
              <a:rPr lang="en-US" smtClean="0">
                <a:solidFill>
                  <a:prstClr val="black">
                    <a:tint val="75000"/>
                  </a:prstClr>
                </a:solidFill>
              </a:rPr>
              <a:pPr/>
              <a:t>9/22/2019</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CEA61C3-D501-43CD-B8D0-D66BF1BB83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4728602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C321394-04A9-4AFA-95A5-2D79493FEC01}" type="datetimeFigureOut">
              <a:rPr lang="en-US" smtClean="0">
                <a:solidFill>
                  <a:prstClr val="black">
                    <a:tint val="75000"/>
                  </a:prstClr>
                </a:solidFill>
              </a:rPr>
              <a:pPr/>
              <a:t>9/22/2019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CEA61C3-D501-43CD-B8D0-D66BF1BB83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4495150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C321394-04A9-4AFA-95A5-2D79493FEC01}" type="datetimeFigureOut">
              <a:rPr lang="en-US" smtClean="0">
                <a:solidFill>
                  <a:prstClr val="black">
                    <a:tint val="75000"/>
                  </a:prstClr>
                </a:solidFill>
              </a:rPr>
              <a:pPr/>
              <a:t>9/22/2019</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CEA61C3-D501-43CD-B8D0-D66BF1BB83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1601245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391" y="987440"/>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C321394-04A9-4AFA-95A5-2D79493FEC01}" type="datetimeFigureOut">
              <a:rPr lang="en-US" smtClean="0">
                <a:solidFill>
                  <a:prstClr val="black">
                    <a:tint val="75000"/>
                  </a:prstClr>
                </a:solidFill>
              </a:rPr>
              <a:pPr/>
              <a:t>9/22/2019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CEA61C3-D501-43CD-B8D0-D66BF1BB83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2752165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391" y="987440"/>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C321394-04A9-4AFA-95A5-2D79493FEC01}" type="datetimeFigureOut">
              <a:rPr lang="en-US" smtClean="0">
                <a:solidFill>
                  <a:prstClr val="black">
                    <a:tint val="75000"/>
                  </a:prstClr>
                </a:solidFill>
              </a:rPr>
              <a:pPr/>
              <a:t>9/22/2019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CEA61C3-D501-43CD-B8D0-D66BF1BB83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2079521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C321394-04A9-4AFA-95A5-2D79493FEC01}" type="datetimeFigureOut">
              <a:rPr lang="en-US" smtClean="0">
                <a:solidFill>
                  <a:prstClr val="black">
                    <a:tint val="75000"/>
                  </a:prstClr>
                </a:solidFill>
              </a:rPr>
              <a:pPr/>
              <a:t>9/22/2019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CEA61C3-D501-43CD-B8D0-D66BF1BB83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3010185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5125"/>
            <a:ext cx="1971675"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2"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C321394-04A9-4AFA-95A5-2D79493FEC01}" type="datetimeFigureOut">
              <a:rPr lang="en-US" smtClean="0">
                <a:solidFill>
                  <a:prstClr val="black">
                    <a:tint val="75000"/>
                  </a:prstClr>
                </a:solidFill>
              </a:rPr>
              <a:pPr/>
              <a:t>9/22/2019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CEA61C3-D501-43CD-B8D0-D66BF1BB83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5750433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566746" y="304800"/>
            <a:ext cx="8008937" cy="5715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6"/>
          <p:cNvSpPr>
            <a:spLocks noGrp="1" noChangeArrowheads="1"/>
          </p:cNvSpPr>
          <p:nvPr>
            <p:ph type="dt" sz="half" idx="10"/>
          </p:nvPr>
        </p:nvSpPr>
        <p:spPr>
          <a:ln/>
        </p:spPr>
        <p:txBody>
          <a:bodyPr/>
          <a:lstStyle>
            <a:lvl1pPr>
              <a:defRPr/>
            </a:lvl1pPr>
          </a:lstStyle>
          <a:p>
            <a:pPr>
              <a:defRPr/>
            </a:pPr>
            <a:endParaRPr lang="en-US">
              <a:solidFill>
                <a:prstClr val="black">
                  <a:tint val="75000"/>
                </a:prstClr>
              </a:solidFill>
            </a:endParaRPr>
          </a:p>
        </p:txBody>
      </p:sp>
      <p:sp>
        <p:nvSpPr>
          <p:cNvPr id="4" name="Rectangle 7"/>
          <p:cNvSpPr>
            <a:spLocks noGrp="1" noChangeArrowheads="1"/>
          </p:cNvSpPr>
          <p:nvPr>
            <p:ph type="ftr" sz="quarter" idx="11"/>
          </p:nvPr>
        </p:nvSpPr>
        <p:spPr>
          <a:ln/>
        </p:spPr>
        <p:txBody>
          <a:bodyPr/>
          <a:lstStyle>
            <a:lvl1pPr>
              <a:defRPr/>
            </a:lvl1pPr>
          </a:lstStyle>
          <a:p>
            <a:pPr>
              <a:defRPr/>
            </a:pPr>
            <a:endParaRPr lang="en-US">
              <a:solidFill>
                <a:prstClr val="black">
                  <a:tint val="75000"/>
                </a:prstClr>
              </a:solidFill>
            </a:endParaRPr>
          </a:p>
        </p:txBody>
      </p:sp>
      <p:sp>
        <p:nvSpPr>
          <p:cNvPr id="5" name="Rectangle 8"/>
          <p:cNvSpPr>
            <a:spLocks noGrp="1" noChangeArrowheads="1"/>
          </p:cNvSpPr>
          <p:nvPr>
            <p:ph type="sldNum" sz="quarter" idx="12"/>
          </p:nvPr>
        </p:nvSpPr>
        <p:spPr>
          <a:ln/>
        </p:spPr>
        <p:txBody>
          <a:bodyPr/>
          <a:lstStyle>
            <a:lvl1pPr>
              <a:defRPr/>
            </a:lvl1pPr>
          </a:lstStyle>
          <a:p>
            <a:fld id="{43B7C9C2-7FE0-4A02-8B9D-14EBB067562B}" type="slidenum">
              <a:rPr lang="en-US" altLang="en-US">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169880351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3"/>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6CA731A-9777-47CC-A701-671E9DD7B35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5738447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0409574-D1AA-4D50-9617-4EE8EBA7C25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589808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9"/>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2"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2"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C321394-04A9-4AFA-95A5-2D79493FEC01}" type="datetimeFigureOut">
              <a:rPr lang="en-US" smtClean="0"/>
              <a:t>9/22/2019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CEA61C3-D501-43CD-B8D0-D66BF1BB835F}" type="slidenum">
              <a:rPr lang="en-US" smtClean="0"/>
              <a:t>‹#›</a:t>
            </a:fld>
            <a:endParaRPr lang="en-US"/>
          </a:p>
        </p:txBody>
      </p:sp>
    </p:spTree>
    <p:extLst>
      <p:ext uri="{BB962C8B-B14F-4D97-AF65-F5344CB8AC3E}">
        <p14:creationId xmlns:p14="http://schemas.microsoft.com/office/powerpoint/2010/main" val="107144833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8"/>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C801605-5DC4-4272-8C63-141CE9C9199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3194059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3811D59-BF06-4019-A647-6C2FE949B81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6833332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9"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A081ED56-D1C2-415E-903B-5CCA6943293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6963222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225681DE-E580-40DF-8623-986F99AE630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4169844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49B32AA0-D711-4EB9-9852-639A3DF5590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2227043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3163EDE-518F-4211-B798-3688BAF37E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9563708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F1FF50C-63E0-403E-88FC-D5B54ECD886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0521925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4F68099-6835-4E13-AB4D-21EB66B6C4D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0609477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6"/>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6"/>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13052AE-5AB0-40A4-AD87-DFDE3202658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4697710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46"/>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2DADF9B9-8DCD-4ADE-8382-D72901433D0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88101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C321394-04A9-4AFA-95A5-2D79493FEC01}" type="datetimeFigureOut">
              <a:rPr lang="en-US" smtClean="0"/>
              <a:t>9/22/2019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CEA61C3-D501-43CD-B8D0-D66BF1BB835F}" type="slidenum">
              <a:rPr lang="en-US" smtClean="0"/>
              <a:t>‹#›</a:t>
            </a:fld>
            <a:endParaRPr lang="en-US"/>
          </a:p>
        </p:txBody>
      </p:sp>
    </p:spTree>
    <p:extLst>
      <p:ext uri="{BB962C8B-B14F-4D97-AF65-F5344CB8AC3E}">
        <p14:creationId xmlns:p14="http://schemas.microsoft.com/office/powerpoint/2010/main" val="349026484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1"/>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6CA731A-9777-47CC-A701-671E9DD7B35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8256932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0409574-D1AA-4D50-9617-4EE8EBA7C25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5857752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6"/>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C801605-5DC4-4272-8C63-141CE9C9199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9107424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3811D59-BF06-4019-A647-6C2FE949B81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7307572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8"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A081ED56-D1C2-415E-903B-5CCA6943293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6118516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225681DE-E580-40DF-8623-986F99AE630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1713559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49B32AA0-D711-4EB9-9852-639A3DF5590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3051751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3163EDE-518F-4211-B798-3688BAF37E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1566717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F1FF50C-63E0-403E-88FC-D5B54ECD886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1772941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4F68099-6835-4E13-AB4D-21EB66B6C4D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055777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C321394-04A9-4AFA-95A5-2D79493FEC01}" type="datetimeFigureOut">
              <a:rPr lang="en-US" smtClean="0"/>
              <a:t>9/22/2019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CEA61C3-D501-43CD-B8D0-D66BF1BB835F}" type="slidenum">
              <a:rPr lang="en-US" smtClean="0"/>
              <a:t>‹#›</a:t>
            </a:fld>
            <a:endParaRPr lang="en-US"/>
          </a:p>
        </p:txBody>
      </p:sp>
    </p:spTree>
    <p:extLst>
      <p:ext uri="{BB962C8B-B14F-4D97-AF65-F5344CB8AC3E}">
        <p14:creationId xmlns:p14="http://schemas.microsoft.com/office/powerpoint/2010/main" val="55495330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4"/>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4"/>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13052AE-5AB0-40A4-AD87-DFDE3202658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3330723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44"/>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2DADF9B9-8DCD-4ADE-8382-D72901433D0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1069196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6CA731A-9777-47CC-A701-671E9DD7B35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6381710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0409574-D1AA-4D50-9617-4EE8EBA7C25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9118816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C801605-5DC4-4272-8C63-141CE9C9199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0227302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3811D59-BF06-4019-A647-6C2FE949B81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834198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A081ED56-D1C2-415E-903B-5CCA6943293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1127501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225681DE-E580-40DF-8623-986F99AE630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7403646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49B32AA0-D711-4EB9-9852-639A3DF5590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7375158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3163EDE-518F-4211-B798-3688BAF37E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88025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391" y="987440"/>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C321394-04A9-4AFA-95A5-2D79493FEC01}" type="datetimeFigureOut">
              <a:rPr lang="en-US" smtClean="0"/>
              <a:t>9/22/2019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CEA61C3-D501-43CD-B8D0-D66BF1BB835F}" type="slidenum">
              <a:rPr lang="en-US" smtClean="0"/>
              <a:t>‹#›</a:t>
            </a:fld>
            <a:endParaRPr lang="en-US"/>
          </a:p>
        </p:txBody>
      </p:sp>
    </p:spTree>
    <p:extLst>
      <p:ext uri="{BB962C8B-B14F-4D97-AF65-F5344CB8AC3E}">
        <p14:creationId xmlns:p14="http://schemas.microsoft.com/office/powerpoint/2010/main" val="227312423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F1FF50C-63E0-403E-88FC-D5B54ECD886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4361379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4F68099-6835-4E13-AB4D-21EB66B6C4D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8052114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13052AE-5AB0-40A4-AD87-DFDE3202658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051038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40"/>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2DADF9B9-8DCD-4ADE-8382-D72901433D0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3173388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C321394-04A9-4AFA-95A5-2D79493FEC01}" type="datetimeFigureOut">
              <a:rPr lang="en-US" smtClean="0">
                <a:solidFill>
                  <a:prstClr val="black">
                    <a:tint val="75000"/>
                  </a:prstClr>
                </a:solidFill>
              </a:rPr>
              <a:pPr/>
              <a:t>9/22/2019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CEA61C3-D501-43CD-B8D0-D66BF1BB83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0512136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C321394-04A9-4AFA-95A5-2D79493FEC01}" type="datetimeFigureOut">
              <a:rPr lang="en-US" smtClean="0">
                <a:solidFill>
                  <a:prstClr val="black">
                    <a:tint val="75000"/>
                  </a:prstClr>
                </a:solidFill>
              </a:rPr>
              <a:pPr/>
              <a:t>9/22/2019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CEA61C3-D501-43CD-B8D0-D66BF1BB83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8039582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9" y="1709754"/>
            <a:ext cx="78867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9" y="4589479"/>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C321394-04A9-4AFA-95A5-2D79493FEC01}" type="datetimeFigureOut">
              <a:rPr lang="en-US" smtClean="0">
                <a:solidFill>
                  <a:prstClr val="black">
                    <a:tint val="75000"/>
                  </a:prstClr>
                </a:solidFill>
              </a:rPr>
              <a:pPr/>
              <a:t>9/22/2019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CEA61C3-D501-43CD-B8D0-D66BF1BB83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2707677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1"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1"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C321394-04A9-4AFA-95A5-2D79493FEC01}" type="datetimeFigureOut">
              <a:rPr lang="en-US" smtClean="0">
                <a:solidFill>
                  <a:prstClr val="black">
                    <a:tint val="75000"/>
                  </a:prstClr>
                </a:solidFill>
              </a:rPr>
              <a:pPr/>
              <a:t>9/22/2019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CEA61C3-D501-43CD-B8D0-D66BF1BB83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3948488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2" y="365129"/>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5"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5" y="2505076"/>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2"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2" y="2505076"/>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C321394-04A9-4AFA-95A5-2D79493FEC01}" type="datetimeFigureOut">
              <a:rPr lang="en-US" smtClean="0">
                <a:solidFill>
                  <a:prstClr val="black">
                    <a:tint val="75000"/>
                  </a:prstClr>
                </a:solidFill>
              </a:rPr>
              <a:pPr/>
              <a:t>9/22/2019</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CEA61C3-D501-43CD-B8D0-D66BF1BB83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5006687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C321394-04A9-4AFA-95A5-2D79493FEC01}" type="datetimeFigureOut">
              <a:rPr lang="en-US" smtClean="0">
                <a:solidFill>
                  <a:prstClr val="black">
                    <a:tint val="75000"/>
                  </a:prstClr>
                </a:solidFill>
              </a:rPr>
              <a:pPr/>
              <a:t>9/22/2019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CEA61C3-D501-43CD-B8D0-D66BF1BB83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166453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391" y="987440"/>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C321394-04A9-4AFA-95A5-2D79493FEC01}" type="datetimeFigureOut">
              <a:rPr lang="en-US" smtClean="0"/>
              <a:t>9/22/2019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CEA61C3-D501-43CD-B8D0-D66BF1BB835F}" type="slidenum">
              <a:rPr lang="en-US" smtClean="0"/>
              <a:t>‹#›</a:t>
            </a:fld>
            <a:endParaRPr lang="en-US"/>
          </a:p>
        </p:txBody>
      </p:sp>
    </p:spTree>
    <p:extLst>
      <p:ext uri="{BB962C8B-B14F-4D97-AF65-F5344CB8AC3E}">
        <p14:creationId xmlns:p14="http://schemas.microsoft.com/office/powerpoint/2010/main" val="309122533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C321394-04A9-4AFA-95A5-2D79493FEC01}" type="datetimeFigureOut">
              <a:rPr lang="en-US" smtClean="0">
                <a:solidFill>
                  <a:prstClr val="black">
                    <a:tint val="75000"/>
                  </a:prstClr>
                </a:solidFill>
              </a:rPr>
              <a:pPr/>
              <a:t>9/22/2019</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CEA61C3-D501-43CD-B8D0-D66BF1BB83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31840186"/>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3" y="457200"/>
            <a:ext cx="294917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394" y="987440"/>
            <a:ext cx="4629151"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3" y="2057400"/>
            <a:ext cx="294917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C321394-04A9-4AFA-95A5-2D79493FEC01}" type="datetimeFigureOut">
              <a:rPr lang="en-US" smtClean="0">
                <a:solidFill>
                  <a:prstClr val="black">
                    <a:tint val="75000"/>
                  </a:prstClr>
                </a:solidFill>
              </a:rPr>
              <a:pPr/>
              <a:t>9/22/2019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CEA61C3-D501-43CD-B8D0-D66BF1BB83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2137198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3" y="457200"/>
            <a:ext cx="294917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394" y="987440"/>
            <a:ext cx="4629151"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29843" y="2057400"/>
            <a:ext cx="294917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C321394-04A9-4AFA-95A5-2D79493FEC01}" type="datetimeFigureOut">
              <a:rPr lang="en-US" smtClean="0">
                <a:solidFill>
                  <a:prstClr val="black">
                    <a:tint val="75000"/>
                  </a:prstClr>
                </a:solidFill>
              </a:rPr>
              <a:pPr/>
              <a:t>9/22/2019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CEA61C3-D501-43CD-B8D0-D66BF1BB83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6876947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C321394-04A9-4AFA-95A5-2D79493FEC01}" type="datetimeFigureOut">
              <a:rPr lang="en-US" smtClean="0">
                <a:solidFill>
                  <a:prstClr val="black">
                    <a:tint val="75000"/>
                  </a:prstClr>
                </a:solidFill>
              </a:rPr>
              <a:pPr/>
              <a:t>9/22/2019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CEA61C3-D501-43CD-B8D0-D66BF1BB83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8433503"/>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7" y="365125"/>
            <a:ext cx="1971675"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2"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C321394-04A9-4AFA-95A5-2D79493FEC01}" type="datetimeFigureOut">
              <a:rPr lang="en-US" smtClean="0">
                <a:solidFill>
                  <a:prstClr val="black">
                    <a:tint val="75000"/>
                  </a:prstClr>
                </a:solidFill>
              </a:rPr>
              <a:pPr/>
              <a:t>9/22/2019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CEA61C3-D501-43CD-B8D0-D66BF1BB83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0889212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566747" y="304800"/>
            <a:ext cx="8008937" cy="5715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6"/>
          <p:cNvSpPr>
            <a:spLocks noGrp="1" noChangeArrowheads="1"/>
          </p:cNvSpPr>
          <p:nvPr>
            <p:ph type="dt" sz="half" idx="10"/>
          </p:nvPr>
        </p:nvSpPr>
        <p:spPr>
          <a:ln/>
        </p:spPr>
        <p:txBody>
          <a:bodyPr/>
          <a:lstStyle>
            <a:lvl1pPr>
              <a:defRPr/>
            </a:lvl1pPr>
          </a:lstStyle>
          <a:p>
            <a:pPr>
              <a:defRPr/>
            </a:pPr>
            <a:endParaRPr lang="en-US">
              <a:solidFill>
                <a:prstClr val="black">
                  <a:tint val="75000"/>
                </a:prstClr>
              </a:solidFill>
            </a:endParaRPr>
          </a:p>
        </p:txBody>
      </p:sp>
      <p:sp>
        <p:nvSpPr>
          <p:cNvPr id="4" name="Rectangle 7"/>
          <p:cNvSpPr>
            <a:spLocks noGrp="1" noChangeArrowheads="1"/>
          </p:cNvSpPr>
          <p:nvPr>
            <p:ph type="ftr" sz="quarter" idx="11"/>
          </p:nvPr>
        </p:nvSpPr>
        <p:spPr>
          <a:ln/>
        </p:spPr>
        <p:txBody>
          <a:bodyPr/>
          <a:lstStyle>
            <a:lvl1pPr>
              <a:defRPr/>
            </a:lvl1pPr>
          </a:lstStyle>
          <a:p>
            <a:pPr>
              <a:defRPr/>
            </a:pPr>
            <a:endParaRPr lang="en-US">
              <a:solidFill>
                <a:prstClr val="black">
                  <a:tint val="75000"/>
                </a:prstClr>
              </a:solidFill>
            </a:endParaRPr>
          </a:p>
        </p:txBody>
      </p:sp>
      <p:sp>
        <p:nvSpPr>
          <p:cNvPr id="5" name="Rectangle 8"/>
          <p:cNvSpPr>
            <a:spLocks noGrp="1" noChangeArrowheads="1"/>
          </p:cNvSpPr>
          <p:nvPr>
            <p:ph type="sldNum" sz="quarter" idx="12"/>
          </p:nvPr>
        </p:nvSpPr>
        <p:spPr>
          <a:ln/>
        </p:spPr>
        <p:txBody>
          <a:bodyPr/>
          <a:lstStyle>
            <a:lvl1pPr>
              <a:defRPr/>
            </a:lvl1pPr>
          </a:lstStyle>
          <a:p>
            <a:fld id="{43B7C9C2-7FE0-4A02-8B9D-14EBB067562B}" type="slidenum">
              <a:rPr lang="en-US" altLang="en-US">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33709435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theme" Target="../theme/theme4.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theme" Target="../theme/theme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slideLayout" Target="../slideLayouts/slideLayout59.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7.xml"/><Relationship Id="rId13" Type="http://schemas.openxmlformats.org/officeDocument/2006/relationships/theme" Target="../theme/theme6.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slideLayout" Target="../slideLayouts/slideLayout71.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9.xml"/><Relationship Id="rId13" Type="http://schemas.openxmlformats.org/officeDocument/2006/relationships/theme" Target="../theme/theme7.xml"/><Relationship Id="rId3" Type="http://schemas.openxmlformats.org/officeDocument/2006/relationships/slideLayout" Target="../slideLayouts/slideLayout74.xml"/><Relationship Id="rId7" Type="http://schemas.openxmlformats.org/officeDocument/2006/relationships/slideLayout" Target="../slideLayouts/slideLayout78.xml"/><Relationship Id="rId12" Type="http://schemas.openxmlformats.org/officeDocument/2006/relationships/slideLayout" Target="../slideLayouts/slideLayout83.xml"/><Relationship Id="rId2" Type="http://schemas.openxmlformats.org/officeDocument/2006/relationships/slideLayout" Target="../slideLayouts/slideLayout73.xml"/><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slideLayout" Target="../slideLayouts/slideLayout82.xml"/><Relationship Id="rId5" Type="http://schemas.openxmlformats.org/officeDocument/2006/relationships/slideLayout" Target="../slideLayouts/slideLayout76.xml"/><Relationship Id="rId10" Type="http://schemas.openxmlformats.org/officeDocument/2006/relationships/slideLayout" Target="../slideLayouts/slideLayout81.xml"/><Relationship Id="rId4" Type="http://schemas.openxmlformats.org/officeDocument/2006/relationships/slideLayout" Target="../slideLayouts/slideLayout75.xml"/><Relationship Id="rId9" Type="http://schemas.openxmlformats.org/officeDocument/2006/relationships/slideLayout" Target="../slideLayouts/slideLayout80.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1.xml"/><Relationship Id="rId13" Type="http://schemas.openxmlformats.org/officeDocument/2006/relationships/theme" Target="../theme/theme8.xml"/><Relationship Id="rId3" Type="http://schemas.openxmlformats.org/officeDocument/2006/relationships/slideLayout" Target="../slideLayouts/slideLayout86.xml"/><Relationship Id="rId7" Type="http://schemas.openxmlformats.org/officeDocument/2006/relationships/slideLayout" Target="../slideLayouts/slideLayout90.xml"/><Relationship Id="rId12" Type="http://schemas.openxmlformats.org/officeDocument/2006/relationships/slideLayout" Target="../slideLayouts/slideLayout95.xml"/><Relationship Id="rId2" Type="http://schemas.openxmlformats.org/officeDocument/2006/relationships/slideLayout" Target="../slideLayouts/slideLayout85.xml"/><Relationship Id="rId1" Type="http://schemas.openxmlformats.org/officeDocument/2006/relationships/slideLayout" Target="../slideLayouts/slideLayout84.xml"/><Relationship Id="rId6" Type="http://schemas.openxmlformats.org/officeDocument/2006/relationships/slideLayout" Target="../slideLayouts/slideLayout89.xml"/><Relationship Id="rId11" Type="http://schemas.openxmlformats.org/officeDocument/2006/relationships/slideLayout" Target="../slideLayouts/slideLayout94.xml"/><Relationship Id="rId5" Type="http://schemas.openxmlformats.org/officeDocument/2006/relationships/slideLayout" Target="../slideLayouts/slideLayout88.xml"/><Relationship Id="rId10" Type="http://schemas.openxmlformats.org/officeDocument/2006/relationships/slideLayout" Target="../slideLayouts/slideLayout93.xml"/><Relationship Id="rId4" Type="http://schemas.openxmlformats.org/officeDocument/2006/relationships/slideLayout" Target="../slideLayouts/slideLayout87.xml"/><Relationship Id="rId9" Type="http://schemas.openxmlformats.org/officeDocument/2006/relationships/slideLayout" Target="../slideLayouts/slideLayout9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9"/>
            <a:ext cx="78867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6356365"/>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C321394-04A9-4AFA-95A5-2D79493FEC01}" type="datetimeFigureOut">
              <a:rPr lang="en-US" smtClean="0"/>
              <a:t>9/22/2019</a:t>
            </a:fld>
            <a:endParaRPr lang="en-US"/>
          </a:p>
        </p:txBody>
      </p:sp>
      <p:sp>
        <p:nvSpPr>
          <p:cNvPr id="5" name="Footer Placeholder 4"/>
          <p:cNvSpPr>
            <a:spLocks noGrp="1"/>
          </p:cNvSpPr>
          <p:nvPr>
            <p:ph type="ftr" sz="quarter" idx="3"/>
          </p:nvPr>
        </p:nvSpPr>
        <p:spPr>
          <a:xfrm>
            <a:off x="3028950" y="6356365"/>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65"/>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CEA61C3-D501-43CD-B8D0-D66BF1BB835F}" type="slidenum">
              <a:rPr lang="en-US" smtClean="0"/>
              <a:t>‹#›</a:t>
            </a:fld>
            <a:endParaRPr lang="en-US"/>
          </a:p>
        </p:txBody>
      </p:sp>
    </p:spTree>
    <p:extLst>
      <p:ext uri="{BB962C8B-B14F-4D97-AF65-F5344CB8AC3E}">
        <p14:creationId xmlns:p14="http://schemas.microsoft.com/office/powerpoint/2010/main" val="9747538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useBgFill="1">
        <p:nvSpPr>
          <p:cNvPr id="8" name="Rounded Rectangle 7"/>
          <p:cNvSpPr/>
          <p:nvPr/>
        </p:nvSpPr>
        <p:spPr>
          <a:xfrm>
            <a:off x="63508" y="69850"/>
            <a:ext cx="9013825" cy="6692900"/>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4100" name="Title Placeholder 21"/>
          <p:cNvSpPr>
            <a:spLocks noGrp="1"/>
          </p:cNvSpPr>
          <p:nvPr>
            <p:ph type="title"/>
          </p:nvPr>
        </p:nvSpPr>
        <p:spPr bwMode="auto">
          <a:xfrm>
            <a:off x="914400" y="274638"/>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91440" numCol="1" anchor="b" anchorCtr="0" compatLnSpc="1">
            <a:prstTxWarp prst="textNoShape">
              <a:avLst/>
            </a:prstTxWarp>
          </a:bodyPr>
          <a:lstStyle/>
          <a:p>
            <a:pPr lvl="0"/>
            <a:r>
              <a:rPr lang="en-US" smtClean="0"/>
              <a:t>Click to edit Master title style</a:t>
            </a:r>
          </a:p>
        </p:txBody>
      </p:sp>
      <p:sp>
        <p:nvSpPr>
          <p:cNvPr id="4101" name="Text Placeholder 12"/>
          <p:cNvSpPr>
            <a:spLocks noGrp="1"/>
          </p:cNvSpPr>
          <p:nvPr>
            <p:ph type="body" idx="1"/>
          </p:nvPr>
        </p:nvSpPr>
        <p:spPr bwMode="auto">
          <a:xfrm>
            <a:off x="914400" y="1447800"/>
            <a:ext cx="77724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4" name="Date Placeholder 13"/>
          <p:cNvSpPr>
            <a:spLocks noGrp="1"/>
          </p:cNvSpPr>
          <p:nvPr>
            <p:ph type="dt" sz="half" idx="2"/>
          </p:nvPr>
        </p:nvSpPr>
        <p:spPr>
          <a:xfrm>
            <a:off x="6172200" y="6191250"/>
            <a:ext cx="2476500" cy="476250"/>
          </a:xfrm>
          <a:prstGeom prst="rect">
            <a:avLst/>
          </a:prstGeom>
        </p:spPr>
        <p:txBody>
          <a:bodyPr anchor="ctr" anchorCtr="0"/>
          <a:lstStyle>
            <a:lvl1pPr algn="r" eaLnBrk="1" latinLnBrk="0" hangingPunct="1">
              <a:defRPr kumimoji="0" sz="1400">
                <a:solidFill>
                  <a:srgbClr val="696464"/>
                </a:solidFill>
                <a:latin typeface="Arial" charset="0"/>
              </a:defRPr>
            </a:lvl1pPr>
          </a:lstStyle>
          <a:p>
            <a:pPr fontAlgn="base">
              <a:spcBef>
                <a:spcPct val="0"/>
              </a:spcBef>
              <a:spcAft>
                <a:spcPct val="0"/>
              </a:spcAft>
              <a:defRPr/>
            </a:pPr>
            <a:endParaRPr lang="en-US"/>
          </a:p>
        </p:txBody>
      </p:sp>
      <p:sp>
        <p:nvSpPr>
          <p:cNvPr id="3" name="Footer Placeholder 2"/>
          <p:cNvSpPr>
            <a:spLocks noGrp="1"/>
          </p:cNvSpPr>
          <p:nvPr>
            <p:ph type="ftr" sz="quarter" idx="3"/>
          </p:nvPr>
        </p:nvSpPr>
        <p:spPr>
          <a:xfrm>
            <a:off x="914400" y="6172200"/>
            <a:ext cx="3962400" cy="457200"/>
          </a:xfrm>
          <a:prstGeom prst="rect">
            <a:avLst/>
          </a:prstGeom>
        </p:spPr>
        <p:txBody>
          <a:bodyPr anchor="ctr" anchorCtr="0"/>
          <a:lstStyle>
            <a:lvl1pPr eaLnBrk="1" latinLnBrk="0" hangingPunct="1">
              <a:defRPr kumimoji="0" sz="1400">
                <a:solidFill>
                  <a:srgbClr val="696464"/>
                </a:solidFill>
                <a:latin typeface="Arial" charset="0"/>
              </a:defRPr>
            </a:lvl1pPr>
          </a:lstStyle>
          <a:p>
            <a:pPr fontAlgn="base">
              <a:spcBef>
                <a:spcPct val="0"/>
              </a:spcBef>
              <a:spcAft>
                <a:spcPct val="0"/>
              </a:spcAft>
              <a:defRPr/>
            </a:pPr>
            <a:endParaRPr lang="en-US"/>
          </a:p>
        </p:txBody>
      </p:sp>
      <p:sp>
        <p:nvSpPr>
          <p:cNvPr id="23" name="Slide Number Placeholder 22"/>
          <p:cNvSpPr>
            <a:spLocks noGrp="1"/>
          </p:cNvSpPr>
          <p:nvPr>
            <p:ph type="sldNum" sz="quarter" idx="4"/>
          </p:nvPr>
        </p:nvSpPr>
        <p:spPr>
          <a:xfrm>
            <a:off x="146050" y="6210300"/>
            <a:ext cx="457200" cy="457200"/>
          </a:xfrm>
          <a:prstGeom prst="ellipse">
            <a:avLst/>
          </a:prstGeom>
          <a:solidFill>
            <a:schemeClr val="accent1"/>
          </a:solidFill>
        </p:spPr>
        <p:txBody>
          <a:bodyPr wrap="none" lIns="0" tIns="0" rIns="0" bIns="0" anchor="ctr" anchorCtr="1">
            <a:noAutofit/>
          </a:bodyPr>
          <a:lstStyle>
            <a:lvl1pPr algn="ctr" eaLnBrk="1" latinLnBrk="0" hangingPunct="1">
              <a:defRPr kumimoji="0" sz="1400">
                <a:solidFill>
                  <a:srgbClr val="FFFFFF"/>
                </a:solidFill>
                <a:latin typeface="+mj-lt"/>
                <a:ea typeface="+mj-ea"/>
                <a:cs typeface="+mj-cs"/>
              </a:defRPr>
            </a:lvl1pPr>
          </a:lstStyle>
          <a:p>
            <a:pPr fontAlgn="base">
              <a:spcBef>
                <a:spcPct val="0"/>
              </a:spcBef>
              <a:spcAft>
                <a:spcPct val="0"/>
              </a:spcAft>
              <a:defRPr/>
            </a:pPr>
            <a:fld id="{A985BCD0-E65A-4059-A480-3C49CCAC1181}"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3947716183"/>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xStyles>
    <p:titleStyle>
      <a:lvl1pPr algn="l" rtl="0" eaLnBrk="0" fontAlgn="base" hangingPunct="0">
        <a:spcBef>
          <a:spcPct val="0"/>
        </a:spcBef>
        <a:spcAft>
          <a:spcPct val="0"/>
        </a:spcAft>
        <a:defRPr sz="4000" kern="12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Franklin Gothic Book" pitchFamily="34" charset="0"/>
        </a:defRPr>
      </a:lvl2pPr>
      <a:lvl3pPr algn="l" rtl="0" eaLnBrk="0" fontAlgn="base" hangingPunct="0">
        <a:spcBef>
          <a:spcPct val="0"/>
        </a:spcBef>
        <a:spcAft>
          <a:spcPct val="0"/>
        </a:spcAft>
        <a:defRPr sz="4000">
          <a:solidFill>
            <a:schemeClr val="tx2"/>
          </a:solidFill>
          <a:latin typeface="Franklin Gothic Book" pitchFamily="34" charset="0"/>
        </a:defRPr>
      </a:lvl3pPr>
      <a:lvl4pPr algn="l" rtl="0" eaLnBrk="0" fontAlgn="base" hangingPunct="0">
        <a:spcBef>
          <a:spcPct val="0"/>
        </a:spcBef>
        <a:spcAft>
          <a:spcPct val="0"/>
        </a:spcAft>
        <a:defRPr sz="4000">
          <a:solidFill>
            <a:schemeClr val="tx2"/>
          </a:solidFill>
          <a:latin typeface="Franklin Gothic Book" pitchFamily="34" charset="0"/>
        </a:defRPr>
      </a:lvl4pPr>
      <a:lvl5pPr algn="l" rtl="0" eaLnBrk="0" fontAlgn="base" hangingPunct="0">
        <a:spcBef>
          <a:spcPct val="0"/>
        </a:spcBef>
        <a:spcAft>
          <a:spcPct val="0"/>
        </a:spcAft>
        <a:defRPr sz="4000">
          <a:solidFill>
            <a:schemeClr val="tx2"/>
          </a:solidFill>
          <a:latin typeface="Franklin Gothic Book" pitchFamily="34" charset="0"/>
        </a:defRPr>
      </a:lvl5pPr>
      <a:lvl6pPr marL="457200" algn="l" rtl="0" fontAlgn="base">
        <a:spcBef>
          <a:spcPct val="0"/>
        </a:spcBef>
        <a:spcAft>
          <a:spcPct val="0"/>
        </a:spcAft>
        <a:defRPr sz="4000">
          <a:solidFill>
            <a:schemeClr val="tx2"/>
          </a:solidFill>
          <a:latin typeface="Franklin Gothic Book" pitchFamily="34" charset="0"/>
        </a:defRPr>
      </a:lvl6pPr>
      <a:lvl7pPr marL="914400" algn="l" rtl="0" fontAlgn="base">
        <a:spcBef>
          <a:spcPct val="0"/>
        </a:spcBef>
        <a:spcAft>
          <a:spcPct val="0"/>
        </a:spcAft>
        <a:defRPr sz="4000">
          <a:solidFill>
            <a:schemeClr val="tx2"/>
          </a:solidFill>
          <a:latin typeface="Franklin Gothic Book" pitchFamily="34" charset="0"/>
        </a:defRPr>
      </a:lvl7pPr>
      <a:lvl8pPr marL="1371600" algn="l" rtl="0" fontAlgn="base">
        <a:spcBef>
          <a:spcPct val="0"/>
        </a:spcBef>
        <a:spcAft>
          <a:spcPct val="0"/>
        </a:spcAft>
        <a:defRPr sz="4000">
          <a:solidFill>
            <a:schemeClr val="tx2"/>
          </a:solidFill>
          <a:latin typeface="Franklin Gothic Book" pitchFamily="34" charset="0"/>
        </a:defRPr>
      </a:lvl8pPr>
      <a:lvl9pPr marL="1828800" algn="l" rtl="0" fontAlgn="base">
        <a:spcBef>
          <a:spcPct val="0"/>
        </a:spcBef>
        <a:spcAft>
          <a:spcPct val="0"/>
        </a:spcAft>
        <a:defRPr sz="4000">
          <a:solidFill>
            <a:schemeClr val="tx2"/>
          </a:solidFill>
          <a:latin typeface="Franklin Gothic Book" pitchFamily="34" charset="0"/>
        </a:defRPr>
      </a:lvl9pPr>
    </p:titleStyle>
    <p:bodyStyle>
      <a:lvl1pPr marL="273050" indent="-273050" algn="l" rtl="0" eaLnBrk="0" fontAlgn="base" hangingPunct="0">
        <a:spcBef>
          <a:spcPts val="575"/>
        </a:spcBef>
        <a:spcAft>
          <a:spcPct val="0"/>
        </a:spcAft>
        <a:buClr>
          <a:schemeClr val="accent1"/>
        </a:buClr>
        <a:buSzPct val="85000"/>
        <a:buFont typeface="Wingdings 2" pitchFamily="18" charset="2"/>
        <a:buChar char=""/>
        <a:defRPr sz="2600" kern="1200">
          <a:solidFill>
            <a:schemeClr val="tx1"/>
          </a:solidFill>
          <a:latin typeface="+mn-lt"/>
          <a:ea typeface="+mn-ea"/>
          <a:cs typeface="+mn-cs"/>
        </a:defRPr>
      </a:lvl1pPr>
      <a:lvl2pPr marL="547688" indent="-228600" algn="l" rtl="0" eaLnBrk="0" fontAlgn="base" hangingPunct="0">
        <a:spcBef>
          <a:spcPts val="375"/>
        </a:spcBef>
        <a:spcAft>
          <a:spcPct val="0"/>
        </a:spcAft>
        <a:buClr>
          <a:schemeClr val="accent2"/>
        </a:buClr>
        <a:buSzPct val="85000"/>
        <a:buFont typeface="Wingdings 2" pitchFamily="18" charset="2"/>
        <a:buChar char=""/>
        <a:defRPr sz="2400" kern="1200">
          <a:solidFill>
            <a:schemeClr val="tx1"/>
          </a:solidFill>
          <a:latin typeface="+mn-lt"/>
          <a:ea typeface="+mn-ea"/>
          <a:cs typeface="+mn-cs"/>
        </a:defRPr>
      </a:lvl2pPr>
      <a:lvl3pPr marL="822325" indent="-228600" algn="l" rtl="0" eaLnBrk="0" fontAlgn="base" hangingPunct="0">
        <a:spcBef>
          <a:spcPts val="375"/>
        </a:spcBef>
        <a:spcAft>
          <a:spcPct val="0"/>
        </a:spcAft>
        <a:buClr>
          <a:srgbClr val="E6B1AB"/>
        </a:buClr>
        <a:buSzPct val="85000"/>
        <a:buFont typeface="Wingdings 2" pitchFamily="18" charset="2"/>
        <a:buChar char=""/>
        <a:defRPr sz="2000" kern="1200">
          <a:solidFill>
            <a:schemeClr val="tx1"/>
          </a:solidFill>
          <a:latin typeface="+mn-lt"/>
          <a:ea typeface="+mn-ea"/>
          <a:cs typeface="+mn-cs"/>
        </a:defRPr>
      </a:lvl3pPr>
      <a:lvl4pPr marL="1096963" indent="-228600" algn="l" rtl="0" eaLnBrk="0" fontAlgn="base" hangingPunct="0">
        <a:spcBef>
          <a:spcPts val="375"/>
        </a:spcBef>
        <a:spcAft>
          <a:spcPct val="0"/>
        </a:spcAft>
        <a:buClr>
          <a:srgbClr val="A28E6A"/>
        </a:buClr>
        <a:buSzPct val="80000"/>
        <a:buFont typeface="Wingdings 2" pitchFamily="18" charset="2"/>
        <a:buChar char=""/>
        <a:defRPr sz="2000" kern="1200">
          <a:solidFill>
            <a:schemeClr val="tx1"/>
          </a:solidFill>
          <a:latin typeface="+mn-lt"/>
          <a:ea typeface="+mn-ea"/>
          <a:cs typeface="+mn-cs"/>
        </a:defRPr>
      </a:lvl4pPr>
      <a:lvl5pPr marL="1371600" indent="-228600" algn="l" rtl="0" eaLnBrk="0" fontAlgn="base" hangingPunct="0">
        <a:spcBef>
          <a:spcPts val="375"/>
        </a:spcBef>
        <a:spcAft>
          <a:spcPct val="0"/>
        </a:spcAft>
        <a:buClr>
          <a:srgbClr val="A28E6A"/>
        </a:buClr>
        <a:buChar char="o"/>
        <a:defRPr sz="2000" kern="1200">
          <a:solidFill>
            <a:schemeClr val="tx1"/>
          </a:solidFill>
          <a:latin typeface="+mn-lt"/>
          <a:ea typeface="+mn-ea"/>
          <a:cs typeface="+mn-cs"/>
        </a:defRPr>
      </a:lvl5pPr>
      <a:lvl6pPr marL="1645920" indent="-228600" algn="l" rtl="0" eaLnBrk="1" latinLnBrk="0" hangingPunct="1">
        <a:spcBef>
          <a:spcPts val="370"/>
        </a:spcBef>
        <a:buClr>
          <a:schemeClr val="accent3"/>
        </a:buClr>
        <a:buChar char="•"/>
        <a:defRPr kumimoji="0" sz="1800" kern="1200" baseline="0">
          <a:solidFill>
            <a:schemeClr val="tx1"/>
          </a:solidFill>
          <a:latin typeface="+mn-lt"/>
          <a:ea typeface="+mn-ea"/>
          <a:cs typeface="+mn-cs"/>
        </a:defRPr>
      </a:lvl6pPr>
      <a:lvl7pPr marL="1920240" indent="-228600" algn="l" rtl="0" eaLnBrk="1" latinLnBrk="0" hangingPunct="1">
        <a:spcBef>
          <a:spcPts val="370"/>
        </a:spcBef>
        <a:buClr>
          <a:schemeClr val="accent2"/>
        </a:buClr>
        <a:buChar char="•"/>
        <a:defRPr kumimoji="0" sz="1800" kern="1200">
          <a:solidFill>
            <a:schemeClr val="tx1"/>
          </a:solidFill>
          <a:latin typeface="+mn-lt"/>
          <a:ea typeface="+mn-ea"/>
          <a:cs typeface="+mn-cs"/>
        </a:defRPr>
      </a:lvl7pPr>
      <a:lvl8pPr marL="2194560" indent="-228600" algn="l" rtl="0" eaLnBrk="1" latinLnBrk="0" hangingPunct="1">
        <a:spcBef>
          <a:spcPts val="370"/>
        </a:spcBef>
        <a:buClr>
          <a:schemeClr val="accent1">
            <a:tint val="60000"/>
          </a:schemeClr>
        </a:buClr>
        <a:buChar char="•"/>
        <a:defRPr kumimoji="0" sz="1800" kern="1200">
          <a:solidFill>
            <a:schemeClr val="tx1"/>
          </a:solidFill>
          <a:latin typeface="+mn-lt"/>
          <a:ea typeface="+mn-ea"/>
          <a:cs typeface="+mn-cs"/>
        </a:defRPr>
      </a:lvl8pPr>
      <a:lvl9pPr marL="2468880" indent="-228600" algn="l" rtl="0" eaLnBrk="1" latinLnBrk="0" hangingPunct="1">
        <a:spcBef>
          <a:spcPts val="370"/>
        </a:spcBef>
        <a:buClr>
          <a:schemeClr val="accent2">
            <a:tint val="60000"/>
          </a:schemeClr>
        </a:buClr>
        <a:buChar char="•"/>
        <a:defRPr kumimoji="0" sz="18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9"/>
            <a:ext cx="78867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6356365"/>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C321394-04A9-4AFA-95A5-2D79493FEC01}" type="datetimeFigureOut">
              <a:rPr lang="en-US" smtClean="0">
                <a:solidFill>
                  <a:prstClr val="black">
                    <a:tint val="75000"/>
                  </a:prstClr>
                </a:solidFill>
              </a:rPr>
              <a:pPr/>
              <a:t>9/22/2019</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365"/>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65"/>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CEA61C3-D501-43CD-B8D0-D66BF1BB83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77824116"/>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9"/>
            <a:ext cx="78867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6356365"/>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C321394-04A9-4AFA-95A5-2D79493FEC01}" type="datetimeFigureOut">
              <a:rPr lang="en-US" smtClean="0">
                <a:solidFill>
                  <a:prstClr val="black">
                    <a:tint val="75000"/>
                  </a:prstClr>
                </a:solidFill>
              </a:rPr>
              <a:pPr/>
              <a:t>9/22/2019</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365"/>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65"/>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CEA61C3-D501-43CD-B8D0-D66BF1BB83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17523778"/>
      </p:ext>
    </p:extLst>
  </p:cSld>
  <p:clrMap bg1="lt1" tx1="dk1" bg2="lt2" tx2="dk2" accent1="accent1" accent2="accent2" accent3="accent3" accent4="accent4" accent5="accent5" accent6="accent6" hlink="hlink" folHlink="folHlink"/>
  <p:sldLayoutIdLst>
    <p:sldLayoutId id="2147483729" r:id="rId1"/>
    <p:sldLayoutId id="2147483730" r:id="rId2"/>
    <p:sldLayoutId id="2147483731" r:id="rId3"/>
    <p:sldLayoutId id="2147483732" r:id="rId4"/>
    <p:sldLayoutId id="2147483733" r:id="rId5"/>
    <p:sldLayoutId id="2147483734" r:id="rId6"/>
    <p:sldLayoutId id="2147483735" r:id="rId7"/>
    <p:sldLayoutId id="2147483736" r:id="rId8"/>
    <p:sldLayoutId id="2147483737" r:id="rId9"/>
    <p:sldLayoutId id="2147483738" r:id="rId10"/>
    <p:sldLayoutId id="2147483739" r:id="rId11"/>
    <p:sldLayoutId id="214748374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6"/>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710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smtClean="0"/>
            </a:lvl1pPr>
          </a:lstStyle>
          <a:p>
            <a:pPr fontAlgn="base">
              <a:spcBef>
                <a:spcPct val="0"/>
              </a:spcBef>
              <a:spcAft>
                <a:spcPct val="0"/>
              </a:spcAft>
              <a:defRPr/>
            </a:pPr>
            <a:endParaRPr lang="en-US">
              <a:solidFill>
                <a:srgbClr val="000000"/>
              </a:solidFill>
            </a:endParaRPr>
          </a:p>
        </p:txBody>
      </p:sp>
      <p:sp>
        <p:nvSpPr>
          <p:cNvPr id="4710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smtClean="0"/>
            </a:lvl1pPr>
          </a:lstStyle>
          <a:p>
            <a:pPr fontAlgn="base">
              <a:spcBef>
                <a:spcPct val="0"/>
              </a:spcBef>
              <a:spcAft>
                <a:spcPct val="0"/>
              </a:spcAft>
              <a:defRPr/>
            </a:pPr>
            <a:endParaRPr lang="en-US">
              <a:solidFill>
                <a:srgbClr val="000000"/>
              </a:solidFill>
            </a:endParaRPr>
          </a:p>
        </p:txBody>
      </p:sp>
      <p:sp>
        <p:nvSpPr>
          <p:cNvPr id="4711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smtClean="0"/>
            </a:lvl1pPr>
          </a:lstStyle>
          <a:p>
            <a:pPr fontAlgn="base">
              <a:spcBef>
                <a:spcPct val="0"/>
              </a:spcBef>
              <a:spcAft>
                <a:spcPct val="0"/>
              </a:spcAft>
              <a:defRPr/>
            </a:pPr>
            <a:fld id="{8879ECB7-DF71-4111-8D44-CEAC937E9BE6}"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1658021775"/>
      </p:ext>
    </p:extLst>
  </p:cSld>
  <p:clrMap bg1="lt1" tx1="dk1" bg2="lt2" tx2="dk2" accent1="accent1" accent2="accent2" accent3="accent3" accent4="accent4" accent5="accent5" accent6="accent6" hlink="hlink" folHlink="folHlink"/>
  <p:sldLayoutIdLst>
    <p:sldLayoutId id="2147483742" r:id="rId1"/>
    <p:sldLayoutId id="2147483743" r:id="rId2"/>
    <p:sldLayoutId id="2147483744" r:id="rId3"/>
    <p:sldLayoutId id="2147483745" r:id="rId4"/>
    <p:sldLayoutId id="2147483746" r:id="rId5"/>
    <p:sldLayoutId id="2147483747" r:id="rId6"/>
    <p:sldLayoutId id="2147483748" r:id="rId7"/>
    <p:sldLayoutId id="2147483749" r:id="rId8"/>
    <p:sldLayoutId id="2147483750" r:id="rId9"/>
    <p:sldLayoutId id="2147483751" r:id="rId10"/>
    <p:sldLayoutId id="2147483752" r:id="rId11"/>
    <p:sldLayoutId id="2147483753"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6"/>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710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smtClean="0"/>
            </a:lvl1pPr>
          </a:lstStyle>
          <a:p>
            <a:pPr fontAlgn="base">
              <a:spcBef>
                <a:spcPct val="0"/>
              </a:spcBef>
              <a:spcAft>
                <a:spcPct val="0"/>
              </a:spcAft>
              <a:defRPr/>
            </a:pPr>
            <a:endParaRPr lang="en-US">
              <a:solidFill>
                <a:srgbClr val="000000"/>
              </a:solidFill>
            </a:endParaRPr>
          </a:p>
        </p:txBody>
      </p:sp>
      <p:sp>
        <p:nvSpPr>
          <p:cNvPr id="4710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smtClean="0"/>
            </a:lvl1pPr>
          </a:lstStyle>
          <a:p>
            <a:pPr fontAlgn="base">
              <a:spcBef>
                <a:spcPct val="0"/>
              </a:spcBef>
              <a:spcAft>
                <a:spcPct val="0"/>
              </a:spcAft>
              <a:defRPr/>
            </a:pPr>
            <a:endParaRPr lang="en-US">
              <a:solidFill>
                <a:srgbClr val="000000"/>
              </a:solidFill>
            </a:endParaRPr>
          </a:p>
        </p:txBody>
      </p:sp>
      <p:sp>
        <p:nvSpPr>
          <p:cNvPr id="4711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smtClean="0"/>
            </a:lvl1pPr>
          </a:lstStyle>
          <a:p>
            <a:pPr fontAlgn="base">
              <a:spcBef>
                <a:spcPct val="0"/>
              </a:spcBef>
              <a:spcAft>
                <a:spcPct val="0"/>
              </a:spcAft>
              <a:defRPr/>
            </a:pPr>
            <a:fld id="{8879ECB7-DF71-4111-8D44-CEAC937E9BE6}"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391760306"/>
      </p:ext>
    </p:extLst>
  </p:cSld>
  <p:clrMap bg1="lt1" tx1="dk1" bg2="lt2" tx2="dk2" accent1="accent1" accent2="accent2" accent3="accent3" accent4="accent4" accent5="accent5" accent6="accent6" hlink="hlink" folHlink="folHlink"/>
  <p:sldLayoutIdLst>
    <p:sldLayoutId id="2147483755" r:id="rId1"/>
    <p:sldLayoutId id="2147483756" r:id="rId2"/>
    <p:sldLayoutId id="2147483757" r:id="rId3"/>
    <p:sldLayoutId id="2147483758" r:id="rId4"/>
    <p:sldLayoutId id="2147483759" r:id="rId5"/>
    <p:sldLayoutId id="2147483760" r:id="rId6"/>
    <p:sldLayoutId id="2147483761" r:id="rId7"/>
    <p:sldLayoutId id="2147483762" r:id="rId8"/>
    <p:sldLayoutId id="2147483763" r:id="rId9"/>
    <p:sldLayoutId id="2147483764" r:id="rId10"/>
    <p:sldLayoutId id="2147483765" r:id="rId11"/>
    <p:sldLayoutId id="2147483766"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2"/>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710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smtClean="0"/>
            </a:lvl1pPr>
          </a:lstStyle>
          <a:p>
            <a:pPr fontAlgn="base">
              <a:spcBef>
                <a:spcPct val="0"/>
              </a:spcBef>
              <a:spcAft>
                <a:spcPct val="0"/>
              </a:spcAft>
              <a:defRPr/>
            </a:pPr>
            <a:endParaRPr lang="en-US">
              <a:solidFill>
                <a:srgbClr val="000000"/>
              </a:solidFill>
            </a:endParaRPr>
          </a:p>
        </p:txBody>
      </p:sp>
      <p:sp>
        <p:nvSpPr>
          <p:cNvPr id="4710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smtClean="0"/>
            </a:lvl1pPr>
          </a:lstStyle>
          <a:p>
            <a:pPr fontAlgn="base">
              <a:spcBef>
                <a:spcPct val="0"/>
              </a:spcBef>
              <a:spcAft>
                <a:spcPct val="0"/>
              </a:spcAft>
              <a:defRPr/>
            </a:pPr>
            <a:endParaRPr lang="en-US">
              <a:solidFill>
                <a:srgbClr val="000000"/>
              </a:solidFill>
            </a:endParaRPr>
          </a:p>
        </p:txBody>
      </p:sp>
      <p:sp>
        <p:nvSpPr>
          <p:cNvPr id="4711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smtClean="0"/>
            </a:lvl1pPr>
          </a:lstStyle>
          <a:p>
            <a:pPr fontAlgn="base">
              <a:spcBef>
                <a:spcPct val="0"/>
              </a:spcBef>
              <a:spcAft>
                <a:spcPct val="0"/>
              </a:spcAft>
              <a:defRPr/>
            </a:pPr>
            <a:fld id="{8879ECB7-DF71-4111-8D44-CEAC937E9BE6}"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2296639339"/>
      </p:ext>
    </p:extLst>
  </p:cSld>
  <p:clrMap bg1="lt1" tx1="dk1" bg2="lt2" tx2="dk2" accent1="accent1" accent2="accent2" accent3="accent3" accent4="accent4" accent5="accent5" accent6="accent6" hlink="hlink" folHlink="folHlink"/>
  <p:sldLayoutIdLst>
    <p:sldLayoutId id="2147483768" r:id="rId1"/>
    <p:sldLayoutId id="2147483769" r:id="rId2"/>
    <p:sldLayoutId id="2147483770" r:id="rId3"/>
    <p:sldLayoutId id="2147483771" r:id="rId4"/>
    <p:sldLayoutId id="2147483772" r:id="rId5"/>
    <p:sldLayoutId id="2147483773" r:id="rId6"/>
    <p:sldLayoutId id="2147483774" r:id="rId7"/>
    <p:sldLayoutId id="2147483775" r:id="rId8"/>
    <p:sldLayoutId id="2147483776" r:id="rId9"/>
    <p:sldLayoutId id="2147483777" r:id="rId10"/>
    <p:sldLayoutId id="2147483778" r:id="rId11"/>
    <p:sldLayoutId id="2147483779"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2" y="365129"/>
            <a:ext cx="78867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2"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1" y="6356366"/>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C321394-04A9-4AFA-95A5-2D79493FEC01}" type="datetimeFigureOut">
              <a:rPr lang="en-US" smtClean="0">
                <a:solidFill>
                  <a:prstClr val="black">
                    <a:tint val="75000"/>
                  </a:prstClr>
                </a:solidFill>
              </a:rPr>
              <a:pPr/>
              <a:t>9/22/2019</a:t>
            </a:fld>
            <a:endParaRPr lang="en-US">
              <a:solidFill>
                <a:prstClr val="black">
                  <a:tint val="75000"/>
                </a:prstClr>
              </a:solidFill>
            </a:endParaRPr>
          </a:p>
        </p:txBody>
      </p:sp>
      <p:sp>
        <p:nvSpPr>
          <p:cNvPr id="5" name="Footer Placeholder 4"/>
          <p:cNvSpPr>
            <a:spLocks noGrp="1"/>
          </p:cNvSpPr>
          <p:nvPr>
            <p:ph type="ftr" sz="quarter" idx="3"/>
          </p:nvPr>
        </p:nvSpPr>
        <p:spPr>
          <a:xfrm>
            <a:off x="3028952" y="6356366"/>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1" y="6356366"/>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CEA61C3-D501-43CD-B8D0-D66BF1BB83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91956596"/>
      </p:ext>
    </p:extLst>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 id="214748379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95.xml"/></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image" Target="../media/image17.gif"/><Relationship Id="rId2" Type="http://schemas.openxmlformats.org/officeDocument/2006/relationships/image" Target="../media/image16.jpeg"/><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6.jpeg"/><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8.png"/><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g"/><Relationship Id="rId1" Type="http://schemas.openxmlformats.org/officeDocument/2006/relationships/slideLayout" Target="../slideLayouts/slideLayout2.xml"/><Relationship Id="rId5" Type="http://schemas.openxmlformats.org/officeDocument/2006/relationships/image" Target="../media/image6.gif"/><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0.jpg"/><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2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5.png"/></Relationships>
</file>

<file path=ppt/slides/_rels/slide2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7.xml"/></Relationships>
</file>

<file path=ppt/slides/_rels/slide2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openxmlformats.org/officeDocument/2006/relationships/image" Target="../media/image34.emf"/><Relationship Id="rId3" Type="http://schemas.openxmlformats.org/officeDocument/2006/relationships/slideLayout" Target="../slideLayouts/slideLayout75.xml"/><Relationship Id="rId7" Type="http://schemas.openxmlformats.org/officeDocument/2006/relationships/oleObject" Target="../embeddings/oleObject2.bin"/><Relationship Id="rId2" Type="http://schemas.openxmlformats.org/officeDocument/2006/relationships/audio" Target="file:///G:\tiet%205%20am%20nhac%206\Bai_hat_Vui_buoc_tren_duong_xa_(Theo_dieu_Li_con_sao_Go_Cong_-_Dan_ca_Nam_Bo)_(Nhac_dem).mp3" TargetMode="External"/><Relationship Id="rId1" Type="http://schemas.openxmlformats.org/officeDocument/2006/relationships/vmlDrawing" Target="../drawings/vmlDrawing1.vml"/><Relationship Id="rId6" Type="http://schemas.openxmlformats.org/officeDocument/2006/relationships/image" Target="../media/image35.png"/><Relationship Id="rId5" Type="http://schemas.openxmlformats.org/officeDocument/2006/relationships/image" Target="../media/image33.emf"/><Relationship Id="rId4" Type="http://schemas.openxmlformats.org/officeDocument/2006/relationships/oleObject" Target="../embeddings/oleObject1.bin"/><Relationship Id="rId9" Type="http://schemas.openxmlformats.org/officeDocument/2006/relationships/image" Target="../media/image36.png"/></Relationships>
</file>

<file path=ppt/slides/_rels/slide26.xml.rels><?xml version="1.0" encoding="UTF-8" standalone="yes"?>
<Relationships xmlns="http://schemas.openxmlformats.org/package/2006/relationships"><Relationship Id="rId3" Type="http://schemas.openxmlformats.org/officeDocument/2006/relationships/image" Target="../media/image38.gif"/><Relationship Id="rId2" Type="http://schemas.openxmlformats.org/officeDocument/2006/relationships/image" Target="../media/image37.jpeg"/><Relationship Id="rId1" Type="http://schemas.openxmlformats.org/officeDocument/2006/relationships/slideLayout" Target="../slideLayouts/slideLayout59.xml"/><Relationship Id="rId4" Type="http://schemas.openxmlformats.org/officeDocument/2006/relationships/image" Target="../media/image39.gif"/></Relationships>
</file>

<file path=ppt/slides/_rels/slide2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61.xml"/><Relationship Id="rId6" Type="http://schemas.openxmlformats.org/officeDocument/2006/relationships/image" Target="../media/image44.gif"/><Relationship Id="rId5" Type="http://schemas.openxmlformats.org/officeDocument/2006/relationships/image" Target="../media/image43.gif"/><Relationship Id="rId4" Type="http://schemas.openxmlformats.org/officeDocument/2006/relationships/image" Target="../media/image42.gif"/></Relationships>
</file>

<file path=ppt/slides/_rels/slide28.xml.rels><?xml version="1.0" encoding="UTF-8" standalone="yes"?>
<Relationships xmlns="http://schemas.openxmlformats.org/package/2006/relationships"><Relationship Id="rId3" Type="http://schemas.openxmlformats.org/officeDocument/2006/relationships/image" Target="../media/image46.gif"/><Relationship Id="rId2" Type="http://schemas.openxmlformats.org/officeDocument/2006/relationships/image" Target="../media/image45.jpeg"/><Relationship Id="rId1" Type="http://schemas.openxmlformats.org/officeDocument/2006/relationships/slideLayout" Target="../slideLayouts/slideLayout12.xml"/><Relationship Id="rId5" Type="http://schemas.openxmlformats.org/officeDocument/2006/relationships/image" Target="../media/image47.png"/><Relationship Id="rId4" Type="http://schemas.openxmlformats.org/officeDocument/2006/relationships/image" Target="../media/image6.gif"/></Relationships>
</file>

<file path=ppt/slides/_rels/slide3.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Layout" Target="../slideLayouts/slideLayout12.xml"/><Relationship Id="rId1" Type="http://schemas.openxmlformats.org/officeDocument/2006/relationships/video" Target="file:///C:\Users\miss\Downloads\Documents\lop%206\Ti&#234;&#769;t%205%20(&#273;ang%20s&#7917;a)\VCD%20bai%20hat%20Vui%20buoc%20tren%20duong%20xa.wmv" TargetMode="External"/></Relationships>
</file>

<file path=ppt/slides/_rels/slide9.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95.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6000" b="-16000"/>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340963" y="5027882"/>
            <a:ext cx="6858000" cy="1655762"/>
          </a:xfrm>
        </p:spPr>
        <p:txBody>
          <a:bodyPr>
            <a:normAutofit/>
          </a:bodyPr>
          <a:lstStyle/>
          <a:p>
            <a:r>
              <a:rPr lang="en-US" sz="5400" i="1" dirty="0" smtClean="0">
                <a:solidFill>
                  <a:schemeClr val="accent5">
                    <a:lumMod val="25000"/>
                  </a:schemeClr>
                </a:solidFill>
                <a:latin typeface="Times New Roman" panose="02020603050405020304" pitchFamily="18" charset="0"/>
                <a:cs typeface="Times New Roman" panose="02020603050405020304" pitchFamily="18" charset="0"/>
              </a:rPr>
              <a:t>Xin kính chào quý thầy cô và các bạn</a:t>
            </a:r>
          </a:p>
          <a:p>
            <a:endParaRPr lang="en-US" sz="5400" dirty="0"/>
          </a:p>
        </p:txBody>
      </p:sp>
    </p:spTree>
    <p:extLst>
      <p:ext uri="{BB962C8B-B14F-4D97-AF65-F5344CB8AC3E}">
        <p14:creationId xmlns:p14="http://schemas.microsoft.com/office/powerpoint/2010/main" val="3694327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p:cNvPicPr>
            <a:picLocks noGrp="1" noChangeAspect="1"/>
          </p:cNvPicPr>
          <p:nvPr>
            <p:ph/>
          </p:nvPr>
        </p:nvPicPr>
        <p:blipFill>
          <a:blip r:embed="rId2">
            <a:extLst>
              <a:ext uri="{28A0092B-C50C-407E-A947-70E740481C1C}">
                <a14:useLocalDpi xmlns:a14="http://schemas.microsoft.com/office/drawing/2010/main" val="0"/>
              </a:ext>
            </a:extLst>
          </a:blip>
          <a:stretch>
            <a:fillRect/>
          </a:stretch>
        </p:blipFill>
        <p:spPr>
          <a:xfrm>
            <a:off x="-1" y="0"/>
            <a:ext cx="4916839" cy="6858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9" name="TextBox 8"/>
          <p:cNvSpPr txBox="1"/>
          <p:nvPr/>
        </p:nvSpPr>
        <p:spPr>
          <a:xfrm>
            <a:off x="306575" y="794232"/>
            <a:ext cx="4755669" cy="1261884"/>
          </a:xfrm>
          <a:prstGeom prst="rect">
            <a:avLst/>
          </a:prstGeom>
          <a:noFill/>
        </p:spPr>
        <p:txBody>
          <a:bodyPr wrap="square" rtlCol="0">
            <a:spAutoFit/>
          </a:bodyPr>
          <a:lstStyle/>
          <a:p>
            <a:r>
              <a:rPr lang="en-US" sz="3800" dirty="0" smtClean="0">
                <a:solidFill>
                  <a:prstClr val="white">
                    <a:lumMod val="85000"/>
                  </a:prstClr>
                </a:solidFill>
                <a:latin typeface="Times New Roman" panose="02020603050405020304" pitchFamily="18" charset="0"/>
                <a:cs typeface="Times New Roman" panose="02020603050405020304" pitchFamily="18" charset="0"/>
              </a:rPr>
              <a:t>* Về </a:t>
            </a:r>
            <a:r>
              <a:rPr lang="en-US" sz="3800" dirty="0">
                <a:solidFill>
                  <a:prstClr val="white">
                    <a:lumMod val="85000"/>
                  </a:prstClr>
                </a:solidFill>
                <a:latin typeface="Times New Roman" panose="02020603050405020304" pitchFamily="18" charset="0"/>
                <a:cs typeface="Times New Roman" panose="02020603050405020304" pitchFamily="18" charset="0"/>
              </a:rPr>
              <a:t>cao độ gồm các </a:t>
            </a:r>
            <a:endParaRPr lang="en-US" sz="3800" dirty="0" smtClean="0">
              <a:solidFill>
                <a:prstClr val="white">
                  <a:lumMod val="85000"/>
                </a:prstClr>
              </a:solidFill>
              <a:latin typeface="Times New Roman" panose="02020603050405020304" pitchFamily="18" charset="0"/>
              <a:cs typeface="Times New Roman" panose="02020603050405020304" pitchFamily="18" charset="0"/>
            </a:endParaRPr>
          </a:p>
          <a:p>
            <a:r>
              <a:rPr lang="en-US" sz="3800" dirty="0" smtClean="0">
                <a:solidFill>
                  <a:prstClr val="white">
                    <a:lumMod val="85000"/>
                  </a:prstClr>
                </a:solidFill>
                <a:latin typeface="Times New Roman" panose="02020603050405020304" pitchFamily="18" charset="0"/>
                <a:cs typeface="Times New Roman" panose="02020603050405020304" pitchFamily="18" charset="0"/>
              </a:rPr>
              <a:t>   nốt  gì ?</a:t>
            </a:r>
            <a:endParaRPr lang="en-US" sz="3800" dirty="0">
              <a:solidFill>
                <a:prstClr val="white">
                  <a:lumMod val="85000"/>
                </a:prstClr>
              </a:solidFill>
              <a:latin typeface="Times New Roman" panose="02020603050405020304" pitchFamily="18" charset="0"/>
              <a:cs typeface="Times New Roman" panose="02020603050405020304" pitchFamily="18" charset="0"/>
            </a:endParaRPr>
          </a:p>
        </p:txBody>
      </p:sp>
      <p:sp>
        <p:nvSpPr>
          <p:cNvPr id="10" name="TextBox 9"/>
          <p:cNvSpPr txBox="1"/>
          <p:nvPr/>
        </p:nvSpPr>
        <p:spPr>
          <a:xfrm>
            <a:off x="5167019" y="855130"/>
            <a:ext cx="3584387" cy="1077218"/>
          </a:xfrm>
          <a:prstGeom prst="rect">
            <a:avLst/>
          </a:prstGeom>
          <a:noFill/>
        </p:spPr>
        <p:txBody>
          <a:bodyPr wrap="square" rtlCol="0">
            <a:spAutoFit/>
          </a:bodyPr>
          <a:lstStyle/>
          <a:p>
            <a:r>
              <a:rPr lang="en-US" sz="3200" b="1" dirty="0" smtClean="0">
                <a:solidFill>
                  <a:srgbClr val="002060"/>
                </a:solidFill>
                <a:latin typeface="Times New Roman" panose="02020603050405020304" pitchFamily="18" charset="0"/>
                <a:cs typeface="Times New Roman" panose="02020603050405020304" pitchFamily="18" charset="0"/>
              </a:rPr>
              <a:t> =&gt; La, Si, </a:t>
            </a:r>
            <a:r>
              <a:rPr lang="en-US" sz="3200" b="1" dirty="0" err="1" smtClean="0">
                <a:solidFill>
                  <a:srgbClr val="002060"/>
                </a:solidFill>
                <a:latin typeface="Times New Roman" panose="02020603050405020304" pitchFamily="18" charset="0"/>
                <a:cs typeface="Times New Roman" panose="02020603050405020304" pitchFamily="18" charset="0"/>
              </a:rPr>
              <a:t>Đồ</a:t>
            </a:r>
            <a:r>
              <a:rPr lang="en-US" sz="3200" b="1" dirty="0" smtClean="0">
                <a:solidFill>
                  <a:srgbClr val="002060"/>
                </a:solidFill>
                <a:latin typeface="Times New Roman" panose="02020603050405020304" pitchFamily="18" charset="0"/>
                <a:cs typeface="Times New Roman" panose="02020603050405020304" pitchFamily="18" charset="0"/>
              </a:rPr>
              <a:t>, </a:t>
            </a:r>
            <a:r>
              <a:rPr lang="en-US" sz="3200" b="1" dirty="0" err="1" smtClean="0">
                <a:solidFill>
                  <a:srgbClr val="002060"/>
                </a:solidFill>
                <a:latin typeface="Times New Roman" panose="02020603050405020304" pitchFamily="18" charset="0"/>
                <a:cs typeface="Times New Roman" panose="02020603050405020304" pitchFamily="18" charset="0"/>
              </a:rPr>
              <a:t>Rê</a:t>
            </a:r>
            <a:r>
              <a:rPr lang="en-US" sz="3200" b="1" dirty="0" smtClean="0">
                <a:solidFill>
                  <a:srgbClr val="002060"/>
                </a:solidFill>
                <a:latin typeface="Times New Roman" panose="02020603050405020304" pitchFamily="18" charset="0"/>
                <a:cs typeface="Times New Roman" panose="02020603050405020304" pitchFamily="18" charset="0"/>
              </a:rPr>
              <a:t>, </a:t>
            </a:r>
            <a:r>
              <a:rPr lang="en-US" sz="3200" b="1" dirty="0" err="1" smtClean="0">
                <a:solidFill>
                  <a:srgbClr val="002060"/>
                </a:solidFill>
                <a:latin typeface="Times New Roman" panose="02020603050405020304" pitchFamily="18" charset="0"/>
                <a:cs typeface="Times New Roman" panose="02020603050405020304" pitchFamily="18" charset="0"/>
              </a:rPr>
              <a:t>Mi</a:t>
            </a:r>
            <a:r>
              <a:rPr lang="en-US" sz="3200" b="1" dirty="0" smtClean="0">
                <a:solidFill>
                  <a:srgbClr val="002060"/>
                </a:solidFill>
                <a:latin typeface="Times New Roman" panose="02020603050405020304" pitchFamily="18" charset="0"/>
                <a:cs typeface="Times New Roman" panose="02020603050405020304" pitchFamily="18" charset="0"/>
              </a:rPr>
              <a:t>, Fa, Son.</a:t>
            </a:r>
          </a:p>
        </p:txBody>
      </p:sp>
      <p:sp>
        <p:nvSpPr>
          <p:cNvPr id="11" name="TextBox 10"/>
          <p:cNvSpPr txBox="1"/>
          <p:nvPr/>
        </p:nvSpPr>
        <p:spPr>
          <a:xfrm>
            <a:off x="306581" y="2105676"/>
            <a:ext cx="3969205" cy="677108"/>
          </a:xfrm>
          <a:prstGeom prst="rect">
            <a:avLst/>
          </a:prstGeom>
          <a:noFill/>
        </p:spPr>
        <p:txBody>
          <a:bodyPr wrap="square" rtlCol="0">
            <a:spAutoFit/>
          </a:bodyPr>
          <a:lstStyle/>
          <a:p>
            <a:r>
              <a:rPr lang="en-US" sz="3800" dirty="0" smtClean="0">
                <a:solidFill>
                  <a:prstClr val="white">
                    <a:lumMod val="85000"/>
                  </a:prstClr>
                </a:solidFill>
                <a:latin typeface="Times New Roman" panose="02020603050405020304" pitchFamily="18" charset="0"/>
                <a:cs typeface="Times New Roman" panose="02020603050405020304" pitchFamily="18" charset="0"/>
              </a:rPr>
              <a:t>* </a:t>
            </a:r>
            <a:r>
              <a:rPr lang="en-US" sz="3800" dirty="0" err="1" smtClean="0">
                <a:solidFill>
                  <a:prstClr val="white">
                    <a:lumMod val="85000"/>
                  </a:prstClr>
                </a:solidFill>
                <a:latin typeface="Times New Roman" panose="02020603050405020304" pitchFamily="18" charset="0"/>
                <a:cs typeface="Times New Roman" panose="02020603050405020304" pitchFamily="18" charset="0"/>
              </a:rPr>
              <a:t>Về</a:t>
            </a:r>
            <a:r>
              <a:rPr lang="en-US" sz="3800" dirty="0" smtClean="0">
                <a:solidFill>
                  <a:prstClr val="white">
                    <a:lumMod val="85000"/>
                  </a:prstClr>
                </a:solidFill>
                <a:latin typeface="Times New Roman" panose="02020603050405020304" pitchFamily="18" charset="0"/>
                <a:cs typeface="Times New Roman" panose="02020603050405020304" pitchFamily="18" charset="0"/>
              </a:rPr>
              <a:t> </a:t>
            </a:r>
            <a:r>
              <a:rPr lang="en-US" sz="3800" dirty="0" err="1">
                <a:solidFill>
                  <a:prstClr val="white">
                    <a:lumMod val="85000"/>
                  </a:prstClr>
                </a:solidFill>
                <a:latin typeface="Times New Roman" panose="02020603050405020304" pitchFamily="18" charset="0"/>
                <a:cs typeface="Times New Roman" panose="02020603050405020304" pitchFamily="18" charset="0"/>
              </a:rPr>
              <a:t>trường</a:t>
            </a:r>
            <a:r>
              <a:rPr lang="en-US" sz="3800" dirty="0">
                <a:solidFill>
                  <a:prstClr val="white">
                    <a:lumMod val="85000"/>
                  </a:prstClr>
                </a:solidFill>
                <a:latin typeface="Times New Roman" panose="02020603050405020304" pitchFamily="18" charset="0"/>
                <a:cs typeface="Times New Roman" panose="02020603050405020304" pitchFamily="18" charset="0"/>
              </a:rPr>
              <a:t> </a:t>
            </a:r>
            <a:r>
              <a:rPr lang="en-US" sz="3800" dirty="0" err="1" smtClean="0">
                <a:solidFill>
                  <a:prstClr val="white">
                    <a:lumMod val="85000"/>
                  </a:prstClr>
                </a:solidFill>
                <a:latin typeface="Times New Roman" panose="02020603050405020304" pitchFamily="18" charset="0"/>
                <a:cs typeface="Times New Roman" panose="02020603050405020304" pitchFamily="18" charset="0"/>
              </a:rPr>
              <a:t>độ</a:t>
            </a:r>
            <a:r>
              <a:rPr lang="en-US" sz="3800" dirty="0" smtClean="0">
                <a:solidFill>
                  <a:prstClr val="white">
                    <a:lumMod val="85000"/>
                  </a:prstClr>
                </a:solidFill>
                <a:latin typeface="Times New Roman" panose="02020603050405020304" pitchFamily="18" charset="0"/>
                <a:cs typeface="Times New Roman" panose="02020603050405020304" pitchFamily="18" charset="0"/>
              </a:rPr>
              <a:t> ?</a:t>
            </a:r>
            <a:endParaRPr lang="en-US" sz="3800" dirty="0">
              <a:solidFill>
                <a:prstClr val="white">
                  <a:lumMod val="85000"/>
                </a:prstClr>
              </a:solidFill>
              <a:latin typeface="Times New Roman" panose="02020603050405020304" pitchFamily="18" charset="0"/>
              <a:cs typeface="Times New Roman" panose="02020603050405020304" pitchFamily="18" charset="0"/>
            </a:endParaRPr>
          </a:p>
        </p:txBody>
      </p:sp>
      <p:sp>
        <p:nvSpPr>
          <p:cNvPr id="12" name="TextBox 11"/>
          <p:cNvSpPr txBox="1"/>
          <p:nvPr/>
        </p:nvSpPr>
        <p:spPr>
          <a:xfrm>
            <a:off x="5062244" y="2497233"/>
            <a:ext cx="4081763" cy="1569660"/>
          </a:xfrm>
          <a:prstGeom prst="rect">
            <a:avLst/>
          </a:prstGeom>
          <a:noFill/>
        </p:spPr>
        <p:txBody>
          <a:bodyPr wrap="square" rtlCol="0">
            <a:spAutoFit/>
          </a:bodyPr>
          <a:lstStyle/>
          <a:p>
            <a:r>
              <a:rPr lang="en-US" sz="3200" b="1" dirty="0">
                <a:solidFill>
                  <a:srgbClr val="002060"/>
                </a:solidFill>
                <a:latin typeface="Times New Roman" panose="02020603050405020304" pitchFamily="18" charset="0"/>
                <a:cs typeface="Times New Roman" panose="02020603050405020304" pitchFamily="18" charset="0"/>
              </a:rPr>
              <a:t>=&gt; N</a:t>
            </a:r>
            <a:r>
              <a:rPr lang="en-US" sz="3200" b="1" dirty="0" smtClean="0">
                <a:solidFill>
                  <a:srgbClr val="002060"/>
                </a:solidFill>
                <a:latin typeface="Times New Roman" panose="02020603050405020304" pitchFamily="18" charset="0"/>
                <a:cs typeface="Times New Roman" panose="02020603050405020304" pitchFamily="18" charset="0"/>
              </a:rPr>
              <a:t>ốt đen, nốt trắng, đen chấm dôi, đơn,</a:t>
            </a:r>
            <a:r>
              <a:rPr lang="fr-FR" sz="3200" b="1" dirty="0" smtClean="0">
                <a:solidFill>
                  <a:srgbClr val="002060"/>
                </a:solidFill>
                <a:latin typeface="Times New Roman" panose="02020603050405020304" pitchFamily="18" charset="0"/>
                <a:cs typeface="Times New Roman" panose="02020603050405020304" pitchFamily="18" charset="0"/>
              </a:rPr>
              <a:t> dấu lặng đen</a:t>
            </a:r>
            <a:endParaRPr lang="en-US" sz="3200" b="1"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5097601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1000"/>
                                        <p:tgtEl>
                                          <p:spTgt spid="12"/>
                                        </p:tgtEl>
                                      </p:cBhvr>
                                    </p:animEffect>
                                    <p:anim calcmode="lin" valueType="num">
                                      <p:cBhvr>
                                        <p:cTn id="26" dur="1000" fill="hold"/>
                                        <p:tgtEl>
                                          <p:spTgt spid="12"/>
                                        </p:tgtEl>
                                        <p:attrNameLst>
                                          <p:attrName>ppt_x</p:attrName>
                                        </p:attrNameLst>
                                      </p:cBhvr>
                                      <p:tavLst>
                                        <p:tav tm="0">
                                          <p:val>
                                            <p:strVal val="#ppt_x"/>
                                          </p:val>
                                        </p:tav>
                                        <p:tav tm="100000">
                                          <p:val>
                                            <p:strVal val="#ppt_x"/>
                                          </p:val>
                                        </p:tav>
                                      </p:tavLst>
                                    </p:anim>
                                    <p:anim calcmode="lin" valueType="num">
                                      <p:cBhvr>
                                        <p:cTn id="27"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Ban nhac bai hat Vui buoc tren duong x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0"/>
            <a:ext cx="6858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6268" name="Oval 12"/>
          <p:cNvSpPr>
            <a:spLocks noChangeArrowheads="1"/>
          </p:cNvSpPr>
          <p:nvPr/>
        </p:nvSpPr>
        <p:spPr bwMode="auto">
          <a:xfrm>
            <a:off x="2286000" y="2064440"/>
            <a:ext cx="400050" cy="519351"/>
          </a:xfrm>
          <a:prstGeom prst="ellipse">
            <a:avLst/>
          </a:prstGeom>
          <a:noFill/>
          <a:ln w="28575"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lvl1pPr>
              <a:defRPr>
                <a:solidFill>
                  <a:srgbClr val="FF0066"/>
                </a:solidFill>
                <a:latin typeface="Tahoma" panose="020B0604030504040204" pitchFamily="34" charset="0"/>
              </a:defRPr>
            </a:lvl1pPr>
            <a:lvl2pPr marL="742950" indent="-285750">
              <a:defRPr>
                <a:solidFill>
                  <a:srgbClr val="FF0066"/>
                </a:solidFill>
                <a:latin typeface="Tahoma" panose="020B0604030504040204" pitchFamily="34" charset="0"/>
              </a:defRPr>
            </a:lvl2pPr>
            <a:lvl3pPr marL="1143000" indent="-228600">
              <a:defRPr>
                <a:solidFill>
                  <a:srgbClr val="FF0066"/>
                </a:solidFill>
                <a:latin typeface="Tahoma" panose="020B0604030504040204" pitchFamily="34" charset="0"/>
              </a:defRPr>
            </a:lvl3pPr>
            <a:lvl4pPr marL="1600200" indent="-228600">
              <a:defRPr>
                <a:solidFill>
                  <a:srgbClr val="FF0066"/>
                </a:solidFill>
                <a:latin typeface="Tahoma" panose="020B0604030504040204" pitchFamily="34" charset="0"/>
              </a:defRPr>
            </a:lvl4pPr>
            <a:lvl5pPr marL="2057400" indent="-228600">
              <a:defRPr>
                <a:solidFill>
                  <a:srgbClr val="FF0066"/>
                </a:solidFill>
                <a:latin typeface="Tahoma" panose="020B0604030504040204" pitchFamily="34" charset="0"/>
              </a:defRPr>
            </a:lvl5pPr>
            <a:lvl6pPr marL="2514600" indent="-228600" algn="ctr" eaLnBrk="0" fontAlgn="base" hangingPunct="0">
              <a:spcBef>
                <a:spcPct val="0"/>
              </a:spcBef>
              <a:spcAft>
                <a:spcPct val="0"/>
              </a:spcAft>
              <a:defRPr>
                <a:solidFill>
                  <a:srgbClr val="FF0066"/>
                </a:solidFill>
                <a:latin typeface="Tahoma" panose="020B0604030504040204" pitchFamily="34" charset="0"/>
              </a:defRPr>
            </a:lvl6pPr>
            <a:lvl7pPr marL="2971800" indent="-228600" algn="ctr" eaLnBrk="0" fontAlgn="base" hangingPunct="0">
              <a:spcBef>
                <a:spcPct val="0"/>
              </a:spcBef>
              <a:spcAft>
                <a:spcPct val="0"/>
              </a:spcAft>
              <a:defRPr>
                <a:solidFill>
                  <a:srgbClr val="FF0066"/>
                </a:solidFill>
                <a:latin typeface="Tahoma" panose="020B0604030504040204" pitchFamily="34" charset="0"/>
              </a:defRPr>
            </a:lvl7pPr>
            <a:lvl8pPr marL="3429000" indent="-228600" algn="ctr" eaLnBrk="0" fontAlgn="base" hangingPunct="0">
              <a:spcBef>
                <a:spcPct val="0"/>
              </a:spcBef>
              <a:spcAft>
                <a:spcPct val="0"/>
              </a:spcAft>
              <a:defRPr>
                <a:solidFill>
                  <a:srgbClr val="FF0066"/>
                </a:solidFill>
                <a:latin typeface="Tahoma" panose="020B0604030504040204" pitchFamily="34" charset="0"/>
              </a:defRPr>
            </a:lvl8pPr>
            <a:lvl9pPr marL="3886200" indent="-228600" algn="ctr" eaLnBrk="0" fontAlgn="base" hangingPunct="0">
              <a:spcBef>
                <a:spcPct val="0"/>
              </a:spcBef>
              <a:spcAft>
                <a:spcPct val="0"/>
              </a:spcAft>
              <a:defRPr>
                <a:solidFill>
                  <a:srgbClr val="FF0066"/>
                </a:solidFill>
                <a:latin typeface="Tahoma" panose="020B0604030504040204" pitchFamily="34" charset="0"/>
              </a:defRPr>
            </a:lvl9pPr>
          </a:lstStyle>
          <a:p>
            <a:endParaRPr lang="en-US" altLang="en-US"/>
          </a:p>
        </p:txBody>
      </p:sp>
      <p:sp>
        <p:nvSpPr>
          <p:cNvPr id="96269" name="Oval 13"/>
          <p:cNvSpPr>
            <a:spLocks noChangeArrowheads="1"/>
          </p:cNvSpPr>
          <p:nvPr/>
        </p:nvSpPr>
        <p:spPr bwMode="auto">
          <a:xfrm>
            <a:off x="3168254" y="2050153"/>
            <a:ext cx="400050" cy="519351"/>
          </a:xfrm>
          <a:prstGeom prst="ellipse">
            <a:avLst/>
          </a:prstGeom>
          <a:noFill/>
          <a:ln w="28575"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lvl1pPr>
              <a:defRPr>
                <a:solidFill>
                  <a:srgbClr val="FF0066"/>
                </a:solidFill>
                <a:latin typeface="Tahoma" panose="020B0604030504040204" pitchFamily="34" charset="0"/>
              </a:defRPr>
            </a:lvl1pPr>
            <a:lvl2pPr marL="742950" indent="-285750">
              <a:defRPr>
                <a:solidFill>
                  <a:srgbClr val="FF0066"/>
                </a:solidFill>
                <a:latin typeface="Tahoma" panose="020B0604030504040204" pitchFamily="34" charset="0"/>
              </a:defRPr>
            </a:lvl2pPr>
            <a:lvl3pPr marL="1143000" indent="-228600">
              <a:defRPr>
                <a:solidFill>
                  <a:srgbClr val="FF0066"/>
                </a:solidFill>
                <a:latin typeface="Tahoma" panose="020B0604030504040204" pitchFamily="34" charset="0"/>
              </a:defRPr>
            </a:lvl3pPr>
            <a:lvl4pPr marL="1600200" indent="-228600">
              <a:defRPr>
                <a:solidFill>
                  <a:srgbClr val="FF0066"/>
                </a:solidFill>
                <a:latin typeface="Tahoma" panose="020B0604030504040204" pitchFamily="34" charset="0"/>
              </a:defRPr>
            </a:lvl4pPr>
            <a:lvl5pPr marL="2057400" indent="-228600">
              <a:defRPr>
                <a:solidFill>
                  <a:srgbClr val="FF0066"/>
                </a:solidFill>
                <a:latin typeface="Tahoma" panose="020B0604030504040204" pitchFamily="34" charset="0"/>
              </a:defRPr>
            </a:lvl5pPr>
            <a:lvl6pPr marL="2514600" indent="-228600" algn="ctr" eaLnBrk="0" fontAlgn="base" hangingPunct="0">
              <a:spcBef>
                <a:spcPct val="0"/>
              </a:spcBef>
              <a:spcAft>
                <a:spcPct val="0"/>
              </a:spcAft>
              <a:defRPr>
                <a:solidFill>
                  <a:srgbClr val="FF0066"/>
                </a:solidFill>
                <a:latin typeface="Tahoma" panose="020B0604030504040204" pitchFamily="34" charset="0"/>
              </a:defRPr>
            </a:lvl6pPr>
            <a:lvl7pPr marL="2971800" indent="-228600" algn="ctr" eaLnBrk="0" fontAlgn="base" hangingPunct="0">
              <a:spcBef>
                <a:spcPct val="0"/>
              </a:spcBef>
              <a:spcAft>
                <a:spcPct val="0"/>
              </a:spcAft>
              <a:defRPr>
                <a:solidFill>
                  <a:srgbClr val="FF0066"/>
                </a:solidFill>
                <a:latin typeface="Tahoma" panose="020B0604030504040204" pitchFamily="34" charset="0"/>
              </a:defRPr>
            </a:lvl7pPr>
            <a:lvl8pPr marL="3429000" indent="-228600" algn="ctr" eaLnBrk="0" fontAlgn="base" hangingPunct="0">
              <a:spcBef>
                <a:spcPct val="0"/>
              </a:spcBef>
              <a:spcAft>
                <a:spcPct val="0"/>
              </a:spcAft>
              <a:defRPr>
                <a:solidFill>
                  <a:srgbClr val="FF0066"/>
                </a:solidFill>
                <a:latin typeface="Tahoma" panose="020B0604030504040204" pitchFamily="34" charset="0"/>
              </a:defRPr>
            </a:lvl8pPr>
            <a:lvl9pPr marL="3886200" indent="-228600" algn="ctr" eaLnBrk="0" fontAlgn="base" hangingPunct="0">
              <a:spcBef>
                <a:spcPct val="0"/>
              </a:spcBef>
              <a:spcAft>
                <a:spcPct val="0"/>
              </a:spcAft>
              <a:defRPr>
                <a:solidFill>
                  <a:srgbClr val="FF0066"/>
                </a:solidFill>
                <a:latin typeface="Tahoma" panose="020B0604030504040204" pitchFamily="34" charset="0"/>
              </a:defRPr>
            </a:lvl9pPr>
          </a:lstStyle>
          <a:p>
            <a:endParaRPr lang="en-US" altLang="en-US"/>
          </a:p>
        </p:txBody>
      </p:sp>
      <p:sp>
        <p:nvSpPr>
          <p:cNvPr id="96270" name="Oval 14"/>
          <p:cNvSpPr>
            <a:spLocks noChangeArrowheads="1"/>
          </p:cNvSpPr>
          <p:nvPr/>
        </p:nvSpPr>
        <p:spPr bwMode="auto">
          <a:xfrm>
            <a:off x="5429251" y="1902516"/>
            <a:ext cx="357188" cy="519351"/>
          </a:xfrm>
          <a:prstGeom prst="ellipse">
            <a:avLst/>
          </a:prstGeom>
          <a:noFill/>
          <a:ln w="28575"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lvl1pPr>
              <a:defRPr>
                <a:solidFill>
                  <a:srgbClr val="FF0066"/>
                </a:solidFill>
                <a:latin typeface="Tahoma" panose="020B0604030504040204" pitchFamily="34" charset="0"/>
              </a:defRPr>
            </a:lvl1pPr>
            <a:lvl2pPr marL="742950" indent="-285750">
              <a:defRPr>
                <a:solidFill>
                  <a:srgbClr val="FF0066"/>
                </a:solidFill>
                <a:latin typeface="Tahoma" panose="020B0604030504040204" pitchFamily="34" charset="0"/>
              </a:defRPr>
            </a:lvl2pPr>
            <a:lvl3pPr marL="1143000" indent="-228600">
              <a:defRPr>
                <a:solidFill>
                  <a:srgbClr val="FF0066"/>
                </a:solidFill>
                <a:latin typeface="Tahoma" panose="020B0604030504040204" pitchFamily="34" charset="0"/>
              </a:defRPr>
            </a:lvl3pPr>
            <a:lvl4pPr marL="1600200" indent="-228600">
              <a:defRPr>
                <a:solidFill>
                  <a:srgbClr val="FF0066"/>
                </a:solidFill>
                <a:latin typeface="Tahoma" panose="020B0604030504040204" pitchFamily="34" charset="0"/>
              </a:defRPr>
            </a:lvl4pPr>
            <a:lvl5pPr marL="2057400" indent="-228600">
              <a:defRPr>
                <a:solidFill>
                  <a:srgbClr val="FF0066"/>
                </a:solidFill>
                <a:latin typeface="Tahoma" panose="020B0604030504040204" pitchFamily="34" charset="0"/>
              </a:defRPr>
            </a:lvl5pPr>
            <a:lvl6pPr marL="2514600" indent="-228600" algn="ctr" eaLnBrk="0" fontAlgn="base" hangingPunct="0">
              <a:spcBef>
                <a:spcPct val="0"/>
              </a:spcBef>
              <a:spcAft>
                <a:spcPct val="0"/>
              </a:spcAft>
              <a:defRPr>
                <a:solidFill>
                  <a:srgbClr val="FF0066"/>
                </a:solidFill>
                <a:latin typeface="Tahoma" panose="020B0604030504040204" pitchFamily="34" charset="0"/>
              </a:defRPr>
            </a:lvl6pPr>
            <a:lvl7pPr marL="2971800" indent="-228600" algn="ctr" eaLnBrk="0" fontAlgn="base" hangingPunct="0">
              <a:spcBef>
                <a:spcPct val="0"/>
              </a:spcBef>
              <a:spcAft>
                <a:spcPct val="0"/>
              </a:spcAft>
              <a:defRPr>
                <a:solidFill>
                  <a:srgbClr val="FF0066"/>
                </a:solidFill>
                <a:latin typeface="Tahoma" panose="020B0604030504040204" pitchFamily="34" charset="0"/>
              </a:defRPr>
            </a:lvl7pPr>
            <a:lvl8pPr marL="3429000" indent="-228600" algn="ctr" eaLnBrk="0" fontAlgn="base" hangingPunct="0">
              <a:spcBef>
                <a:spcPct val="0"/>
              </a:spcBef>
              <a:spcAft>
                <a:spcPct val="0"/>
              </a:spcAft>
              <a:defRPr>
                <a:solidFill>
                  <a:srgbClr val="FF0066"/>
                </a:solidFill>
                <a:latin typeface="Tahoma" panose="020B0604030504040204" pitchFamily="34" charset="0"/>
              </a:defRPr>
            </a:lvl8pPr>
            <a:lvl9pPr marL="3886200" indent="-228600" algn="ctr" eaLnBrk="0" fontAlgn="base" hangingPunct="0">
              <a:spcBef>
                <a:spcPct val="0"/>
              </a:spcBef>
              <a:spcAft>
                <a:spcPct val="0"/>
              </a:spcAft>
              <a:defRPr>
                <a:solidFill>
                  <a:srgbClr val="FF0066"/>
                </a:solidFill>
                <a:latin typeface="Tahoma" panose="020B0604030504040204" pitchFamily="34" charset="0"/>
              </a:defRPr>
            </a:lvl9pPr>
          </a:lstStyle>
          <a:p>
            <a:endParaRPr lang="en-US" altLang="en-US"/>
          </a:p>
        </p:txBody>
      </p:sp>
      <p:sp>
        <p:nvSpPr>
          <p:cNvPr id="96272" name="Oval 16"/>
          <p:cNvSpPr>
            <a:spLocks noChangeArrowheads="1"/>
          </p:cNvSpPr>
          <p:nvPr/>
        </p:nvSpPr>
        <p:spPr bwMode="auto">
          <a:xfrm>
            <a:off x="7429500" y="3588428"/>
            <a:ext cx="342900" cy="519351"/>
          </a:xfrm>
          <a:prstGeom prst="ellipse">
            <a:avLst/>
          </a:prstGeom>
          <a:noFill/>
          <a:ln w="28575"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lvl1pPr>
              <a:defRPr>
                <a:solidFill>
                  <a:srgbClr val="FF0066"/>
                </a:solidFill>
                <a:latin typeface="Tahoma" panose="020B0604030504040204" pitchFamily="34" charset="0"/>
              </a:defRPr>
            </a:lvl1pPr>
            <a:lvl2pPr marL="742950" indent="-285750">
              <a:defRPr>
                <a:solidFill>
                  <a:srgbClr val="FF0066"/>
                </a:solidFill>
                <a:latin typeface="Tahoma" panose="020B0604030504040204" pitchFamily="34" charset="0"/>
              </a:defRPr>
            </a:lvl2pPr>
            <a:lvl3pPr marL="1143000" indent="-228600">
              <a:defRPr>
                <a:solidFill>
                  <a:srgbClr val="FF0066"/>
                </a:solidFill>
                <a:latin typeface="Tahoma" panose="020B0604030504040204" pitchFamily="34" charset="0"/>
              </a:defRPr>
            </a:lvl3pPr>
            <a:lvl4pPr marL="1600200" indent="-228600">
              <a:defRPr>
                <a:solidFill>
                  <a:srgbClr val="FF0066"/>
                </a:solidFill>
                <a:latin typeface="Tahoma" panose="020B0604030504040204" pitchFamily="34" charset="0"/>
              </a:defRPr>
            </a:lvl4pPr>
            <a:lvl5pPr marL="2057400" indent="-228600">
              <a:defRPr>
                <a:solidFill>
                  <a:srgbClr val="FF0066"/>
                </a:solidFill>
                <a:latin typeface="Tahoma" panose="020B0604030504040204" pitchFamily="34" charset="0"/>
              </a:defRPr>
            </a:lvl5pPr>
            <a:lvl6pPr marL="2514600" indent="-228600" algn="ctr" eaLnBrk="0" fontAlgn="base" hangingPunct="0">
              <a:spcBef>
                <a:spcPct val="0"/>
              </a:spcBef>
              <a:spcAft>
                <a:spcPct val="0"/>
              </a:spcAft>
              <a:defRPr>
                <a:solidFill>
                  <a:srgbClr val="FF0066"/>
                </a:solidFill>
                <a:latin typeface="Tahoma" panose="020B0604030504040204" pitchFamily="34" charset="0"/>
              </a:defRPr>
            </a:lvl6pPr>
            <a:lvl7pPr marL="2971800" indent="-228600" algn="ctr" eaLnBrk="0" fontAlgn="base" hangingPunct="0">
              <a:spcBef>
                <a:spcPct val="0"/>
              </a:spcBef>
              <a:spcAft>
                <a:spcPct val="0"/>
              </a:spcAft>
              <a:defRPr>
                <a:solidFill>
                  <a:srgbClr val="FF0066"/>
                </a:solidFill>
                <a:latin typeface="Tahoma" panose="020B0604030504040204" pitchFamily="34" charset="0"/>
              </a:defRPr>
            </a:lvl7pPr>
            <a:lvl8pPr marL="3429000" indent="-228600" algn="ctr" eaLnBrk="0" fontAlgn="base" hangingPunct="0">
              <a:spcBef>
                <a:spcPct val="0"/>
              </a:spcBef>
              <a:spcAft>
                <a:spcPct val="0"/>
              </a:spcAft>
              <a:defRPr>
                <a:solidFill>
                  <a:srgbClr val="FF0066"/>
                </a:solidFill>
                <a:latin typeface="Tahoma" panose="020B0604030504040204" pitchFamily="34" charset="0"/>
              </a:defRPr>
            </a:lvl8pPr>
            <a:lvl9pPr marL="3886200" indent="-228600" algn="ctr" eaLnBrk="0" fontAlgn="base" hangingPunct="0">
              <a:spcBef>
                <a:spcPct val="0"/>
              </a:spcBef>
              <a:spcAft>
                <a:spcPct val="0"/>
              </a:spcAft>
              <a:defRPr>
                <a:solidFill>
                  <a:srgbClr val="FF0066"/>
                </a:solidFill>
                <a:latin typeface="Tahoma" panose="020B0604030504040204" pitchFamily="34" charset="0"/>
              </a:defRPr>
            </a:lvl9pPr>
          </a:lstStyle>
          <a:p>
            <a:endParaRPr lang="en-US" altLang="en-US"/>
          </a:p>
        </p:txBody>
      </p:sp>
      <p:sp>
        <p:nvSpPr>
          <p:cNvPr id="96274" name="Text Box 18"/>
          <p:cNvSpPr txBox="1">
            <a:spLocks noChangeArrowheads="1"/>
          </p:cNvSpPr>
          <p:nvPr/>
        </p:nvSpPr>
        <p:spPr bwMode="auto">
          <a:xfrm>
            <a:off x="1143000" y="3024190"/>
            <a:ext cx="140936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lgn="ctr">
                <a:solidFill>
                  <a:srgbClr val="000000"/>
                </a:solidFill>
                <a:miter lim="800000"/>
                <a:headEnd/>
                <a:tailEnd/>
              </a14:hiddenLine>
            </a:ext>
          </a:extLst>
        </p:spPr>
        <p:txBody>
          <a:bodyPr wrap="none">
            <a:spAutoFit/>
          </a:bodyPr>
          <a:lstStyle>
            <a:lvl1pPr>
              <a:defRPr>
                <a:solidFill>
                  <a:srgbClr val="FF0066"/>
                </a:solidFill>
                <a:latin typeface="Tahoma" panose="020B0604030504040204" pitchFamily="34" charset="0"/>
              </a:defRPr>
            </a:lvl1pPr>
            <a:lvl2pPr marL="742950" indent="-285750">
              <a:defRPr>
                <a:solidFill>
                  <a:srgbClr val="FF0066"/>
                </a:solidFill>
                <a:latin typeface="Tahoma" panose="020B0604030504040204" pitchFamily="34" charset="0"/>
              </a:defRPr>
            </a:lvl2pPr>
            <a:lvl3pPr marL="1143000" indent="-228600">
              <a:defRPr>
                <a:solidFill>
                  <a:srgbClr val="FF0066"/>
                </a:solidFill>
                <a:latin typeface="Tahoma" panose="020B0604030504040204" pitchFamily="34" charset="0"/>
              </a:defRPr>
            </a:lvl3pPr>
            <a:lvl4pPr marL="1600200" indent="-228600">
              <a:defRPr>
                <a:solidFill>
                  <a:srgbClr val="FF0066"/>
                </a:solidFill>
                <a:latin typeface="Tahoma" panose="020B0604030504040204" pitchFamily="34" charset="0"/>
              </a:defRPr>
            </a:lvl4pPr>
            <a:lvl5pPr marL="2057400" indent="-228600">
              <a:defRPr>
                <a:solidFill>
                  <a:srgbClr val="FF0066"/>
                </a:solidFill>
                <a:latin typeface="Tahoma" panose="020B0604030504040204" pitchFamily="34" charset="0"/>
              </a:defRPr>
            </a:lvl5pPr>
            <a:lvl6pPr marL="2514600" indent="-228600" algn="ctr" eaLnBrk="0" fontAlgn="base" hangingPunct="0">
              <a:spcBef>
                <a:spcPct val="0"/>
              </a:spcBef>
              <a:spcAft>
                <a:spcPct val="0"/>
              </a:spcAft>
              <a:defRPr>
                <a:solidFill>
                  <a:srgbClr val="FF0066"/>
                </a:solidFill>
                <a:latin typeface="Tahoma" panose="020B0604030504040204" pitchFamily="34" charset="0"/>
              </a:defRPr>
            </a:lvl6pPr>
            <a:lvl7pPr marL="2971800" indent="-228600" algn="ctr" eaLnBrk="0" fontAlgn="base" hangingPunct="0">
              <a:spcBef>
                <a:spcPct val="0"/>
              </a:spcBef>
              <a:spcAft>
                <a:spcPct val="0"/>
              </a:spcAft>
              <a:defRPr>
                <a:solidFill>
                  <a:srgbClr val="FF0066"/>
                </a:solidFill>
                <a:latin typeface="Tahoma" panose="020B0604030504040204" pitchFamily="34" charset="0"/>
              </a:defRPr>
            </a:lvl7pPr>
            <a:lvl8pPr marL="3429000" indent="-228600" algn="ctr" eaLnBrk="0" fontAlgn="base" hangingPunct="0">
              <a:spcBef>
                <a:spcPct val="0"/>
              </a:spcBef>
              <a:spcAft>
                <a:spcPct val="0"/>
              </a:spcAft>
              <a:defRPr>
                <a:solidFill>
                  <a:srgbClr val="FF0066"/>
                </a:solidFill>
                <a:latin typeface="Tahoma" panose="020B0604030504040204" pitchFamily="34" charset="0"/>
              </a:defRPr>
            </a:lvl8pPr>
            <a:lvl9pPr marL="3886200" indent="-228600" algn="ctr" eaLnBrk="0" fontAlgn="base" hangingPunct="0">
              <a:spcBef>
                <a:spcPct val="0"/>
              </a:spcBef>
              <a:spcAft>
                <a:spcPct val="0"/>
              </a:spcAft>
              <a:defRPr>
                <a:solidFill>
                  <a:srgbClr val="FF0066"/>
                </a:solidFill>
                <a:latin typeface="Tahoma" panose="020B0604030504040204" pitchFamily="34" charset="0"/>
              </a:defRPr>
            </a:lvl9pPr>
          </a:lstStyle>
          <a:p>
            <a:pPr algn="l"/>
            <a:r>
              <a:rPr lang="en-US" altLang="en-US" sz="2000" b="1" i="1" dirty="0">
                <a:solidFill>
                  <a:srgbClr val="FF0000"/>
                </a:solidFill>
                <a:latin typeface="Times New Roman" panose="02020603050405020304" pitchFamily="18" charset="0"/>
              </a:rPr>
              <a:t>Nhịp lấy đà</a:t>
            </a:r>
          </a:p>
        </p:txBody>
      </p:sp>
      <p:sp>
        <p:nvSpPr>
          <p:cNvPr id="96276" name="Line 20"/>
          <p:cNvSpPr>
            <a:spLocks noChangeShapeType="1"/>
          </p:cNvSpPr>
          <p:nvPr/>
        </p:nvSpPr>
        <p:spPr bwMode="auto">
          <a:xfrm flipH="1">
            <a:off x="1600200" y="2514600"/>
            <a:ext cx="342900" cy="609600"/>
          </a:xfrm>
          <a:prstGeom prst="line">
            <a:avLst/>
          </a:prstGeom>
          <a:noFill/>
          <a:ln w="19050">
            <a:solidFill>
              <a:srgbClr val="F20000"/>
            </a:solidFill>
            <a:round/>
            <a:headEnd/>
            <a:tailEnd type="triangle" w="lg" len="lg"/>
          </a:ln>
          <a:extLst>
            <a:ext uri="{909E8E84-426E-40DD-AFC4-6F175D3DCCD1}">
              <a14:hiddenFill xmlns:a14="http://schemas.microsoft.com/office/drawing/2010/main">
                <a:noFill/>
              </a14:hiddenFill>
            </a:ext>
          </a:extLst>
        </p:spPr>
        <p:txBody>
          <a:bodyPr/>
          <a:lstStyle/>
          <a:p>
            <a:endParaRPr lang="en-US"/>
          </a:p>
        </p:txBody>
      </p:sp>
      <p:sp>
        <p:nvSpPr>
          <p:cNvPr id="96279" name="Oval 23"/>
          <p:cNvSpPr>
            <a:spLocks noChangeArrowheads="1"/>
          </p:cNvSpPr>
          <p:nvPr/>
        </p:nvSpPr>
        <p:spPr bwMode="auto">
          <a:xfrm>
            <a:off x="6597254" y="1862138"/>
            <a:ext cx="514350" cy="533400"/>
          </a:xfrm>
          <a:prstGeom prst="ellipse">
            <a:avLst/>
          </a:prstGeom>
          <a:noFill/>
          <a:ln w="28575"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lvl1pPr>
              <a:defRPr>
                <a:solidFill>
                  <a:srgbClr val="FF0066"/>
                </a:solidFill>
                <a:latin typeface="Tahoma" panose="020B0604030504040204" pitchFamily="34" charset="0"/>
              </a:defRPr>
            </a:lvl1pPr>
            <a:lvl2pPr marL="742950" indent="-285750">
              <a:defRPr>
                <a:solidFill>
                  <a:srgbClr val="FF0066"/>
                </a:solidFill>
                <a:latin typeface="Tahoma" panose="020B0604030504040204" pitchFamily="34" charset="0"/>
              </a:defRPr>
            </a:lvl2pPr>
            <a:lvl3pPr marL="1143000" indent="-228600">
              <a:defRPr>
                <a:solidFill>
                  <a:srgbClr val="FF0066"/>
                </a:solidFill>
                <a:latin typeface="Tahoma" panose="020B0604030504040204" pitchFamily="34" charset="0"/>
              </a:defRPr>
            </a:lvl3pPr>
            <a:lvl4pPr marL="1600200" indent="-228600">
              <a:defRPr>
                <a:solidFill>
                  <a:srgbClr val="FF0066"/>
                </a:solidFill>
                <a:latin typeface="Tahoma" panose="020B0604030504040204" pitchFamily="34" charset="0"/>
              </a:defRPr>
            </a:lvl4pPr>
            <a:lvl5pPr marL="2057400" indent="-228600">
              <a:defRPr>
                <a:solidFill>
                  <a:srgbClr val="FF0066"/>
                </a:solidFill>
                <a:latin typeface="Tahoma" panose="020B0604030504040204" pitchFamily="34" charset="0"/>
              </a:defRPr>
            </a:lvl5pPr>
            <a:lvl6pPr marL="2514600" indent="-228600" algn="ctr" eaLnBrk="0" fontAlgn="base" hangingPunct="0">
              <a:spcBef>
                <a:spcPct val="0"/>
              </a:spcBef>
              <a:spcAft>
                <a:spcPct val="0"/>
              </a:spcAft>
              <a:defRPr>
                <a:solidFill>
                  <a:srgbClr val="FF0066"/>
                </a:solidFill>
                <a:latin typeface="Tahoma" panose="020B0604030504040204" pitchFamily="34" charset="0"/>
              </a:defRPr>
            </a:lvl6pPr>
            <a:lvl7pPr marL="2971800" indent="-228600" algn="ctr" eaLnBrk="0" fontAlgn="base" hangingPunct="0">
              <a:spcBef>
                <a:spcPct val="0"/>
              </a:spcBef>
              <a:spcAft>
                <a:spcPct val="0"/>
              </a:spcAft>
              <a:defRPr>
                <a:solidFill>
                  <a:srgbClr val="FF0066"/>
                </a:solidFill>
                <a:latin typeface="Tahoma" panose="020B0604030504040204" pitchFamily="34" charset="0"/>
              </a:defRPr>
            </a:lvl7pPr>
            <a:lvl8pPr marL="3429000" indent="-228600" algn="ctr" eaLnBrk="0" fontAlgn="base" hangingPunct="0">
              <a:spcBef>
                <a:spcPct val="0"/>
              </a:spcBef>
              <a:spcAft>
                <a:spcPct val="0"/>
              </a:spcAft>
              <a:defRPr>
                <a:solidFill>
                  <a:srgbClr val="FF0066"/>
                </a:solidFill>
                <a:latin typeface="Tahoma" panose="020B0604030504040204" pitchFamily="34" charset="0"/>
              </a:defRPr>
            </a:lvl8pPr>
            <a:lvl9pPr marL="3886200" indent="-228600" algn="ctr" eaLnBrk="0" fontAlgn="base" hangingPunct="0">
              <a:spcBef>
                <a:spcPct val="0"/>
              </a:spcBef>
              <a:spcAft>
                <a:spcPct val="0"/>
              </a:spcAft>
              <a:defRPr>
                <a:solidFill>
                  <a:srgbClr val="FF0066"/>
                </a:solidFill>
                <a:latin typeface="Tahoma" panose="020B0604030504040204" pitchFamily="34" charset="0"/>
              </a:defRPr>
            </a:lvl9pPr>
          </a:lstStyle>
          <a:p>
            <a:endParaRPr lang="en-US" altLang="en-US"/>
          </a:p>
        </p:txBody>
      </p:sp>
      <p:sp>
        <p:nvSpPr>
          <p:cNvPr id="96280" name="Oval 24"/>
          <p:cNvSpPr>
            <a:spLocks noChangeArrowheads="1"/>
          </p:cNvSpPr>
          <p:nvPr/>
        </p:nvSpPr>
        <p:spPr bwMode="auto">
          <a:xfrm>
            <a:off x="1339454" y="5050528"/>
            <a:ext cx="400050" cy="519351"/>
          </a:xfrm>
          <a:prstGeom prst="ellipse">
            <a:avLst/>
          </a:prstGeom>
          <a:noFill/>
          <a:ln w="28575"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lvl1pPr>
              <a:defRPr>
                <a:solidFill>
                  <a:srgbClr val="FF0066"/>
                </a:solidFill>
                <a:latin typeface="Tahoma" panose="020B0604030504040204" pitchFamily="34" charset="0"/>
              </a:defRPr>
            </a:lvl1pPr>
            <a:lvl2pPr marL="742950" indent="-285750">
              <a:defRPr>
                <a:solidFill>
                  <a:srgbClr val="FF0066"/>
                </a:solidFill>
                <a:latin typeface="Tahoma" panose="020B0604030504040204" pitchFamily="34" charset="0"/>
              </a:defRPr>
            </a:lvl2pPr>
            <a:lvl3pPr marL="1143000" indent="-228600">
              <a:defRPr>
                <a:solidFill>
                  <a:srgbClr val="FF0066"/>
                </a:solidFill>
                <a:latin typeface="Tahoma" panose="020B0604030504040204" pitchFamily="34" charset="0"/>
              </a:defRPr>
            </a:lvl3pPr>
            <a:lvl4pPr marL="1600200" indent="-228600">
              <a:defRPr>
                <a:solidFill>
                  <a:srgbClr val="FF0066"/>
                </a:solidFill>
                <a:latin typeface="Tahoma" panose="020B0604030504040204" pitchFamily="34" charset="0"/>
              </a:defRPr>
            </a:lvl4pPr>
            <a:lvl5pPr marL="2057400" indent="-228600">
              <a:defRPr>
                <a:solidFill>
                  <a:srgbClr val="FF0066"/>
                </a:solidFill>
                <a:latin typeface="Tahoma" panose="020B0604030504040204" pitchFamily="34" charset="0"/>
              </a:defRPr>
            </a:lvl5pPr>
            <a:lvl6pPr marL="2514600" indent="-228600" algn="ctr" eaLnBrk="0" fontAlgn="base" hangingPunct="0">
              <a:spcBef>
                <a:spcPct val="0"/>
              </a:spcBef>
              <a:spcAft>
                <a:spcPct val="0"/>
              </a:spcAft>
              <a:defRPr>
                <a:solidFill>
                  <a:srgbClr val="FF0066"/>
                </a:solidFill>
                <a:latin typeface="Tahoma" panose="020B0604030504040204" pitchFamily="34" charset="0"/>
              </a:defRPr>
            </a:lvl6pPr>
            <a:lvl7pPr marL="2971800" indent="-228600" algn="ctr" eaLnBrk="0" fontAlgn="base" hangingPunct="0">
              <a:spcBef>
                <a:spcPct val="0"/>
              </a:spcBef>
              <a:spcAft>
                <a:spcPct val="0"/>
              </a:spcAft>
              <a:defRPr>
                <a:solidFill>
                  <a:srgbClr val="FF0066"/>
                </a:solidFill>
                <a:latin typeface="Tahoma" panose="020B0604030504040204" pitchFamily="34" charset="0"/>
              </a:defRPr>
            </a:lvl7pPr>
            <a:lvl8pPr marL="3429000" indent="-228600" algn="ctr" eaLnBrk="0" fontAlgn="base" hangingPunct="0">
              <a:spcBef>
                <a:spcPct val="0"/>
              </a:spcBef>
              <a:spcAft>
                <a:spcPct val="0"/>
              </a:spcAft>
              <a:defRPr>
                <a:solidFill>
                  <a:srgbClr val="FF0066"/>
                </a:solidFill>
                <a:latin typeface="Tahoma" panose="020B0604030504040204" pitchFamily="34" charset="0"/>
              </a:defRPr>
            </a:lvl8pPr>
            <a:lvl9pPr marL="3886200" indent="-228600" algn="ctr" eaLnBrk="0" fontAlgn="base" hangingPunct="0">
              <a:spcBef>
                <a:spcPct val="0"/>
              </a:spcBef>
              <a:spcAft>
                <a:spcPct val="0"/>
              </a:spcAft>
              <a:defRPr>
                <a:solidFill>
                  <a:srgbClr val="FF0066"/>
                </a:solidFill>
                <a:latin typeface="Tahoma" panose="020B0604030504040204" pitchFamily="34" charset="0"/>
              </a:defRPr>
            </a:lvl9pPr>
          </a:lstStyle>
          <a:p>
            <a:endParaRPr lang="en-US" altLang="en-US"/>
          </a:p>
        </p:txBody>
      </p:sp>
      <p:sp>
        <p:nvSpPr>
          <p:cNvPr id="96281" name="Oval 25"/>
          <p:cNvSpPr>
            <a:spLocks noChangeArrowheads="1"/>
          </p:cNvSpPr>
          <p:nvPr/>
        </p:nvSpPr>
        <p:spPr bwMode="auto">
          <a:xfrm>
            <a:off x="6000750" y="4617140"/>
            <a:ext cx="400050" cy="519351"/>
          </a:xfrm>
          <a:prstGeom prst="ellipse">
            <a:avLst/>
          </a:prstGeom>
          <a:noFill/>
          <a:ln w="28575"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lvl1pPr>
              <a:defRPr>
                <a:solidFill>
                  <a:srgbClr val="FF0066"/>
                </a:solidFill>
                <a:latin typeface="Tahoma" panose="020B0604030504040204" pitchFamily="34" charset="0"/>
              </a:defRPr>
            </a:lvl1pPr>
            <a:lvl2pPr marL="742950" indent="-285750">
              <a:defRPr>
                <a:solidFill>
                  <a:srgbClr val="FF0066"/>
                </a:solidFill>
                <a:latin typeface="Tahoma" panose="020B0604030504040204" pitchFamily="34" charset="0"/>
              </a:defRPr>
            </a:lvl2pPr>
            <a:lvl3pPr marL="1143000" indent="-228600">
              <a:defRPr>
                <a:solidFill>
                  <a:srgbClr val="FF0066"/>
                </a:solidFill>
                <a:latin typeface="Tahoma" panose="020B0604030504040204" pitchFamily="34" charset="0"/>
              </a:defRPr>
            </a:lvl3pPr>
            <a:lvl4pPr marL="1600200" indent="-228600">
              <a:defRPr>
                <a:solidFill>
                  <a:srgbClr val="FF0066"/>
                </a:solidFill>
                <a:latin typeface="Tahoma" panose="020B0604030504040204" pitchFamily="34" charset="0"/>
              </a:defRPr>
            </a:lvl4pPr>
            <a:lvl5pPr marL="2057400" indent="-228600">
              <a:defRPr>
                <a:solidFill>
                  <a:srgbClr val="FF0066"/>
                </a:solidFill>
                <a:latin typeface="Tahoma" panose="020B0604030504040204" pitchFamily="34" charset="0"/>
              </a:defRPr>
            </a:lvl5pPr>
            <a:lvl6pPr marL="2514600" indent="-228600" algn="ctr" eaLnBrk="0" fontAlgn="base" hangingPunct="0">
              <a:spcBef>
                <a:spcPct val="0"/>
              </a:spcBef>
              <a:spcAft>
                <a:spcPct val="0"/>
              </a:spcAft>
              <a:defRPr>
                <a:solidFill>
                  <a:srgbClr val="FF0066"/>
                </a:solidFill>
                <a:latin typeface="Tahoma" panose="020B0604030504040204" pitchFamily="34" charset="0"/>
              </a:defRPr>
            </a:lvl6pPr>
            <a:lvl7pPr marL="2971800" indent="-228600" algn="ctr" eaLnBrk="0" fontAlgn="base" hangingPunct="0">
              <a:spcBef>
                <a:spcPct val="0"/>
              </a:spcBef>
              <a:spcAft>
                <a:spcPct val="0"/>
              </a:spcAft>
              <a:defRPr>
                <a:solidFill>
                  <a:srgbClr val="FF0066"/>
                </a:solidFill>
                <a:latin typeface="Tahoma" panose="020B0604030504040204" pitchFamily="34" charset="0"/>
              </a:defRPr>
            </a:lvl7pPr>
            <a:lvl8pPr marL="3429000" indent="-228600" algn="ctr" eaLnBrk="0" fontAlgn="base" hangingPunct="0">
              <a:spcBef>
                <a:spcPct val="0"/>
              </a:spcBef>
              <a:spcAft>
                <a:spcPct val="0"/>
              </a:spcAft>
              <a:defRPr>
                <a:solidFill>
                  <a:srgbClr val="FF0066"/>
                </a:solidFill>
                <a:latin typeface="Tahoma" panose="020B0604030504040204" pitchFamily="34" charset="0"/>
              </a:defRPr>
            </a:lvl8pPr>
            <a:lvl9pPr marL="3886200" indent="-228600" algn="ctr" eaLnBrk="0" fontAlgn="base" hangingPunct="0">
              <a:spcBef>
                <a:spcPct val="0"/>
              </a:spcBef>
              <a:spcAft>
                <a:spcPct val="0"/>
              </a:spcAft>
              <a:defRPr>
                <a:solidFill>
                  <a:srgbClr val="FF0066"/>
                </a:solidFill>
                <a:latin typeface="Tahoma" panose="020B0604030504040204" pitchFamily="34" charset="0"/>
              </a:defRPr>
            </a:lvl9pPr>
          </a:lstStyle>
          <a:p>
            <a:endParaRPr lang="en-US" altLang="en-US"/>
          </a:p>
        </p:txBody>
      </p:sp>
      <p:sp>
        <p:nvSpPr>
          <p:cNvPr id="96282" name="Oval 26"/>
          <p:cNvSpPr>
            <a:spLocks noChangeArrowheads="1"/>
          </p:cNvSpPr>
          <p:nvPr/>
        </p:nvSpPr>
        <p:spPr bwMode="auto">
          <a:xfrm>
            <a:off x="7018735" y="4602853"/>
            <a:ext cx="400050" cy="519351"/>
          </a:xfrm>
          <a:prstGeom prst="ellipse">
            <a:avLst/>
          </a:prstGeom>
          <a:noFill/>
          <a:ln w="28575"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lvl1pPr>
              <a:defRPr>
                <a:solidFill>
                  <a:srgbClr val="FF0066"/>
                </a:solidFill>
                <a:latin typeface="Tahoma" panose="020B0604030504040204" pitchFamily="34" charset="0"/>
              </a:defRPr>
            </a:lvl1pPr>
            <a:lvl2pPr marL="742950" indent="-285750">
              <a:defRPr>
                <a:solidFill>
                  <a:srgbClr val="FF0066"/>
                </a:solidFill>
                <a:latin typeface="Tahoma" panose="020B0604030504040204" pitchFamily="34" charset="0"/>
              </a:defRPr>
            </a:lvl2pPr>
            <a:lvl3pPr marL="1143000" indent="-228600">
              <a:defRPr>
                <a:solidFill>
                  <a:srgbClr val="FF0066"/>
                </a:solidFill>
                <a:latin typeface="Tahoma" panose="020B0604030504040204" pitchFamily="34" charset="0"/>
              </a:defRPr>
            </a:lvl3pPr>
            <a:lvl4pPr marL="1600200" indent="-228600">
              <a:defRPr>
                <a:solidFill>
                  <a:srgbClr val="FF0066"/>
                </a:solidFill>
                <a:latin typeface="Tahoma" panose="020B0604030504040204" pitchFamily="34" charset="0"/>
              </a:defRPr>
            </a:lvl4pPr>
            <a:lvl5pPr marL="2057400" indent="-228600">
              <a:defRPr>
                <a:solidFill>
                  <a:srgbClr val="FF0066"/>
                </a:solidFill>
                <a:latin typeface="Tahoma" panose="020B0604030504040204" pitchFamily="34" charset="0"/>
              </a:defRPr>
            </a:lvl5pPr>
            <a:lvl6pPr marL="2514600" indent="-228600" algn="ctr" eaLnBrk="0" fontAlgn="base" hangingPunct="0">
              <a:spcBef>
                <a:spcPct val="0"/>
              </a:spcBef>
              <a:spcAft>
                <a:spcPct val="0"/>
              </a:spcAft>
              <a:defRPr>
                <a:solidFill>
                  <a:srgbClr val="FF0066"/>
                </a:solidFill>
                <a:latin typeface="Tahoma" panose="020B0604030504040204" pitchFamily="34" charset="0"/>
              </a:defRPr>
            </a:lvl6pPr>
            <a:lvl7pPr marL="2971800" indent="-228600" algn="ctr" eaLnBrk="0" fontAlgn="base" hangingPunct="0">
              <a:spcBef>
                <a:spcPct val="0"/>
              </a:spcBef>
              <a:spcAft>
                <a:spcPct val="0"/>
              </a:spcAft>
              <a:defRPr>
                <a:solidFill>
                  <a:srgbClr val="FF0066"/>
                </a:solidFill>
                <a:latin typeface="Tahoma" panose="020B0604030504040204" pitchFamily="34" charset="0"/>
              </a:defRPr>
            </a:lvl7pPr>
            <a:lvl8pPr marL="3429000" indent="-228600" algn="ctr" eaLnBrk="0" fontAlgn="base" hangingPunct="0">
              <a:spcBef>
                <a:spcPct val="0"/>
              </a:spcBef>
              <a:spcAft>
                <a:spcPct val="0"/>
              </a:spcAft>
              <a:defRPr>
                <a:solidFill>
                  <a:srgbClr val="FF0066"/>
                </a:solidFill>
                <a:latin typeface="Tahoma" panose="020B0604030504040204" pitchFamily="34" charset="0"/>
              </a:defRPr>
            </a:lvl8pPr>
            <a:lvl9pPr marL="3886200" indent="-228600" algn="ctr" eaLnBrk="0" fontAlgn="base" hangingPunct="0">
              <a:spcBef>
                <a:spcPct val="0"/>
              </a:spcBef>
              <a:spcAft>
                <a:spcPct val="0"/>
              </a:spcAft>
              <a:defRPr>
                <a:solidFill>
                  <a:srgbClr val="FF0066"/>
                </a:solidFill>
                <a:latin typeface="Tahoma" panose="020B0604030504040204" pitchFamily="34" charset="0"/>
              </a:defRPr>
            </a:lvl9pPr>
          </a:lstStyle>
          <a:p>
            <a:endParaRPr lang="en-US" altLang="en-US"/>
          </a:p>
        </p:txBody>
      </p:sp>
    </p:spTree>
    <p:extLst>
      <p:ext uri="{BB962C8B-B14F-4D97-AF65-F5344CB8AC3E}">
        <p14:creationId xmlns:p14="http://schemas.microsoft.com/office/powerpoint/2010/main" val="1547885969"/>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4" fill="hold" grpId="0" nodeType="clickEffect">
                                  <p:stCondLst>
                                    <p:cond delay="0"/>
                                  </p:stCondLst>
                                  <p:childTnLst>
                                    <p:set>
                                      <p:cBhvr>
                                        <p:cTn id="6" dur="1" fill="hold">
                                          <p:stCondLst>
                                            <p:cond delay="0"/>
                                          </p:stCondLst>
                                        </p:cTn>
                                        <p:tgtEl>
                                          <p:spTgt spid="96268"/>
                                        </p:tgtEl>
                                        <p:attrNameLst>
                                          <p:attrName>style.visibility</p:attrName>
                                        </p:attrNameLst>
                                      </p:cBhvr>
                                      <p:to>
                                        <p:strVal val="visible"/>
                                      </p:to>
                                    </p:set>
                                    <p:animEffect transition="in" filter="wheel(4)">
                                      <p:cBhvr>
                                        <p:cTn id="7" dur="2000"/>
                                        <p:tgtEl>
                                          <p:spTgt spid="9626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1" presetClass="entr" presetSubtype="4" fill="hold" grpId="0" nodeType="clickEffect">
                                  <p:stCondLst>
                                    <p:cond delay="0"/>
                                  </p:stCondLst>
                                  <p:childTnLst>
                                    <p:set>
                                      <p:cBhvr>
                                        <p:cTn id="11" dur="1" fill="hold">
                                          <p:stCondLst>
                                            <p:cond delay="0"/>
                                          </p:stCondLst>
                                        </p:cTn>
                                        <p:tgtEl>
                                          <p:spTgt spid="96269"/>
                                        </p:tgtEl>
                                        <p:attrNameLst>
                                          <p:attrName>style.visibility</p:attrName>
                                        </p:attrNameLst>
                                      </p:cBhvr>
                                      <p:to>
                                        <p:strVal val="visible"/>
                                      </p:to>
                                    </p:set>
                                    <p:animEffect transition="in" filter="wheel(4)">
                                      <p:cBhvr>
                                        <p:cTn id="12" dur="2000"/>
                                        <p:tgtEl>
                                          <p:spTgt spid="9626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1" presetClass="entr" presetSubtype="4" fill="hold" grpId="0" nodeType="clickEffect">
                                  <p:stCondLst>
                                    <p:cond delay="0"/>
                                  </p:stCondLst>
                                  <p:childTnLst>
                                    <p:set>
                                      <p:cBhvr>
                                        <p:cTn id="16" dur="1" fill="hold">
                                          <p:stCondLst>
                                            <p:cond delay="0"/>
                                          </p:stCondLst>
                                        </p:cTn>
                                        <p:tgtEl>
                                          <p:spTgt spid="96270"/>
                                        </p:tgtEl>
                                        <p:attrNameLst>
                                          <p:attrName>style.visibility</p:attrName>
                                        </p:attrNameLst>
                                      </p:cBhvr>
                                      <p:to>
                                        <p:strVal val="visible"/>
                                      </p:to>
                                    </p:set>
                                    <p:animEffect transition="in" filter="wheel(4)">
                                      <p:cBhvr>
                                        <p:cTn id="17" dur="2000"/>
                                        <p:tgtEl>
                                          <p:spTgt spid="96270"/>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1" presetClass="entr" presetSubtype="4" fill="hold" grpId="0" nodeType="clickEffect">
                                  <p:stCondLst>
                                    <p:cond delay="0"/>
                                  </p:stCondLst>
                                  <p:childTnLst>
                                    <p:set>
                                      <p:cBhvr>
                                        <p:cTn id="21" dur="1" fill="hold">
                                          <p:stCondLst>
                                            <p:cond delay="0"/>
                                          </p:stCondLst>
                                        </p:cTn>
                                        <p:tgtEl>
                                          <p:spTgt spid="96272"/>
                                        </p:tgtEl>
                                        <p:attrNameLst>
                                          <p:attrName>style.visibility</p:attrName>
                                        </p:attrNameLst>
                                      </p:cBhvr>
                                      <p:to>
                                        <p:strVal val="visible"/>
                                      </p:to>
                                    </p:set>
                                    <p:animEffect transition="in" filter="wheel(4)">
                                      <p:cBhvr>
                                        <p:cTn id="22" dur="2000"/>
                                        <p:tgtEl>
                                          <p:spTgt spid="96272"/>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1" presetClass="entr" presetSubtype="4" fill="hold" grpId="0" nodeType="clickEffect">
                                  <p:stCondLst>
                                    <p:cond delay="0"/>
                                  </p:stCondLst>
                                  <p:childTnLst>
                                    <p:set>
                                      <p:cBhvr>
                                        <p:cTn id="26" dur="1" fill="hold">
                                          <p:stCondLst>
                                            <p:cond delay="0"/>
                                          </p:stCondLst>
                                        </p:cTn>
                                        <p:tgtEl>
                                          <p:spTgt spid="96276"/>
                                        </p:tgtEl>
                                        <p:attrNameLst>
                                          <p:attrName>style.visibility</p:attrName>
                                        </p:attrNameLst>
                                      </p:cBhvr>
                                      <p:to>
                                        <p:strVal val="visible"/>
                                      </p:to>
                                    </p:set>
                                    <p:animEffect transition="in" filter="wheel(4)">
                                      <p:cBhvr>
                                        <p:cTn id="27" dur="2000"/>
                                        <p:tgtEl>
                                          <p:spTgt spid="96276"/>
                                        </p:tgtEl>
                                      </p:cBhvr>
                                    </p:animEffect>
                                  </p:childTnLst>
                                </p:cTn>
                              </p:par>
                              <p:par>
                                <p:cTn id="28" presetID="21" presetClass="entr" presetSubtype="4" fill="hold" grpId="0" nodeType="withEffect">
                                  <p:stCondLst>
                                    <p:cond delay="0"/>
                                  </p:stCondLst>
                                  <p:childTnLst>
                                    <p:set>
                                      <p:cBhvr>
                                        <p:cTn id="29" dur="1" fill="hold">
                                          <p:stCondLst>
                                            <p:cond delay="0"/>
                                          </p:stCondLst>
                                        </p:cTn>
                                        <p:tgtEl>
                                          <p:spTgt spid="96274"/>
                                        </p:tgtEl>
                                        <p:attrNameLst>
                                          <p:attrName>style.visibility</p:attrName>
                                        </p:attrNameLst>
                                      </p:cBhvr>
                                      <p:to>
                                        <p:strVal val="visible"/>
                                      </p:to>
                                    </p:set>
                                    <p:animEffect transition="in" filter="wheel(4)">
                                      <p:cBhvr>
                                        <p:cTn id="30" dur="2000"/>
                                        <p:tgtEl>
                                          <p:spTgt spid="96274"/>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21" presetClass="entr" presetSubtype="4" fill="hold" grpId="0" nodeType="clickEffect">
                                  <p:stCondLst>
                                    <p:cond delay="0"/>
                                  </p:stCondLst>
                                  <p:childTnLst>
                                    <p:set>
                                      <p:cBhvr>
                                        <p:cTn id="34" dur="1" fill="hold">
                                          <p:stCondLst>
                                            <p:cond delay="0"/>
                                          </p:stCondLst>
                                        </p:cTn>
                                        <p:tgtEl>
                                          <p:spTgt spid="96279"/>
                                        </p:tgtEl>
                                        <p:attrNameLst>
                                          <p:attrName>style.visibility</p:attrName>
                                        </p:attrNameLst>
                                      </p:cBhvr>
                                      <p:to>
                                        <p:strVal val="visible"/>
                                      </p:to>
                                    </p:set>
                                    <p:animEffect transition="in" filter="wheel(4)">
                                      <p:cBhvr>
                                        <p:cTn id="35" dur="2000"/>
                                        <p:tgtEl>
                                          <p:spTgt spid="96279"/>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21" presetClass="entr" presetSubtype="4" fill="hold" grpId="0" nodeType="clickEffect">
                                  <p:stCondLst>
                                    <p:cond delay="0"/>
                                  </p:stCondLst>
                                  <p:childTnLst>
                                    <p:set>
                                      <p:cBhvr>
                                        <p:cTn id="39" dur="1" fill="hold">
                                          <p:stCondLst>
                                            <p:cond delay="0"/>
                                          </p:stCondLst>
                                        </p:cTn>
                                        <p:tgtEl>
                                          <p:spTgt spid="96280"/>
                                        </p:tgtEl>
                                        <p:attrNameLst>
                                          <p:attrName>style.visibility</p:attrName>
                                        </p:attrNameLst>
                                      </p:cBhvr>
                                      <p:to>
                                        <p:strVal val="visible"/>
                                      </p:to>
                                    </p:set>
                                    <p:animEffect transition="in" filter="wheel(4)">
                                      <p:cBhvr>
                                        <p:cTn id="40" dur="2000"/>
                                        <p:tgtEl>
                                          <p:spTgt spid="96280"/>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21" presetClass="entr" presetSubtype="4" fill="hold" grpId="0" nodeType="clickEffect">
                                  <p:stCondLst>
                                    <p:cond delay="0"/>
                                  </p:stCondLst>
                                  <p:childTnLst>
                                    <p:set>
                                      <p:cBhvr>
                                        <p:cTn id="44" dur="1" fill="hold">
                                          <p:stCondLst>
                                            <p:cond delay="0"/>
                                          </p:stCondLst>
                                        </p:cTn>
                                        <p:tgtEl>
                                          <p:spTgt spid="96281"/>
                                        </p:tgtEl>
                                        <p:attrNameLst>
                                          <p:attrName>style.visibility</p:attrName>
                                        </p:attrNameLst>
                                      </p:cBhvr>
                                      <p:to>
                                        <p:strVal val="visible"/>
                                      </p:to>
                                    </p:set>
                                    <p:animEffect transition="in" filter="wheel(4)">
                                      <p:cBhvr>
                                        <p:cTn id="45" dur="2000"/>
                                        <p:tgtEl>
                                          <p:spTgt spid="96281"/>
                                        </p:tgtEl>
                                      </p:cBhvr>
                                    </p:animEffect>
                                  </p:childTnLst>
                                </p:cTn>
                              </p:par>
                            </p:childTnLst>
                          </p:cTn>
                        </p:par>
                      </p:childTnLst>
                    </p:cTn>
                  </p:par>
                  <p:par>
                    <p:cTn id="46" fill="hold" nodeType="clickPar">
                      <p:stCondLst>
                        <p:cond delay="indefinite"/>
                      </p:stCondLst>
                      <p:childTnLst>
                        <p:par>
                          <p:cTn id="47" fill="hold" nodeType="withGroup">
                            <p:stCondLst>
                              <p:cond delay="0"/>
                            </p:stCondLst>
                            <p:childTnLst>
                              <p:par>
                                <p:cTn id="48" presetID="21" presetClass="entr" presetSubtype="4" fill="hold" grpId="0" nodeType="clickEffect">
                                  <p:stCondLst>
                                    <p:cond delay="0"/>
                                  </p:stCondLst>
                                  <p:childTnLst>
                                    <p:set>
                                      <p:cBhvr>
                                        <p:cTn id="49" dur="1" fill="hold">
                                          <p:stCondLst>
                                            <p:cond delay="0"/>
                                          </p:stCondLst>
                                        </p:cTn>
                                        <p:tgtEl>
                                          <p:spTgt spid="96282"/>
                                        </p:tgtEl>
                                        <p:attrNameLst>
                                          <p:attrName>style.visibility</p:attrName>
                                        </p:attrNameLst>
                                      </p:cBhvr>
                                      <p:to>
                                        <p:strVal val="visible"/>
                                      </p:to>
                                    </p:set>
                                    <p:animEffect transition="in" filter="wheel(4)">
                                      <p:cBhvr>
                                        <p:cTn id="50" dur="2000"/>
                                        <p:tgtEl>
                                          <p:spTgt spid="962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268" grpId="0" animBg="1"/>
      <p:bldP spid="96269" grpId="0" animBg="1"/>
      <p:bldP spid="96270" grpId="0" animBg="1"/>
      <p:bldP spid="96272" grpId="0" animBg="1"/>
      <p:bldP spid="96274" grpId="0"/>
      <p:bldP spid="96276" grpId="0" animBg="1"/>
      <p:bldP spid="96279" grpId="0" animBg="1"/>
      <p:bldP spid="96280" grpId="0" animBg="1"/>
      <p:bldP spid="96281" grpId="0" animBg="1"/>
      <p:bldP spid="9628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Ban nhac bai hat Vui buoc tren duong x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0"/>
            <a:ext cx="6858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8547" name="Text Box 3"/>
          <p:cNvSpPr txBox="1">
            <a:spLocks noChangeArrowheads="1"/>
          </p:cNvSpPr>
          <p:nvPr/>
        </p:nvSpPr>
        <p:spPr bwMode="auto">
          <a:xfrm>
            <a:off x="5229226" y="1612900"/>
            <a:ext cx="535724" cy="923330"/>
          </a:xfrm>
          <a:prstGeom prst="rect">
            <a:avLst/>
          </a:prstGeom>
          <a:noFill/>
          <a:ln w="19050" algn="ctr">
            <a:noFill/>
            <a:miter lim="800000"/>
            <a:headEnd/>
            <a:tailEnd/>
          </a:ln>
          <a:effectLst>
            <a:outerShdw dist="35921" dir="2700000" algn="ctr" rotWithShape="0">
              <a:schemeClr val="bg2"/>
            </a:outerShdw>
          </a:effectLst>
        </p:spPr>
        <p:txBody>
          <a:bodyPr wrap="none">
            <a:spAutoFit/>
          </a:bodyPr>
          <a:lstStyle/>
          <a:p>
            <a:pPr>
              <a:defRPr/>
            </a:pPr>
            <a:r>
              <a:rPr lang="en-US" sz="5400" dirty="0">
                <a:solidFill>
                  <a:srgbClr val="FF0000"/>
                </a:solidFill>
                <a:sym typeface="Maestro" pitchFamily="2" charset="2"/>
              </a:rPr>
              <a:t>1</a:t>
            </a:r>
          </a:p>
        </p:txBody>
      </p:sp>
      <p:sp>
        <p:nvSpPr>
          <p:cNvPr id="108548" name="Text Box 4"/>
          <p:cNvSpPr txBox="1">
            <a:spLocks noChangeArrowheads="1"/>
          </p:cNvSpPr>
          <p:nvPr/>
        </p:nvSpPr>
        <p:spPr bwMode="auto">
          <a:xfrm>
            <a:off x="3819526" y="3098800"/>
            <a:ext cx="535724" cy="923330"/>
          </a:xfrm>
          <a:prstGeom prst="rect">
            <a:avLst/>
          </a:prstGeom>
          <a:noFill/>
          <a:ln w="19050" algn="ctr">
            <a:noFill/>
            <a:miter lim="800000"/>
            <a:headEnd/>
            <a:tailEnd/>
          </a:ln>
          <a:effectLst>
            <a:outerShdw dist="35921" dir="2700000" algn="ctr" rotWithShape="0">
              <a:schemeClr val="bg2"/>
            </a:outerShdw>
          </a:effectLst>
        </p:spPr>
        <p:txBody>
          <a:bodyPr wrap="none">
            <a:spAutoFit/>
          </a:bodyPr>
          <a:lstStyle/>
          <a:p>
            <a:pPr>
              <a:defRPr/>
            </a:pPr>
            <a:r>
              <a:rPr lang="en-US" sz="5400" dirty="0">
                <a:solidFill>
                  <a:srgbClr val="FF0000"/>
                </a:solidFill>
                <a:sym typeface="Maestro" pitchFamily="2" charset="2"/>
              </a:rPr>
              <a:t>2</a:t>
            </a:r>
          </a:p>
        </p:txBody>
      </p:sp>
      <p:sp>
        <p:nvSpPr>
          <p:cNvPr id="108549" name="Text Box 5"/>
          <p:cNvSpPr txBox="1">
            <a:spLocks noChangeArrowheads="1"/>
          </p:cNvSpPr>
          <p:nvPr/>
        </p:nvSpPr>
        <p:spPr bwMode="auto">
          <a:xfrm>
            <a:off x="7727157" y="3111500"/>
            <a:ext cx="535724" cy="923330"/>
          </a:xfrm>
          <a:prstGeom prst="rect">
            <a:avLst/>
          </a:prstGeom>
          <a:noFill/>
          <a:ln w="19050" algn="ctr">
            <a:noFill/>
            <a:miter lim="800000"/>
            <a:headEnd/>
            <a:tailEnd/>
          </a:ln>
          <a:effectLst>
            <a:outerShdw dist="35921" dir="2700000" algn="ctr" rotWithShape="0">
              <a:schemeClr val="bg2"/>
            </a:outerShdw>
          </a:effectLst>
        </p:spPr>
        <p:txBody>
          <a:bodyPr wrap="none">
            <a:spAutoFit/>
          </a:bodyPr>
          <a:lstStyle/>
          <a:p>
            <a:pPr>
              <a:defRPr/>
            </a:pPr>
            <a:r>
              <a:rPr lang="en-US" sz="5400" dirty="0">
                <a:solidFill>
                  <a:srgbClr val="FF0000"/>
                </a:solidFill>
                <a:sym typeface="Maestro" pitchFamily="2" charset="2"/>
              </a:rPr>
              <a:t>3</a:t>
            </a:r>
          </a:p>
        </p:txBody>
      </p:sp>
      <p:sp>
        <p:nvSpPr>
          <p:cNvPr id="108550" name="Text Box 6"/>
          <p:cNvSpPr txBox="1">
            <a:spLocks noChangeArrowheads="1"/>
          </p:cNvSpPr>
          <p:nvPr/>
        </p:nvSpPr>
        <p:spPr bwMode="auto">
          <a:xfrm>
            <a:off x="6619876" y="4610100"/>
            <a:ext cx="535724" cy="923330"/>
          </a:xfrm>
          <a:prstGeom prst="rect">
            <a:avLst/>
          </a:prstGeom>
          <a:noFill/>
          <a:ln w="19050" algn="ctr">
            <a:noFill/>
            <a:miter lim="800000"/>
            <a:headEnd/>
            <a:tailEnd/>
          </a:ln>
          <a:effectLst>
            <a:outerShdw dist="35921" dir="2700000" algn="ctr" rotWithShape="0">
              <a:schemeClr val="bg2"/>
            </a:outerShdw>
          </a:effectLst>
        </p:spPr>
        <p:txBody>
          <a:bodyPr wrap="none">
            <a:spAutoFit/>
          </a:bodyPr>
          <a:lstStyle/>
          <a:p>
            <a:pPr>
              <a:defRPr/>
            </a:pPr>
            <a:r>
              <a:rPr lang="en-US" sz="5400" dirty="0">
                <a:solidFill>
                  <a:srgbClr val="FF0000"/>
                </a:solidFill>
                <a:sym typeface="Maestro" pitchFamily="2" charset="2"/>
              </a:rPr>
              <a:t>4</a:t>
            </a:r>
          </a:p>
        </p:txBody>
      </p:sp>
      <p:sp>
        <p:nvSpPr>
          <p:cNvPr id="108551" name="Text Box 7"/>
          <p:cNvSpPr txBox="1">
            <a:spLocks noChangeArrowheads="1"/>
          </p:cNvSpPr>
          <p:nvPr/>
        </p:nvSpPr>
        <p:spPr bwMode="auto">
          <a:xfrm>
            <a:off x="7677151" y="4610100"/>
            <a:ext cx="535724" cy="923330"/>
          </a:xfrm>
          <a:prstGeom prst="rect">
            <a:avLst/>
          </a:prstGeom>
          <a:noFill/>
          <a:ln w="19050" algn="ctr">
            <a:noFill/>
            <a:miter lim="800000"/>
            <a:headEnd/>
            <a:tailEnd/>
          </a:ln>
          <a:effectLst>
            <a:outerShdw dist="35921" dir="2700000" algn="ctr" rotWithShape="0">
              <a:schemeClr val="bg2"/>
            </a:outerShdw>
          </a:effectLst>
        </p:spPr>
        <p:txBody>
          <a:bodyPr wrap="none">
            <a:spAutoFit/>
          </a:bodyPr>
          <a:lstStyle/>
          <a:p>
            <a:pPr>
              <a:defRPr/>
            </a:pPr>
            <a:r>
              <a:rPr lang="en-US" sz="5400" dirty="0">
                <a:solidFill>
                  <a:srgbClr val="FF0000"/>
                </a:solidFill>
                <a:sym typeface="Maestro" pitchFamily="2" charset="2"/>
              </a:rPr>
              <a:t>5</a:t>
            </a:r>
          </a:p>
        </p:txBody>
      </p:sp>
    </p:spTree>
    <p:extLst>
      <p:ext uri="{BB962C8B-B14F-4D97-AF65-F5344CB8AC3E}">
        <p14:creationId xmlns:p14="http://schemas.microsoft.com/office/powerpoint/2010/main" val="2668348533"/>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08547"/>
                                        </p:tgtEl>
                                        <p:attrNameLst>
                                          <p:attrName>style.visibility</p:attrName>
                                        </p:attrNameLst>
                                      </p:cBhvr>
                                      <p:to>
                                        <p:strVal val="visible"/>
                                      </p:to>
                                    </p:set>
                                    <p:animEffect transition="in" filter="fade">
                                      <p:cBhvr>
                                        <p:cTn id="7" dur="1000"/>
                                        <p:tgtEl>
                                          <p:spTgt spid="108547"/>
                                        </p:tgtEl>
                                      </p:cBhvr>
                                    </p:animEffect>
                                    <p:anim calcmode="lin" valueType="num">
                                      <p:cBhvr>
                                        <p:cTn id="8" dur="1000" fill="hold"/>
                                        <p:tgtEl>
                                          <p:spTgt spid="108547"/>
                                        </p:tgtEl>
                                        <p:attrNameLst>
                                          <p:attrName>ppt_x</p:attrName>
                                        </p:attrNameLst>
                                      </p:cBhvr>
                                      <p:tavLst>
                                        <p:tav tm="0">
                                          <p:val>
                                            <p:strVal val="#ppt_x"/>
                                          </p:val>
                                        </p:tav>
                                        <p:tav tm="100000">
                                          <p:val>
                                            <p:strVal val="#ppt_x"/>
                                          </p:val>
                                        </p:tav>
                                      </p:tavLst>
                                    </p:anim>
                                    <p:anim calcmode="lin" valueType="num">
                                      <p:cBhvr>
                                        <p:cTn id="9" dur="1000" fill="hold"/>
                                        <p:tgtEl>
                                          <p:spTgt spid="108547"/>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108548"/>
                                        </p:tgtEl>
                                        <p:attrNameLst>
                                          <p:attrName>style.visibility</p:attrName>
                                        </p:attrNameLst>
                                      </p:cBhvr>
                                      <p:to>
                                        <p:strVal val="visible"/>
                                      </p:to>
                                    </p:set>
                                    <p:animEffect transition="in" filter="fade">
                                      <p:cBhvr>
                                        <p:cTn id="14" dur="1000"/>
                                        <p:tgtEl>
                                          <p:spTgt spid="108548"/>
                                        </p:tgtEl>
                                      </p:cBhvr>
                                    </p:animEffect>
                                    <p:anim calcmode="lin" valueType="num">
                                      <p:cBhvr>
                                        <p:cTn id="15" dur="1000" fill="hold"/>
                                        <p:tgtEl>
                                          <p:spTgt spid="108548"/>
                                        </p:tgtEl>
                                        <p:attrNameLst>
                                          <p:attrName>ppt_x</p:attrName>
                                        </p:attrNameLst>
                                      </p:cBhvr>
                                      <p:tavLst>
                                        <p:tav tm="0">
                                          <p:val>
                                            <p:strVal val="#ppt_x"/>
                                          </p:val>
                                        </p:tav>
                                        <p:tav tm="100000">
                                          <p:val>
                                            <p:strVal val="#ppt_x"/>
                                          </p:val>
                                        </p:tav>
                                      </p:tavLst>
                                    </p:anim>
                                    <p:anim calcmode="lin" valueType="num">
                                      <p:cBhvr>
                                        <p:cTn id="16" dur="1000" fill="hold"/>
                                        <p:tgtEl>
                                          <p:spTgt spid="108548"/>
                                        </p:tgtEl>
                                        <p:attrNameLst>
                                          <p:attrName>ppt_y</p:attrName>
                                        </p:attrNameLst>
                                      </p:cBhvr>
                                      <p:tavLst>
                                        <p:tav tm="0">
                                          <p:val>
                                            <p:strVal val="#ppt_y-.1"/>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47" presetClass="entr" presetSubtype="0" fill="hold" grpId="0" nodeType="clickEffect">
                                  <p:stCondLst>
                                    <p:cond delay="0"/>
                                  </p:stCondLst>
                                  <p:childTnLst>
                                    <p:set>
                                      <p:cBhvr>
                                        <p:cTn id="20" dur="1" fill="hold">
                                          <p:stCondLst>
                                            <p:cond delay="0"/>
                                          </p:stCondLst>
                                        </p:cTn>
                                        <p:tgtEl>
                                          <p:spTgt spid="108549"/>
                                        </p:tgtEl>
                                        <p:attrNameLst>
                                          <p:attrName>style.visibility</p:attrName>
                                        </p:attrNameLst>
                                      </p:cBhvr>
                                      <p:to>
                                        <p:strVal val="visible"/>
                                      </p:to>
                                    </p:set>
                                    <p:animEffect transition="in" filter="fade">
                                      <p:cBhvr>
                                        <p:cTn id="21" dur="1000"/>
                                        <p:tgtEl>
                                          <p:spTgt spid="108549"/>
                                        </p:tgtEl>
                                      </p:cBhvr>
                                    </p:animEffect>
                                    <p:anim calcmode="lin" valueType="num">
                                      <p:cBhvr>
                                        <p:cTn id="22" dur="1000" fill="hold"/>
                                        <p:tgtEl>
                                          <p:spTgt spid="108549"/>
                                        </p:tgtEl>
                                        <p:attrNameLst>
                                          <p:attrName>ppt_x</p:attrName>
                                        </p:attrNameLst>
                                      </p:cBhvr>
                                      <p:tavLst>
                                        <p:tav tm="0">
                                          <p:val>
                                            <p:strVal val="#ppt_x"/>
                                          </p:val>
                                        </p:tav>
                                        <p:tav tm="100000">
                                          <p:val>
                                            <p:strVal val="#ppt_x"/>
                                          </p:val>
                                        </p:tav>
                                      </p:tavLst>
                                    </p:anim>
                                    <p:anim calcmode="lin" valueType="num">
                                      <p:cBhvr>
                                        <p:cTn id="23" dur="1000" fill="hold"/>
                                        <p:tgtEl>
                                          <p:spTgt spid="108549"/>
                                        </p:tgtEl>
                                        <p:attrNameLst>
                                          <p:attrName>ppt_y</p:attrName>
                                        </p:attrNameLst>
                                      </p:cBhvr>
                                      <p:tavLst>
                                        <p:tav tm="0">
                                          <p:val>
                                            <p:strVal val="#ppt_y-.1"/>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47" presetClass="entr" presetSubtype="0" fill="hold" grpId="0" nodeType="clickEffect">
                                  <p:stCondLst>
                                    <p:cond delay="0"/>
                                  </p:stCondLst>
                                  <p:childTnLst>
                                    <p:set>
                                      <p:cBhvr>
                                        <p:cTn id="27" dur="1" fill="hold">
                                          <p:stCondLst>
                                            <p:cond delay="0"/>
                                          </p:stCondLst>
                                        </p:cTn>
                                        <p:tgtEl>
                                          <p:spTgt spid="108550"/>
                                        </p:tgtEl>
                                        <p:attrNameLst>
                                          <p:attrName>style.visibility</p:attrName>
                                        </p:attrNameLst>
                                      </p:cBhvr>
                                      <p:to>
                                        <p:strVal val="visible"/>
                                      </p:to>
                                    </p:set>
                                    <p:animEffect transition="in" filter="fade">
                                      <p:cBhvr>
                                        <p:cTn id="28" dur="1000"/>
                                        <p:tgtEl>
                                          <p:spTgt spid="108550"/>
                                        </p:tgtEl>
                                      </p:cBhvr>
                                    </p:animEffect>
                                    <p:anim calcmode="lin" valueType="num">
                                      <p:cBhvr>
                                        <p:cTn id="29" dur="1000" fill="hold"/>
                                        <p:tgtEl>
                                          <p:spTgt spid="108550"/>
                                        </p:tgtEl>
                                        <p:attrNameLst>
                                          <p:attrName>ppt_x</p:attrName>
                                        </p:attrNameLst>
                                      </p:cBhvr>
                                      <p:tavLst>
                                        <p:tav tm="0">
                                          <p:val>
                                            <p:strVal val="#ppt_x"/>
                                          </p:val>
                                        </p:tav>
                                        <p:tav tm="100000">
                                          <p:val>
                                            <p:strVal val="#ppt_x"/>
                                          </p:val>
                                        </p:tav>
                                      </p:tavLst>
                                    </p:anim>
                                    <p:anim calcmode="lin" valueType="num">
                                      <p:cBhvr>
                                        <p:cTn id="30" dur="1000" fill="hold"/>
                                        <p:tgtEl>
                                          <p:spTgt spid="108550"/>
                                        </p:tgtEl>
                                        <p:attrNameLst>
                                          <p:attrName>ppt_y</p:attrName>
                                        </p:attrNameLst>
                                      </p:cBhvr>
                                      <p:tavLst>
                                        <p:tav tm="0">
                                          <p:val>
                                            <p:strVal val="#ppt_y-.1"/>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47" presetClass="entr" presetSubtype="0" fill="hold" grpId="0" nodeType="clickEffect">
                                  <p:stCondLst>
                                    <p:cond delay="0"/>
                                  </p:stCondLst>
                                  <p:childTnLst>
                                    <p:set>
                                      <p:cBhvr>
                                        <p:cTn id="34" dur="1" fill="hold">
                                          <p:stCondLst>
                                            <p:cond delay="0"/>
                                          </p:stCondLst>
                                        </p:cTn>
                                        <p:tgtEl>
                                          <p:spTgt spid="108551"/>
                                        </p:tgtEl>
                                        <p:attrNameLst>
                                          <p:attrName>style.visibility</p:attrName>
                                        </p:attrNameLst>
                                      </p:cBhvr>
                                      <p:to>
                                        <p:strVal val="visible"/>
                                      </p:to>
                                    </p:set>
                                    <p:animEffect transition="in" filter="fade">
                                      <p:cBhvr>
                                        <p:cTn id="35" dur="1000"/>
                                        <p:tgtEl>
                                          <p:spTgt spid="108551"/>
                                        </p:tgtEl>
                                      </p:cBhvr>
                                    </p:animEffect>
                                    <p:anim calcmode="lin" valueType="num">
                                      <p:cBhvr>
                                        <p:cTn id="36" dur="1000" fill="hold"/>
                                        <p:tgtEl>
                                          <p:spTgt spid="108551"/>
                                        </p:tgtEl>
                                        <p:attrNameLst>
                                          <p:attrName>ppt_x</p:attrName>
                                        </p:attrNameLst>
                                      </p:cBhvr>
                                      <p:tavLst>
                                        <p:tav tm="0">
                                          <p:val>
                                            <p:strVal val="#ppt_x"/>
                                          </p:val>
                                        </p:tav>
                                        <p:tav tm="100000">
                                          <p:val>
                                            <p:strVal val="#ppt_x"/>
                                          </p:val>
                                        </p:tav>
                                      </p:tavLst>
                                    </p:anim>
                                    <p:anim calcmode="lin" valueType="num">
                                      <p:cBhvr>
                                        <p:cTn id="37" dur="1000" fill="hold"/>
                                        <p:tgtEl>
                                          <p:spTgt spid="10855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8547" grpId="0"/>
      <p:bldP spid="108548" grpId="0"/>
      <p:bldP spid="108549" grpId="0"/>
      <p:bldP spid="108550" grpId="0"/>
      <p:bldP spid="10855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 Karaoke HD - VUI BƯỚC TRÊN ĐƯỜNG XA - Âm Nhạc Lớp 6 -- CD Chuẩn Bộ Giáo Dục">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8" y="0"/>
            <a:ext cx="9143999" cy="6309360"/>
          </a:xfrm>
        </p:spPr>
      </p:pic>
    </p:spTree>
    <p:extLst>
      <p:ext uri="{BB962C8B-B14F-4D97-AF65-F5344CB8AC3E}">
        <p14:creationId xmlns:p14="http://schemas.microsoft.com/office/powerpoint/2010/main" val="390629141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3" descr="1037514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0"/>
            <a:ext cx="8001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3" name="Text Box 17"/>
          <p:cNvSpPr txBox="1">
            <a:spLocks noChangeArrowheads="1"/>
          </p:cNvSpPr>
          <p:nvPr/>
        </p:nvSpPr>
        <p:spPr bwMode="auto">
          <a:xfrm>
            <a:off x="3939779" y="4371991"/>
            <a:ext cx="2656284"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FF0066"/>
                </a:solidFill>
                <a:latin typeface="Tahoma" panose="020B0604030504040204" pitchFamily="34" charset="0"/>
              </a:defRPr>
            </a:lvl1pPr>
            <a:lvl2pPr marL="742950" indent="-285750">
              <a:defRPr>
                <a:solidFill>
                  <a:srgbClr val="FF0066"/>
                </a:solidFill>
                <a:latin typeface="Tahoma" panose="020B0604030504040204" pitchFamily="34" charset="0"/>
              </a:defRPr>
            </a:lvl2pPr>
            <a:lvl3pPr marL="1143000" indent="-228600">
              <a:defRPr>
                <a:solidFill>
                  <a:srgbClr val="FF0066"/>
                </a:solidFill>
                <a:latin typeface="Tahoma" panose="020B0604030504040204" pitchFamily="34" charset="0"/>
              </a:defRPr>
            </a:lvl3pPr>
            <a:lvl4pPr marL="1600200" indent="-228600">
              <a:defRPr>
                <a:solidFill>
                  <a:srgbClr val="FF0066"/>
                </a:solidFill>
                <a:latin typeface="Tahoma" panose="020B0604030504040204" pitchFamily="34" charset="0"/>
              </a:defRPr>
            </a:lvl4pPr>
            <a:lvl5pPr marL="2057400" indent="-228600">
              <a:defRPr>
                <a:solidFill>
                  <a:srgbClr val="FF0066"/>
                </a:solidFill>
                <a:latin typeface="Tahoma" panose="020B0604030504040204" pitchFamily="34" charset="0"/>
              </a:defRPr>
            </a:lvl5pPr>
            <a:lvl6pPr marL="2514600" indent="-228600" algn="ctr" eaLnBrk="0" fontAlgn="base" hangingPunct="0">
              <a:spcBef>
                <a:spcPct val="0"/>
              </a:spcBef>
              <a:spcAft>
                <a:spcPct val="0"/>
              </a:spcAft>
              <a:defRPr>
                <a:solidFill>
                  <a:srgbClr val="FF0066"/>
                </a:solidFill>
                <a:latin typeface="Tahoma" panose="020B0604030504040204" pitchFamily="34" charset="0"/>
              </a:defRPr>
            </a:lvl6pPr>
            <a:lvl7pPr marL="2971800" indent="-228600" algn="ctr" eaLnBrk="0" fontAlgn="base" hangingPunct="0">
              <a:spcBef>
                <a:spcPct val="0"/>
              </a:spcBef>
              <a:spcAft>
                <a:spcPct val="0"/>
              </a:spcAft>
              <a:defRPr>
                <a:solidFill>
                  <a:srgbClr val="FF0066"/>
                </a:solidFill>
                <a:latin typeface="Tahoma" panose="020B0604030504040204" pitchFamily="34" charset="0"/>
              </a:defRPr>
            </a:lvl7pPr>
            <a:lvl8pPr marL="3429000" indent="-228600" algn="ctr" eaLnBrk="0" fontAlgn="base" hangingPunct="0">
              <a:spcBef>
                <a:spcPct val="0"/>
              </a:spcBef>
              <a:spcAft>
                <a:spcPct val="0"/>
              </a:spcAft>
              <a:defRPr>
                <a:solidFill>
                  <a:srgbClr val="FF0066"/>
                </a:solidFill>
                <a:latin typeface="Tahoma" panose="020B0604030504040204" pitchFamily="34" charset="0"/>
              </a:defRPr>
            </a:lvl8pPr>
            <a:lvl9pPr marL="3886200" indent="-228600" algn="ctr" eaLnBrk="0" fontAlgn="base" hangingPunct="0">
              <a:spcBef>
                <a:spcPct val="0"/>
              </a:spcBef>
              <a:spcAft>
                <a:spcPct val="0"/>
              </a:spcAft>
              <a:defRPr>
                <a:solidFill>
                  <a:srgbClr val="FF0066"/>
                </a:solidFill>
                <a:latin typeface="Tahoma" panose="020B0604030504040204" pitchFamily="34" charset="0"/>
              </a:defRPr>
            </a:lvl9pPr>
          </a:lstStyle>
          <a:p>
            <a:pPr algn="l"/>
            <a:endParaRPr lang="en-US" altLang="en-US">
              <a:solidFill>
                <a:schemeClr val="tx1"/>
              </a:solidFill>
              <a:latin typeface="Arial" panose="020B0604020202020204" pitchFamily="34" charset="0"/>
            </a:endParaRPr>
          </a:p>
        </p:txBody>
      </p:sp>
      <p:sp>
        <p:nvSpPr>
          <p:cNvPr id="78866" name="Text Box 18"/>
          <p:cNvSpPr txBox="1">
            <a:spLocks noChangeArrowheads="1"/>
          </p:cNvSpPr>
          <p:nvPr/>
        </p:nvSpPr>
        <p:spPr bwMode="auto">
          <a:xfrm>
            <a:off x="3086100" y="457207"/>
            <a:ext cx="325755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FF0066"/>
                </a:solidFill>
                <a:latin typeface="Tahoma" panose="020B0604030504040204" pitchFamily="34" charset="0"/>
              </a:defRPr>
            </a:lvl1pPr>
            <a:lvl2pPr marL="742950" indent="-285750">
              <a:defRPr>
                <a:solidFill>
                  <a:srgbClr val="FF0066"/>
                </a:solidFill>
                <a:latin typeface="Tahoma" panose="020B0604030504040204" pitchFamily="34" charset="0"/>
              </a:defRPr>
            </a:lvl2pPr>
            <a:lvl3pPr marL="1143000" indent="-228600">
              <a:defRPr>
                <a:solidFill>
                  <a:srgbClr val="FF0066"/>
                </a:solidFill>
                <a:latin typeface="Tahoma" panose="020B0604030504040204" pitchFamily="34" charset="0"/>
              </a:defRPr>
            </a:lvl3pPr>
            <a:lvl4pPr marL="1600200" indent="-228600">
              <a:defRPr>
                <a:solidFill>
                  <a:srgbClr val="FF0066"/>
                </a:solidFill>
                <a:latin typeface="Tahoma" panose="020B0604030504040204" pitchFamily="34" charset="0"/>
              </a:defRPr>
            </a:lvl4pPr>
            <a:lvl5pPr marL="2057400" indent="-228600">
              <a:defRPr>
                <a:solidFill>
                  <a:srgbClr val="FF0066"/>
                </a:solidFill>
                <a:latin typeface="Tahoma" panose="020B0604030504040204" pitchFamily="34" charset="0"/>
              </a:defRPr>
            </a:lvl5pPr>
            <a:lvl6pPr marL="2514600" indent="-228600" algn="ctr" eaLnBrk="0" fontAlgn="base" hangingPunct="0">
              <a:spcBef>
                <a:spcPct val="0"/>
              </a:spcBef>
              <a:spcAft>
                <a:spcPct val="0"/>
              </a:spcAft>
              <a:defRPr>
                <a:solidFill>
                  <a:srgbClr val="FF0066"/>
                </a:solidFill>
                <a:latin typeface="Tahoma" panose="020B0604030504040204" pitchFamily="34" charset="0"/>
              </a:defRPr>
            </a:lvl6pPr>
            <a:lvl7pPr marL="2971800" indent="-228600" algn="ctr" eaLnBrk="0" fontAlgn="base" hangingPunct="0">
              <a:spcBef>
                <a:spcPct val="0"/>
              </a:spcBef>
              <a:spcAft>
                <a:spcPct val="0"/>
              </a:spcAft>
              <a:defRPr>
                <a:solidFill>
                  <a:srgbClr val="FF0066"/>
                </a:solidFill>
                <a:latin typeface="Tahoma" panose="020B0604030504040204" pitchFamily="34" charset="0"/>
              </a:defRPr>
            </a:lvl7pPr>
            <a:lvl8pPr marL="3429000" indent="-228600" algn="ctr" eaLnBrk="0" fontAlgn="base" hangingPunct="0">
              <a:spcBef>
                <a:spcPct val="0"/>
              </a:spcBef>
              <a:spcAft>
                <a:spcPct val="0"/>
              </a:spcAft>
              <a:defRPr>
                <a:solidFill>
                  <a:srgbClr val="FF0066"/>
                </a:solidFill>
                <a:latin typeface="Tahoma" panose="020B0604030504040204" pitchFamily="34" charset="0"/>
              </a:defRPr>
            </a:lvl8pPr>
            <a:lvl9pPr marL="3886200" indent="-228600" algn="ctr" eaLnBrk="0" fontAlgn="base" hangingPunct="0">
              <a:spcBef>
                <a:spcPct val="0"/>
              </a:spcBef>
              <a:spcAft>
                <a:spcPct val="0"/>
              </a:spcAft>
              <a:defRPr>
                <a:solidFill>
                  <a:srgbClr val="FF0066"/>
                </a:solidFill>
                <a:latin typeface="Tahoma" panose="020B0604030504040204" pitchFamily="34" charset="0"/>
              </a:defRPr>
            </a:lvl9pPr>
          </a:lstStyle>
          <a:p>
            <a:pPr>
              <a:spcBef>
                <a:spcPct val="50000"/>
              </a:spcBef>
            </a:pPr>
            <a:r>
              <a:rPr lang="en-US" altLang="en-US" sz="4400" b="1" i="1" dirty="0">
                <a:solidFill>
                  <a:srgbClr val="FF00FF"/>
                </a:solidFill>
                <a:latin typeface="Times New Roman" panose="02020603050405020304" pitchFamily="18" charset="0"/>
              </a:rPr>
              <a:t>Tập hát từng câu</a:t>
            </a:r>
          </a:p>
        </p:txBody>
      </p:sp>
      <p:pic>
        <p:nvPicPr>
          <p:cNvPr id="10245" name="Picture 19" descr="DSTARS-P"/>
          <p:cNvPicPr preferRelativeResize="0">
            <a:picLocks noChangeAspect="1" noChangeArrowheads="1" noCrop="1"/>
          </p:cNvPicPr>
          <p:nvPr/>
        </p:nvPicPr>
        <p:blipFill>
          <a:blip r:embed="rId3">
            <a:lum contrast="-6000"/>
            <a:extLst>
              <a:ext uri="{28A0092B-C50C-407E-A947-70E740481C1C}">
                <a14:useLocalDpi xmlns:a14="http://schemas.microsoft.com/office/drawing/2010/main" val="0"/>
              </a:ext>
            </a:extLst>
          </a:blip>
          <a:srcRect/>
          <a:stretch>
            <a:fillRect/>
          </a:stretch>
        </p:blipFill>
        <p:spPr bwMode="auto">
          <a:xfrm>
            <a:off x="1143007" y="533400"/>
            <a:ext cx="900113" cy="1062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868" name="Picture 20" descr="07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43200" y="5486400"/>
            <a:ext cx="394335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872" name="Picture 2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43000" y="2286000"/>
            <a:ext cx="6858000"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873" name="Text Box 25"/>
          <p:cNvSpPr txBox="1">
            <a:spLocks noChangeArrowheads="1"/>
          </p:cNvSpPr>
          <p:nvPr/>
        </p:nvSpPr>
        <p:spPr bwMode="auto">
          <a:xfrm>
            <a:off x="1314450" y="1325579"/>
            <a:ext cx="1370888" cy="584775"/>
          </a:xfrm>
          <a:prstGeom prst="rect">
            <a:avLst/>
          </a:prstGeom>
          <a:noFill/>
          <a:ln w="19050" algn="ctr">
            <a:noFill/>
            <a:miter lim="800000"/>
            <a:headEnd/>
            <a:tailEnd/>
          </a:ln>
          <a:effectLst>
            <a:outerShdw dist="35921" dir="2700000" algn="ctr" rotWithShape="0">
              <a:schemeClr val="bg2"/>
            </a:outerShdw>
          </a:effectLst>
        </p:spPr>
        <p:txBody>
          <a:bodyPr wrap="none">
            <a:spAutoFit/>
          </a:bodyPr>
          <a:lstStyle/>
          <a:p>
            <a:pPr>
              <a:defRPr/>
            </a:pPr>
            <a:r>
              <a:rPr lang="en-US" sz="3200">
                <a:latin typeface="Times New Roman" pitchFamily="18" charset="0"/>
              </a:rPr>
              <a:t>Câu 1 :</a:t>
            </a:r>
          </a:p>
        </p:txBody>
      </p:sp>
    </p:spTree>
    <p:extLst>
      <p:ext uri="{BB962C8B-B14F-4D97-AF65-F5344CB8AC3E}">
        <p14:creationId xmlns:p14="http://schemas.microsoft.com/office/powerpoint/2010/main" val="1322785859"/>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4" presetClass="entr" presetSubtype="10" fill="hold" nodeType="withEffect">
                                  <p:stCondLst>
                                    <p:cond delay="0"/>
                                  </p:stCondLst>
                                  <p:childTnLst>
                                    <p:set>
                                      <p:cBhvr>
                                        <p:cTn id="6" dur="1" fill="hold">
                                          <p:stCondLst>
                                            <p:cond delay="0"/>
                                          </p:stCondLst>
                                        </p:cTn>
                                        <p:tgtEl>
                                          <p:spTgt spid="78868"/>
                                        </p:tgtEl>
                                        <p:attrNameLst>
                                          <p:attrName>style.visibility</p:attrName>
                                        </p:attrNameLst>
                                      </p:cBhvr>
                                      <p:to>
                                        <p:strVal val="visible"/>
                                      </p:to>
                                    </p:set>
                                    <p:animEffect transition="in" filter="randombar(horizontal)">
                                      <p:cBhvr>
                                        <p:cTn id="7" dur="500"/>
                                        <p:tgtEl>
                                          <p:spTgt spid="7886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78866"/>
                                        </p:tgtEl>
                                        <p:attrNameLst>
                                          <p:attrName>style.visibility</p:attrName>
                                        </p:attrNameLst>
                                      </p:cBhvr>
                                      <p:to>
                                        <p:strVal val="visible"/>
                                      </p:to>
                                    </p:set>
                                    <p:anim to="" calcmode="lin" valueType="num">
                                      <p:cBhvr>
                                        <p:cTn id="12" dur="1" fill="hold"/>
                                        <p:tgtEl>
                                          <p:spTgt spid="78866"/>
                                        </p:tgtEl>
                                        <p:attrNameLst>
                                          <p:attrName/>
                                        </p:attrNameLst>
                                      </p:cBhvr>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5" presetClass="entr" presetSubtype="0" fill="hold" grpId="0" nodeType="clickEffect">
                                  <p:stCondLst>
                                    <p:cond delay="0"/>
                                  </p:stCondLst>
                                  <p:childTnLst>
                                    <p:set>
                                      <p:cBhvr>
                                        <p:cTn id="16" dur="1" fill="hold">
                                          <p:stCondLst>
                                            <p:cond delay="0"/>
                                          </p:stCondLst>
                                        </p:cTn>
                                        <p:tgtEl>
                                          <p:spTgt spid="78873"/>
                                        </p:tgtEl>
                                        <p:attrNameLst>
                                          <p:attrName>style.visibility</p:attrName>
                                        </p:attrNameLst>
                                      </p:cBhvr>
                                      <p:to>
                                        <p:strVal val="visible"/>
                                      </p:to>
                                    </p:set>
                                    <p:anim calcmode="lin" valueType="num">
                                      <p:cBhvr>
                                        <p:cTn id="17" dur="500" decel="50000" fill="hold">
                                          <p:stCondLst>
                                            <p:cond delay="0"/>
                                          </p:stCondLst>
                                        </p:cTn>
                                        <p:tgtEl>
                                          <p:spTgt spid="78873"/>
                                        </p:tgtEl>
                                        <p:attrNameLst>
                                          <p:attrName>style.rotation</p:attrName>
                                        </p:attrNameLst>
                                      </p:cBhvr>
                                      <p:tavLst>
                                        <p:tav tm="0">
                                          <p:val>
                                            <p:fltVal val="-90"/>
                                          </p:val>
                                        </p:tav>
                                        <p:tav tm="100000">
                                          <p:val>
                                            <p:fltVal val="0"/>
                                          </p:val>
                                        </p:tav>
                                      </p:tavLst>
                                    </p:anim>
                                    <p:anim calcmode="lin" valueType="num">
                                      <p:cBhvr>
                                        <p:cTn id="18" dur="500" decel="50000" fill="hold">
                                          <p:stCondLst>
                                            <p:cond delay="0"/>
                                          </p:stCondLst>
                                        </p:cTn>
                                        <p:tgtEl>
                                          <p:spTgt spid="78873"/>
                                        </p:tgtEl>
                                        <p:attrNameLst>
                                          <p:attrName>ppt_w</p:attrName>
                                        </p:attrNameLst>
                                      </p:cBhvr>
                                      <p:tavLst>
                                        <p:tav tm="0">
                                          <p:val>
                                            <p:strVal val="#ppt_w"/>
                                          </p:val>
                                        </p:tav>
                                        <p:tav tm="100000">
                                          <p:val>
                                            <p:strVal val="#ppt_w*.05"/>
                                          </p:val>
                                        </p:tav>
                                      </p:tavLst>
                                    </p:anim>
                                    <p:anim calcmode="lin" valueType="num">
                                      <p:cBhvr>
                                        <p:cTn id="19" dur="500" accel="50000" fill="hold">
                                          <p:stCondLst>
                                            <p:cond delay="500"/>
                                          </p:stCondLst>
                                        </p:cTn>
                                        <p:tgtEl>
                                          <p:spTgt spid="78873"/>
                                        </p:tgtEl>
                                        <p:attrNameLst>
                                          <p:attrName>ppt_w</p:attrName>
                                        </p:attrNameLst>
                                      </p:cBhvr>
                                      <p:tavLst>
                                        <p:tav tm="0">
                                          <p:val>
                                            <p:strVal val="#ppt_w*.05"/>
                                          </p:val>
                                        </p:tav>
                                        <p:tav tm="100000">
                                          <p:val>
                                            <p:strVal val="#ppt_w"/>
                                          </p:val>
                                        </p:tav>
                                      </p:tavLst>
                                    </p:anim>
                                    <p:anim calcmode="lin" valueType="num">
                                      <p:cBhvr>
                                        <p:cTn id="20" dur="1000" fill="hold"/>
                                        <p:tgtEl>
                                          <p:spTgt spid="78873"/>
                                        </p:tgtEl>
                                        <p:attrNameLst>
                                          <p:attrName>ppt_h</p:attrName>
                                        </p:attrNameLst>
                                      </p:cBhvr>
                                      <p:tavLst>
                                        <p:tav tm="0">
                                          <p:val>
                                            <p:strVal val="#ppt_h"/>
                                          </p:val>
                                        </p:tav>
                                        <p:tav tm="100000">
                                          <p:val>
                                            <p:strVal val="#ppt_h"/>
                                          </p:val>
                                        </p:tav>
                                      </p:tavLst>
                                    </p:anim>
                                    <p:anim calcmode="lin" valueType="num">
                                      <p:cBhvr>
                                        <p:cTn id="21" dur="500" decel="50000" fill="hold">
                                          <p:stCondLst>
                                            <p:cond delay="0"/>
                                          </p:stCondLst>
                                        </p:cTn>
                                        <p:tgtEl>
                                          <p:spTgt spid="78873"/>
                                        </p:tgtEl>
                                        <p:attrNameLst>
                                          <p:attrName>ppt_x</p:attrName>
                                        </p:attrNameLst>
                                      </p:cBhvr>
                                      <p:tavLst>
                                        <p:tav tm="0">
                                          <p:val>
                                            <p:strVal val="#ppt_x+.4"/>
                                          </p:val>
                                        </p:tav>
                                        <p:tav tm="100000">
                                          <p:val>
                                            <p:strVal val="#ppt_x"/>
                                          </p:val>
                                        </p:tav>
                                      </p:tavLst>
                                    </p:anim>
                                    <p:anim calcmode="lin" valueType="num">
                                      <p:cBhvr>
                                        <p:cTn id="22" dur="500" decel="50000" fill="hold">
                                          <p:stCondLst>
                                            <p:cond delay="0"/>
                                          </p:stCondLst>
                                        </p:cTn>
                                        <p:tgtEl>
                                          <p:spTgt spid="78873"/>
                                        </p:tgtEl>
                                        <p:attrNameLst>
                                          <p:attrName>ppt_y</p:attrName>
                                        </p:attrNameLst>
                                      </p:cBhvr>
                                      <p:tavLst>
                                        <p:tav tm="0">
                                          <p:val>
                                            <p:strVal val="#ppt_y-.2"/>
                                          </p:val>
                                        </p:tav>
                                        <p:tav tm="100000">
                                          <p:val>
                                            <p:strVal val="#ppt_y+.1"/>
                                          </p:val>
                                        </p:tav>
                                      </p:tavLst>
                                    </p:anim>
                                    <p:anim calcmode="lin" valueType="num">
                                      <p:cBhvr>
                                        <p:cTn id="23" dur="500" accel="50000" fill="hold">
                                          <p:stCondLst>
                                            <p:cond delay="500"/>
                                          </p:stCondLst>
                                        </p:cTn>
                                        <p:tgtEl>
                                          <p:spTgt spid="78873"/>
                                        </p:tgtEl>
                                        <p:attrNameLst>
                                          <p:attrName>ppt_y</p:attrName>
                                        </p:attrNameLst>
                                      </p:cBhvr>
                                      <p:tavLst>
                                        <p:tav tm="0">
                                          <p:val>
                                            <p:strVal val="#ppt_y+.1"/>
                                          </p:val>
                                        </p:tav>
                                        <p:tav tm="100000">
                                          <p:val>
                                            <p:strVal val="#ppt_y"/>
                                          </p:val>
                                        </p:tav>
                                      </p:tavLst>
                                    </p:anim>
                                    <p:animEffect transition="in" filter="fade">
                                      <p:cBhvr>
                                        <p:cTn id="24" dur="1000" decel="50000">
                                          <p:stCondLst>
                                            <p:cond delay="0"/>
                                          </p:stCondLst>
                                        </p:cTn>
                                        <p:tgtEl>
                                          <p:spTgt spid="78873"/>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24" presetClass="entr" presetSubtype="0" fill="hold" nodeType="clickEffect">
                                  <p:stCondLst>
                                    <p:cond delay="0"/>
                                  </p:stCondLst>
                                  <p:childTnLst>
                                    <p:set>
                                      <p:cBhvr>
                                        <p:cTn id="28" dur="1" fill="hold">
                                          <p:stCondLst>
                                            <p:cond delay="0"/>
                                          </p:stCondLst>
                                        </p:cTn>
                                        <p:tgtEl>
                                          <p:spTgt spid="78872"/>
                                        </p:tgtEl>
                                        <p:attrNameLst>
                                          <p:attrName>style.visibility</p:attrName>
                                        </p:attrNameLst>
                                      </p:cBhvr>
                                      <p:to>
                                        <p:strVal val="visible"/>
                                      </p:to>
                                    </p:set>
                                    <p:anim to="" calcmode="lin" valueType="num">
                                      <p:cBhvr>
                                        <p:cTn id="29" dur="1" fill="hold"/>
                                        <p:tgtEl>
                                          <p:spTgt spid="78872"/>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866" grpId="0"/>
      <p:bldP spid="78873"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pic>
        <p:nvPicPr>
          <p:cNvPr id="9728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96563"/>
            <a:ext cx="6683644" cy="3886200"/>
          </a:xfrm>
          <a:prstGeom prst="rect">
            <a:avLst/>
          </a:prstGeom>
          <a:gradFill>
            <a:gsLst>
              <a:gs pos="36258">
                <a:srgbClr val="D7E6F5"/>
              </a:gs>
              <a:gs pos="58386">
                <a:srgbClr val="C3DAF0"/>
              </a:gs>
              <a:gs pos="89375">
                <a:srgbClr val="BED8EE"/>
              </a:gs>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noFill/>
          </a:ln>
          <a:effectLst>
            <a:glow rad="139700">
              <a:schemeClr val="accent5">
                <a:satMod val="175000"/>
                <a:alpha val="40000"/>
              </a:schemeClr>
            </a:glow>
            <a:innerShdw blurRad="114300">
              <a:prstClr val="black"/>
            </a:innerShdw>
          </a:effectLst>
          <a:extLst/>
        </p:spPr>
      </p:pic>
      <p:pic>
        <p:nvPicPr>
          <p:cNvPr id="97286" name="Picture 6" descr="07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9820" y="5166102"/>
            <a:ext cx="405765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7288" name="Text Box 8"/>
          <p:cNvSpPr txBox="1">
            <a:spLocks noChangeArrowheads="1"/>
          </p:cNvSpPr>
          <p:nvPr/>
        </p:nvSpPr>
        <p:spPr bwMode="auto">
          <a:xfrm>
            <a:off x="347751" y="1129160"/>
            <a:ext cx="1939955" cy="769441"/>
          </a:xfrm>
          <a:prstGeom prst="rect">
            <a:avLst/>
          </a:prstGeom>
          <a:noFill/>
          <a:ln w="19050" algn="ctr">
            <a:noFill/>
            <a:miter lim="800000"/>
            <a:headEnd/>
            <a:tailEnd/>
          </a:ln>
          <a:effectLst>
            <a:outerShdw dist="35921" dir="2700000" algn="ctr" rotWithShape="0">
              <a:schemeClr val="bg2"/>
            </a:outerShdw>
          </a:effectLst>
        </p:spPr>
        <p:txBody>
          <a:bodyPr wrap="none">
            <a:spAutoFit/>
          </a:bodyPr>
          <a:lstStyle/>
          <a:p>
            <a:pPr>
              <a:defRPr/>
            </a:pPr>
            <a:r>
              <a:rPr lang="en-US" sz="4400" b="1" dirty="0">
                <a:latin typeface="Times New Roman" pitchFamily="18" charset="0"/>
              </a:rPr>
              <a:t>Câu 2 :</a:t>
            </a:r>
          </a:p>
        </p:txBody>
      </p:sp>
      <p:sp>
        <p:nvSpPr>
          <p:cNvPr id="97290" name="Oval 10"/>
          <p:cNvSpPr>
            <a:spLocks noChangeArrowheads="1"/>
          </p:cNvSpPr>
          <p:nvPr/>
        </p:nvSpPr>
        <p:spPr bwMode="auto">
          <a:xfrm>
            <a:off x="1133435" y="2691153"/>
            <a:ext cx="685800" cy="519351"/>
          </a:xfrm>
          <a:prstGeom prst="ellipse">
            <a:avLst/>
          </a:prstGeom>
          <a:noFill/>
          <a:ln w="28575"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lvl1pPr>
              <a:defRPr>
                <a:solidFill>
                  <a:srgbClr val="FF0066"/>
                </a:solidFill>
                <a:latin typeface="Tahoma" panose="020B0604030504040204" pitchFamily="34" charset="0"/>
              </a:defRPr>
            </a:lvl1pPr>
            <a:lvl2pPr marL="742950" indent="-285750">
              <a:defRPr>
                <a:solidFill>
                  <a:srgbClr val="FF0066"/>
                </a:solidFill>
                <a:latin typeface="Tahoma" panose="020B0604030504040204" pitchFamily="34" charset="0"/>
              </a:defRPr>
            </a:lvl2pPr>
            <a:lvl3pPr marL="1143000" indent="-228600">
              <a:defRPr>
                <a:solidFill>
                  <a:srgbClr val="FF0066"/>
                </a:solidFill>
                <a:latin typeface="Tahoma" panose="020B0604030504040204" pitchFamily="34" charset="0"/>
              </a:defRPr>
            </a:lvl3pPr>
            <a:lvl4pPr marL="1600200" indent="-228600">
              <a:defRPr>
                <a:solidFill>
                  <a:srgbClr val="FF0066"/>
                </a:solidFill>
                <a:latin typeface="Tahoma" panose="020B0604030504040204" pitchFamily="34" charset="0"/>
              </a:defRPr>
            </a:lvl4pPr>
            <a:lvl5pPr marL="2057400" indent="-228600">
              <a:defRPr>
                <a:solidFill>
                  <a:srgbClr val="FF0066"/>
                </a:solidFill>
                <a:latin typeface="Tahoma" panose="020B0604030504040204" pitchFamily="34" charset="0"/>
              </a:defRPr>
            </a:lvl5pPr>
            <a:lvl6pPr marL="2514600" indent="-228600" algn="ctr" eaLnBrk="0" fontAlgn="base" hangingPunct="0">
              <a:spcBef>
                <a:spcPct val="0"/>
              </a:spcBef>
              <a:spcAft>
                <a:spcPct val="0"/>
              </a:spcAft>
              <a:defRPr>
                <a:solidFill>
                  <a:srgbClr val="FF0066"/>
                </a:solidFill>
                <a:latin typeface="Tahoma" panose="020B0604030504040204" pitchFamily="34" charset="0"/>
              </a:defRPr>
            </a:lvl6pPr>
            <a:lvl7pPr marL="2971800" indent="-228600" algn="ctr" eaLnBrk="0" fontAlgn="base" hangingPunct="0">
              <a:spcBef>
                <a:spcPct val="0"/>
              </a:spcBef>
              <a:spcAft>
                <a:spcPct val="0"/>
              </a:spcAft>
              <a:defRPr>
                <a:solidFill>
                  <a:srgbClr val="FF0066"/>
                </a:solidFill>
                <a:latin typeface="Tahoma" panose="020B0604030504040204" pitchFamily="34" charset="0"/>
              </a:defRPr>
            </a:lvl7pPr>
            <a:lvl8pPr marL="3429000" indent="-228600" algn="ctr" eaLnBrk="0" fontAlgn="base" hangingPunct="0">
              <a:spcBef>
                <a:spcPct val="0"/>
              </a:spcBef>
              <a:spcAft>
                <a:spcPct val="0"/>
              </a:spcAft>
              <a:defRPr>
                <a:solidFill>
                  <a:srgbClr val="FF0066"/>
                </a:solidFill>
                <a:latin typeface="Tahoma" panose="020B0604030504040204" pitchFamily="34" charset="0"/>
              </a:defRPr>
            </a:lvl8pPr>
            <a:lvl9pPr marL="3886200" indent="-228600" algn="ctr" eaLnBrk="0" fontAlgn="base" hangingPunct="0">
              <a:spcBef>
                <a:spcPct val="0"/>
              </a:spcBef>
              <a:spcAft>
                <a:spcPct val="0"/>
              </a:spcAft>
              <a:defRPr>
                <a:solidFill>
                  <a:srgbClr val="FF0066"/>
                </a:solidFill>
                <a:latin typeface="Tahoma" panose="020B0604030504040204" pitchFamily="34" charset="0"/>
              </a:defRPr>
            </a:lvl9pPr>
          </a:lstStyle>
          <a:p>
            <a:endParaRPr lang="en-US" altLang="en-US"/>
          </a:p>
        </p:txBody>
      </p:sp>
    </p:spTree>
    <p:extLst>
      <p:ext uri="{BB962C8B-B14F-4D97-AF65-F5344CB8AC3E}">
        <p14:creationId xmlns:p14="http://schemas.microsoft.com/office/powerpoint/2010/main" val="561788155"/>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5" presetClass="entr" presetSubtype="0" fill="hold" grpId="0" nodeType="clickEffect">
                                  <p:stCondLst>
                                    <p:cond delay="0"/>
                                  </p:stCondLst>
                                  <p:childTnLst>
                                    <p:set>
                                      <p:cBhvr>
                                        <p:cTn id="6" dur="1" fill="hold">
                                          <p:stCondLst>
                                            <p:cond delay="0"/>
                                          </p:stCondLst>
                                        </p:cTn>
                                        <p:tgtEl>
                                          <p:spTgt spid="97288"/>
                                        </p:tgtEl>
                                        <p:attrNameLst>
                                          <p:attrName>style.visibility</p:attrName>
                                        </p:attrNameLst>
                                      </p:cBhvr>
                                      <p:to>
                                        <p:strVal val="visible"/>
                                      </p:to>
                                    </p:set>
                                    <p:anim calcmode="lin" valueType="num">
                                      <p:cBhvr>
                                        <p:cTn id="7" dur="500" decel="50000" fill="hold">
                                          <p:stCondLst>
                                            <p:cond delay="0"/>
                                          </p:stCondLst>
                                        </p:cTn>
                                        <p:tgtEl>
                                          <p:spTgt spid="97288"/>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97288"/>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97288"/>
                                        </p:tgtEl>
                                        <p:attrNameLst>
                                          <p:attrName>ppt_w</p:attrName>
                                        </p:attrNameLst>
                                      </p:cBhvr>
                                      <p:tavLst>
                                        <p:tav tm="0">
                                          <p:val>
                                            <p:strVal val="#ppt_w*.05"/>
                                          </p:val>
                                        </p:tav>
                                        <p:tav tm="100000">
                                          <p:val>
                                            <p:strVal val="#ppt_w"/>
                                          </p:val>
                                        </p:tav>
                                      </p:tavLst>
                                    </p:anim>
                                    <p:anim calcmode="lin" valueType="num">
                                      <p:cBhvr>
                                        <p:cTn id="10" dur="1000" fill="hold"/>
                                        <p:tgtEl>
                                          <p:spTgt spid="97288"/>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97288"/>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97288"/>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97288"/>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97288"/>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24" presetClass="entr" presetSubtype="0" fill="hold" nodeType="clickEffect">
                                  <p:stCondLst>
                                    <p:cond delay="0"/>
                                  </p:stCondLst>
                                  <p:childTnLst>
                                    <p:set>
                                      <p:cBhvr>
                                        <p:cTn id="18" dur="1" fill="hold">
                                          <p:stCondLst>
                                            <p:cond delay="0"/>
                                          </p:stCondLst>
                                        </p:cTn>
                                        <p:tgtEl>
                                          <p:spTgt spid="97285"/>
                                        </p:tgtEl>
                                        <p:attrNameLst>
                                          <p:attrName>style.visibility</p:attrName>
                                        </p:attrNameLst>
                                      </p:cBhvr>
                                      <p:to>
                                        <p:strVal val="visible"/>
                                      </p:to>
                                    </p:set>
                                    <p:anim to="" calcmode="lin" valueType="num">
                                      <p:cBhvr>
                                        <p:cTn id="19" dur="1" fill="hold"/>
                                        <p:tgtEl>
                                          <p:spTgt spid="97285"/>
                                        </p:tgtEl>
                                        <p:attrNameLst>
                                          <p:attrName/>
                                        </p:attrNameLst>
                                      </p:cBhvr>
                                    </p:anim>
                                  </p:childTnLst>
                                </p:cTn>
                              </p:par>
                              <p:par>
                                <p:cTn id="20" presetID="14" presetClass="entr" presetSubtype="10" fill="hold" nodeType="withEffect">
                                  <p:stCondLst>
                                    <p:cond delay="0"/>
                                  </p:stCondLst>
                                  <p:childTnLst>
                                    <p:set>
                                      <p:cBhvr>
                                        <p:cTn id="21" dur="1" fill="hold">
                                          <p:stCondLst>
                                            <p:cond delay="0"/>
                                          </p:stCondLst>
                                        </p:cTn>
                                        <p:tgtEl>
                                          <p:spTgt spid="97286"/>
                                        </p:tgtEl>
                                        <p:attrNameLst>
                                          <p:attrName>style.visibility</p:attrName>
                                        </p:attrNameLst>
                                      </p:cBhvr>
                                      <p:to>
                                        <p:strVal val="visible"/>
                                      </p:to>
                                    </p:set>
                                    <p:animEffect transition="in" filter="randombar(horizontal)">
                                      <p:cBhvr>
                                        <p:cTn id="22" dur="500"/>
                                        <p:tgtEl>
                                          <p:spTgt spid="97286"/>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1" presetClass="entr" presetSubtype="4" fill="hold" grpId="0" nodeType="clickEffect">
                                  <p:stCondLst>
                                    <p:cond delay="0"/>
                                  </p:stCondLst>
                                  <p:childTnLst>
                                    <p:set>
                                      <p:cBhvr>
                                        <p:cTn id="26" dur="1" fill="hold">
                                          <p:stCondLst>
                                            <p:cond delay="0"/>
                                          </p:stCondLst>
                                        </p:cTn>
                                        <p:tgtEl>
                                          <p:spTgt spid="97290"/>
                                        </p:tgtEl>
                                        <p:attrNameLst>
                                          <p:attrName>style.visibility</p:attrName>
                                        </p:attrNameLst>
                                      </p:cBhvr>
                                      <p:to>
                                        <p:strVal val="visible"/>
                                      </p:to>
                                    </p:set>
                                    <p:animEffect transition="in" filter="wheel(4)">
                                      <p:cBhvr>
                                        <p:cTn id="27" dur="2000"/>
                                        <p:tgtEl>
                                          <p:spTgt spid="972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288" grpId="0"/>
      <p:bldP spid="9729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9333" name="Text Box 5"/>
          <p:cNvSpPr txBox="1">
            <a:spLocks noChangeArrowheads="1"/>
          </p:cNvSpPr>
          <p:nvPr/>
        </p:nvSpPr>
        <p:spPr bwMode="auto">
          <a:xfrm>
            <a:off x="4984165" y="2300207"/>
            <a:ext cx="2714205" cy="707886"/>
          </a:xfrm>
          <a:prstGeom prst="rect">
            <a:avLst/>
          </a:prstGeom>
          <a:noFill/>
          <a:ln w="19050" algn="ctr">
            <a:noFill/>
            <a:miter lim="800000"/>
            <a:headEnd/>
            <a:tailEnd/>
          </a:ln>
          <a:effectLst>
            <a:outerShdw dist="35921" dir="2700000" algn="ctr" rotWithShape="0">
              <a:schemeClr val="bg2"/>
            </a:outerShdw>
          </a:effectLst>
        </p:spPr>
        <p:txBody>
          <a:bodyPr wrap="none">
            <a:spAutoFit/>
          </a:bodyPr>
          <a:lstStyle/>
          <a:p>
            <a:pPr>
              <a:defRPr/>
            </a:pPr>
            <a:r>
              <a:rPr lang="en-US" sz="4000" b="1" dirty="0">
                <a:latin typeface="Times New Roman" pitchFamily="18" charset="0"/>
              </a:rPr>
              <a:t>Câu 1 + 2  :</a:t>
            </a:r>
          </a:p>
        </p:txBody>
      </p:sp>
      <p:pic>
        <p:nvPicPr>
          <p:cNvPr id="99334"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 y="3276600"/>
            <a:ext cx="6555783" cy="3581400"/>
          </a:xfrm>
          <a:prstGeom prst="rect">
            <a:avLst/>
          </a:prstGeom>
          <a:blipFill>
            <a:blip r:embed="rId2"/>
            <a:stretch>
              <a:fillRect/>
            </a:stretch>
          </a:blipFill>
          <a:ln>
            <a:noFill/>
          </a:ln>
          <a:effectLst>
            <a:glow rad="228600">
              <a:schemeClr val="accent1">
                <a:lumMod val="20000"/>
                <a:lumOff val="80000"/>
                <a:alpha val="40000"/>
              </a:schemeClr>
            </a:glow>
            <a:outerShdw blurRad="50800" dist="38100" dir="5400000" algn="t" rotWithShape="0">
              <a:prstClr val="black">
                <a:alpha val="40000"/>
              </a:prstClr>
            </a:outerShdw>
            <a:softEdge rad="127000"/>
          </a:effectLst>
          <a:extLst/>
        </p:spPr>
      </p:pic>
    </p:spTree>
    <p:extLst>
      <p:ext uri="{BB962C8B-B14F-4D97-AF65-F5344CB8AC3E}">
        <p14:creationId xmlns:p14="http://schemas.microsoft.com/office/powerpoint/2010/main" val="160197077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5" presetClass="entr" presetSubtype="0" fill="hold" grpId="0" nodeType="clickEffect">
                                  <p:stCondLst>
                                    <p:cond delay="0"/>
                                  </p:stCondLst>
                                  <p:childTnLst>
                                    <p:set>
                                      <p:cBhvr>
                                        <p:cTn id="6" dur="1" fill="hold">
                                          <p:stCondLst>
                                            <p:cond delay="0"/>
                                          </p:stCondLst>
                                        </p:cTn>
                                        <p:tgtEl>
                                          <p:spTgt spid="99333"/>
                                        </p:tgtEl>
                                        <p:attrNameLst>
                                          <p:attrName>style.visibility</p:attrName>
                                        </p:attrNameLst>
                                      </p:cBhvr>
                                      <p:to>
                                        <p:strVal val="visible"/>
                                      </p:to>
                                    </p:set>
                                    <p:anim calcmode="lin" valueType="num">
                                      <p:cBhvr>
                                        <p:cTn id="7" dur="500" decel="50000" fill="hold">
                                          <p:stCondLst>
                                            <p:cond delay="0"/>
                                          </p:stCondLst>
                                        </p:cTn>
                                        <p:tgtEl>
                                          <p:spTgt spid="99333"/>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99333"/>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99333"/>
                                        </p:tgtEl>
                                        <p:attrNameLst>
                                          <p:attrName>ppt_w</p:attrName>
                                        </p:attrNameLst>
                                      </p:cBhvr>
                                      <p:tavLst>
                                        <p:tav tm="0">
                                          <p:val>
                                            <p:strVal val="#ppt_w*.05"/>
                                          </p:val>
                                        </p:tav>
                                        <p:tav tm="100000">
                                          <p:val>
                                            <p:strVal val="#ppt_w"/>
                                          </p:val>
                                        </p:tav>
                                      </p:tavLst>
                                    </p:anim>
                                    <p:anim calcmode="lin" valueType="num">
                                      <p:cBhvr>
                                        <p:cTn id="10" dur="1000" fill="hold"/>
                                        <p:tgtEl>
                                          <p:spTgt spid="99333"/>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99333"/>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99333"/>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99333"/>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99333"/>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24" presetClass="entr" presetSubtype="0" fill="hold" nodeType="clickEffect">
                                  <p:stCondLst>
                                    <p:cond delay="0"/>
                                  </p:stCondLst>
                                  <p:childTnLst>
                                    <p:set>
                                      <p:cBhvr>
                                        <p:cTn id="18" dur="1" fill="hold">
                                          <p:stCondLst>
                                            <p:cond delay="0"/>
                                          </p:stCondLst>
                                        </p:cTn>
                                        <p:tgtEl>
                                          <p:spTgt spid="99334"/>
                                        </p:tgtEl>
                                        <p:attrNameLst>
                                          <p:attrName>style.visibility</p:attrName>
                                        </p:attrNameLst>
                                      </p:cBhvr>
                                      <p:to>
                                        <p:strVal val="visible"/>
                                      </p:to>
                                    </p:set>
                                    <p:anim to="" calcmode="lin" valueType="num">
                                      <p:cBhvr>
                                        <p:cTn id="19" dur="1" fill="hold"/>
                                        <p:tgtEl>
                                          <p:spTgt spid="99334"/>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333"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pic>
        <p:nvPicPr>
          <p:cNvPr id="13315" name="Picture 5" descr="07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224449">
            <a:off x="-212618" y="4547008"/>
            <a:ext cx="394335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8310"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59058" y="1536915"/>
            <a:ext cx="6858000" cy="2819400"/>
          </a:xfrm>
          <a:prstGeom prst="rect">
            <a:avLst/>
          </a:prstGeom>
          <a:noFill/>
          <a:ln>
            <a:noFill/>
          </a:ln>
          <a:effectLst>
            <a:glow rad="1028700">
              <a:schemeClr val="bg2"/>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8311" name="Text Box 7"/>
          <p:cNvSpPr txBox="1">
            <a:spLocks noChangeArrowheads="1"/>
          </p:cNvSpPr>
          <p:nvPr/>
        </p:nvSpPr>
        <p:spPr bwMode="auto">
          <a:xfrm>
            <a:off x="2066925" y="533414"/>
            <a:ext cx="1473480" cy="584775"/>
          </a:xfrm>
          <a:prstGeom prst="rect">
            <a:avLst/>
          </a:prstGeom>
          <a:noFill/>
          <a:ln w="19050" algn="ctr">
            <a:noFill/>
            <a:miter lim="800000"/>
            <a:headEnd/>
            <a:tailEnd/>
          </a:ln>
          <a:effectLst>
            <a:outerShdw dist="35921" dir="2700000" algn="ctr" rotWithShape="0">
              <a:schemeClr val="bg2"/>
            </a:outerShdw>
          </a:effectLst>
        </p:spPr>
        <p:txBody>
          <a:bodyPr wrap="none">
            <a:spAutoFit/>
          </a:bodyPr>
          <a:lstStyle/>
          <a:p>
            <a:pPr>
              <a:defRPr/>
            </a:pPr>
            <a:r>
              <a:rPr lang="en-US" sz="3200">
                <a:latin typeface="Times New Roman" pitchFamily="18" charset="0"/>
              </a:rPr>
              <a:t>Câu 3  :</a:t>
            </a:r>
          </a:p>
        </p:txBody>
      </p:sp>
    </p:spTree>
    <p:extLst>
      <p:ext uri="{BB962C8B-B14F-4D97-AF65-F5344CB8AC3E}">
        <p14:creationId xmlns:p14="http://schemas.microsoft.com/office/powerpoint/2010/main" val="134692780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5" presetClass="entr" presetSubtype="0" fill="hold" grpId="0" nodeType="clickEffect">
                                  <p:stCondLst>
                                    <p:cond delay="0"/>
                                  </p:stCondLst>
                                  <p:childTnLst>
                                    <p:set>
                                      <p:cBhvr>
                                        <p:cTn id="6" dur="1" fill="hold">
                                          <p:stCondLst>
                                            <p:cond delay="0"/>
                                          </p:stCondLst>
                                        </p:cTn>
                                        <p:tgtEl>
                                          <p:spTgt spid="98311"/>
                                        </p:tgtEl>
                                        <p:attrNameLst>
                                          <p:attrName>style.visibility</p:attrName>
                                        </p:attrNameLst>
                                      </p:cBhvr>
                                      <p:to>
                                        <p:strVal val="visible"/>
                                      </p:to>
                                    </p:set>
                                    <p:anim calcmode="lin" valueType="num">
                                      <p:cBhvr>
                                        <p:cTn id="7" dur="500" decel="50000" fill="hold">
                                          <p:stCondLst>
                                            <p:cond delay="0"/>
                                          </p:stCondLst>
                                        </p:cTn>
                                        <p:tgtEl>
                                          <p:spTgt spid="98311"/>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98311"/>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98311"/>
                                        </p:tgtEl>
                                        <p:attrNameLst>
                                          <p:attrName>ppt_w</p:attrName>
                                        </p:attrNameLst>
                                      </p:cBhvr>
                                      <p:tavLst>
                                        <p:tav tm="0">
                                          <p:val>
                                            <p:strVal val="#ppt_w*.05"/>
                                          </p:val>
                                        </p:tav>
                                        <p:tav tm="100000">
                                          <p:val>
                                            <p:strVal val="#ppt_w"/>
                                          </p:val>
                                        </p:tav>
                                      </p:tavLst>
                                    </p:anim>
                                    <p:anim calcmode="lin" valueType="num">
                                      <p:cBhvr>
                                        <p:cTn id="10" dur="1000" fill="hold"/>
                                        <p:tgtEl>
                                          <p:spTgt spid="98311"/>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98311"/>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98311"/>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98311"/>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98311"/>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24" presetClass="entr" presetSubtype="0" fill="hold" nodeType="clickEffect">
                                  <p:stCondLst>
                                    <p:cond delay="0"/>
                                  </p:stCondLst>
                                  <p:childTnLst>
                                    <p:set>
                                      <p:cBhvr>
                                        <p:cTn id="18" dur="1" fill="hold">
                                          <p:stCondLst>
                                            <p:cond delay="0"/>
                                          </p:stCondLst>
                                        </p:cTn>
                                        <p:tgtEl>
                                          <p:spTgt spid="98310"/>
                                        </p:tgtEl>
                                        <p:attrNameLst>
                                          <p:attrName>style.visibility</p:attrName>
                                        </p:attrNameLst>
                                      </p:cBhvr>
                                      <p:to>
                                        <p:strVal val="visible"/>
                                      </p:to>
                                    </p:set>
                                    <p:anim to="" calcmode="lin" valueType="num">
                                      <p:cBhvr>
                                        <p:cTn id="19" dur="1" fill="hold"/>
                                        <p:tgtEl>
                                          <p:spTgt spid="98310"/>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311"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4339" name="Picture 3" descr="07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3200" y="5181600"/>
            <a:ext cx="394335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454"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97071" y="0"/>
            <a:ext cx="6497665" cy="6858000"/>
          </a:xfrm>
          <a:prstGeom prst="rect">
            <a:avLst/>
          </a:prstGeom>
          <a:noFill/>
          <a:ln>
            <a:noFill/>
          </a:ln>
          <a:effectLst>
            <a:outerShdw blurRad="50800" dist="685800" dir="2700000" algn="tl" rotWithShape="0">
              <a:schemeClr val="accent2">
                <a:lumMod val="20000"/>
                <a:lumOff val="80000"/>
                <a:alpha val="40000"/>
              </a:schemeClr>
            </a:outerShdw>
            <a:softEdge rad="63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5"/>
          <p:cNvSpPr txBox="1">
            <a:spLocks noChangeArrowheads="1"/>
          </p:cNvSpPr>
          <p:nvPr/>
        </p:nvSpPr>
        <p:spPr bwMode="auto">
          <a:xfrm>
            <a:off x="0" y="1524001"/>
            <a:ext cx="2544286" cy="584775"/>
          </a:xfrm>
          <a:prstGeom prst="rect">
            <a:avLst/>
          </a:prstGeom>
          <a:noFill/>
          <a:ln w="19050" algn="ctr">
            <a:noFill/>
            <a:miter lim="800000"/>
            <a:headEnd/>
            <a:tailEnd/>
          </a:ln>
          <a:effectLst>
            <a:outerShdw dist="35921" dir="2700000" algn="ctr" rotWithShape="0">
              <a:schemeClr val="bg2"/>
            </a:outerShdw>
          </a:effectLst>
        </p:spPr>
        <p:txBody>
          <a:bodyPr wrap="none">
            <a:spAutoFit/>
          </a:bodyPr>
          <a:lstStyle/>
          <a:p>
            <a:pPr>
              <a:defRPr/>
            </a:pPr>
            <a:r>
              <a:rPr lang="en-US" sz="3200" b="1" dirty="0">
                <a:latin typeface="Times New Roman" pitchFamily="18" charset="0"/>
              </a:rPr>
              <a:t>Câu 1+ 2 + </a:t>
            </a:r>
            <a:r>
              <a:rPr lang="en-US" sz="3200" b="1" dirty="0" smtClean="0">
                <a:latin typeface="Times New Roman" pitchFamily="18" charset="0"/>
              </a:rPr>
              <a:t>3:</a:t>
            </a:r>
            <a:endParaRPr lang="en-US" sz="3200" b="1" dirty="0">
              <a:latin typeface="Times New Roman" pitchFamily="18" charset="0"/>
            </a:endParaRPr>
          </a:p>
        </p:txBody>
      </p:sp>
    </p:spTree>
    <p:extLst>
      <p:ext uri="{BB962C8B-B14F-4D97-AF65-F5344CB8AC3E}">
        <p14:creationId xmlns:p14="http://schemas.microsoft.com/office/powerpoint/2010/main" val="71547316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nodeType="clickEffect">
                                  <p:stCondLst>
                                    <p:cond delay="0"/>
                                  </p:stCondLst>
                                  <p:childTnLst>
                                    <p:set>
                                      <p:cBhvr>
                                        <p:cTn id="6" dur="1" fill="hold">
                                          <p:stCondLst>
                                            <p:cond delay="0"/>
                                          </p:stCondLst>
                                        </p:cTn>
                                        <p:tgtEl>
                                          <p:spTgt spid="104454"/>
                                        </p:tgtEl>
                                        <p:attrNameLst>
                                          <p:attrName>style.visibility</p:attrName>
                                        </p:attrNameLst>
                                      </p:cBhvr>
                                      <p:to>
                                        <p:strVal val="visible"/>
                                      </p:to>
                                    </p:set>
                                    <p:anim to="" calcmode="lin" valueType="num">
                                      <p:cBhvr>
                                        <p:cTn id="7" dur="1" fill="hold"/>
                                        <p:tgtEl>
                                          <p:spTgt spid="104454"/>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5"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decel="50000" fill="hold">
                                          <p:stCondLst>
                                            <p:cond delay="0"/>
                                          </p:stCondLst>
                                        </p:cTn>
                                        <p:tgtEl>
                                          <p:spTgt spid="6"/>
                                        </p:tgtEl>
                                        <p:attrNameLst>
                                          <p:attrName>style.rotation</p:attrName>
                                        </p:attrNameLst>
                                      </p:cBhvr>
                                      <p:tavLst>
                                        <p:tav tm="0">
                                          <p:val>
                                            <p:fltVal val="-90"/>
                                          </p:val>
                                        </p:tav>
                                        <p:tav tm="100000">
                                          <p:val>
                                            <p:fltVal val="0"/>
                                          </p:val>
                                        </p:tav>
                                      </p:tavLst>
                                    </p:anim>
                                    <p:anim calcmode="lin" valueType="num">
                                      <p:cBhvr>
                                        <p:cTn id="13" dur="500" decel="50000" fill="hold">
                                          <p:stCondLst>
                                            <p:cond delay="0"/>
                                          </p:stCondLst>
                                        </p:cTn>
                                        <p:tgtEl>
                                          <p:spTgt spid="6"/>
                                        </p:tgtEl>
                                        <p:attrNameLst>
                                          <p:attrName>ppt_w</p:attrName>
                                        </p:attrNameLst>
                                      </p:cBhvr>
                                      <p:tavLst>
                                        <p:tav tm="0">
                                          <p:val>
                                            <p:strVal val="#ppt_w"/>
                                          </p:val>
                                        </p:tav>
                                        <p:tav tm="100000">
                                          <p:val>
                                            <p:strVal val="#ppt_w*.05"/>
                                          </p:val>
                                        </p:tav>
                                      </p:tavLst>
                                    </p:anim>
                                    <p:anim calcmode="lin" valueType="num">
                                      <p:cBhvr>
                                        <p:cTn id="14" dur="500" accel="50000" fill="hold">
                                          <p:stCondLst>
                                            <p:cond delay="500"/>
                                          </p:stCondLst>
                                        </p:cTn>
                                        <p:tgtEl>
                                          <p:spTgt spid="6"/>
                                        </p:tgtEl>
                                        <p:attrNameLst>
                                          <p:attrName>ppt_w</p:attrName>
                                        </p:attrNameLst>
                                      </p:cBhvr>
                                      <p:tavLst>
                                        <p:tav tm="0">
                                          <p:val>
                                            <p:strVal val="#ppt_w*.05"/>
                                          </p:val>
                                        </p:tav>
                                        <p:tav tm="100000">
                                          <p:val>
                                            <p:strVal val="#ppt_w"/>
                                          </p:val>
                                        </p:tav>
                                      </p:tavLst>
                                    </p:anim>
                                    <p:anim calcmode="lin" valueType="num">
                                      <p:cBhvr>
                                        <p:cTn id="15" dur="1000" fill="hold"/>
                                        <p:tgtEl>
                                          <p:spTgt spid="6"/>
                                        </p:tgtEl>
                                        <p:attrNameLst>
                                          <p:attrName>ppt_h</p:attrName>
                                        </p:attrNameLst>
                                      </p:cBhvr>
                                      <p:tavLst>
                                        <p:tav tm="0">
                                          <p:val>
                                            <p:strVal val="#ppt_h"/>
                                          </p:val>
                                        </p:tav>
                                        <p:tav tm="100000">
                                          <p:val>
                                            <p:strVal val="#ppt_h"/>
                                          </p:val>
                                        </p:tav>
                                      </p:tavLst>
                                    </p:anim>
                                    <p:anim calcmode="lin" valueType="num">
                                      <p:cBhvr>
                                        <p:cTn id="16" dur="500" decel="50000" fill="hold">
                                          <p:stCondLst>
                                            <p:cond delay="0"/>
                                          </p:stCondLst>
                                        </p:cTn>
                                        <p:tgtEl>
                                          <p:spTgt spid="6"/>
                                        </p:tgtEl>
                                        <p:attrNameLst>
                                          <p:attrName>ppt_x</p:attrName>
                                        </p:attrNameLst>
                                      </p:cBhvr>
                                      <p:tavLst>
                                        <p:tav tm="0">
                                          <p:val>
                                            <p:strVal val="#ppt_x+.4"/>
                                          </p:val>
                                        </p:tav>
                                        <p:tav tm="100000">
                                          <p:val>
                                            <p:strVal val="#ppt_x"/>
                                          </p:val>
                                        </p:tav>
                                      </p:tavLst>
                                    </p:anim>
                                    <p:anim calcmode="lin" valueType="num">
                                      <p:cBhvr>
                                        <p:cTn id="17" dur="500" decel="50000" fill="hold">
                                          <p:stCondLst>
                                            <p:cond delay="0"/>
                                          </p:stCondLst>
                                        </p:cTn>
                                        <p:tgtEl>
                                          <p:spTgt spid="6"/>
                                        </p:tgtEl>
                                        <p:attrNameLst>
                                          <p:attrName>ppt_y</p:attrName>
                                        </p:attrNameLst>
                                      </p:cBhvr>
                                      <p:tavLst>
                                        <p:tav tm="0">
                                          <p:val>
                                            <p:strVal val="#ppt_y-.2"/>
                                          </p:val>
                                        </p:tav>
                                        <p:tav tm="100000">
                                          <p:val>
                                            <p:strVal val="#ppt_y+.1"/>
                                          </p:val>
                                        </p:tav>
                                      </p:tavLst>
                                    </p:anim>
                                    <p:anim calcmode="lin" valueType="num">
                                      <p:cBhvr>
                                        <p:cTn id="18" dur="500" accel="50000" fill="hold">
                                          <p:stCondLst>
                                            <p:cond delay="500"/>
                                          </p:stCondLst>
                                        </p:cTn>
                                        <p:tgtEl>
                                          <p:spTgt spid="6"/>
                                        </p:tgtEl>
                                        <p:attrNameLst>
                                          <p:attrName>ppt_y</p:attrName>
                                        </p:attrNameLst>
                                      </p:cBhvr>
                                      <p:tavLst>
                                        <p:tav tm="0">
                                          <p:val>
                                            <p:strVal val="#ppt_y+.1"/>
                                          </p:val>
                                        </p:tav>
                                        <p:tav tm="100000">
                                          <p:val>
                                            <p:strVal val="#ppt_y"/>
                                          </p:val>
                                        </p:tav>
                                      </p:tavLst>
                                    </p:anim>
                                    <p:animEffect transition="in" filter="fade">
                                      <p:cBhvr>
                                        <p:cTn id="19" dur="1000" decel="50000">
                                          <p:stCondLst>
                                            <p:cond delay="0"/>
                                          </p:stCondLst>
                                        </p:cTn>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pic>
        <p:nvPicPr>
          <p:cNvPr id="15363" name="Picture 3" descr="07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3200" y="5181600"/>
            <a:ext cx="394335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430"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388390"/>
            <a:ext cx="7383066"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429" name="Text Box 5"/>
          <p:cNvSpPr txBox="1">
            <a:spLocks noChangeArrowheads="1"/>
          </p:cNvSpPr>
          <p:nvPr/>
        </p:nvSpPr>
        <p:spPr bwMode="auto">
          <a:xfrm>
            <a:off x="103652" y="1627322"/>
            <a:ext cx="1965379" cy="707886"/>
          </a:xfrm>
          <a:prstGeom prst="rect">
            <a:avLst/>
          </a:prstGeom>
          <a:noFill/>
          <a:ln w="19050" algn="ctr">
            <a:noFill/>
            <a:miter lim="800000"/>
            <a:headEnd/>
            <a:tailEnd/>
          </a:ln>
          <a:effectLst>
            <a:outerShdw dist="35921" dir="2700000" algn="ctr" rotWithShape="0">
              <a:schemeClr val="bg2"/>
            </a:outerShdw>
          </a:effectLst>
        </p:spPr>
        <p:txBody>
          <a:bodyPr wrap="square">
            <a:spAutoFit/>
          </a:bodyPr>
          <a:lstStyle/>
          <a:p>
            <a:pPr>
              <a:defRPr/>
            </a:pPr>
            <a:r>
              <a:rPr lang="en-US" sz="4000" b="1" dirty="0">
                <a:latin typeface="Times New Roman" pitchFamily="18" charset="0"/>
              </a:rPr>
              <a:t>Câu 4  :</a:t>
            </a:r>
          </a:p>
        </p:txBody>
      </p:sp>
      <p:sp>
        <p:nvSpPr>
          <p:cNvPr id="103431" name="Oval 7"/>
          <p:cNvSpPr>
            <a:spLocks noChangeArrowheads="1"/>
          </p:cNvSpPr>
          <p:nvPr/>
        </p:nvSpPr>
        <p:spPr bwMode="auto">
          <a:xfrm>
            <a:off x="3035792" y="3666239"/>
            <a:ext cx="857250" cy="519351"/>
          </a:xfrm>
          <a:prstGeom prst="ellipse">
            <a:avLst/>
          </a:prstGeom>
          <a:noFill/>
          <a:ln w="28575"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lvl1pPr>
              <a:defRPr>
                <a:solidFill>
                  <a:srgbClr val="FF0066"/>
                </a:solidFill>
                <a:latin typeface="Tahoma" panose="020B0604030504040204" pitchFamily="34" charset="0"/>
              </a:defRPr>
            </a:lvl1pPr>
            <a:lvl2pPr marL="742950" indent="-285750">
              <a:defRPr>
                <a:solidFill>
                  <a:srgbClr val="FF0066"/>
                </a:solidFill>
                <a:latin typeface="Tahoma" panose="020B0604030504040204" pitchFamily="34" charset="0"/>
              </a:defRPr>
            </a:lvl2pPr>
            <a:lvl3pPr marL="1143000" indent="-228600">
              <a:defRPr>
                <a:solidFill>
                  <a:srgbClr val="FF0066"/>
                </a:solidFill>
                <a:latin typeface="Tahoma" panose="020B0604030504040204" pitchFamily="34" charset="0"/>
              </a:defRPr>
            </a:lvl3pPr>
            <a:lvl4pPr marL="1600200" indent="-228600">
              <a:defRPr>
                <a:solidFill>
                  <a:srgbClr val="FF0066"/>
                </a:solidFill>
                <a:latin typeface="Tahoma" panose="020B0604030504040204" pitchFamily="34" charset="0"/>
              </a:defRPr>
            </a:lvl4pPr>
            <a:lvl5pPr marL="2057400" indent="-228600">
              <a:defRPr>
                <a:solidFill>
                  <a:srgbClr val="FF0066"/>
                </a:solidFill>
                <a:latin typeface="Tahoma" panose="020B0604030504040204" pitchFamily="34" charset="0"/>
              </a:defRPr>
            </a:lvl5pPr>
            <a:lvl6pPr marL="2514600" indent="-228600" algn="ctr" eaLnBrk="0" fontAlgn="base" hangingPunct="0">
              <a:spcBef>
                <a:spcPct val="0"/>
              </a:spcBef>
              <a:spcAft>
                <a:spcPct val="0"/>
              </a:spcAft>
              <a:defRPr>
                <a:solidFill>
                  <a:srgbClr val="FF0066"/>
                </a:solidFill>
                <a:latin typeface="Tahoma" panose="020B0604030504040204" pitchFamily="34" charset="0"/>
              </a:defRPr>
            </a:lvl6pPr>
            <a:lvl7pPr marL="2971800" indent="-228600" algn="ctr" eaLnBrk="0" fontAlgn="base" hangingPunct="0">
              <a:spcBef>
                <a:spcPct val="0"/>
              </a:spcBef>
              <a:spcAft>
                <a:spcPct val="0"/>
              </a:spcAft>
              <a:defRPr>
                <a:solidFill>
                  <a:srgbClr val="FF0066"/>
                </a:solidFill>
                <a:latin typeface="Tahoma" panose="020B0604030504040204" pitchFamily="34" charset="0"/>
              </a:defRPr>
            </a:lvl7pPr>
            <a:lvl8pPr marL="3429000" indent="-228600" algn="ctr" eaLnBrk="0" fontAlgn="base" hangingPunct="0">
              <a:spcBef>
                <a:spcPct val="0"/>
              </a:spcBef>
              <a:spcAft>
                <a:spcPct val="0"/>
              </a:spcAft>
              <a:defRPr>
                <a:solidFill>
                  <a:srgbClr val="FF0066"/>
                </a:solidFill>
                <a:latin typeface="Tahoma" panose="020B0604030504040204" pitchFamily="34" charset="0"/>
              </a:defRPr>
            </a:lvl8pPr>
            <a:lvl9pPr marL="3886200" indent="-228600" algn="ctr" eaLnBrk="0" fontAlgn="base" hangingPunct="0">
              <a:spcBef>
                <a:spcPct val="0"/>
              </a:spcBef>
              <a:spcAft>
                <a:spcPct val="0"/>
              </a:spcAft>
              <a:defRPr>
                <a:solidFill>
                  <a:srgbClr val="FF0066"/>
                </a:solidFill>
                <a:latin typeface="Tahoma" panose="020B0604030504040204" pitchFamily="34" charset="0"/>
              </a:defRPr>
            </a:lvl9pPr>
          </a:lstStyle>
          <a:p>
            <a:endParaRPr lang="en-US" altLang="en-US"/>
          </a:p>
        </p:txBody>
      </p:sp>
    </p:spTree>
    <p:extLst>
      <p:ext uri="{BB962C8B-B14F-4D97-AF65-F5344CB8AC3E}">
        <p14:creationId xmlns:p14="http://schemas.microsoft.com/office/powerpoint/2010/main" val="75796636"/>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5" presetClass="entr" presetSubtype="0" fill="hold" grpId="0" nodeType="clickEffect">
                                  <p:stCondLst>
                                    <p:cond delay="0"/>
                                  </p:stCondLst>
                                  <p:childTnLst>
                                    <p:set>
                                      <p:cBhvr>
                                        <p:cTn id="6" dur="1" fill="hold">
                                          <p:stCondLst>
                                            <p:cond delay="0"/>
                                          </p:stCondLst>
                                        </p:cTn>
                                        <p:tgtEl>
                                          <p:spTgt spid="103429"/>
                                        </p:tgtEl>
                                        <p:attrNameLst>
                                          <p:attrName>style.visibility</p:attrName>
                                        </p:attrNameLst>
                                      </p:cBhvr>
                                      <p:to>
                                        <p:strVal val="visible"/>
                                      </p:to>
                                    </p:set>
                                    <p:anim calcmode="lin" valueType="num">
                                      <p:cBhvr>
                                        <p:cTn id="7" dur="500" decel="50000" fill="hold">
                                          <p:stCondLst>
                                            <p:cond delay="0"/>
                                          </p:stCondLst>
                                        </p:cTn>
                                        <p:tgtEl>
                                          <p:spTgt spid="103429"/>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103429"/>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103429"/>
                                        </p:tgtEl>
                                        <p:attrNameLst>
                                          <p:attrName>ppt_w</p:attrName>
                                        </p:attrNameLst>
                                      </p:cBhvr>
                                      <p:tavLst>
                                        <p:tav tm="0">
                                          <p:val>
                                            <p:strVal val="#ppt_w*.05"/>
                                          </p:val>
                                        </p:tav>
                                        <p:tav tm="100000">
                                          <p:val>
                                            <p:strVal val="#ppt_w"/>
                                          </p:val>
                                        </p:tav>
                                      </p:tavLst>
                                    </p:anim>
                                    <p:anim calcmode="lin" valueType="num">
                                      <p:cBhvr>
                                        <p:cTn id="10" dur="1000" fill="hold"/>
                                        <p:tgtEl>
                                          <p:spTgt spid="103429"/>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103429"/>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103429"/>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103429"/>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103429"/>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24" presetClass="entr" presetSubtype="0" fill="hold" nodeType="clickEffect">
                                  <p:stCondLst>
                                    <p:cond delay="0"/>
                                  </p:stCondLst>
                                  <p:childTnLst>
                                    <p:set>
                                      <p:cBhvr>
                                        <p:cTn id="18" dur="1" fill="hold">
                                          <p:stCondLst>
                                            <p:cond delay="0"/>
                                          </p:stCondLst>
                                        </p:cTn>
                                        <p:tgtEl>
                                          <p:spTgt spid="103430"/>
                                        </p:tgtEl>
                                        <p:attrNameLst>
                                          <p:attrName>style.visibility</p:attrName>
                                        </p:attrNameLst>
                                      </p:cBhvr>
                                      <p:to>
                                        <p:strVal val="visible"/>
                                      </p:to>
                                    </p:set>
                                    <p:anim to="" calcmode="lin" valueType="num">
                                      <p:cBhvr>
                                        <p:cTn id="19" dur="1" fill="hold"/>
                                        <p:tgtEl>
                                          <p:spTgt spid="103430"/>
                                        </p:tgtEl>
                                        <p:attrNameLst>
                                          <p:attrName/>
                                        </p:attrNameLst>
                                      </p:cBhvr>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21" presetClass="entr" presetSubtype="4" fill="hold" grpId="0" nodeType="clickEffect">
                                  <p:stCondLst>
                                    <p:cond delay="0"/>
                                  </p:stCondLst>
                                  <p:childTnLst>
                                    <p:set>
                                      <p:cBhvr>
                                        <p:cTn id="23" dur="1" fill="hold">
                                          <p:stCondLst>
                                            <p:cond delay="0"/>
                                          </p:stCondLst>
                                        </p:cTn>
                                        <p:tgtEl>
                                          <p:spTgt spid="103431"/>
                                        </p:tgtEl>
                                        <p:attrNameLst>
                                          <p:attrName>style.visibility</p:attrName>
                                        </p:attrNameLst>
                                      </p:cBhvr>
                                      <p:to>
                                        <p:strVal val="visible"/>
                                      </p:to>
                                    </p:set>
                                    <p:animEffect transition="in" filter="wheel(4)">
                                      <p:cBhvr>
                                        <p:cTn id="24" dur="2000"/>
                                        <p:tgtEl>
                                          <p:spTgt spid="1034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429" grpId="0"/>
      <p:bldP spid="10343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pic>
        <p:nvPicPr>
          <p:cNvPr id="27674" name="Picture 26" descr="object01"/>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143000" y="0"/>
            <a:ext cx="120015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75" name="Rectangle 27"/>
          <p:cNvSpPr>
            <a:spLocks noChangeArrowheads="1"/>
          </p:cNvSpPr>
          <p:nvPr/>
        </p:nvSpPr>
        <p:spPr bwMode="auto">
          <a:xfrm>
            <a:off x="2800350" y="747729"/>
            <a:ext cx="3486150" cy="1004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rgbClr val="FF0066"/>
                </a:solidFill>
                <a:latin typeface="Tahoma" panose="020B0604030504040204" pitchFamily="34" charset="0"/>
              </a:defRPr>
            </a:lvl1pPr>
            <a:lvl2pPr marL="742950" indent="-285750">
              <a:defRPr>
                <a:solidFill>
                  <a:srgbClr val="FF0066"/>
                </a:solidFill>
                <a:latin typeface="Tahoma" panose="020B0604030504040204" pitchFamily="34" charset="0"/>
              </a:defRPr>
            </a:lvl2pPr>
            <a:lvl3pPr marL="1143000" indent="-228600">
              <a:defRPr>
                <a:solidFill>
                  <a:srgbClr val="FF0066"/>
                </a:solidFill>
                <a:latin typeface="Tahoma" panose="020B0604030504040204" pitchFamily="34" charset="0"/>
              </a:defRPr>
            </a:lvl3pPr>
            <a:lvl4pPr marL="1600200" indent="-228600">
              <a:defRPr>
                <a:solidFill>
                  <a:srgbClr val="FF0066"/>
                </a:solidFill>
                <a:latin typeface="Tahoma" panose="020B0604030504040204" pitchFamily="34" charset="0"/>
              </a:defRPr>
            </a:lvl4pPr>
            <a:lvl5pPr marL="2057400" indent="-228600">
              <a:defRPr>
                <a:solidFill>
                  <a:srgbClr val="FF0066"/>
                </a:solidFill>
                <a:latin typeface="Tahoma" panose="020B0604030504040204" pitchFamily="34" charset="0"/>
              </a:defRPr>
            </a:lvl5pPr>
            <a:lvl6pPr marL="2514600" indent="-228600" algn="ctr" eaLnBrk="0" fontAlgn="base" hangingPunct="0">
              <a:spcBef>
                <a:spcPct val="0"/>
              </a:spcBef>
              <a:spcAft>
                <a:spcPct val="0"/>
              </a:spcAft>
              <a:defRPr>
                <a:solidFill>
                  <a:srgbClr val="FF0066"/>
                </a:solidFill>
                <a:latin typeface="Tahoma" panose="020B0604030504040204" pitchFamily="34" charset="0"/>
              </a:defRPr>
            </a:lvl6pPr>
            <a:lvl7pPr marL="2971800" indent="-228600" algn="ctr" eaLnBrk="0" fontAlgn="base" hangingPunct="0">
              <a:spcBef>
                <a:spcPct val="0"/>
              </a:spcBef>
              <a:spcAft>
                <a:spcPct val="0"/>
              </a:spcAft>
              <a:defRPr>
                <a:solidFill>
                  <a:srgbClr val="FF0066"/>
                </a:solidFill>
                <a:latin typeface="Tahoma" panose="020B0604030504040204" pitchFamily="34" charset="0"/>
              </a:defRPr>
            </a:lvl7pPr>
            <a:lvl8pPr marL="3429000" indent="-228600" algn="ctr" eaLnBrk="0" fontAlgn="base" hangingPunct="0">
              <a:spcBef>
                <a:spcPct val="0"/>
              </a:spcBef>
              <a:spcAft>
                <a:spcPct val="0"/>
              </a:spcAft>
              <a:defRPr>
                <a:solidFill>
                  <a:srgbClr val="FF0066"/>
                </a:solidFill>
                <a:latin typeface="Tahoma" panose="020B0604030504040204" pitchFamily="34" charset="0"/>
              </a:defRPr>
            </a:lvl8pPr>
            <a:lvl9pPr marL="3886200" indent="-228600" algn="ctr" eaLnBrk="0" fontAlgn="base" hangingPunct="0">
              <a:spcBef>
                <a:spcPct val="0"/>
              </a:spcBef>
              <a:spcAft>
                <a:spcPct val="0"/>
              </a:spcAft>
              <a:defRPr>
                <a:solidFill>
                  <a:srgbClr val="FF0066"/>
                </a:solidFill>
                <a:latin typeface="Tahoma" panose="020B0604030504040204" pitchFamily="34" charset="0"/>
              </a:defRPr>
            </a:lvl9pPr>
          </a:lstStyle>
          <a:p>
            <a:pPr eaLnBrk="1" hangingPunct="1"/>
            <a:r>
              <a:rPr lang="en-US" altLang="en-US" sz="3500" b="1" i="1" dirty="0">
                <a:solidFill>
                  <a:srgbClr val="009900"/>
                </a:solidFill>
                <a:latin typeface="Times New Roman" panose="02020603050405020304" pitchFamily="18" charset="0"/>
              </a:rPr>
              <a:t>Tiết 5 :</a:t>
            </a:r>
          </a:p>
        </p:txBody>
      </p:sp>
      <p:pic>
        <p:nvPicPr>
          <p:cNvPr id="60431" name="Picture 1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57650" y="5159375"/>
            <a:ext cx="2228850" cy="233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53175" y="5159375"/>
            <a:ext cx="2228850" cy="233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1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43500" y="4527550"/>
            <a:ext cx="2228850" cy="233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79" name="Rectangle 31"/>
          <p:cNvSpPr>
            <a:spLocks noChangeArrowheads="1"/>
          </p:cNvSpPr>
          <p:nvPr/>
        </p:nvSpPr>
        <p:spPr bwMode="auto">
          <a:xfrm>
            <a:off x="4232752" y="1022844"/>
            <a:ext cx="2355606" cy="79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469900" indent="-469900">
              <a:defRPr>
                <a:solidFill>
                  <a:srgbClr val="FF0066"/>
                </a:solidFill>
                <a:latin typeface="Tahoma" panose="020B0604030504040204" pitchFamily="34" charset="0"/>
              </a:defRPr>
            </a:lvl1pPr>
            <a:lvl2pPr marL="742950" indent="-285750">
              <a:defRPr>
                <a:solidFill>
                  <a:srgbClr val="FF0066"/>
                </a:solidFill>
                <a:latin typeface="Tahoma" panose="020B0604030504040204" pitchFamily="34" charset="0"/>
              </a:defRPr>
            </a:lvl2pPr>
            <a:lvl3pPr marL="1143000" indent="-228600">
              <a:defRPr>
                <a:solidFill>
                  <a:srgbClr val="FF0066"/>
                </a:solidFill>
                <a:latin typeface="Tahoma" panose="020B0604030504040204" pitchFamily="34" charset="0"/>
              </a:defRPr>
            </a:lvl3pPr>
            <a:lvl4pPr marL="1600200" indent="-228600">
              <a:defRPr>
                <a:solidFill>
                  <a:srgbClr val="FF0066"/>
                </a:solidFill>
                <a:latin typeface="Tahoma" panose="020B0604030504040204" pitchFamily="34" charset="0"/>
              </a:defRPr>
            </a:lvl4pPr>
            <a:lvl5pPr marL="2057400" indent="-228600">
              <a:defRPr>
                <a:solidFill>
                  <a:srgbClr val="FF0066"/>
                </a:solidFill>
                <a:latin typeface="Tahoma" panose="020B0604030504040204" pitchFamily="34" charset="0"/>
              </a:defRPr>
            </a:lvl5pPr>
            <a:lvl6pPr marL="2514600" indent="-228600" algn="ctr" eaLnBrk="0" fontAlgn="base" hangingPunct="0">
              <a:spcBef>
                <a:spcPct val="0"/>
              </a:spcBef>
              <a:spcAft>
                <a:spcPct val="0"/>
              </a:spcAft>
              <a:defRPr>
                <a:solidFill>
                  <a:srgbClr val="FF0066"/>
                </a:solidFill>
                <a:latin typeface="Tahoma" panose="020B0604030504040204" pitchFamily="34" charset="0"/>
              </a:defRPr>
            </a:lvl6pPr>
            <a:lvl7pPr marL="2971800" indent="-228600" algn="ctr" eaLnBrk="0" fontAlgn="base" hangingPunct="0">
              <a:spcBef>
                <a:spcPct val="0"/>
              </a:spcBef>
              <a:spcAft>
                <a:spcPct val="0"/>
              </a:spcAft>
              <a:defRPr>
                <a:solidFill>
                  <a:srgbClr val="FF0066"/>
                </a:solidFill>
                <a:latin typeface="Tahoma" panose="020B0604030504040204" pitchFamily="34" charset="0"/>
              </a:defRPr>
            </a:lvl7pPr>
            <a:lvl8pPr marL="3429000" indent="-228600" algn="ctr" eaLnBrk="0" fontAlgn="base" hangingPunct="0">
              <a:spcBef>
                <a:spcPct val="0"/>
              </a:spcBef>
              <a:spcAft>
                <a:spcPct val="0"/>
              </a:spcAft>
              <a:defRPr>
                <a:solidFill>
                  <a:srgbClr val="FF0066"/>
                </a:solidFill>
                <a:latin typeface="Tahoma" panose="020B0604030504040204" pitchFamily="34" charset="0"/>
              </a:defRPr>
            </a:lvl8pPr>
            <a:lvl9pPr marL="3886200" indent="-228600" algn="ctr" eaLnBrk="0" fontAlgn="base" hangingPunct="0">
              <a:spcBef>
                <a:spcPct val="0"/>
              </a:spcBef>
              <a:spcAft>
                <a:spcPct val="0"/>
              </a:spcAft>
              <a:defRPr>
                <a:solidFill>
                  <a:srgbClr val="FF0066"/>
                </a:solidFill>
                <a:latin typeface="Tahoma" panose="020B0604030504040204" pitchFamily="34" charset="0"/>
              </a:defRPr>
            </a:lvl9pPr>
          </a:lstStyle>
          <a:p>
            <a:pPr algn="l" eaLnBrk="1" hangingPunct="1">
              <a:spcBef>
                <a:spcPct val="20000"/>
              </a:spcBef>
              <a:buClr>
                <a:schemeClr val="accent2"/>
              </a:buClr>
              <a:buFont typeface="Wingdings" panose="05000000000000000000" pitchFamily="2" charset="2"/>
              <a:buNone/>
            </a:pPr>
            <a:r>
              <a:rPr lang="en-US" altLang="en-US" sz="4800" b="1">
                <a:solidFill>
                  <a:schemeClr val="accent5">
                    <a:lumMod val="25000"/>
                  </a:schemeClr>
                </a:solidFill>
                <a:latin typeface="Times New Roman" panose="02020603050405020304" pitchFamily="18" charset="0"/>
              </a:rPr>
              <a:t>Học </a:t>
            </a:r>
            <a:r>
              <a:rPr lang="en-US" altLang="en-US" sz="4800" b="1" smtClean="0">
                <a:solidFill>
                  <a:schemeClr val="accent5">
                    <a:lumMod val="25000"/>
                  </a:schemeClr>
                </a:solidFill>
                <a:latin typeface="Times New Roman" panose="02020603050405020304" pitchFamily="18" charset="0"/>
              </a:rPr>
              <a:t>hát</a:t>
            </a:r>
            <a:endParaRPr lang="en-US" altLang="en-US" sz="4800" b="1" dirty="0">
              <a:solidFill>
                <a:schemeClr val="accent5">
                  <a:lumMod val="25000"/>
                </a:schemeClr>
              </a:solidFill>
              <a:latin typeface="Times New Roman" panose="02020603050405020304" pitchFamily="18" charset="0"/>
            </a:endParaRPr>
          </a:p>
        </p:txBody>
      </p:sp>
      <p:sp>
        <p:nvSpPr>
          <p:cNvPr id="27680" name="Rectangle 32"/>
          <p:cNvSpPr>
            <a:spLocks noChangeArrowheads="1"/>
          </p:cNvSpPr>
          <p:nvPr/>
        </p:nvSpPr>
        <p:spPr bwMode="auto">
          <a:xfrm>
            <a:off x="709249" y="2250345"/>
            <a:ext cx="7918938"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469900" indent="-469900">
              <a:defRPr>
                <a:solidFill>
                  <a:srgbClr val="FF0066"/>
                </a:solidFill>
                <a:latin typeface="Tahoma" panose="020B0604030504040204" pitchFamily="34" charset="0"/>
              </a:defRPr>
            </a:lvl1pPr>
            <a:lvl2pPr marL="742950" indent="-285750">
              <a:defRPr>
                <a:solidFill>
                  <a:srgbClr val="FF0066"/>
                </a:solidFill>
                <a:latin typeface="Tahoma" panose="020B0604030504040204" pitchFamily="34" charset="0"/>
              </a:defRPr>
            </a:lvl2pPr>
            <a:lvl3pPr marL="1143000" indent="-228600">
              <a:defRPr>
                <a:solidFill>
                  <a:srgbClr val="FF0066"/>
                </a:solidFill>
                <a:latin typeface="Tahoma" panose="020B0604030504040204" pitchFamily="34" charset="0"/>
              </a:defRPr>
            </a:lvl3pPr>
            <a:lvl4pPr marL="1600200" indent="-228600">
              <a:defRPr>
                <a:solidFill>
                  <a:srgbClr val="FF0066"/>
                </a:solidFill>
                <a:latin typeface="Tahoma" panose="020B0604030504040204" pitchFamily="34" charset="0"/>
              </a:defRPr>
            </a:lvl4pPr>
            <a:lvl5pPr marL="2057400" indent="-228600">
              <a:defRPr>
                <a:solidFill>
                  <a:srgbClr val="FF0066"/>
                </a:solidFill>
                <a:latin typeface="Tahoma" panose="020B0604030504040204" pitchFamily="34" charset="0"/>
              </a:defRPr>
            </a:lvl5pPr>
            <a:lvl6pPr marL="2514600" indent="-228600" algn="ctr" eaLnBrk="0" fontAlgn="base" hangingPunct="0">
              <a:spcBef>
                <a:spcPct val="0"/>
              </a:spcBef>
              <a:spcAft>
                <a:spcPct val="0"/>
              </a:spcAft>
              <a:defRPr>
                <a:solidFill>
                  <a:srgbClr val="FF0066"/>
                </a:solidFill>
                <a:latin typeface="Tahoma" panose="020B0604030504040204" pitchFamily="34" charset="0"/>
              </a:defRPr>
            </a:lvl6pPr>
            <a:lvl7pPr marL="2971800" indent="-228600" algn="ctr" eaLnBrk="0" fontAlgn="base" hangingPunct="0">
              <a:spcBef>
                <a:spcPct val="0"/>
              </a:spcBef>
              <a:spcAft>
                <a:spcPct val="0"/>
              </a:spcAft>
              <a:defRPr>
                <a:solidFill>
                  <a:srgbClr val="FF0066"/>
                </a:solidFill>
                <a:latin typeface="Tahoma" panose="020B0604030504040204" pitchFamily="34" charset="0"/>
              </a:defRPr>
            </a:lvl7pPr>
            <a:lvl8pPr marL="3429000" indent="-228600" algn="ctr" eaLnBrk="0" fontAlgn="base" hangingPunct="0">
              <a:spcBef>
                <a:spcPct val="0"/>
              </a:spcBef>
              <a:spcAft>
                <a:spcPct val="0"/>
              </a:spcAft>
              <a:defRPr>
                <a:solidFill>
                  <a:srgbClr val="FF0066"/>
                </a:solidFill>
                <a:latin typeface="Tahoma" panose="020B0604030504040204" pitchFamily="34" charset="0"/>
              </a:defRPr>
            </a:lvl8pPr>
            <a:lvl9pPr marL="3886200" indent="-228600" algn="ctr" eaLnBrk="0" fontAlgn="base" hangingPunct="0">
              <a:spcBef>
                <a:spcPct val="0"/>
              </a:spcBef>
              <a:spcAft>
                <a:spcPct val="0"/>
              </a:spcAft>
              <a:defRPr>
                <a:solidFill>
                  <a:srgbClr val="FF0066"/>
                </a:solidFill>
                <a:latin typeface="Tahoma" panose="020B0604030504040204" pitchFamily="34" charset="0"/>
              </a:defRPr>
            </a:lvl9pPr>
          </a:lstStyle>
          <a:p>
            <a:pPr algn="l" eaLnBrk="1" hangingPunct="1">
              <a:spcBef>
                <a:spcPct val="20000"/>
              </a:spcBef>
              <a:buClr>
                <a:schemeClr val="accent2"/>
              </a:buClr>
              <a:buFont typeface="Wingdings" panose="05000000000000000000" pitchFamily="2" charset="2"/>
              <a:buNone/>
            </a:pPr>
            <a:r>
              <a:rPr lang="en-US" altLang="en-US" sz="6000" b="1" i="1" dirty="0">
                <a:solidFill>
                  <a:srgbClr val="0000FF"/>
                </a:solidFill>
                <a:latin typeface="Times New Roman" panose="02020603050405020304" pitchFamily="18" charset="0"/>
              </a:rPr>
              <a:t>Vui bước trên đường xa</a:t>
            </a:r>
          </a:p>
        </p:txBody>
      </p:sp>
      <p:sp>
        <p:nvSpPr>
          <p:cNvPr id="27681" name="Rectangle 33"/>
          <p:cNvSpPr>
            <a:spLocks noChangeArrowheads="1"/>
          </p:cNvSpPr>
          <p:nvPr/>
        </p:nvSpPr>
        <p:spPr bwMode="auto">
          <a:xfrm>
            <a:off x="2157045" y="3533775"/>
            <a:ext cx="6330463"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469900" indent="-469900">
              <a:defRPr>
                <a:solidFill>
                  <a:srgbClr val="FF0066"/>
                </a:solidFill>
                <a:latin typeface="Tahoma" panose="020B0604030504040204" pitchFamily="34" charset="0"/>
              </a:defRPr>
            </a:lvl1pPr>
            <a:lvl2pPr marL="742950" indent="-285750">
              <a:defRPr>
                <a:solidFill>
                  <a:srgbClr val="FF0066"/>
                </a:solidFill>
                <a:latin typeface="Tahoma" panose="020B0604030504040204" pitchFamily="34" charset="0"/>
              </a:defRPr>
            </a:lvl2pPr>
            <a:lvl3pPr marL="1143000" indent="-228600">
              <a:defRPr>
                <a:solidFill>
                  <a:srgbClr val="FF0066"/>
                </a:solidFill>
                <a:latin typeface="Tahoma" panose="020B0604030504040204" pitchFamily="34" charset="0"/>
              </a:defRPr>
            </a:lvl3pPr>
            <a:lvl4pPr marL="1600200" indent="-228600">
              <a:defRPr>
                <a:solidFill>
                  <a:srgbClr val="FF0066"/>
                </a:solidFill>
                <a:latin typeface="Tahoma" panose="020B0604030504040204" pitchFamily="34" charset="0"/>
              </a:defRPr>
            </a:lvl4pPr>
            <a:lvl5pPr marL="2057400" indent="-228600">
              <a:defRPr>
                <a:solidFill>
                  <a:srgbClr val="FF0066"/>
                </a:solidFill>
                <a:latin typeface="Tahoma" panose="020B0604030504040204" pitchFamily="34" charset="0"/>
              </a:defRPr>
            </a:lvl5pPr>
            <a:lvl6pPr marL="2514600" indent="-228600" algn="ctr" eaLnBrk="0" fontAlgn="base" hangingPunct="0">
              <a:spcBef>
                <a:spcPct val="0"/>
              </a:spcBef>
              <a:spcAft>
                <a:spcPct val="0"/>
              </a:spcAft>
              <a:defRPr>
                <a:solidFill>
                  <a:srgbClr val="FF0066"/>
                </a:solidFill>
                <a:latin typeface="Tahoma" panose="020B0604030504040204" pitchFamily="34" charset="0"/>
              </a:defRPr>
            </a:lvl6pPr>
            <a:lvl7pPr marL="2971800" indent="-228600" algn="ctr" eaLnBrk="0" fontAlgn="base" hangingPunct="0">
              <a:spcBef>
                <a:spcPct val="0"/>
              </a:spcBef>
              <a:spcAft>
                <a:spcPct val="0"/>
              </a:spcAft>
              <a:defRPr>
                <a:solidFill>
                  <a:srgbClr val="FF0066"/>
                </a:solidFill>
                <a:latin typeface="Tahoma" panose="020B0604030504040204" pitchFamily="34" charset="0"/>
              </a:defRPr>
            </a:lvl7pPr>
            <a:lvl8pPr marL="3429000" indent="-228600" algn="ctr" eaLnBrk="0" fontAlgn="base" hangingPunct="0">
              <a:spcBef>
                <a:spcPct val="0"/>
              </a:spcBef>
              <a:spcAft>
                <a:spcPct val="0"/>
              </a:spcAft>
              <a:defRPr>
                <a:solidFill>
                  <a:srgbClr val="FF0066"/>
                </a:solidFill>
                <a:latin typeface="Tahoma" panose="020B0604030504040204" pitchFamily="34" charset="0"/>
              </a:defRPr>
            </a:lvl8pPr>
            <a:lvl9pPr marL="3886200" indent="-228600" algn="ctr" eaLnBrk="0" fontAlgn="base" hangingPunct="0">
              <a:spcBef>
                <a:spcPct val="0"/>
              </a:spcBef>
              <a:spcAft>
                <a:spcPct val="0"/>
              </a:spcAft>
              <a:defRPr>
                <a:solidFill>
                  <a:srgbClr val="FF0066"/>
                </a:solidFill>
                <a:latin typeface="Tahoma" panose="020B0604030504040204" pitchFamily="34" charset="0"/>
              </a:defRPr>
            </a:lvl9pPr>
          </a:lstStyle>
          <a:p>
            <a:pPr algn="l" eaLnBrk="1" hangingPunct="1">
              <a:spcBef>
                <a:spcPct val="20000"/>
              </a:spcBef>
              <a:buClr>
                <a:schemeClr val="accent2"/>
              </a:buClr>
              <a:buFont typeface="Wingdings" panose="05000000000000000000" pitchFamily="2" charset="2"/>
              <a:buNone/>
            </a:pPr>
            <a:r>
              <a:rPr lang="en-US" altLang="en-US" sz="2400" b="1" i="1" dirty="0">
                <a:solidFill>
                  <a:schemeClr val="accent5">
                    <a:lumMod val="25000"/>
                  </a:schemeClr>
                </a:solidFill>
                <a:latin typeface="Times New Roman" panose="02020603050405020304" pitchFamily="18" charset="0"/>
              </a:rPr>
              <a:t>Theo điệu Lí con sáo Gò Công (</a:t>
            </a:r>
            <a:r>
              <a:rPr lang="en-US" altLang="en-US" sz="2400" b="1" i="1">
                <a:solidFill>
                  <a:schemeClr val="accent5">
                    <a:lumMod val="25000"/>
                  </a:schemeClr>
                </a:solidFill>
                <a:latin typeface="Times New Roman" panose="02020603050405020304" pitchFamily="18" charset="0"/>
              </a:rPr>
              <a:t>dân </a:t>
            </a:r>
            <a:r>
              <a:rPr lang="en-US" altLang="en-US" sz="2400" b="1" i="1" smtClean="0">
                <a:solidFill>
                  <a:schemeClr val="accent5">
                    <a:lumMod val="25000"/>
                  </a:schemeClr>
                </a:solidFill>
                <a:latin typeface="Times New Roman" panose="02020603050405020304" pitchFamily="18" charset="0"/>
              </a:rPr>
              <a:t>ca Nam bộ)</a:t>
            </a:r>
            <a:endParaRPr lang="en-US" altLang="en-US" sz="2400" b="1" i="1" dirty="0">
              <a:solidFill>
                <a:schemeClr val="accent5">
                  <a:lumMod val="25000"/>
                </a:schemeClr>
              </a:solidFill>
              <a:latin typeface="Times New Roman" panose="02020603050405020304" pitchFamily="18" charset="0"/>
            </a:endParaRPr>
          </a:p>
        </p:txBody>
      </p:sp>
      <p:sp>
        <p:nvSpPr>
          <p:cNvPr id="27682" name="Rectangle 34"/>
          <p:cNvSpPr>
            <a:spLocks noChangeArrowheads="1"/>
          </p:cNvSpPr>
          <p:nvPr/>
        </p:nvSpPr>
        <p:spPr bwMode="auto">
          <a:xfrm>
            <a:off x="3341077" y="3994150"/>
            <a:ext cx="4107473"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469900" indent="-469900">
              <a:defRPr>
                <a:solidFill>
                  <a:srgbClr val="FF0066"/>
                </a:solidFill>
                <a:latin typeface="Tahoma" panose="020B0604030504040204" pitchFamily="34" charset="0"/>
              </a:defRPr>
            </a:lvl1pPr>
            <a:lvl2pPr marL="742950" indent="-285750">
              <a:defRPr>
                <a:solidFill>
                  <a:srgbClr val="FF0066"/>
                </a:solidFill>
                <a:latin typeface="Tahoma" panose="020B0604030504040204" pitchFamily="34" charset="0"/>
              </a:defRPr>
            </a:lvl2pPr>
            <a:lvl3pPr marL="1143000" indent="-228600">
              <a:defRPr>
                <a:solidFill>
                  <a:srgbClr val="FF0066"/>
                </a:solidFill>
                <a:latin typeface="Tahoma" panose="020B0604030504040204" pitchFamily="34" charset="0"/>
              </a:defRPr>
            </a:lvl3pPr>
            <a:lvl4pPr marL="1600200" indent="-228600">
              <a:defRPr>
                <a:solidFill>
                  <a:srgbClr val="FF0066"/>
                </a:solidFill>
                <a:latin typeface="Tahoma" panose="020B0604030504040204" pitchFamily="34" charset="0"/>
              </a:defRPr>
            </a:lvl4pPr>
            <a:lvl5pPr marL="2057400" indent="-228600">
              <a:defRPr>
                <a:solidFill>
                  <a:srgbClr val="FF0066"/>
                </a:solidFill>
                <a:latin typeface="Tahoma" panose="020B0604030504040204" pitchFamily="34" charset="0"/>
              </a:defRPr>
            </a:lvl5pPr>
            <a:lvl6pPr marL="2514600" indent="-228600" algn="ctr" eaLnBrk="0" fontAlgn="base" hangingPunct="0">
              <a:spcBef>
                <a:spcPct val="0"/>
              </a:spcBef>
              <a:spcAft>
                <a:spcPct val="0"/>
              </a:spcAft>
              <a:defRPr>
                <a:solidFill>
                  <a:srgbClr val="FF0066"/>
                </a:solidFill>
                <a:latin typeface="Tahoma" panose="020B0604030504040204" pitchFamily="34" charset="0"/>
              </a:defRPr>
            </a:lvl6pPr>
            <a:lvl7pPr marL="2971800" indent="-228600" algn="ctr" eaLnBrk="0" fontAlgn="base" hangingPunct="0">
              <a:spcBef>
                <a:spcPct val="0"/>
              </a:spcBef>
              <a:spcAft>
                <a:spcPct val="0"/>
              </a:spcAft>
              <a:defRPr>
                <a:solidFill>
                  <a:srgbClr val="FF0066"/>
                </a:solidFill>
                <a:latin typeface="Tahoma" panose="020B0604030504040204" pitchFamily="34" charset="0"/>
              </a:defRPr>
            </a:lvl7pPr>
            <a:lvl8pPr marL="3429000" indent="-228600" algn="ctr" eaLnBrk="0" fontAlgn="base" hangingPunct="0">
              <a:spcBef>
                <a:spcPct val="0"/>
              </a:spcBef>
              <a:spcAft>
                <a:spcPct val="0"/>
              </a:spcAft>
              <a:defRPr>
                <a:solidFill>
                  <a:srgbClr val="FF0066"/>
                </a:solidFill>
                <a:latin typeface="Tahoma" panose="020B0604030504040204" pitchFamily="34" charset="0"/>
              </a:defRPr>
            </a:lvl8pPr>
            <a:lvl9pPr marL="3886200" indent="-228600" algn="ctr" eaLnBrk="0" fontAlgn="base" hangingPunct="0">
              <a:spcBef>
                <a:spcPct val="0"/>
              </a:spcBef>
              <a:spcAft>
                <a:spcPct val="0"/>
              </a:spcAft>
              <a:defRPr>
                <a:solidFill>
                  <a:srgbClr val="FF0066"/>
                </a:solidFill>
                <a:latin typeface="Tahoma" panose="020B0604030504040204" pitchFamily="34" charset="0"/>
              </a:defRPr>
            </a:lvl9pPr>
          </a:lstStyle>
          <a:p>
            <a:pPr algn="l" eaLnBrk="1" hangingPunct="1">
              <a:spcBef>
                <a:spcPct val="20000"/>
              </a:spcBef>
              <a:buClr>
                <a:schemeClr val="accent2"/>
              </a:buClr>
              <a:buFont typeface="Wingdings" panose="05000000000000000000" pitchFamily="2" charset="2"/>
              <a:buNone/>
            </a:pPr>
            <a:r>
              <a:rPr lang="en-US" altLang="en-US" sz="2400" b="1" i="1" dirty="0">
                <a:solidFill>
                  <a:schemeClr val="accent5">
                    <a:lumMod val="25000"/>
                  </a:schemeClr>
                </a:solidFill>
                <a:latin typeface="Times New Roman" panose="02020603050405020304" pitchFamily="18" charset="0"/>
              </a:rPr>
              <a:t>Đặt lời mới : HOÀNG LÂN</a:t>
            </a:r>
          </a:p>
        </p:txBody>
      </p:sp>
      <p:pic>
        <p:nvPicPr>
          <p:cNvPr id="3084" name="Picture 4" descr="967977eyyq78pmbq"/>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7372350" y="0"/>
            <a:ext cx="62865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7383240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7675"/>
                                        </p:tgtEl>
                                        <p:attrNameLst>
                                          <p:attrName>style.visibility</p:attrName>
                                        </p:attrNameLst>
                                      </p:cBhvr>
                                      <p:to>
                                        <p:strVal val="visible"/>
                                      </p:to>
                                    </p:set>
                                    <p:animEffect transition="in" filter="fade">
                                      <p:cBhvr>
                                        <p:cTn id="7" dur="1000"/>
                                        <p:tgtEl>
                                          <p:spTgt spid="27675"/>
                                        </p:tgtEl>
                                      </p:cBhvr>
                                    </p:animEffect>
                                    <p:anim calcmode="lin" valueType="num">
                                      <p:cBhvr>
                                        <p:cTn id="8" dur="1000" fill="hold"/>
                                        <p:tgtEl>
                                          <p:spTgt spid="27675"/>
                                        </p:tgtEl>
                                        <p:attrNameLst>
                                          <p:attrName>ppt_x</p:attrName>
                                        </p:attrNameLst>
                                      </p:cBhvr>
                                      <p:tavLst>
                                        <p:tav tm="0">
                                          <p:val>
                                            <p:strVal val="#ppt_x"/>
                                          </p:val>
                                        </p:tav>
                                        <p:tav tm="100000">
                                          <p:val>
                                            <p:strVal val="#ppt_x"/>
                                          </p:val>
                                        </p:tav>
                                      </p:tavLst>
                                    </p:anim>
                                    <p:anim calcmode="lin" valueType="num">
                                      <p:cBhvr>
                                        <p:cTn id="9" dur="1000" fill="hold"/>
                                        <p:tgtEl>
                                          <p:spTgt spid="27675"/>
                                        </p:tgtEl>
                                        <p:attrNameLst>
                                          <p:attrName>ppt_y</p:attrName>
                                        </p:attrNameLst>
                                      </p:cBhvr>
                                      <p:tavLst>
                                        <p:tav tm="0">
                                          <p:val>
                                            <p:strVal val="#ppt_y+.1"/>
                                          </p:val>
                                        </p:tav>
                                        <p:tav tm="100000">
                                          <p:val>
                                            <p:strVal val="#ppt_y"/>
                                          </p:val>
                                        </p:tav>
                                      </p:tavLst>
                                    </p:anim>
                                  </p:childTnLst>
                                </p:cTn>
                              </p:par>
                              <p:par>
                                <p:cTn id="10" presetID="5" presetClass="entr" presetSubtype="10" fill="hold" nodeType="withEffect">
                                  <p:stCondLst>
                                    <p:cond delay="0"/>
                                  </p:stCondLst>
                                  <p:childTnLst>
                                    <p:set>
                                      <p:cBhvr>
                                        <p:cTn id="11" dur="1" fill="hold">
                                          <p:stCondLst>
                                            <p:cond delay="0"/>
                                          </p:stCondLst>
                                        </p:cTn>
                                        <p:tgtEl>
                                          <p:spTgt spid="27674"/>
                                        </p:tgtEl>
                                        <p:attrNameLst>
                                          <p:attrName>style.visibility</p:attrName>
                                        </p:attrNameLst>
                                      </p:cBhvr>
                                      <p:to>
                                        <p:strVal val="visible"/>
                                      </p:to>
                                    </p:set>
                                    <p:animEffect transition="in" filter="checkerboard(across)">
                                      <p:cBhvr>
                                        <p:cTn id="12" dur="500"/>
                                        <p:tgtEl>
                                          <p:spTgt spid="27674"/>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27679"/>
                                        </p:tgtEl>
                                        <p:attrNameLst>
                                          <p:attrName>style.visibility</p:attrName>
                                        </p:attrNameLst>
                                      </p:cBhvr>
                                      <p:to>
                                        <p:strVal val="visible"/>
                                      </p:to>
                                    </p:set>
                                    <p:animEffect transition="in" filter="fade">
                                      <p:cBhvr>
                                        <p:cTn id="17" dur="1000"/>
                                        <p:tgtEl>
                                          <p:spTgt spid="27679"/>
                                        </p:tgtEl>
                                      </p:cBhvr>
                                    </p:animEffect>
                                    <p:anim calcmode="lin" valueType="num">
                                      <p:cBhvr>
                                        <p:cTn id="18" dur="1000" fill="hold"/>
                                        <p:tgtEl>
                                          <p:spTgt spid="27679"/>
                                        </p:tgtEl>
                                        <p:attrNameLst>
                                          <p:attrName>ppt_x</p:attrName>
                                        </p:attrNameLst>
                                      </p:cBhvr>
                                      <p:tavLst>
                                        <p:tav tm="0">
                                          <p:val>
                                            <p:strVal val="#ppt_x"/>
                                          </p:val>
                                        </p:tav>
                                        <p:tav tm="100000">
                                          <p:val>
                                            <p:strVal val="#ppt_x"/>
                                          </p:val>
                                        </p:tav>
                                      </p:tavLst>
                                    </p:anim>
                                    <p:anim calcmode="lin" valueType="num">
                                      <p:cBhvr>
                                        <p:cTn id="19" dur="1000" fill="hold"/>
                                        <p:tgtEl>
                                          <p:spTgt spid="27679"/>
                                        </p:tgtEl>
                                        <p:attrNameLst>
                                          <p:attrName>ppt_y</p:attrName>
                                        </p:attrNameLst>
                                      </p:cBhvr>
                                      <p:tavLst>
                                        <p:tav tm="0">
                                          <p:val>
                                            <p:strVal val="#ppt_y+.1"/>
                                          </p:val>
                                        </p:tav>
                                        <p:tav tm="100000">
                                          <p:val>
                                            <p:strVal val="#ppt_y"/>
                                          </p:val>
                                        </p:tav>
                                      </p:tavLst>
                                    </p:anim>
                                  </p:childTnLst>
                                </p:cTn>
                              </p:par>
                              <p:par>
                                <p:cTn id="20" presetID="26" presetClass="emph" presetSubtype="0" repeatCount="indefinite" fill="hold" nodeType="withEffect">
                                  <p:stCondLst>
                                    <p:cond delay="0"/>
                                  </p:stCondLst>
                                  <p:childTnLst>
                                    <p:animEffect transition="out" filter="fade">
                                      <p:cBhvr>
                                        <p:cTn id="21" dur="3000" tmFilter="0, 0; .2, .5; .8, .5; 1, 0"/>
                                        <p:tgtEl>
                                          <p:spTgt spid="60431"/>
                                        </p:tgtEl>
                                      </p:cBhvr>
                                    </p:animEffect>
                                    <p:animScale>
                                      <p:cBhvr>
                                        <p:cTn id="22" dur="1500" autoRev="1" fill="hold"/>
                                        <p:tgtEl>
                                          <p:spTgt spid="60431"/>
                                        </p:tgtEl>
                                      </p:cBhvr>
                                      <p:by x="105000" y="105000"/>
                                    </p:animScale>
                                  </p:childTnLst>
                                </p:cTn>
                              </p:par>
                              <p:par>
                                <p:cTn id="23" presetID="26" presetClass="emph" presetSubtype="0" repeatCount="indefinite" fill="hold" nodeType="withEffect">
                                  <p:stCondLst>
                                    <p:cond delay="0"/>
                                  </p:stCondLst>
                                  <p:childTnLst>
                                    <p:animEffect transition="out" filter="fade">
                                      <p:cBhvr>
                                        <p:cTn id="24" dur="3000" tmFilter="0, 0; .2, .5; .8, .5; 1, 0"/>
                                        <p:tgtEl>
                                          <p:spTgt spid="2"/>
                                        </p:tgtEl>
                                      </p:cBhvr>
                                    </p:animEffect>
                                    <p:animScale>
                                      <p:cBhvr>
                                        <p:cTn id="25" dur="1500" autoRev="1" fill="hold"/>
                                        <p:tgtEl>
                                          <p:spTgt spid="2"/>
                                        </p:tgtEl>
                                      </p:cBhvr>
                                      <p:by x="105000" y="105000"/>
                                    </p:animScale>
                                  </p:childTnLst>
                                </p:cTn>
                              </p:par>
                              <p:par>
                                <p:cTn id="26" presetID="26" presetClass="emph" presetSubtype="0" repeatCount="indefinite" fill="hold" nodeType="withEffect">
                                  <p:stCondLst>
                                    <p:cond delay="0"/>
                                  </p:stCondLst>
                                  <p:childTnLst>
                                    <p:animEffect transition="out" filter="fade">
                                      <p:cBhvr>
                                        <p:cTn id="27" dur="3000" tmFilter="0, 0; .2, .5; .8, .5; 1, 0"/>
                                        <p:tgtEl>
                                          <p:spTgt spid="3"/>
                                        </p:tgtEl>
                                      </p:cBhvr>
                                    </p:animEffect>
                                    <p:animScale>
                                      <p:cBhvr>
                                        <p:cTn id="28" dur="1500" autoRev="1" fill="hold"/>
                                        <p:tgtEl>
                                          <p:spTgt spid="3"/>
                                        </p:tgtEl>
                                      </p:cBhvr>
                                      <p:by x="105000" y="105000"/>
                                    </p:animScale>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27680"/>
                                        </p:tgtEl>
                                        <p:attrNameLst>
                                          <p:attrName>style.visibility</p:attrName>
                                        </p:attrNameLst>
                                      </p:cBhvr>
                                      <p:to>
                                        <p:strVal val="visible"/>
                                      </p:to>
                                    </p:set>
                                    <p:animEffect transition="in" filter="fade">
                                      <p:cBhvr>
                                        <p:cTn id="33" dur="1000"/>
                                        <p:tgtEl>
                                          <p:spTgt spid="27680"/>
                                        </p:tgtEl>
                                      </p:cBhvr>
                                    </p:animEffect>
                                    <p:anim calcmode="lin" valueType="num">
                                      <p:cBhvr>
                                        <p:cTn id="34" dur="1000" fill="hold"/>
                                        <p:tgtEl>
                                          <p:spTgt spid="27680"/>
                                        </p:tgtEl>
                                        <p:attrNameLst>
                                          <p:attrName>ppt_x</p:attrName>
                                        </p:attrNameLst>
                                      </p:cBhvr>
                                      <p:tavLst>
                                        <p:tav tm="0">
                                          <p:val>
                                            <p:strVal val="#ppt_x"/>
                                          </p:val>
                                        </p:tav>
                                        <p:tav tm="100000">
                                          <p:val>
                                            <p:strVal val="#ppt_x"/>
                                          </p:val>
                                        </p:tav>
                                      </p:tavLst>
                                    </p:anim>
                                    <p:anim calcmode="lin" valueType="num">
                                      <p:cBhvr>
                                        <p:cTn id="35" dur="1000" fill="hold"/>
                                        <p:tgtEl>
                                          <p:spTgt spid="27680"/>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grpId="0" nodeType="clickEffect">
                                  <p:stCondLst>
                                    <p:cond delay="0"/>
                                  </p:stCondLst>
                                  <p:childTnLst>
                                    <p:set>
                                      <p:cBhvr>
                                        <p:cTn id="39" dur="1" fill="hold">
                                          <p:stCondLst>
                                            <p:cond delay="0"/>
                                          </p:stCondLst>
                                        </p:cTn>
                                        <p:tgtEl>
                                          <p:spTgt spid="27681"/>
                                        </p:tgtEl>
                                        <p:attrNameLst>
                                          <p:attrName>style.visibility</p:attrName>
                                        </p:attrNameLst>
                                      </p:cBhvr>
                                      <p:to>
                                        <p:strVal val="visible"/>
                                      </p:to>
                                    </p:set>
                                    <p:anim calcmode="lin" valueType="num">
                                      <p:cBhvr additive="base">
                                        <p:cTn id="40" dur="500" fill="hold"/>
                                        <p:tgtEl>
                                          <p:spTgt spid="27681"/>
                                        </p:tgtEl>
                                        <p:attrNameLst>
                                          <p:attrName>ppt_x</p:attrName>
                                        </p:attrNameLst>
                                      </p:cBhvr>
                                      <p:tavLst>
                                        <p:tav tm="0">
                                          <p:val>
                                            <p:strVal val="#ppt_x"/>
                                          </p:val>
                                        </p:tav>
                                        <p:tav tm="100000">
                                          <p:val>
                                            <p:strVal val="#ppt_x"/>
                                          </p:val>
                                        </p:tav>
                                      </p:tavLst>
                                    </p:anim>
                                    <p:anim calcmode="lin" valueType="num">
                                      <p:cBhvr additive="base">
                                        <p:cTn id="41" dur="500" fill="hold"/>
                                        <p:tgtEl>
                                          <p:spTgt spid="27681"/>
                                        </p:tgtEl>
                                        <p:attrNameLst>
                                          <p:attrName>ppt_y</p:attrName>
                                        </p:attrNameLst>
                                      </p:cBhvr>
                                      <p:tavLst>
                                        <p:tav tm="0">
                                          <p:val>
                                            <p:strVal val="1+#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grpId="0" nodeType="clickEffect">
                                  <p:stCondLst>
                                    <p:cond delay="0"/>
                                  </p:stCondLst>
                                  <p:childTnLst>
                                    <p:set>
                                      <p:cBhvr>
                                        <p:cTn id="45" dur="1" fill="hold">
                                          <p:stCondLst>
                                            <p:cond delay="0"/>
                                          </p:stCondLst>
                                        </p:cTn>
                                        <p:tgtEl>
                                          <p:spTgt spid="27682"/>
                                        </p:tgtEl>
                                        <p:attrNameLst>
                                          <p:attrName>style.visibility</p:attrName>
                                        </p:attrNameLst>
                                      </p:cBhvr>
                                      <p:to>
                                        <p:strVal val="visible"/>
                                      </p:to>
                                    </p:set>
                                    <p:anim calcmode="lin" valueType="num">
                                      <p:cBhvr additive="base">
                                        <p:cTn id="46" dur="500" fill="hold"/>
                                        <p:tgtEl>
                                          <p:spTgt spid="27682"/>
                                        </p:tgtEl>
                                        <p:attrNameLst>
                                          <p:attrName>ppt_x</p:attrName>
                                        </p:attrNameLst>
                                      </p:cBhvr>
                                      <p:tavLst>
                                        <p:tav tm="0">
                                          <p:val>
                                            <p:strVal val="#ppt_x"/>
                                          </p:val>
                                        </p:tav>
                                        <p:tav tm="100000">
                                          <p:val>
                                            <p:strVal val="#ppt_x"/>
                                          </p:val>
                                        </p:tav>
                                      </p:tavLst>
                                    </p:anim>
                                    <p:anim calcmode="lin" valueType="num">
                                      <p:cBhvr additive="base">
                                        <p:cTn id="47" dur="500" fill="hold"/>
                                        <p:tgtEl>
                                          <p:spTgt spid="2768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75" grpId="0"/>
      <p:bldP spid="27679" grpId="0"/>
      <p:bldP spid="27680" grpId="0"/>
      <p:bldP spid="27681" grpId="0"/>
      <p:bldP spid="27682"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6387" name="Picture 3" descr="07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61116" y="4608163"/>
            <a:ext cx="394335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47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33598" y="1"/>
            <a:ext cx="7710407" cy="39649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5477" name="Text Box 5"/>
          <p:cNvSpPr txBox="1">
            <a:spLocks noChangeArrowheads="1"/>
          </p:cNvSpPr>
          <p:nvPr/>
        </p:nvSpPr>
        <p:spPr bwMode="auto">
          <a:xfrm>
            <a:off x="1962825" y="725853"/>
            <a:ext cx="2081019" cy="769441"/>
          </a:xfrm>
          <a:prstGeom prst="rect">
            <a:avLst/>
          </a:prstGeom>
          <a:noFill/>
          <a:ln w="19050" algn="ctr">
            <a:noFill/>
            <a:miter lim="800000"/>
            <a:headEnd/>
            <a:tailEnd/>
          </a:ln>
          <a:effectLst>
            <a:outerShdw dist="35921" dir="2700000" algn="ctr" rotWithShape="0">
              <a:schemeClr val="bg2"/>
            </a:outerShdw>
          </a:effectLst>
        </p:spPr>
        <p:txBody>
          <a:bodyPr wrap="none">
            <a:spAutoFit/>
          </a:bodyPr>
          <a:lstStyle/>
          <a:p>
            <a:pPr>
              <a:defRPr/>
            </a:pPr>
            <a:r>
              <a:rPr lang="en-US" sz="4400" b="1" dirty="0">
                <a:latin typeface="Times New Roman" pitchFamily="18" charset="0"/>
              </a:rPr>
              <a:t>Câu 5  :</a:t>
            </a:r>
          </a:p>
        </p:txBody>
      </p:sp>
    </p:spTree>
    <p:extLst>
      <p:ext uri="{BB962C8B-B14F-4D97-AF65-F5344CB8AC3E}">
        <p14:creationId xmlns:p14="http://schemas.microsoft.com/office/powerpoint/2010/main" val="353947665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5" presetClass="entr" presetSubtype="0" fill="hold" grpId="0" nodeType="clickEffect">
                                  <p:stCondLst>
                                    <p:cond delay="0"/>
                                  </p:stCondLst>
                                  <p:childTnLst>
                                    <p:set>
                                      <p:cBhvr>
                                        <p:cTn id="6" dur="1" fill="hold">
                                          <p:stCondLst>
                                            <p:cond delay="0"/>
                                          </p:stCondLst>
                                        </p:cTn>
                                        <p:tgtEl>
                                          <p:spTgt spid="105477"/>
                                        </p:tgtEl>
                                        <p:attrNameLst>
                                          <p:attrName>style.visibility</p:attrName>
                                        </p:attrNameLst>
                                      </p:cBhvr>
                                      <p:to>
                                        <p:strVal val="visible"/>
                                      </p:to>
                                    </p:set>
                                    <p:anim calcmode="lin" valueType="num">
                                      <p:cBhvr>
                                        <p:cTn id="7" dur="500" decel="50000" fill="hold">
                                          <p:stCondLst>
                                            <p:cond delay="0"/>
                                          </p:stCondLst>
                                        </p:cTn>
                                        <p:tgtEl>
                                          <p:spTgt spid="105477"/>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105477"/>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105477"/>
                                        </p:tgtEl>
                                        <p:attrNameLst>
                                          <p:attrName>ppt_w</p:attrName>
                                        </p:attrNameLst>
                                      </p:cBhvr>
                                      <p:tavLst>
                                        <p:tav tm="0">
                                          <p:val>
                                            <p:strVal val="#ppt_w*.05"/>
                                          </p:val>
                                        </p:tav>
                                        <p:tav tm="100000">
                                          <p:val>
                                            <p:strVal val="#ppt_w"/>
                                          </p:val>
                                        </p:tav>
                                      </p:tavLst>
                                    </p:anim>
                                    <p:anim calcmode="lin" valueType="num">
                                      <p:cBhvr>
                                        <p:cTn id="10" dur="1000" fill="hold"/>
                                        <p:tgtEl>
                                          <p:spTgt spid="105477"/>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105477"/>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105477"/>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105477"/>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105477"/>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24" presetClass="entr" presetSubtype="0" fill="hold" nodeType="clickEffect">
                                  <p:stCondLst>
                                    <p:cond delay="0"/>
                                  </p:stCondLst>
                                  <p:childTnLst>
                                    <p:set>
                                      <p:cBhvr>
                                        <p:cTn id="18" dur="1" fill="hold">
                                          <p:stCondLst>
                                            <p:cond delay="0"/>
                                          </p:stCondLst>
                                        </p:cTn>
                                        <p:tgtEl>
                                          <p:spTgt spid="105476"/>
                                        </p:tgtEl>
                                        <p:attrNameLst>
                                          <p:attrName>style.visibility</p:attrName>
                                        </p:attrNameLst>
                                      </p:cBhvr>
                                      <p:to>
                                        <p:strVal val="visible"/>
                                      </p:to>
                                    </p:set>
                                    <p:anim to="" calcmode="lin" valueType="num">
                                      <p:cBhvr>
                                        <p:cTn id="19" dur="1" fill="hold"/>
                                        <p:tgtEl>
                                          <p:spTgt spid="105476"/>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47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Ban nhac bai hat Vui buoc tren duong x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91722311"/>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 Karaoke HD - VUI BƯỚC TRÊN ĐƯỜNG XA - Âm Nhạc Lớp 6 -- CD Chuẩn Bộ Giáo Dục">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8" y="0"/>
            <a:ext cx="9143999" cy="6309360"/>
          </a:xfrm>
        </p:spPr>
      </p:pic>
    </p:spTree>
    <p:extLst>
      <p:ext uri="{BB962C8B-B14F-4D97-AF65-F5344CB8AC3E}">
        <p14:creationId xmlns:p14="http://schemas.microsoft.com/office/powerpoint/2010/main" val="90547347"/>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Ban nhac bai hat Vui buoc tren duong x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2842401"/>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9131" y="0"/>
            <a:ext cx="5839955" cy="6858000"/>
          </a:xfrm>
          <a:prstGeom prst="rect">
            <a:avLst/>
          </a:prstGeom>
        </p:spPr>
      </p:pic>
      <p:sp>
        <p:nvSpPr>
          <p:cNvPr id="12" name="Cloud Callout 11"/>
          <p:cNvSpPr/>
          <p:nvPr/>
        </p:nvSpPr>
        <p:spPr>
          <a:xfrm rot="217939">
            <a:off x="3799923" y="112221"/>
            <a:ext cx="5074331" cy="3738136"/>
          </a:xfrm>
          <a:prstGeom prst="cloudCallout">
            <a:avLst>
              <a:gd name="adj1" fmla="val -52817"/>
              <a:gd name="adj2" fmla="val 67982"/>
            </a:avLst>
          </a:prstGeom>
          <a:blipFill>
            <a:blip r:embed="rId3"/>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Content Placeholder 2"/>
          <p:cNvSpPr txBox="1">
            <a:spLocks/>
          </p:cNvSpPr>
          <p:nvPr/>
        </p:nvSpPr>
        <p:spPr>
          <a:xfrm>
            <a:off x="4482394" y="1098712"/>
            <a:ext cx="4090106" cy="70856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3600" b="1" i="1" dirty="0" smtClean="0">
                <a:latin typeface="Times New Roman" panose="02020603050405020304" pitchFamily="18" charset="0"/>
                <a:cs typeface="Times New Roman" panose="02020603050405020304" pitchFamily="18" charset="0"/>
              </a:rPr>
              <a:t>Nào hãy </a:t>
            </a:r>
            <a:r>
              <a:rPr lang="en-US" sz="3600" b="1" i="1" smtClean="0">
                <a:latin typeface="Times New Roman" panose="02020603050405020304" pitchFamily="18" charset="0"/>
                <a:cs typeface="Times New Roman" panose="02020603050405020304" pitchFamily="18" charset="0"/>
              </a:rPr>
              <a:t>“tập hát kết hợp”</a:t>
            </a:r>
            <a:endParaRPr lang="en-US" sz="3600" i="1" dirty="0">
              <a:latin typeface="Times New Roman" panose="02020603050405020304" pitchFamily="18" charset="0"/>
              <a:cs typeface="Times New Roman" panose="02020603050405020304" pitchFamily="18" charset="0"/>
            </a:endParaRPr>
          </a:p>
        </p:txBody>
      </p:sp>
      <p:sp>
        <p:nvSpPr>
          <p:cNvPr id="14" name="TextBox 13"/>
          <p:cNvSpPr txBox="1"/>
          <p:nvPr/>
        </p:nvSpPr>
        <p:spPr>
          <a:xfrm>
            <a:off x="5331585" y="1704467"/>
            <a:ext cx="2881284" cy="1508105"/>
          </a:xfrm>
          <a:prstGeom prst="rect">
            <a:avLst/>
          </a:prstGeom>
          <a:noFill/>
        </p:spPr>
        <p:txBody>
          <a:bodyPr wrap="square" rtlCol="0">
            <a:spAutoFit/>
          </a:bodyPr>
          <a:lstStyle/>
          <a:p>
            <a:r>
              <a:rPr lang="en-US" sz="3600" i="1" dirty="0" smtClean="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G</a:t>
            </a:r>
            <a:r>
              <a:rPr lang="en-US" sz="3600" i="1" dirty="0" err="1" smtClean="0">
                <a:latin typeface="Times New Roman" panose="02020603050405020304" pitchFamily="18" charset="0"/>
                <a:cs typeface="Times New Roman" panose="02020603050405020304" pitchFamily="18" charset="0"/>
              </a:rPr>
              <a:t>õ</a:t>
            </a:r>
            <a:r>
              <a:rPr lang="en-US" sz="3600" i="1" dirty="0" smtClean="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theo</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phách</a:t>
            </a:r>
            <a:endParaRPr lang="en-US" sz="3600" i="1" dirty="0">
              <a:latin typeface="Times New Roman" panose="02020603050405020304" pitchFamily="18" charset="0"/>
              <a:cs typeface="Times New Roman" panose="02020603050405020304" pitchFamily="18" charset="0"/>
            </a:endParaRPr>
          </a:p>
          <a:p>
            <a:endParaRPr lang="en-US" sz="2000" i="1" dirty="0"/>
          </a:p>
        </p:txBody>
      </p:sp>
      <p:sp>
        <p:nvSpPr>
          <p:cNvPr id="15" name="TextBox 14"/>
          <p:cNvSpPr txBox="1"/>
          <p:nvPr/>
        </p:nvSpPr>
        <p:spPr>
          <a:xfrm>
            <a:off x="5256907" y="2323781"/>
            <a:ext cx="2774017" cy="1200329"/>
          </a:xfrm>
          <a:prstGeom prst="rect">
            <a:avLst/>
          </a:prstGeom>
          <a:noFill/>
        </p:spPr>
        <p:txBody>
          <a:bodyPr wrap="square" rtlCol="0">
            <a:spAutoFit/>
          </a:bodyPr>
          <a:lstStyle/>
          <a:p>
            <a:r>
              <a:rPr lang="en-US" sz="3600" i="1" dirty="0" smtClean="0">
                <a:latin typeface="Times New Roman" panose="02020603050405020304" pitchFamily="18" charset="0"/>
                <a:cs typeface="Times New Roman" panose="02020603050405020304" pitchFamily="18" charset="0"/>
              </a:rPr>
              <a:t>- </a:t>
            </a:r>
            <a:r>
              <a:rPr lang="en-US" sz="3600" i="1" dirty="0" err="1" smtClean="0">
                <a:latin typeface="Times New Roman" panose="02020603050405020304" pitchFamily="18" charset="0"/>
                <a:cs typeface="Times New Roman" panose="02020603050405020304" pitchFamily="18" charset="0"/>
              </a:rPr>
              <a:t>Gõ</a:t>
            </a:r>
            <a:r>
              <a:rPr lang="en-US" sz="3600" i="1" dirty="0" smtClean="0">
                <a:latin typeface="Times New Roman" panose="02020603050405020304" pitchFamily="18" charset="0"/>
                <a:cs typeface="Times New Roman" panose="02020603050405020304" pitchFamily="18" charset="0"/>
              </a:rPr>
              <a:t> </a:t>
            </a:r>
            <a:r>
              <a:rPr lang="en-US" sz="3600" i="1" err="1" smtClean="0">
                <a:latin typeface="Times New Roman" panose="02020603050405020304" pitchFamily="18" charset="0"/>
                <a:cs typeface="Times New Roman" panose="02020603050405020304" pitchFamily="18" charset="0"/>
              </a:rPr>
              <a:t>theo</a:t>
            </a:r>
            <a:r>
              <a:rPr lang="en-US" sz="3600" i="1" smtClean="0">
                <a:latin typeface="Times New Roman" panose="02020603050405020304" pitchFamily="18" charset="0"/>
                <a:cs typeface="Times New Roman" panose="02020603050405020304" pitchFamily="18" charset="0"/>
              </a:rPr>
              <a:t> nhịp</a:t>
            </a:r>
            <a:endParaRPr lang="en-US" sz="3600"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72164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fill="hold"/>
                                        <p:tgtEl>
                                          <p:spTgt spid="12"/>
                                        </p:tgtEl>
                                        <p:attrNameLst>
                                          <p:attrName>ppt_x</p:attrName>
                                        </p:attrNameLst>
                                      </p:cBhvr>
                                      <p:tavLst>
                                        <p:tav tm="0">
                                          <p:val>
                                            <p:strVal val="#ppt_x"/>
                                          </p:val>
                                        </p:tav>
                                        <p:tav tm="100000">
                                          <p:val>
                                            <p:strVal val="#ppt_x"/>
                                          </p:val>
                                        </p:tav>
                                      </p:tavLst>
                                    </p:anim>
                                    <p:anim calcmode="lin" valueType="num">
                                      <p:cBhvr additive="base">
                                        <p:cTn id="1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ppt_x"/>
                                          </p:val>
                                        </p:tav>
                                        <p:tav tm="100000">
                                          <p:val>
                                            <p:strVal val="#ppt_x"/>
                                          </p:val>
                                        </p:tav>
                                      </p:tavLst>
                                    </p:anim>
                                    <p:anim calcmode="lin" valueType="num">
                                      <p:cBhvr additive="base">
                                        <p:cTn id="2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additive="base">
                                        <p:cTn id="25" dur="500" fill="hold"/>
                                        <p:tgtEl>
                                          <p:spTgt spid="14"/>
                                        </p:tgtEl>
                                        <p:attrNameLst>
                                          <p:attrName>ppt_x</p:attrName>
                                        </p:attrNameLst>
                                      </p:cBhvr>
                                      <p:tavLst>
                                        <p:tav tm="0">
                                          <p:val>
                                            <p:strVal val="#ppt_x"/>
                                          </p:val>
                                        </p:tav>
                                        <p:tav tm="100000">
                                          <p:val>
                                            <p:strVal val="#ppt_x"/>
                                          </p:val>
                                        </p:tav>
                                      </p:tavLst>
                                    </p:anim>
                                    <p:anim calcmode="lin" valueType="num">
                                      <p:cBhvr additive="base">
                                        <p:cTn id="26"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additive="base">
                                        <p:cTn id="31" dur="500" fill="hold"/>
                                        <p:tgtEl>
                                          <p:spTgt spid="15"/>
                                        </p:tgtEl>
                                        <p:attrNameLst>
                                          <p:attrName>ppt_x</p:attrName>
                                        </p:attrNameLst>
                                      </p:cBhvr>
                                      <p:tavLst>
                                        <p:tav tm="0">
                                          <p:val>
                                            <p:strVal val="#ppt_x"/>
                                          </p:val>
                                        </p:tav>
                                        <p:tav tm="100000">
                                          <p:val>
                                            <p:strVal val="#ppt_x"/>
                                          </p:val>
                                        </p:tav>
                                      </p:tavLst>
                                    </p:anim>
                                    <p:anim calcmode="lin" valueType="num">
                                      <p:cBhvr additive="base">
                                        <p:cTn id="3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p:bldP spid="14" grpId="0"/>
      <p:bldP spid="15"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gradFill rotWithShape="0">
          <a:gsLst>
            <a:gs pos="0">
              <a:srgbClr val="9966FF"/>
            </a:gs>
            <a:gs pos="50000">
              <a:srgbClr val="FFFFFF"/>
            </a:gs>
            <a:gs pos="100000">
              <a:srgbClr val="9966FF"/>
            </a:gs>
          </a:gsLst>
          <a:lin ang="5400000" scaled="1"/>
        </a:gra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457200" y="-30160"/>
            <a:ext cx="8229600" cy="1143000"/>
          </a:xfrm>
        </p:spPr>
        <p:txBody>
          <a:bodyPr/>
          <a:lstStyle/>
          <a:p>
            <a:pPr eaLnBrk="1" hangingPunct="1"/>
            <a:r>
              <a:rPr lang="en-US" sz="3600" b="1" smtClean="0">
                <a:solidFill>
                  <a:srgbClr val="FF33CC"/>
                </a:solidFill>
                <a:latin typeface=".VnAvant" pitchFamily="34" charset="0"/>
              </a:rPr>
              <a:t>Vui bước trªn đường xa</a:t>
            </a:r>
          </a:p>
        </p:txBody>
      </p:sp>
      <p:graphicFrame>
        <p:nvGraphicFramePr>
          <p:cNvPr id="15364" name="Object 4"/>
          <p:cNvGraphicFramePr>
            <a:graphicFrameLocks noGrp="1" noChangeAspect="1"/>
          </p:cNvGraphicFramePr>
          <p:nvPr>
            <p:ph sz="half" idx="1"/>
          </p:nvPr>
        </p:nvGraphicFramePr>
        <p:xfrm>
          <a:off x="7086600" y="127003"/>
          <a:ext cx="2209800" cy="1839913"/>
        </p:xfrm>
        <a:graphic>
          <a:graphicData uri="http://schemas.openxmlformats.org/presentationml/2006/ole">
            <mc:AlternateContent xmlns:mc="http://schemas.openxmlformats.org/markup-compatibility/2006">
              <mc:Choice xmlns:v="urn:schemas-microsoft-com:vml" Requires="v">
                <p:oleObj spid="_x0000_s1036" name="CorelDRAW" r:id="rId4" imgW="30147158" imgH="20249937" progId="CorelDRAW.Graphic.12">
                  <p:embed/>
                </p:oleObj>
              </mc:Choice>
              <mc:Fallback>
                <p:oleObj name="CorelDRAW" r:id="rId4" imgW="30147158" imgH="20249937" progId="CorelDRAW.Graphic.12">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86600" y="127003"/>
                        <a:ext cx="2209800" cy="1839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15363"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6844" y="1518157"/>
            <a:ext cx="8534400" cy="48533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7" name="Text Box 7"/>
          <p:cNvSpPr txBox="1">
            <a:spLocks noChangeArrowheads="1"/>
          </p:cNvSpPr>
          <p:nvPr/>
        </p:nvSpPr>
        <p:spPr bwMode="auto">
          <a:xfrm>
            <a:off x="3671073" y="767013"/>
            <a:ext cx="3583033"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fontAlgn="base">
              <a:spcBef>
                <a:spcPct val="0"/>
              </a:spcBef>
              <a:spcAft>
                <a:spcPct val="0"/>
              </a:spcAft>
            </a:pPr>
            <a:r>
              <a:rPr lang="en-US" b="1" smtClean="0">
                <a:solidFill>
                  <a:srgbClr val="FF00FF"/>
                </a:solidFill>
                <a:latin typeface=".VnArial" pitchFamily="34" charset="0"/>
              </a:rPr>
              <a:t>Theo ®iÖu Lý con s¸o Gß C«ng</a:t>
            </a:r>
          </a:p>
          <a:p>
            <a:pPr algn="ctr" fontAlgn="base">
              <a:spcBef>
                <a:spcPct val="0"/>
              </a:spcBef>
              <a:spcAft>
                <a:spcPct val="0"/>
              </a:spcAft>
            </a:pPr>
            <a:r>
              <a:rPr lang="en-US" b="1" smtClean="0">
                <a:solidFill>
                  <a:srgbClr val="FF00FF"/>
                </a:solidFill>
                <a:latin typeface=".VnArial" pitchFamily="34" charset="0"/>
              </a:rPr>
              <a:t>§Æt lêi míi : Hoµng L©n</a:t>
            </a:r>
          </a:p>
        </p:txBody>
      </p:sp>
      <p:graphicFrame>
        <p:nvGraphicFramePr>
          <p:cNvPr id="7174" name="Object 13"/>
          <p:cNvGraphicFramePr>
            <a:graphicFrameLocks noGrp="1" noChangeAspect="1"/>
          </p:cNvGraphicFramePr>
          <p:nvPr>
            <p:ph sz="half" idx="2"/>
          </p:nvPr>
        </p:nvGraphicFramePr>
        <p:xfrm>
          <a:off x="2" y="0"/>
          <a:ext cx="2170113" cy="2209800"/>
        </p:xfrm>
        <a:graphic>
          <a:graphicData uri="http://schemas.openxmlformats.org/presentationml/2006/ole">
            <mc:AlternateContent xmlns:mc="http://schemas.openxmlformats.org/markup-compatibility/2006">
              <mc:Choice xmlns:v="urn:schemas-microsoft-com:vml" Requires="v">
                <p:oleObj spid="_x0000_s1037" name="CorelDRAW" r:id="rId7" imgW="31727242" imgH="32319041" progId="CorelDRAW.Graphic.12">
                  <p:embed/>
                </p:oleObj>
              </mc:Choice>
              <mc:Fallback>
                <p:oleObj name="CorelDRAW" r:id="rId7" imgW="31727242" imgH="32319041" progId="CorelDRAW.Graphic.12">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 y="0"/>
                        <a:ext cx="2170113" cy="2209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15378" name="Bai_hat_Vui_buoc_tren_duong_xa_(Theo_dieu_Li_con_sao_Go_Cong_-_Dan_ca_Nam_Bo)_(Nhac_dem).mp3">
            <a:hlinkClick r:id="" action="ppaction://media"/>
          </p:cNvPr>
          <p:cNvPicPr>
            <a:picLocks noRot="1" noChangeAspect="1" noChangeArrowheads="1"/>
          </p:cNvPicPr>
          <p:nvPr>
            <a:audioFile r:link="rId2"/>
          </p:nvPr>
        </p:nvPicPr>
        <p:blipFill>
          <a:blip r:embed="rId9">
            <a:extLst>
              <a:ext uri="{28A0092B-C50C-407E-A947-70E740481C1C}">
                <a14:useLocalDpi xmlns:a14="http://schemas.microsoft.com/office/drawing/2010/main" val="0"/>
              </a:ext>
            </a:extLst>
          </a:blip>
          <a:srcRect/>
          <a:stretch>
            <a:fillRect/>
          </a:stretch>
        </p:blipFill>
        <p:spPr bwMode="auto">
          <a:xfrm>
            <a:off x="7543800" y="15240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2803686" y="2499848"/>
            <a:ext cx="338554" cy="369332"/>
          </a:xfrm>
          <a:prstGeom prst="rect">
            <a:avLst/>
          </a:prstGeom>
          <a:noFill/>
        </p:spPr>
        <p:txBody>
          <a:bodyPr wrap="none" rtlCol="0">
            <a:spAutoFit/>
          </a:bodyPr>
          <a:lstStyle/>
          <a:p>
            <a:r>
              <a:rPr lang="en-US" b="1" smtClean="0">
                <a:solidFill>
                  <a:srgbClr val="FF0000"/>
                </a:solidFill>
              </a:rPr>
              <a:t>X</a:t>
            </a:r>
            <a:endParaRPr lang="en-US" b="1">
              <a:solidFill>
                <a:srgbClr val="FF0000"/>
              </a:solidFill>
            </a:endParaRPr>
          </a:p>
        </p:txBody>
      </p:sp>
      <p:sp>
        <p:nvSpPr>
          <p:cNvPr id="9" name="TextBox 8"/>
          <p:cNvSpPr txBox="1"/>
          <p:nvPr/>
        </p:nvSpPr>
        <p:spPr>
          <a:xfrm>
            <a:off x="4118952" y="2499848"/>
            <a:ext cx="338554" cy="369332"/>
          </a:xfrm>
          <a:prstGeom prst="rect">
            <a:avLst/>
          </a:prstGeom>
          <a:noFill/>
        </p:spPr>
        <p:txBody>
          <a:bodyPr wrap="none" rtlCol="0">
            <a:spAutoFit/>
          </a:bodyPr>
          <a:lstStyle/>
          <a:p>
            <a:r>
              <a:rPr lang="en-US" b="1" smtClean="0">
                <a:solidFill>
                  <a:srgbClr val="FF0000"/>
                </a:solidFill>
              </a:rPr>
              <a:t>X</a:t>
            </a:r>
            <a:endParaRPr lang="en-US" b="1">
              <a:solidFill>
                <a:srgbClr val="FF0000"/>
              </a:solidFill>
            </a:endParaRPr>
          </a:p>
        </p:txBody>
      </p:sp>
      <p:sp>
        <p:nvSpPr>
          <p:cNvPr id="12" name="TextBox 11"/>
          <p:cNvSpPr txBox="1"/>
          <p:nvPr/>
        </p:nvSpPr>
        <p:spPr>
          <a:xfrm>
            <a:off x="7093842" y="2514473"/>
            <a:ext cx="338554" cy="369332"/>
          </a:xfrm>
          <a:prstGeom prst="rect">
            <a:avLst/>
          </a:prstGeom>
          <a:noFill/>
        </p:spPr>
        <p:txBody>
          <a:bodyPr wrap="none" rtlCol="0">
            <a:spAutoFit/>
          </a:bodyPr>
          <a:lstStyle/>
          <a:p>
            <a:r>
              <a:rPr lang="en-US" b="1" smtClean="0">
                <a:solidFill>
                  <a:srgbClr val="FF0000"/>
                </a:solidFill>
              </a:rPr>
              <a:t>X</a:t>
            </a:r>
            <a:endParaRPr lang="en-US" b="1">
              <a:solidFill>
                <a:srgbClr val="FF0000"/>
              </a:solidFill>
            </a:endParaRPr>
          </a:p>
        </p:txBody>
      </p:sp>
      <p:sp>
        <p:nvSpPr>
          <p:cNvPr id="13" name="TextBox 12"/>
          <p:cNvSpPr txBox="1"/>
          <p:nvPr/>
        </p:nvSpPr>
        <p:spPr>
          <a:xfrm>
            <a:off x="2676728" y="4636350"/>
            <a:ext cx="338554" cy="369332"/>
          </a:xfrm>
          <a:prstGeom prst="rect">
            <a:avLst/>
          </a:prstGeom>
          <a:noFill/>
        </p:spPr>
        <p:txBody>
          <a:bodyPr wrap="none" rtlCol="0">
            <a:spAutoFit/>
          </a:bodyPr>
          <a:lstStyle/>
          <a:p>
            <a:r>
              <a:rPr lang="en-US" b="1" smtClean="0">
                <a:solidFill>
                  <a:srgbClr val="FF0000"/>
                </a:solidFill>
              </a:rPr>
              <a:t>X</a:t>
            </a:r>
            <a:endParaRPr lang="en-US" b="1">
              <a:solidFill>
                <a:srgbClr val="FF0000"/>
              </a:solidFill>
            </a:endParaRPr>
          </a:p>
        </p:txBody>
      </p:sp>
      <p:sp>
        <p:nvSpPr>
          <p:cNvPr id="14" name="TextBox 13"/>
          <p:cNvSpPr txBox="1"/>
          <p:nvPr/>
        </p:nvSpPr>
        <p:spPr>
          <a:xfrm>
            <a:off x="1261167" y="4636350"/>
            <a:ext cx="338554" cy="369332"/>
          </a:xfrm>
          <a:prstGeom prst="rect">
            <a:avLst/>
          </a:prstGeom>
          <a:noFill/>
        </p:spPr>
        <p:txBody>
          <a:bodyPr wrap="none" rtlCol="0">
            <a:spAutoFit/>
          </a:bodyPr>
          <a:lstStyle/>
          <a:p>
            <a:r>
              <a:rPr lang="en-US" b="1" smtClean="0">
                <a:solidFill>
                  <a:srgbClr val="FF0000"/>
                </a:solidFill>
              </a:rPr>
              <a:t>X</a:t>
            </a:r>
            <a:endParaRPr lang="en-US" b="1">
              <a:solidFill>
                <a:srgbClr val="FF0000"/>
              </a:solidFill>
            </a:endParaRPr>
          </a:p>
        </p:txBody>
      </p:sp>
      <p:sp>
        <p:nvSpPr>
          <p:cNvPr id="15" name="TextBox 14"/>
          <p:cNvSpPr txBox="1"/>
          <p:nvPr/>
        </p:nvSpPr>
        <p:spPr>
          <a:xfrm flipH="1">
            <a:off x="5995015" y="4577735"/>
            <a:ext cx="203564" cy="369332"/>
          </a:xfrm>
          <a:prstGeom prst="rect">
            <a:avLst/>
          </a:prstGeom>
          <a:noFill/>
        </p:spPr>
        <p:txBody>
          <a:bodyPr wrap="square" rtlCol="0">
            <a:spAutoFit/>
          </a:bodyPr>
          <a:lstStyle/>
          <a:p>
            <a:r>
              <a:rPr lang="en-US" b="1" smtClean="0">
                <a:solidFill>
                  <a:srgbClr val="FF0000"/>
                </a:solidFill>
              </a:rPr>
              <a:t>X</a:t>
            </a:r>
            <a:endParaRPr lang="en-US" b="1">
              <a:solidFill>
                <a:srgbClr val="FF0000"/>
              </a:solidFill>
            </a:endParaRPr>
          </a:p>
        </p:txBody>
      </p:sp>
      <p:sp>
        <p:nvSpPr>
          <p:cNvPr id="16" name="TextBox 15"/>
          <p:cNvSpPr txBox="1"/>
          <p:nvPr/>
        </p:nvSpPr>
        <p:spPr>
          <a:xfrm>
            <a:off x="4571539" y="4545397"/>
            <a:ext cx="34290" cy="369332"/>
          </a:xfrm>
          <a:prstGeom prst="rect">
            <a:avLst/>
          </a:prstGeom>
          <a:noFill/>
        </p:spPr>
        <p:txBody>
          <a:bodyPr wrap="square" rtlCol="0">
            <a:spAutoFit/>
          </a:bodyPr>
          <a:lstStyle/>
          <a:p>
            <a:r>
              <a:rPr lang="en-US" b="1" smtClean="0">
                <a:solidFill>
                  <a:srgbClr val="FF0000"/>
                </a:solidFill>
              </a:rPr>
              <a:t>X</a:t>
            </a:r>
            <a:endParaRPr lang="en-US" b="1">
              <a:solidFill>
                <a:srgbClr val="FF0000"/>
              </a:solidFill>
            </a:endParaRPr>
          </a:p>
        </p:txBody>
      </p:sp>
      <p:sp>
        <p:nvSpPr>
          <p:cNvPr id="17" name="TextBox 16"/>
          <p:cNvSpPr txBox="1"/>
          <p:nvPr/>
        </p:nvSpPr>
        <p:spPr>
          <a:xfrm flipH="1">
            <a:off x="7442018" y="4797570"/>
            <a:ext cx="203564" cy="369332"/>
          </a:xfrm>
          <a:prstGeom prst="rect">
            <a:avLst/>
          </a:prstGeom>
          <a:noFill/>
        </p:spPr>
        <p:txBody>
          <a:bodyPr wrap="square" rtlCol="0">
            <a:spAutoFit/>
          </a:bodyPr>
          <a:lstStyle/>
          <a:p>
            <a:r>
              <a:rPr lang="en-US" b="1" smtClean="0">
                <a:solidFill>
                  <a:srgbClr val="FF0000"/>
                </a:solidFill>
              </a:rPr>
              <a:t>X</a:t>
            </a:r>
            <a:endParaRPr lang="en-US" b="1">
              <a:solidFill>
                <a:srgbClr val="FF0000"/>
              </a:solidFill>
            </a:endParaRPr>
          </a:p>
        </p:txBody>
      </p:sp>
      <p:sp>
        <p:nvSpPr>
          <p:cNvPr id="18" name="TextBox 17"/>
          <p:cNvSpPr txBox="1"/>
          <p:nvPr/>
        </p:nvSpPr>
        <p:spPr>
          <a:xfrm flipH="1">
            <a:off x="1388125" y="6025551"/>
            <a:ext cx="203564" cy="369332"/>
          </a:xfrm>
          <a:prstGeom prst="rect">
            <a:avLst/>
          </a:prstGeom>
          <a:noFill/>
        </p:spPr>
        <p:txBody>
          <a:bodyPr wrap="square" rtlCol="0">
            <a:spAutoFit/>
          </a:bodyPr>
          <a:lstStyle/>
          <a:p>
            <a:r>
              <a:rPr lang="en-US" b="1" smtClean="0">
                <a:solidFill>
                  <a:srgbClr val="FF0000"/>
                </a:solidFill>
              </a:rPr>
              <a:t>X</a:t>
            </a:r>
            <a:endParaRPr lang="en-US" b="1">
              <a:solidFill>
                <a:srgbClr val="FF0000"/>
              </a:solidFill>
            </a:endParaRPr>
          </a:p>
        </p:txBody>
      </p:sp>
      <p:sp>
        <p:nvSpPr>
          <p:cNvPr id="19" name="TextBox 18"/>
          <p:cNvSpPr txBox="1"/>
          <p:nvPr/>
        </p:nvSpPr>
        <p:spPr>
          <a:xfrm flipH="1">
            <a:off x="3480694" y="5814537"/>
            <a:ext cx="203564" cy="369332"/>
          </a:xfrm>
          <a:prstGeom prst="rect">
            <a:avLst/>
          </a:prstGeom>
          <a:noFill/>
        </p:spPr>
        <p:txBody>
          <a:bodyPr wrap="square" rtlCol="0">
            <a:spAutoFit/>
          </a:bodyPr>
          <a:lstStyle/>
          <a:p>
            <a:r>
              <a:rPr lang="en-US" b="1" smtClean="0">
                <a:solidFill>
                  <a:srgbClr val="FF0000"/>
                </a:solidFill>
              </a:rPr>
              <a:t>X</a:t>
            </a:r>
            <a:endParaRPr lang="en-US" b="1">
              <a:solidFill>
                <a:srgbClr val="FF0000"/>
              </a:solidFill>
            </a:endParaRPr>
          </a:p>
        </p:txBody>
      </p:sp>
      <p:sp>
        <p:nvSpPr>
          <p:cNvPr id="20" name="TextBox 19"/>
          <p:cNvSpPr txBox="1"/>
          <p:nvPr/>
        </p:nvSpPr>
        <p:spPr>
          <a:xfrm flipH="1">
            <a:off x="5462589" y="6025551"/>
            <a:ext cx="203564" cy="369332"/>
          </a:xfrm>
          <a:prstGeom prst="rect">
            <a:avLst/>
          </a:prstGeom>
          <a:noFill/>
        </p:spPr>
        <p:txBody>
          <a:bodyPr wrap="square" rtlCol="0">
            <a:spAutoFit/>
          </a:bodyPr>
          <a:lstStyle/>
          <a:p>
            <a:r>
              <a:rPr lang="en-US" b="1" smtClean="0">
                <a:solidFill>
                  <a:srgbClr val="FF0000"/>
                </a:solidFill>
              </a:rPr>
              <a:t>X</a:t>
            </a:r>
            <a:endParaRPr lang="en-US" b="1">
              <a:solidFill>
                <a:srgbClr val="FF0000"/>
              </a:solidFill>
            </a:endParaRPr>
          </a:p>
        </p:txBody>
      </p:sp>
      <p:sp>
        <p:nvSpPr>
          <p:cNvPr id="21" name="TextBox 20"/>
          <p:cNvSpPr txBox="1"/>
          <p:nvPr/>
        </p:nvSpPr>
        <p:spPr>
          <a:xfrm flipH="1">
            <a:off x="7594418" y="5905379"/>
            <a:ext cx="203564" cy="369332"/>
          </a:xfrm>
          <a:prstGeom prst="rect">
            <a:avLst/>
          </a:prstGeom>
          <a:noFill/>
        </p:spPr>
        <p:txBody>
          <a:bodyPr wrap="square" rtlCol="0">
            <a:spAutoFit/>
          </a:bodyPr>
          <a:lstStyle/>
          <a:p>
            <a:r>
              <a:rPr lang="en-US" b="1" smtClean="0">
                <a:solidFill>
                  <a:srgbClr val="FF0000"/>
                </a:solidFill>
              </a:rPr>
              <a:t>X</a:t>
            </a:r>
            <a:endParaRPr lang="en-US" b="1">
              <a:solidFill>
                <a:srgbClr val="FF0000"/>
              </a:solidFill>
            </a:endParaRPr>
          </a:p>
        </p:txBody>
      </p:sp>
    </p:spTree>
    <p:extLst>
      <p:ext uri="{BB962C8B-B14F-4D97-AF65-F5344CB8AC3E}">
        <p14:creationId xmlns:p14="http://schemas.microsoft.com/office/powerpoint/2010/main" val="1798058758"/>
      </p:ext>
    </p:extLst>
  </p:cSld>
  <p:clrMapOvr>
    <a:masterClrMapping/>
  </p:clrMapOvr>
  <p:transition>
    <p:cover dir="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15362"/>
                                        </p:tgtEl>
                                        <p:attrNameLst>
                                          <p:attrName>style.visibility</p:attrName>
                                        </p:attrNameLst>
                                      </p:cBhvr>
                                      <p:to>
                                        <p:strVal val="visible"/>
                                      </p:to>
                                    </p:set>
                                    <p:anim calcmode="lin" valueType="num">
                                      <p:cBhvr>
                                        <p:cTn id="7" dur="1000" fill="hold"/>
                                        <p:tgtEl>
                                          <p:spTgt spid="15362"/>
                                        </p:tgtEl>
                                        <p:attrNameLst>
                                          <p:attrName>ppt_w</p:attrName>
                                        </p:attrNameLst>
                                      </p:cBhvr>
                                      <p:tavLst>
                                        <p:tav tm="0">
                                          <p:val>
                                            <p:strVal val="#ppt_w+.3"/>
                                          </p:val>
                                        </p:tav>
                                        <p:tav tm="100000">
                                          <p:val>
                                            <p:strVal val="#ppt_w"/>
                                          </p:val>
                                        </p:tav>
                                      </p:tavLst>
                                    </p:anim>
                                    <p:anim calcmode="lin" valueType="num">
                                      <p:cBhvr>
                                        <p:cTn id="8" dur="1000" fill="hold"/>
                                        <p:tgtEl>
                                          <p:spTgt spid="15362"/>
                                        </p:tgtEl>
                                        <p:attrNameLst>
                                          <p:attrName>ppt_h</p:attrName>
                                        </p:attrNameLst>
                                      </p:cBhvr>
                                      <p:tavLst>
                                        <p:tav tm="0">
                                          <p:val>
                                            <p:strVal val="#ppt_h"/>
                                          </p:val>
                                        </p:tav>
                                        <p:tav tm="100000">
                                          <p:val>
                                            <p:strVal val="#ppt_h"/>
                                          </p:val>
                                        </p:tav>
                                      </p:tavLst>
                                    </p:anim>
                                    <p:animEffect transition="in" filter="fade">
                                      <p:cBhvr>
                                        <p:cTn id="9" dur="1000"/>
                                        <p:tgtEl>
                                          <p:spTgt spid="15362"/>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41" presetClass="entr" presetSubtype="0" fill="hold" grpId="0" nodeType="clickEffect">
                                  <p:stCondLst>
                                    <p:cond delay="0"/>
                                  </p:stCondLst>
                                  <p:iterate type="lt">
                                    <p:tmPct val="10000"/>
                                  </p:iterate>
                                  <p:childTnLst>
                                    <p:set>
                                      <p:cBhvr>
                                        <p:cTn id="13" dur="1" fill="hold">
                                          <p:stCondLst>
                                            <p:cond delay="0"/>
                                          </p:stCondLst>
                                        </p:cTn>
                                        <p:tgtEl>
                                          <p:spTgt spid="15367"/>
                                        </p:tgtEl>
                                        <p:attrNameLst>
                                          <p:attrName>style.visibility</p:attrName>
                                        </p:attrNameLst>
                                      </p:cBhvr>
                                      <p:to>
                                        <p:strVal val="visible"/>
                                      </p:to>
                                    </p:set>
                                    <p:anim calcmode="lin" valueType="num">
                                      <p:cBhvr>
                                        <p:cTn id="14" dur="500" fill="hold"/>
                                        <p:tgtEl>
                                          <p:spTgt spid="15367"/>
                                        </p:tgtEl>
                                        <p:attrNameLst>
                                          <p:attrName>ppt_x</p:attrName>
                                        </p:attrNameLst>
                                      </p:cBhvr>
                                      <p:tavLst>
                                        <p:tav tm="0">
                                          <p:val>
                                            <p:strVal val="#ppt_x"/>
                                          </p:val>
                                        </p:tav>
                                        <p:tav tm="50000">
                                          <p:val>
                                            <p:strVal val="#ppt_x+.1"/>
                                          </p:val>
                                        </p:tav>
                                        <p:tav tm="100000">
                                          <p:val>
                                            <p:strVal val="#ppt_x"/>
                                          </p:val>
                                        </p:tav>
                                      </p:tavLst>
                                    </p:anim>
                                    <p:anim calcmode="lin" valueType="num">
                                      <p:cBhvr>
                                        <p:cTn id="15" dur="500" fill="hold"/>
                                        <p:tgtEl>
                                          <p:spTgt spid="15367"/>
                                        </p:tgtEl>
                                        <p:attrNameLst>
                                          <p:attrName>ppt_y</p:attrName>
                                        </p:attrNameLst>
                                      </p:cBhvr>
                                      <p:tavLst>
                                        <p:tav tm="0">
                                          <p:val>
                                            <p:strVal val="#ppt_y"/>
                                          </p:val>
                                        </p:tav>
                                        <p:tav tm="100000">
                                          <p:val>
                                            <p:strVal val="#ppt_y"/>
                                          </p:val>
                                        </p:tav>
                                      </p:tavLst>
                                    </p:anim>
                                    <p:anim calcmode="lin" valueType="num">
                                      <p:cBhvr>
                                        <p:cTn id="16" dur="500" fill="hold"/>
                                        <p:tgtEl>
                                          <p:spTgt spid="15367"/>
                                        </p:tgtEl>
                                        <p:attrNameLst>
                                          <p:attrName>ppt_h</p:attrName>
                                        </p:attrNameLst>
                                      </p:cBhvr>
                                      <p:tavLst>
                                        <p:tav tm="0">
                                          <p:val>
                                            <p:strVal val="#ppt_h/10"/>
                                          </p:val>
                                        </p:tav>
                                        <p:tav tm="50000">
                                          <p:val>
                                            <p:strVal val="#ppt_h+.01"/>
                                          </p:val>
                                        </p:tav>
                                        <p:tav tm="100000">
                                          <p:val>
                                            <p:strVal val="#ppt_h"/>
                                          </p:val>
                                        </p:tav>
                                      </p:tavLst>
                                    </p:anim>
                                    <p:anim calcmode="lin" valueType="num">
                                      <p:cBhvr>
                                        <p:cTn id="17" dur="500" fill="hold"/>
                                        <p:tgtEl>
                                          <p:spTgt spid="15367"/>
                                        </p:tgtEl>
                                        <p:attrNameLst>
                                          <p:attrName>ppt_w</p:attrName>
                                        </p:attrNameLst>
                                      </p:cBhvr>
                                      <p:tavLst>
                                        <p:tav tm="0">
                                          <p:val>
                                            <p:strVal val="#ppt_w/10"/>
                                          </p:val>
                                        </p:tav>
                                        <p:tav tm="50000">
                                          <p:val>
                                            <p:strVal val="#ppt_w+.01"/>
                                          </p:val>
                                        </p:tav>
                                        <p:tav tm="100000">
                                          <p:val>
                                            <p:strVal val="#ppt_w"/>
                                          </p:val>
                                        </p:tav>
                                      </p:tavLst>
                                    </p:anim>
                                    <p:animEffect transition="in" filter="fade">
                                      <p:cBhvr>
                                        <p:cTn id="18" dur="500" tmFilter="0,0; .5, 1; 1, 1"/>
                                        <p:tgtEl>
                                          <p:spTgt spid="15367"/>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42" presetClass="entr" presetSubtype="0" fill="hold" nodeType="clickEffect">
                                  <p:stCondLst>
                                    <p:cond delay="0"/>
                                  </p:stCondLst>
                                  <p:childTnLst>
                                    <p:set>
                                      <p:cBhvr>
                                        <p:cTn id="22" dur="1" fill="hold">
                                          <p:stCondLst>
                                            <p:cond delay="0"/>
                                          </p:stCondLst>
                                        </p:cTn>
                                        <p:tgtEl>
                                          <p:spTgt spid="15363"/>
                                        </p:tgtEl>
                                        <p:attrNameLst>
                                          <p:attrName>style.visibility</p:attrName>
                                        </p:attrNameLst>
                                      </p:cBhvr>
                                      <p:to>
                                        <p:strVal val="visible"/>
                                      </p:to>
                                    </p:set>
                                    <p:animEffect transition="in" filter="fade">
                                      <p:cBhvr>
                                        <p:cTn id="23" dur="1000"/>
                                        <p:tgtEl>
                                          <p:spTgt spid="15363"/>
                                        </p:tgtEl>
                                      </p:cBhvr>
                                    </p:animEffect>
                                    <p:anim calcmode="lin" valueType="num">
                                      <p:cBhvr>
                                        <p:cTn id="24" dur="1000" fill="hold"/>
                                        <p:tgtEl>
                                          <p:spTgt spid="15363"/>
                                        </p:tgtEl>
                                        <p:attrNameLst>
                                          <p:attrName>ppt_x</p:attrName>
                                        </p:attrNameLst>
                                      </p:cBhvr>
                                      <p:tavLst>
                                        <p:tav tm="0">
                                          <p:val>
                                            <p:strVal val="#ppt_x"/>
                                          </p:val>
                                        </p:tav>
                                        <p:tav tm="100000">
                                          <p:val>
                                            <p:strVal val="#ppt_x"/>
                                          </p:val>
                                        </p:tav>
                                      </p:tavLst>
                                    </p:anim>
                                    <p:anim calcmode="lin" valueType="num">
                                      <p:cBhvr>
                                        <p:cTn id="25" dur="1000" fill="hold"/>
                                        <p:tgtEl>
                                          <p:spTgt spid="15363"/>
                                        </p:tgtEl>
                                        <p:attrNameLst>
                                          <p:attrName>ppt_y</p:attrName>
                                        </p:attrNameLst>
                                      </p:cBhvr>
                                      <p:tavLst>
                                        <p:tav tm="0">
                                          <p:val>
                                            <p:strVal val="#ppt_y+.1"/>
                                          </p:val>
                                        </p:tav>
                                        <p:tav tm="100000">
                                          <p:val>
                                            <p:strVal val="#ppt_y"/>
                                          </p:val>
                                        </p:tav>
                                      </p:tavLst>
                                    </p:anim>
                                  </p:childTnLst>
                                </p:cTn>
                              </p:par>
                              <p:par>
                                <p:cTn id="26" presetID="26" presetClass="emph" presetSubtype="0" repeatCount="2000" fill="hold" nodeType="withEffect">
                                  <p:stCondLst>
                                    <p:cond delay="0"/>
                                  </p:stCondLst>
                                  <p:childTnLst>
                                    <p:animEffect transition="out" filter="fade">
                                      <p:cBhvr>
                                        <p:cTn id="27" dur="500" tmFilter="0, 0; .2, .5; .8, .5; 1, 0"/>
                                        <p:tgtEl>
                                          <p:spTgt spid="15364"/>
                                        </p:tgtEl>
                                      </p:cBhvr>
                                    </p:animEffect>
                                    <p:animScale>
                                      <p:cBhvr>
                                        <p:cTn id="28" dur="250" autoRev="1" fill="hold"/>
                                        <p:tgtEl>
                                          <p:spTgt spid="1536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15378"/>
                    </p:tgtEl>
                  </p:cond>
                </p:stCondLst>
                <p:endSync evt="end" delay="0">
                  <p:rtn val="all"/>
                </p:endSync>
                <p:childTnLst>
                  <p:par>
                    <p:cTn id="30" fill="hold" nodeType="clickPar">
                      <p:stCondLst>
                        <p:cond delay="0"/>
                      </p:stCondLst>
                      <p:childTnLst>
                        <p:par>
                          <p:cTn id="31" fill="hold" nodeType="withGroup">
                            <p:stCondLst>
                              <p:cond delay="0"/>
                            </p:stCondLst>
                            <p:childTnLst>
                              <p:par>
                                <p:cTn id="32" presetID="1" presetClass="mediacall" presetSubtype="0" fill="hold" nodeType="clickEffect">
                                  <p:stCondLst>
                                    <p:cond delay="0"/>
                                  </p:stCondLst>
                                  <p:childTnLst>
                                    <p:cmd type="call" cmd="playFrom(0.0)">
                                      <p:cBhvr>
                                        <p:cTn id="33" dur="31210" fill="hold"/>
                                        <p:tgtEl>
                                          <p:spTgt spid="15378"/>
                                        </p:tgtEl>
                                      </p:cBhvr>
                                    </p:cmd>
                                  </p:childTnLst>
                                </p:cTn>
                              </p:par>
                            </p:childTnLst>
                          </p:cTn>
                        </p:par>
                      </p:childTnLst>
                    </p:cTn>
                  </p:par>
                </p:childTnLst>
              </p:cTn>
              <p:nextCondLst>
                <p:cond evt="onClick" delay="0">
                  <p:tgtEl>
                    <p:spTgt spid="15378"/>
                  </p:tgtEl>
                </p:cond>
              </p:nextCondLst>
            </p:seq>
            <p:audio>
              <p:cMediaNode>
                <p:cTn id="34" fill="hold" display="0">
                  <p:stCondLst>
                    <p:cond delay="indefinite"/>
                  </p:stCondLst>
                  <p:endCondLst>
                    <p:cond evt="onNext" delay="0">
                      <p:tgtEl>
                        <p:sldTgt/>
                      </p:tgtEl>
                    </p:cond>
                    <p:cond evt="onPrev" delay="0">
                      <p:tgtEl>
                        <p:sldTgt/>
                      </p:tgtEl>
                    </p:cond>
                    <p:cond evt="onStopAudio" delay="0">
                      <p:tgtEl>
                        <p:sldTgt/>
                      </p:tgtEl>
                    </p:cond>
                  </p:endCondLst>
                </p:cTn>
                <p:tgtEl>
                  <p:spTgt spid="15378"/>
                </p:tgtEl>
              </p:cMediaNode>
            </p:audio>
          </p:childTnLst>
        </p:cTn>
      </p:par>
    </p:tnLst>
    <p:bldLst>
      <p:bldP spid="15362" grpId="0"/>
      <p:bldP spid="1536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Theme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700"/>
            <a:ext cx="9144000" cy="687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9" name="WordArt 3"/>
          <p:cNvSpPr>
            <a:spLocks noChangeArrowheads="1" noChangeShapeType="1" noTextEdit="1"/>
          </p:cNvSpPr>
          <p:nvPr/>
        </p:nvSpPr>
        <p:spPr bwMode="auto">
          <a:xfrm>
            <a:off x="1600202" y="0"/>
            <a:ext cx="6257925" cy="2166938"/>
          </a:xfrm>
          <a:prstGeom prst="rect">
            <a:avLst/>
          </a:prstGeom>
        </p:spPr>
        <p:txBody>
          <a:bodyPr wrap="none" fromWordArt="1">
            <a:prstTxWarp prst="textCurveUp">
              <a:avLst>
                <a:gd name="adj" fmla="val 40356"/>
              </a:avLst>
            </a:prstTxWarp>
          </a:bodyPr>
          <a:lstStyle/>
          <a:p>
            <a:pPr algn="ctr" fontAlgn="base">
              <a:spcBef>
                <a:spcPct val="0"/>
              </a:spcBef>
              <a:spcAft>
                <a:spcPct val="0"/>
              </a:spcAft>
            </a:pPr>
            <a:r>
              <a:rPr lang="vi-VN" sz="3600" kern="10" smtClean="0">
                <a:ln w="12700">
                  <a:solidFill>
                    <a:srgbClr val="000000"/>
                  </a:solidFill>
                  <a:round/>
                  <a:headEnd/>
                  <a:tailEnd/>
                </a:ln>
                <a:gradFill rotWithShape="1">
                  <a:gsLst>
                    <a:gs pos="0">
                      <a:srgbClr val="FF0000"/>
                    </a:gs>
                    <a:gs pos="100000">
                      <a:srgbClr val="000000"/>
                    </a:gs>
                  </a:gsLst>
                  <a:lin ang="5400000" scaled="1"/>
                </a:gradFill>
                <a:effectLst>
                  <a:outerShdw dist="45791" dir="2021404" algn="ctr" rotWithShape="0">
                    <a:srgbClr val="808080">
                      <a:alpha val="79999"/>
                    </a:srgbClr>
                  </a:outerShdw>
                </a:effectLst>
                <a:cs typeface="Arial"/>
              </a:rPr>
              <a:t>Trò chơi:</a:t>
            </a:r>
          </a:p>
          <a:p>
            <a:pPr algn="ctr" fontAlgn="base">
              <a:spcBef>
                <a:spcPct val="0"/>
              </a:spcBef>
              <a:spcAft>
                <a:spcPct val="0"/>
              </a:spcAft>
            </a:pPr>
            <a:r>
              <a:rPr lang="vi-VN" sz="3600" kern="10" smtClean="0">
                <a:ln w="12700">
                  <a:solidFill>
                    <a:srgbClr val="000000"/>
                  </a:solidFill>
                  <a:round/>
                  <a:headEnd/>
                  <a:tailEnd/>
                </a:ln>
                <a:gradFill rotWithShape="1">
                  <a:gsLst>
                    <a:gs pos="0">
                      <a:srgbClr val="FF0000"/>
                    </a:gs>
                    <a:gs pos="100000">
                      <a:srgbClr val="000000"/>
                    </a:gs>
                  </a:gsLst>
                  <a:lin ang="5400000" scaled="1"/>
                </a:gradFill>
                <a:effectLst>
                  <a:outerShdw dist="45791" dir="2021404" algn="ctr" rotWithShape="0">
                    <a:srgbClr val="808080">
                      <a:alpha val="79999"/>
                    </a:srgbClr>
                  </a:outerShdw>
                </a:effectLst>
                <a:cs typeface="Arial"/>
              </a:rPr>
              <a:t> Nghe nhạc đoán câu hát</a:t>
            </a:r>
            <a:endParaRPr lang="en-US" sz="3600" kern="10" smtClean="0">
              <a:ln w="12700">
                <a:solidFill>
                  <a:srgbClr val="000000"/>
                </a:solidFill>
                <a:round/>
                <a:headEnd/>
                <a:tailEnd/>
              </a:ln>
              <a:gradFill rotWithShape="1">
                <a:gsLst>
                  <a:gs pos="0">
                    <a:srgbClr val="FF0000"/>
                  </a:gs>
                  <a:gs pos="100000">
                    <a:srgbClr val="000000"/>
                  </a:gs>
                </a:gsLst>
                <a:lin ang="5400000" scaled="1"/>
              </a:gradFill>
              <a:effectLst>
                <a:outerShdw dist="45791" dir="2021404" algn="ctr" rotWithShape="0">
                  <a:srgbClr val="808080">
                    <a:alpha val="79999"/>
                  </a:srgbClr>
                </a:outerShdw>
              </a:effectLst>
              <a:cs typeface="Arial"/>
            </a:endParaRPr>
          </a:p>
        </p:txBody>
      </p:sp>
      <p:pic>
        <p:nvPicPr>
          <p:cNvPr id="8196" name="Picture 12" descr="dancer animation"/>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5105400" y="4800610"/>
            <a:ext cx="3429000" cy="165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7" name="Picture 13" descr="animated guita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0" y="381000"/>
            <a:ext cx="2286000"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59623804"/>
      </p:ext>
    </p:extLst>
  </p:cSld>
  <p:clrMapOvr>
    <a:masterClrMapping/>
  </p:clrMapOvr>
  <p:transition>
    <p:cover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6" presetClass="entr" presetSubtype="0" fill="hold" grpId="0" nodeType="withEffect">
                                  <p:stCondLst>
                                    <p:cond delay="0"/>
                                  </p:stCondLst>
                                  <p:childTnLst>
                                    <p:set>
                                      <p:cBhvr>
                                        <p:cTn id="6" dur="1" fill="hold">
                                          <p:stCondLst>
                                            <p:cond delay="0"/>
                                          </p:stCondLst>
                                        </p:cTn>
                                        <p:tgtEl>
                                          <p:spTgt spid="4099"/>
                                        </p:tgtEl>
                                        <p:attrNameLst>
                                          <p:attrName>style.visibility</p:attrName>
                                        </p:attrNameLst>
                                      </p:cBhvr>
                                      <p:to>
                                        <p:strVal val="visible"/>
                                      </p:to>
                                    </p:set>
                                    <p:animEffect transition="in" filter="wipe(down)">
                                      <p:cBhvr>
                                        <p:cTn id="7" dur="580">
                                          <p:stCondLst>
                                            <p:cond delay="0"/>
                                          </p:stCondLst>
                                        </p:cTn>
                                        <p:tgtEl>
                                          <p:spTgt spid="4099"/>
                                        </p:tgtEl>
                                      </p:cBhvr>
                                    </p:animEffect>
                                    <p:anim calcmode="lin" valueType="num">
                                      <p:cBhvr>
                                        <p:cTn id="8" dur="1822" tmFilter="0,0; 0.14,0.36; 0.43,0.73; 0.71,0.91; 1.0,1.0">
                                          <p:stCondLst>
                                            <p:cond delay="0"/>
                                          </p:stCondLst>
                                        </p:cTn>
                                        <p:tgtEl>
                                          <p:spTgt spid="4099"/>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099"/>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099"/>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099"/>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099"/>
                                        </p:tgtEl>
                                        <p:attrNameLst>
                                          <p:attrName>ppt_y</p:attrName>
                                        </p:attrNameLst>
                                      </p:cBhvr>
                                      <p:tavLst>
                                        <p:tav tm="0" fmla="#ppt_y-sin(pi*$)/81">
                                          <p:val>
                                            <p:fltVal val="0"/>
                                          </p:val>
                                        </p:tav>
                                        <p:tav tm="100000">
                                          <p:val>
                                            <p:fltVal val="1"/>
                                          </p:val>
                                        </p:tav>
                                      </p:tavLst>
                                    </p:anim>
                                    <p:animScale>
                                      <p:cBhvr>
                                        <p:cTn id="13" dur="26">
                                          <p:stCondLst>
                                            <p:cond delay="650"/>
                                          </p:stCondLst>
                                        </p:cTn>
                                        <p:tgtEl>
                                          <p:spTgt spid="4099"/>
                                        </p:tgtEl>
                                      </p:cBhvr>
                                      <p:to x="100000" y="60000"/>
                                    </p:animScale>
                                    <p:animScale>
                                      <p:cBhvr>
                                        <p:cTn id="14" dur="166" decel="50000">
                                          <p:stCondLst>
                                            <p:cond delay="676"/>
                                          </p:stCondLst>
                                        </p:cTn>
                                        <p:tgtEl>
                                          <p:spTgt spid="4099"/>
                                        </p:tgtEl>
                                      </p:cBhvr>
                                      <p:to x="100000" y="100000"/>
                                    </p:animScale>
                                    <p:animScale>
                                      <p:cBhvr>
                                        <p:cTn id="15" dur="26">
                                          <p:stCondLst>
                                            <p:cond delay="1312"/>
                                          </p:stCondLst>
                                        </p:cTn>
                                        <p:tgtEl>
                                          <p:spTgt spid="4099"/>
                                        </p:tgtEl>
                                      </p:cBhvr>
                                      <p:to x="100000" y="80000"/>
                                    </p:animScale>
                                    <p:animScale>
                                      <p:cBhvr>
                                        <p:cTn id="16" dur="166" decel="50000">
                                          <p:stCondLst>
                                            <p:cond delay="1338"/>
                                          </p:stCondLst>
                                        </p:cTn>
                                        <p:tgtEl>
                                          <p:spTgt spid="4099"/>
                                        </p:tgtEl>
                                      </p:cBhvr>
                                      <p:to x="100000" y="100000"/>
                                    </p:animScale>
                                    <p:animScale>
                                      <p:cBhvr>
                                        <p:cTn id="17" dur="26">
                                          <p:stCondLst>
                                            <p:cond delay="1642"/>
                                          </p:stCondLst>
                                        </p:cTn>
                                        <p:tgtEl>
                                          <p:spTgt spid="4099"/>
                                        </p:tgtEl>
                                      </p:cBhvr>
                                      <p:to x="100000" y="90000"/>
                                    </p:animScale>
                                    <p:animScale>
                                      <p:cBhvr>
                                        <p:cTn id="18" dur="166" decel="50000">
                                          <p:stCondLst>
                                            <p:cond delay="1668"/>
                                          </p:stCondLst>
                                        </p:cTn>
                                        <p:tgtEl>
                                          <p:spTgt spid="4099"/>
                                        </p:tgtEl>
                                      </p:cBhvr>
                                      <p:to x="100000" y="100000"/>
                                    </p:animScale>
                                    <p:animScale>
                                      <p:cBhvr>
                                        <p:cTn id="19" dur="26">
                                          <p:stCondLst>
                                            <p:cond delay="1808"/>
                                          </p:stCondLst>
                                        </p:cTn>
                                        <p:tgtEl>
                                          <p:spTgt spid="4099"/>
                                        </p:tgtEl>
                                      </p:cBhvr>
                                      <p:to x="100000" y="95000"/>
                                    </p:animScale>
                                    <p:animScale>
                                      <p:cBhvr>
                                        <p:cTn id="20" dur="166" decel="50000">
                                          <p:stCondLst>
                                            <p:cond delay="1834"/>
                                          </p:stCondLst>
                                        </p:cTn>
                                        <p:tgtEl>
                                          <p:spTgt spid="4099"/>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9"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gradFill rotWithShape="0">
          <a:gsLst>
            <a:gs pos="0">
              <a:srgbClr val="9966FF"/>
            </a:gs>
            <a:gs pos="50000">
              <a:schemeClr val="bg1"/>
            </a:gs>
            <a:gs pos="100000">
              <a:srgbClr val="9966FF"/>
            </a:gs>
          </a:gsLst>
          <a:lin ang="18900000" scaled="1"/>
        </a:gradFill>
        <a:effectLst/>
      </p:bgPr>
    </p:bg>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0" y="274638"/>
            <a:ext cx="8153400" cy="1143000"/>
          </a:xfrm>
        </p:spPr>
        <p:txBody>
          <a:bodyPr/>
          <a:lstStyle/>
          <a:p>
            <a:pPr eaLnBrk="1" hangingPunct="1"/>
            <a:r>
              <a:rPr lang="en-US" b="1" smtClean="0">
                <a:solidFill>
                  <a:srgbClr val="FF9933"/>
                </a:solidFill>
              </a:rPr>
              <a:t>Nghe tiết tấu đoán câu hát</a:t>
            </a:r>
          </a:p>
        </p:txBody>
      </p:sp>
      <p:pic>
        <p:nvPicPr>
          <p:cNvPr id="1433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2571750"/>
            <a:ext cx="6934200" cy="1303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0" name="Text Box 4"/>
          <p:cNvSpPr txBox="1">
            <a:spLocks noChangeArrowheads="1"/>
          </p:cNvSpPr>
          <p:nvPr/>
        </p:nvSpPr>
        <p:spPr bwMode="auto">
          <a:xfrm>
            <a:off x="1409701" y="3792541"/>
            <a:ext cx="5763116"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2400" b="1" smtClean="0">
                <a:solidFill>
                  <a:srgbClr val="000000"/>
                </a:solidFill>
                <a:latin typeface=".VnArial" pitchFamily="34" charset="0"/>
              </a:rPr>
              <a:t>M</a:t>
            </a:r>
            <a:r>
              <a:rPr lang="en-US" sz="2000" b="1" smtClean="0">
                <a:solidFill>
                  <a:srgbClr val="000000"/>
                </a:solidFill>
                <a:latin typeface=".VnArial" pitchFamily="34" charset="0"/>
              </a:rPr>
              <a:t>u«n ng­êi chung mét     lêi        quyÕt     t©m</a:t>
            </a:r>
            <a:r>
              <a:rPr lang="en-US" sz="1400" smtClean="0">
                <a:solidFill>
                  <a:srgbClr val="000000"/>
                </a:solidFill>
                <a:latin typeface=".VnArial" pitchFamily="34" charset="0"/>
              </a:rPr>
              <a:t>   </a:t>
            </a:r>
          </a:p>
        </p:txBody>
      </p:sp>
      <p:sp>
        <p:nvSpPr>
          <p:cNvPr id="14341" name="Text Box 5"/>
          <p:cNvSpPr txBox="1">
            <a:spLocks noChangeArrowheads="1"/>
          </p:cNvSpPr>
          <p:nvPr/>
        </p:nvSpPr>
        <p:spPr bwMode="auto">
          <a:xfrm>
            <a:off x="1295400" y="4222751"/>
            <a:ext cx="5540556"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2000" b="1" smtClean="0">
                <a:solidFill>
                  <a:srgbClr val="000000"/>
                </a:solidFill>
                <a:latin typeface=".VnArial" pitchFamily="34" charset="0"/>
              </a:rPr>
              <a:t> Vai     kÒ        vai   nhÞp   nhµng    b­íc    ch©n</a:t>
            </a:r>
          </a:p>
        </p:txBody>
      </p:sp>
      <p:pic>
        <p:nvPicPr>
          <p:cNvPr id="14342"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76888" y="3743329"/>
            <a:ext cx="990600" cy="157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3" name="Text Box 7"/>
          <p:cNvSpPr txBox="1">
            <a:spLocks noChangeArrowheads="1"/>
          </p:cNvSpPr>
          <p:nvPr/>
        </p:nvSpPr>
        <p:spPr bwMode="auto">
          <a:xfrm>
            <a:off x="1546545" y="1622432"/>
            <a:ext cx="5882636"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fontAlgn="base">
              <a:spcBef>
                <a:spcPct val="0"/>
              </a:spcBef>
              <a:spcAft>
                <a:spcPct val="0"/>
              </a:spcAft>
            </a:pPr>
            <a:r>
              <a:rPr lang="en-US" sz="2800" b="1" smtClean="0">
                <a:solidFill>
                  <a:srgbClr val="FF00FF"/>
                </a:solidFill>
                <a:latin typeface="Times New Roman" pitchFamily="18" charset="0"/>
              </a:rPr>
              <a:t>ĐÂY LÀ ÂM HÌNH TIẾT TẤU </a:t>
            </a:r>
          </a:p>
          <a:p>
            <a:pPr algn="ctr" fontAlgn="base">
              <a:spcBef>
                <a:spcPct val="0"/>
              </a:spcBef>
              <a:spcAft>
                <a:spcPct val="0"/>
              </a:spcAft>
            </a:pPr>
            <a:r>
              <a:rPr lang="en-US" sz="2800" b="1" smtClean="0">
                <a:solidFill>
                  <a:srgbClr val="FF00FF"/>
                </a:solidFill>
                <a:latin typeface="Times New Roman" pitchFamily="18" charset="0"/>
              </a:rPr>
              <a:t>CỦA CÂU HÁT NÀO TA ĐÃ HỌC ?</a:t>
            </a:r>
          </a:p>
        </p:txBody>
      </p:sp>
      <p:sp>
        <p:nvSpPr>
          <p:cNvPr id="14344" name="Text Box 8"/>
          <p:cNvSpPr txBox="1">
            <a:spLocks noChangeArrowheads="1"/>
          </p:cNvSpPr>
          <p:nvPr/>
        </p:nvSpPr>
        <p:spPr bwMode="auto">
          <a:xfrm>
            <a:off x="2743200" y="4953008"/>
            <a:ext cx="59436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fontAlgn="base">
              <a:spcBef>
                <a:spcPct val="0"/>
              </a:spcBef>
              <a:spcAft>
                <a:spcPct val="0"/>
              </a:spcAft>
            </a:pPr>
            <a:r>
              <a:rPr lang="en-US" sz="2400" b="1" smtClean="0">
                <a:solidFill>
                  <a:srgbClr val="6666FF"/>
                </a:solidFill>
                <a:latin typeface=".VnAvant" pitchFamily="34" charset="0"/>
              </a:rPr>
              <a:t>Đ©y chÝnh  là hai c©u cuối trong bài h¸t </a:t>
            </a:r>
            <a:r>
              <a:rPr lang="en-US" sz="2400" b="1" smtClean="0">
                <a:solidFill>
                  <a:srgbClr val="FF9933"/>
                </a:solidFill>
                <a:latin typeface=".VnAvant" pitchFamily="34" charset="0"/>
              </a:rPr>
              <a:t>VUI BƯỚC TR£N ĐƯỜNG XA</a:t>
            </a:r>
            <a:endParaRPr lang="en-US" sz="3200" b="1" smtClean="0">
              <a:solidFill>
                <a:srgbClr val="FF9933"/>
              </a:solidFill>
              <a:latin typeface=".VnAvantH" pitchFamily="34" charset="0"/>
            </a:endParaRPr>
          </a:p>
        </p:txBody>
      </p:sp>
      <p:pic>
        <p:nvPicPr>
          <p:cNvPr id="14345" name="Picture 9" descr="arrow_jump_up_md_wht"/>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2092325" y="4994279"/>
            <a:ext cx="838200" cy="75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6" name="Picture 10" descr="Gramophone clip ar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4743458"/>
            <a:ext cx="2286000" cy="1719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7" name="Picture 11" descr="Wind-03-june"/>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7391400" y="127003"/>
            <a:ext cx="2057400" cy="181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1646938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14338"/>
                                        </p:tgtEl>
                                        <p:attrNameLst>
                                          <p:attrName>style.visibility</p:attrName>
                                        </p:attrNameLst>
                                      </p:cBhvr>
                                      <p:to>
                                        <p:strVal val="visible"/>
                                      </p:to>
                                    </p:set>
                                    <p:animEffect transition="in" filter="fade">
                                      <p:cBhvr>
                                        <p:cTn id="7" dur="1000"/>
                                        <p:tgtEl>
                                          <p:spTgt spid="14338"/>
                                        </p:tgtEl>
                                      </p:cBhvr>
                                    </p:animEffect>
                                    <p:anim calcmode="lin" valueType="num">
                                      <p:cBhvr>
                                        <p:cTn id="8" dur="1000" fill="hold"/>
                                        <p:tgtEl>
                                          <p:spTgt spid="14338"/>
                                        </p:tgtEl>
                                        <p:attrNameLst>
                                          <p:attrName>ppt_x</p:attrName>
                                        </p:attrNameLst>
                                      </p:cBhvr>
                                      <p:tavLst>
                                        <p:tav tm="0">
                                          <p:val>
                                            <p:strVal val="#ppt_x"/>
                                          </p:val>
                                        </p:tav>
                                        <p:tav tm="100000">
                                          <p:val>
                                            <p:strVal val="#ppt_x"/>
                                          </p:val>
                                        </p:tav>
                                      </p:tavLst>
                                    </p:anim>
                                    <p:anim calcmode="lin" valueType="num">
                                      <p:cBhvr>
                                        <p:cTn id="9" dur="900" decel="100000" fill="hold"/>
                                        <p:tgtEl>
                                          <p:spTgt spid="14338"/>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4338"/>
                                        </p:tgtEl>
                                        <p:attrNameLst>
                                          <p:attrName>ppt_y</p:attrName>
                                        </p:attrNameLst>
                                      </p:cBhvr>
                                      <p:tavLst>
                                        <p:tav tm="0">
                                          <p:val>
                                            <p:strVal val="#ppt_y-.03"/>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41" presetClass="entr" presetSubtype="0" fill="hold" grpId="0" nodeType="clickEffect">
                                  <p:stCondLst>
                                    <p:cond delay="0"/>
                                  </p:stCondLst>
                                  <p:iterate type="lt">
                                    <p:tmPct val="10000"/>
                                  </p:iterate>
                                  <p:childTnLst>
                                    <p:set>
                                      <p:cBhvr>
                                        <p:cTn id="14" dur="1" fill="hold">
                                          <p:stCondLst>
                                            <p:cond delay="0"/>
                                          </p:stCondLst>
                                        </p:cTn>
                                        <p:tgtEl>
                                          <p:spTgt spid="14343"/>
                                        </p:tgtEl>
                                        <p:attrNameLst>
                                          <p:attrName>style.visibility</p:attrName>
                                        </p:attrNameLst>
                                      </p:cBhvr>
                                      <p:to>
                                        <p:strVal val="visible"/>
                                      </p:to>
                                    </p:set>
                                    <p:anim calcmode="lin" valueType="num">
                                      <p:cBhvr>
                                        <p:cTn id="15" dur="500" fill="hold"/>
                                        <p:tgtEl>
                                          <p:spTgt spid="14343"/>
                                        </p:tgtEl>
                                        <p:attrNameLst>
                                          <p:attrName>ppt_x</p:attrName>
                                        </p:attrNameLst>
                                      </p:cBhvr>
                                      <p:tavLst>
                                        <p:tav tm="0">
                                          <p:val>
                                            <p:strVal val="#ppt_x"/>
                                          </p:val>
                                        </p:tav>
                                        <p:tav tm="50000">
                                          <p:val>
                                            <p:strVal val="#ppt_x+.1"/>
                                          </p:val>
                                        </p:tav>
                                        <p:tav tm="100000">
                                          <p:val>
                                            <p:strVal val="#ppt_x"/>
                                          </p:val>
                                        </p:tav>
                                      </p:tavLst>
                                    </p:anim>
                                    <p:anim calcmode="lin" valueType="num">
                                      <p:cBhvr>
                                        <p:cTn id="16" dur="500" fill="hold"/>
                                        <p:tgtEl>
                                          <p:spTgt spid="14343"/>
                                        </p:tgtEl>
                                        <p:attrNameLst>
                                          <p:attrName>ppt_y</p:attrName>
                                        </p:attrNameLst>
                                      </p:cBhvr>
                                      <p:tavLst>
                                        <p:tav tm="0">
                                          <p:val>
                                            <p:strVal val="#ppt_y"/>
                                          </p:val>
                                        </p:tav>
                                        <p:tav tm="100000">
                                          <p:val>
                                            <p:strVal val="#ppt_y"/>
                                          </p:val>
                                        </p:tav>
                                      </p:tavLst>
                                    </p:anim>
                                    <p:anim calcmode="lin" valueType="num">
                                      <p:cBhvr>
                                        <p:cTn id="17" dur="500" fill="hold"/>
                                        <p:tgtEl>
                                          <p:spTgt spid="14343"/>
                                        </p:tgtEl>
                                        <p:attrNameLst>
                                          <p:attrName>ppt_h</p:attrName>
                                        </p:attrNameLst>
                                      </p:cBhvr>
                                      <p:tavLst>
                                        <p:tav tm="0">
                                          <p:val>
                                            <p:strVal val="#ppt_h/10"/>
                                          </p:val>
                                        </p:tav>
                                        <p:tav tm="50000">
                                          <p:val>
                                            <p:strVal val="#ppt_h+.01"/>
                                          </p:val>
                                        </p:tav>
                                        <p:tav tm="100000">
                                          <p:val>
                                            <p:strVal val="#ppt_h"/>
                                          </p:val>
                                        </p:tav>
                                      </p:tavLst>
                                    </p:anim>
                                    <p:anim calcmode="lin" valueType="num">
                                      <p:cBhvr>
                                        <p:cTn id="18" dur="500" fill="hold"/>
                                        <p:tgtEl>
                                          <p:spTgt spid="14343"/>
                                        </p:tgtEl>
                                        <p:attrNameLst>
                                          <p:attrName>ppt_w</p:attrName>
                                        </p:attrNameLst>
                                      </p:cBhvr>
                                      <p:tavLst>
                                        <p:tav tm="0">
                                          <p:val>
                                            <p:strVal val="#ppt_w/10"/>
                                          </p:val>
                                        </p:tav>
                                        <p:tav tm="50000">
                                          <p:val>
                                            <p:strVal val="#ppt_w+.01"/>
                                          </p:val>
                                        </p:tav>
                                        <p:tav tm="100000">
                                          <p:val>
                                            <p:strVal val="#ppt_w"/>
                                          </p:val>
                                        </p:tav>
                                      </p:tavLst>
                                    </p:anim>
                                    <p:animEffect transition="in" filter="fade">
                                      <p:cBhvr>
                                        <p:cTn id="19" dur="500" tmFilter="0,0; .5, 1; 1, 1"/>
                                        <p:tgtEl>
                                          <p:spTgt spid="14343"/>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22" presetClass="entr" presetSubtype="4" fill="hold" nodeType="clickEffect">
                                  <p:stCondLst>
                                    <p:cond delay="0"/>
                                  </p:stCondLst>
                                  <p:childTnLst>
                                    <p:set>
                                      <p:cBhvr>
                                        <p:cTn id="23" dur="1" fill="hold">
                                          <p:stCondLst>
                                            <p:cond delay="0"/>
                                          </p:stCondLst>
                                        </p:cTn>
                                        <p:tgtEl>
                                          <p:spTgt spid="14339"/>
                                        </p:tgtEl>
                                        <p:attrNameLst>
                                          <p:attrName>style.visibility</p:attrName>
                                        </p:attrNameLst>
                                      </p:cBhvr>
                                      <p:to>
                                        <p:strVal val="visible"/>
                                      </p:to>
                                    </p:set>
                                    <p:animEffect transition="in" filter="wipe(down)">
                                      <p:cBhvr>
                                        <p:cTn id="24" dur="500"/>
                                        <p:tgtEl>
                                          <p:spTgt spid="14339"/>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55" presetClass="entr" presetSubtype="0" fill="hold" nodeType="clickEffect">
                                  <p:stCondLst>
                                    <p:cond delay="0"/>
                                  </p:stCondLst>
                                  <p:childTnLst>
                                    <p:set>
                                      <p:cBhvr>
                                        <p:cTn id="28" dur="1" fill="hold">
                                          <p:stCondLst>
                                            <p:cond delay="0"/>
                                          </p:stCondLst>
                                        </p:cTn>
                                        <p:tgtEl>
                                          <p:spTgt spid="14342"/>
                                        </p:tgtEl>
                                        <p:attrNameLst>
                                          <p:attrName>style.visibility</p:attrName>
                                        </p:attrNameLst>
                                      </p:cBhvr>
                                      <p:to>
                                        <p:strVal val="visible"/>
                                      </p:to>
                                    </p:set>
                                    <p:anim calcmode="lin" valueType="num">
                                      <p:cBhvr>
                                        <p:cTn id="29" dur="1000" fill="hold"/>
                                        <p:tgtEl>
                                          <p:spTgt spid="14342"/>
                                        </p:tgtEl>
                                        <p:attrNameLst>
                                          <p:attrName>ppt_w</p:attrName>
                                        </p:attrNameLst>
                                      </p:cBhvr>
                                      <p:tavLst>
                                        <p:tav tm="0">
                                          <p:val>
                                            <p:strVal val="#ppt_w*0.70"/>
                                          </p:val>
                                        </p:tav>
                                        <p:tav tm="100000">
                                          <p:val>
                                            <p:strVal val="#ppt_w"/>
                                          </p:val>
                                        </p:tav>
                                      </p:tavLst>
                                    </p:anim>
                                    <p:anim calcmode="lin" valueType="num">
                                      <p:cBhvr>
                                        <p:cTn id="30" dur="1000" fill="hold"/>
                                        <p:tgtEl>
                                          <p:spTgt spid="14342"/>
                                        </p:tgtEl>
                                        <p:attrNameLst>
                                          <p:attrName>ppt_h</p:attrName>
                                        </p:attrNameLst>
                                      </p:cBhvr>
                                      <p:tavLst>
                                        <p:tav tm="0">
                                          <p:val>
                                            <p:strVal val="#ppt_h"/>
                                          </p:val>
                                        </p:tav>
                                        <p:tav tm="100000">
                                          <p:val>
                                            <p:strVal val="#ppt_h"/>
                                          </p:val>
                                        </p:tav>
                                      </p:tavLst>
                                    </p:anim>
                                    <p:animEffect transition="in" filter="fade">
                                      <p:cBhvr>
                                        <p:cTn id="31" dur="1000"/>
                                        <p:tgtEl>
                                          <p:spTgt spid="14342"/>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27" presetClass="entr" presetSubtype="0" fill="hold" grpId="0" nodeType="clickEffect">
                                  <p:stCondLst>
                                    <p:cond delay="0"/>
                                  </p:stCondLst>
                                  <p:iterate type="lt">
                                    <p:tmPct val="50000"/>
                                  </p:iterate>
                                  <p:childTnLst>
                                    <p:set>
                                      <p:cBhvr>
                                        <p:cTn id="35" dur="1" fill="hold">
                                          <p:stCondLst>
                                            <p:cond delay="0"/>
                                          </p:stCondLst>
                                        </p:cTn>
                                        <p:tgtEl>
                                          <p:spTgt spid="14340"/>
                                        </p:tgtEl>
                                        <p:attrNameLst>
                                          <p:attrName>style.visibility</p:attrName>
                                        </p:attrNameLst>
                                      </p:cBhvr>
                                      <p:to>
                                        <p:strVal val="visible"/>
                                      </p:to>
                                    </p:set>
                                    <p:anim calcmode="discrete" valueType="clr">
                                      <p:cBhvr override="childStyle">
                                        <p:cTn id="36" dur="80"/>
                                        <p:tgtEl>
                                          <p:spTgt spid="14340"/>
                                        </p:tgtEl>
                                        <p:attrNameLst>
                                          <p:attrName>style.color</p:attrName>
                                        </p:attrNameLst>
                                      </p:cBhvr>
                                      <p:tavLst>
                                        <p:tav tm="0">
                                          <p:val>
                                            <p:clrVal>
                                              <a:schemeClr val="accent2"/>
                                            </p:clrVal>
                                          </p:val>
                                        </p:tav>
                                        <p:tav tm="50000">
                                          <p:val>
                                            <p:clrVal>
                                              <a:schemeClr val="hlink"/>
                                            </p:clrVal>
                                          </p:val>
                                        </p:tav>
                                      </p:tavLst>
                                    </p:anim>
                                    <p:anim calcmode="discrete" valueType="clr">
                                      <p:cBhvr>
                                        <p:cTn id="37" dur="80"/>
                                        <p:tgtEl>
                                          <p:spTgt spid="14340"/>
                                        </p:tgtEl>
                                        <p:attrNameLst>
                                          <p:attrName>fillcolor</p:attrName>
                                        </p:attrNameLst>
                                      </p:cBhvr>
                                      <p:tavLst>
                                        <p:tav tm="0">
                                          <p:val>
                                            <p:clrVal>
                                              <a:schemeClr val="accent2"/>
                                            </p:clrVal>
                                          </p:val>
                                        </p:tav>
                                        <p:tav tm="50000">
                                          <p:val>
                                            <p:clrVal>
                                              <a:schemeClr val="hlink"/>
                                            </p:clrVal>
                                          </p:val>
                                        </p:tav>
                                      </p:tavLst>
                                    </p:anim>
                                    <p:set>
                                      <p:cBhvr>
                                        <p:cTn id="38" dur="80"/>
                                        <p:tgtEl>
                                          <p:spTgt spid="14340"/>
                                        </p:tgtEl>
                                        <p:attrNameLst>
                                          <p:attrName>fill.type</p:attrName>
                                        </p:attrNameLst>
                                      </p:cBhvr>
                                      <p:to>
                                        <p:strVal val="solid"/>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40" presetClass="entr" presetSubtype="0" fill="hold" grpId="0" nodeType="clickEffect">
                                  <p:stCondLst>
                                    <p:cond delay="0"/>
                                  </p:stCondLst>
                                  <p:iterate type="lt">
                                    <p:tmPct val="10000"/>
                                  </p:iterate>
                                  <p:childTnLst>
                                    <p:set>
                                      <p:cBhvr>
                                        <p:cTn id="42" dur="1" fill="hold">
                                          <p:stCondLst>
                                            <p:cond delay="0"/>
                                          </p:stCondLst>
                                        </p:cTn>
                                        <p:tgtEl>
                                          <p:spTgt spid="14341"/>
                                        </p:tgtEl>
                                        <p:attrNameLst>
                                          <p:attrName>style.visibility</p:attrName>
                                        </p:attrNameLst>
                                      </p:cBhvr>
                                      <p:to>
                                        <p:strVal val="visible"/>
                                      </p:to>
                                    </p:set>
                                    <p:animEffect transition="in" filter="fade">
                                      <p:cBhvr>
                                        <p:cTn id="43" dur="1000"/>
                                        <p:tgtEl>
                                          <p:spTgt spid="14341"/>
                                        </p:tgtEl>
                                      </p:cBhvr>
                                    </p:animEffect>
                                    <p:anim calcmode="lin" valueType="num">
                                      <p:cBhvr>
                                        <p:cTn id="44" dur="1000" fill="hold"/>
                                        <p:tgtEl>
                                          <p:spTgt spid="14341"/>
                                        </p:tgtEl>
                                        <p:attrNameLst>
                                          <p:attrName>ppt_x</p:attrName>
                                        </p:attrNameLst>
                                      </p:cBhvr>
                                      <p:tavLst>
                                        <p:tav tm="0">
                                          <p:val>
                                            <p:strVal val="#ppt_x-.1"/>
                                          </p:val>
                                        </p:tav>
                                        <p:tav tm="100000">
                                          <p:val>
                                            <p:strVal val="#ppt_x"/>
                                          </p:val>
                                        </p:tav>
                                      </p:tavLst>
                                    </p:anim>
                                    <p:anim calcmode="lin" valueType="num">
                                      <p:cBhvr>
                                        <p:cTn id="45" dur="1000" fill="hold"/>
                                        <p:tgtEl>
                                          <p:spTgt spid="14341"/>
                                        </p:tgtEl>
                                        <p:attrNameLst>
                                          <p:attrName>ppt_y</p:attrName>
                                        </p:attrNameLst>
                                      </p:cBhvr>
                                      <p:tavLst>
                                        <p:tav tm="0">
                                          <p:val>
                                            <p:strVal val="#ppt_y"/>
                                          </p:val>
                                        </p:tav>
                                        <p:tav tm="100000">
                                          <p:val>
                                            <p:strVal val="#ppt_y"/>
                                          </p:val>
                                        </p:tav>
                                      </p:tavLst>
                                    </p:anim>
                                  </p:childTnLst>
                                </p:cTn>
                              </p:par>
                            </p:childTnLst>
                          </p:cTn>
                        </p:par>
                      </p:childTnLst>
                    </p:cTn>
                  </p:par>
                  <p:par>
                    <p:cTn id="46" fill="hold" nodeType="clickPar">
                      <p:stCondLst>
                        <p:cond delay="indefinite"/>
                      </p:stCondLst>
                      <p:childTnLst>
                        <p:par>
                          <p:cTn id="47" fill="hold" nodeType="withGroup">
                            <p:stCondLst>
                              <p:cond delay="0"/>
                            </p:stCondLst>
                            <p:childTnLst>
                              <p:par>
                                <p:cTn id="48" presetID="10" presetClass="entr" presetSubtype="0" fill="hold" nodeType="clickEffect">
                                  <p:stCondLst>
                                    <p:cond delay="0"/>
                                  </p:stCondLst>
                                  <p:childTnLst>
                                    <p:set>
                                      <p:cBhvr>
                                        <p:cTn id="49" dur="1" fill="hold">
                                          <p:stCondLst>
                                            <p:cond delay="0"/>
                                          </p:stCondLst>
                                        </p:cTn>
                                        <p:tgtEl>
                                          <p:spTgt spid="14345"/>
                                        </p:tgtEl>
                                        <p:attrNameLst>
                                          <p:attrName>style.visibility</p:attrName>
                                        </p:attrNameLst>
                                      </p:cBhvr>
                                      <p:to>
                                        <p:strVal val="visible"/>
                                      </p:to>
                                    </p:set>
                                    <p:animEffect transition="in" filter="fade">
                                      <p:cBhvr>
                                        <p:cTn id="50" dur="2000"/>
                                        <p:tgtEl>
                                          <p:spTgt spid="14345"/>
                                        </p:tgtEl>
                                      </p:cBhvr>
                                    </p:animEffect>
                                  </p:childTnLst>
                                </p:cTn>
                              </p:par>
                            </p:childTnLst>
                          </p:cTn>
                        </p:par>
                      </p:childTnLst>
                    </p:cTn>
                  </p:par>
                  <p:par>
                    <p:cTn id="51" fill="hold" nodeType="clickPar">
                      <p:stCondLst>
                        <p:cond delay="indefinite"/>
                      </p:stCondLst>
                      <p:childTnLst>
                        <p:par>
                          <p:cTn id="52" fill="hold" nodeType="withGroup">
                            <p:stCondLst>
                              <p:cond delay="0"/>
                            </p:stCondLst>
                            <p:childTnLst>
                              <p:par>
                                <p:cTn id="53" presetID="41" presetClass="entr" presetSubtype="0" fill="hold" grpId="0" nodeType="clickEffect">
                                  <p:stCondLst>
                                    <p:cond delay="0"/>
                                  </p:stCondLst>
                                  <p:iterate type="lt">
                                    <p:tmPct val="10000"/>
                                  </p:iterate>
                                  <p:childTnLst>
                                    <p:set>
                                      <p:cBhvr>
                                        <p:cTn id="54" dur="1" fill="hold">
                                          <p:stCondLst>
                                            <p:cond delay="0"/>
                                          </p:stCondLst>
                                        </p:cTn>
                                        <p:tgtEl>
                                          <p:spTgt spid="14344"/>
                                        </p:tgtEl>
                                        <p:attrNameLst>
                                          <p:attrName>style.visibility</p:attrName>
                                        </p:attrNameLst>
                                      </p:cBhvr>
                                      <p:to>
                                        <p:strVal val="visible"/>
                                      </p:to>
                                    </p:set>
                                    <p:anim calcmode="lin" valueType="num">
                                      <p:cBhvr>
                                        <p:cTn id="55" dur="500" fill="hold"/>
                                        <p:tgtEl>
                                          <p:spTgt spid="14344"/>
                                        </p:tgtEl>
                                        <p:attrNameLst>
                                          <p:attrName>ppt_x</p:attrName>
                                        </p:attrNameLst>
                                      </p:cBhvr>
                                      <p:tavLst>
                                        <p:tav tm="0">
                                          <p:val>
                                            <p:strVal val="#ppt_x"/>
                                          </p:val>
                                        </p:tav>
                                        <p:tav tm="50000">
                                          <p:val>
                                            <p:strVal val="#ppt_x+.1"/>
                                          </p:val>
                                        </p:tav>
                                        <p:tav tm="100000">
                                          <p:val>
                                            <p:strVal val="#ppt_x"/>
                                          </p:val>
                                        </p:tav>
                                      </p:tavLst>
                                    </p:anim>
                                    <p:anim calcmode="lin" valueType="num">
                                      <p:cBhvr>
                                        <p:cTn id="56" dur="500" fill="hold"/>
                                        <p:tgtEl>
                                          <p:spTgt spid="14344"/>
                                        </p:tgtEl>
                                        <p:attrNameLst>
                                          <p:attrName>ppt_y</p:attrName>
                                        </p:attrNameLst>
                                      </p:cBhvr>
                                      <p:tavLst>
                                        <p:tav tm="0">
                                          <p:val>
                                            <p:strVal val="#ppt_y"/>
                                          </p:val>
                                        </p:tav>
                                        <p:tav tm="100000">
                                          <p:val>
                                            <p:strVal val="#ppt_y"/>
                                          </p:val>
                                        </p:tav>
                                      </p:tavLst>
                                    </p:anim>
                                    <p:anim calcmode="lin" valueType="num">
                                      <p:cBhvr>
                                        <p:cTn id="57" dur="500" fill="hold"/>
                                        <p:tgtEl>
                                          <p:spTgt spid="14344"/>
                                        </p:tgtEl>
                                        <p:attrNameLst>
                                          <p:attrName>ppt_h</p:attrName>
                                        </p:attrNameLst>
                                      </p:cBhvr>
                                      <p:tavLst>
                                        <p:tav tm="0">
                                          <p:val>
                                            <p:strVal val="#ppt_h/10"/>
                                          </p:val>
                                        </p:tav>
                                        <p:tav tm="50000">
                                          <p:val>
                                            <p:strVal val="#ppt_h+.01"/>
                                          </p:val>
                                        </p:tav>
                                        <p:tav tm="100000">
                                          <p:val>
                                            <p:strVal val="#ppt_h"/>
                                          </p:val>
                                        </p:tav>
                                      </p:tavLst>
                                    </p:anim>
                                    <p:anim calcmode="lin" valueType="num">
                                      <p:cBhvr>
                                        <p:cTn id="58" dur="500" fill="hold"/>
                                        <p:tgtEl>
                                          <p:spTgt spid="14344"/>
                                        </p:tgtEl>
                                        <p:attrNameLst>
                                          <p:attrName>ppt_w</p:attrName>
                                        </p:attrNameLst>
                                      </p:cBhvr>
                                      <p:tavLst>
                                        <p:tav tm="0">
                                          <p:val>
                                            <p:strVal val="#ppt_w/10"/>
                                          </p:val>
                                        </p:tav>
                                        <p:tav tm="50000">
                                          <p:val>
                                            <p:strVal val="#ppt_w+.01"/>
                                          </p:val>
                                        </p:tav>
                                        <p:tav tm="100000">
                                          <p:val>
                                            <p:strVal val="#ppt_w"/>
                                          </p:val>
                                        </p:tav>
                                      </p:tavLst>
                                    </p:anim>
                                    <p:animEffect transition="in" filter="fade">
                                      <p:cBhvr>
                                        <p:cTn id="59" dur="500" tmFilter="0,0; .5, 1; 1, 1"/>
                                        <p:tgtEl>
                                          <p:spTgt spid="143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8" grpId="0"/>
      <p:bldP spid="14340" grpId="0"/>
      <p:bldP spid="14341" grpId="0"/>
      <p:bldP spid="14343" grpId="0"/>
      <p:bldP spid="1434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1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0"/>
            <a:ext cx="6858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11" name="WordArt 7"/>
          <p:cNvSpPr>
            <a:spLocks noChangeArrowheads="1" noChangeShapeType="1" noTextEdit="1"/>
          </p:cNvSpPr>
          <p:nvPr/>
        </p:nvSpPr>
        <p:spPr bwMode="auto">
          <a:xfrm>
            <a:off x="2171700" y="76200"/>
            <a:ext cx="3714750" cy="838200"/>
          </a:xfrm>
          <a:prstGeom prst="rect">
            <a:avLst/>
          </a:prstGeom>
        </p:spPr>
        <p:txBody>
          <a:bodyPr wrap="none" fromWordArt="1">
            <a:prstTxWarp prst="textWave1">
              <a:avLst>
                <a:gd name="adj1" fmla="val 13005"/>
                <a:gd name="adj2" fmla="val 0"/>
              </a:avLst>
            </a:prstTxWarp>
          </a:bodyPr>
          <a:lstStyle/>
          <a:p>
            <a:r>
              <a:rPr lang="vi-VN" sz="3600" kern="10">
                <a:ln w="9525">
                  <a:solidFill>
                    <a:srgbClr val="6600CC"/>
                  </a:solidFill>
                  <a:round/>
                  <a:headEnd/>
                  <a:tailEnd/>
                </a:ln>
                <a:solidFill>
                  <a:srgbClr val="FF0000"/>
                </a:solidFill>
                <a:effectLst>
                  <a:outerShdw dist="53882" dir="2700000" algn="ctr" rotWithShape="0">
                    <a:srgbClr val="C0C0C0">
                      <a:alpha val="79999"/>
                    </a:srgbClr>
                  </a:outerShdw>
                </a:effectLst>
                <a:latin typeface="Times New Roman" panose="02020603050405020304" pitchFamily="18" charset="0"/>
                <a:cs typeface="Times New Roman" panose="02020603050405020304" pitchFamily="18" charset="0"/>
              </a:rPr>
              <a:t>HƯỚNG DẪN TỰ HỌC</a:t>
            </a:r>
            <a:endParaRPr lang="en-US" sz="3600" kern="10">
              <a:ln w="9525">
                <a:solidFill>
                  <a:srgbClr val="6600CC"/>
                </a:solidFill>
                <a:round/>
                <a:headEnd/>
                <a:tailEnd/>
              </a:ln>
              <a:solidFill>
                <a:srgbClr val="FF0000"/>
              </a:solidFill>
              <a:effectLst>
                <a:outerShdw dist="53882" dir="2700000" algn="ctr" rotWithShape="0">
                  <a:srgbClr val="C0C0C0">
                    <a:alpha val="79999"/>
                  </a:srgbClr>
                </a:outerShdw>
              </a:effectLst>
              <a:latin typeface="Times New Roman" panose="02020603050405020304" pitchFamily="18" charset="0"/>
              <a:cs typeface="Times New Roman" panose="02020603050405020304" pitchFamily="18" charset="0"/>
            </a:endParaRPr>
          </a:p>
        </p:txBody>
      </p:sp>
      <p:pic>
        <p:nvPicPr>
          <p:cNvPr id="18436" name="Picture 8" descr="hummingbird_with_flower_hg_cl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702028" y="3886200"/>
            <a:ext cx="1527572"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7" name="Picture 4" descr="967977eyyq78pmbq"/>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6972300" y="0"/>
            <a:ext cx="62865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8" name="Picture 4" descr="967977eyyq78pmbq"/>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7200900" y="1905000"/>
            <a:ext cx="62865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9" name="Picture 4" descr="967977eyyq78pmbq"/>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314450" y="1828800"/>
            <a:ext cx="62865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0" name="Picture 4" descr="967977eyyq78pmbq"/>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143000" y="0"/>
            <a:ext cx="62865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1" name="Picture 4" descr="967977eyyq78pmbq"/>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600200" y="0"/>
            <a:ext cx="62865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2" name="Picture 4" descr="967977eyyq78pmbq"/>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7372350" y="0"/>
            <a:ext cx="62865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3" name="Picture 15" descr="12ff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0251" y="4800616"/>
            <a:ext cx="3900488" cy="72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25" name="Rectangle 21"/>
          <p:cNvSpPr>
            <a:spLocks noChangeArrowheads="1"/>
          </p:cNvSpPr>
          <p:nvPr/>
        </p:nvSpPr>
        <p:spPr bwMode="auto">
          <a:xfrm>
            <a:off x="2171700" y="2057400"/>
            <a:ext cx="3257550" cy="457200"/>
          </a:xfrm>
          <a:prstGeom prst="rect">
            <a:avLst/>
          </a:prstGeom>
          <a:noFill/>
          <a:ln w="19050" algn="ctr">
            <a:noFill/>
            <a:miter lim="800000"/>
            <a:headEnd/>
            <a:tailEnd/>
          </a:ln>
          <a:effectLst>
            <a:outerShdw dist="35921" dir="2700000" algn="ctr" rotWithShape="0">
              <a:schemeClr val="bg2"/>
            </a:outerShdw>
          </a:effectLst>
        </p:spPr>
        <p:txBody>
          <a:bodyPr>
            <a:spAutoFit/>
          </a:bodyPr>
          <a:lstStyle/>
          <a:p>
            <a:pPr eaLnBrk="1" hangingPunct="1">
              <a:spcBef>
                <a:spcPct val="20000"/>
              </a:spcBef>
              <a:defRPr/>
            </a:pPr>
            <a:endParaRPr lang="en-US" sz="2400" u="sng">
              <a:solidFill>
                <a:srgbClr val="FF6600"/>
              </a:solidFill>
            </a:endParaRPr>
          </a:p>
        </p:txBody>
      </p:sp>
      <p:sp>
        <p:nvSpPr>
          <p:cNvPr id="21526" name="Rectangle 22"/>
          <p:cNvSpPr>
            <a:spLocks noChangeArrowheads="1"/>
          </p:cNvSpPr>
          <p:nvPr/>
        </p:nvSpPr>
        <p:spPr bwMode="auto">
          <a:xfrm>
            <a:off x="2057400" y="1514491"/>
            <a:ext cx="3829050" cy="3736407"/>
          </a:xfrm>
          <a:prstGeom prst="rect">
            <a:avLst/>
          </a:prstGeom>
          <a:noFill/>
          <a:ln w="19050" algn="ctr">
            <a:noFill/>
            <a:miter lim="800000"/>
            <a:headEnd/>
            <a:tailEnd/>
          </a:ln>
          <a:effectLst>
            <a:outerShdw dist="35921" dir="2700000" algn="ctr" rotWithShape="0">
              <a:schemeClr val="bg2"/>
            </a:outerShdw>
          </a:effectLst>
        </p:spPr>
        <p:txBody>
          <a:bodyPr>
            <a:spAutoFit/>
          </a:bodyPr>
          <a:lstStyle/>
          <a:p>
            <a:pPr algn="l" eaLnBrk="1" hangingPunct="1">
              <a:spcBef>
                <a:spcPct val="20000"/>
              </a:spcBef>
              <a:buFontTx/>
              <a:buChar char="-"/>
              <a:defRPr/>
            </a:pPr>
            <a:r>
              <a:rPr lang="en-US" sz="3200" b="1">
                <a:solidFill>
                  <a:srgbClr val="6600CC"/>
                </a:solidFill>
                <a:latin typeface="Times New Roman" pitchFamily="18" charset="0"/>
              </a:rPr>
              <a:t>Tập biểu diễn hoàn chỉnh bài hát </a:t>
            </a:r>
            <a:r>
              <a:rPr lang="en-US" sz="3200" b="1" i="1">
                <a:solidFill>
                  <a:srgbClr val="FF0000"/>
                </a:solidFill>
                <a:latin typeface="Times New Roman" pitchFamily="18" charset="0"/>
              </a:rPr>
              <a:t>“ Vui bước trên đường xa”.</a:t>
            </a:r>
          </a:p>
          <a:p>
            <a:pPr algn="l" eaLnBrk="1" hangingPunct="1">
              <a:spcBef>
                <a:spcPct val="20000"/>
              </a:spcBef>
              <a:buFontTx/>
              <a:buChar char="-"/>
              <a:defRPr/>
            </a:pPr>
            <a:r>
              <a:rPr lang="en-US" sz="3200" b="1">
                <a:solidFill>
                  <a:srgbClr val="6600CC"/>
                </a:solidFill>
                <a:latin typeface="Times New Roman" pitchFamily="18" charset="0"/>
              </a:rPr>
              <a:t> Làm bài tập 1 trong SGK.</a:t>
            </a:r>
          </a:p>
          <a:p>
            <a:pPr algn="l" eaLnBrk="1" hangingPunct="1">
              <a:spcBef>
                <a:spcPct val="20000"/>
              </a:spcBef>
              <a:buFontTx/>
              <a:buChar char="-"/>
              <a:defRPr/>
            </a:pPr>
            <a:r>
              <a:rPr lang="en-US" sz="3200" b="1">
                <a:solidFill>
                  <a:srgbClr val="6600CC"/>
                </a:solidFill>
                <a:latin typeface="Times New Roman" pitchFamily="18" charset="0"/>
              </a:rPr>
              <a:t>Xem Trước bài học tuần sau.</a:t>
            </a:r>
            <a:endParaRPr lang="en-US" sz="3200" b="1">
              <a:solidFill>
                <a:srgbClr val="6600CC"/>
              </a:solidFill>
            </a:endParaRPr>
          </a:p>
        </p:txBody>
      </p:sp>
    </p:spTree>
    <p:extLst>
      <p:ext uri="{BB962C8B-B14F-4D97-AF65-F5344CB8AC3E}">
        <p14:creationId xmlns:p14="http://schemas.microsoft.com/office/powerpoint/2010/main" val="135716325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0" presetClass="entr" presetSubtype="0" fill="hold" grpId="0" nodeType="withEffect">
                                  <p:stCondLst>
                                    <p:cond delay="0"/>
                                  </p:stCondLst>
                                  <p:childTnLst>
                                    <p:set>
                                      <p:cBhvr>
                                        <p:cTn id="6" dur="1" fill="hold">
                                          <p:stCondLst>
                                            <p:cond delay="0"/>
                                          </p:stCondLst>
                                        </p:cTn>
                                        <p:tgtEl>
                                          <p:spTgt spid="21511"/>
                                        </p:tgtEl>
                                        <p:attrNameLst>
                                          <p:attrName>style.visibility</p:attrName>
                                        </p:attrNameLst>
                                      </p:cBhvr>
                                      <p:to>
                                        <p:strVal val="visible"/>
                                      </p:to>
                                    </p:set>
                                    <p:animEffect transition="in" filter="wedge">
                                      <p:cBhvr>
                                        <p:cTn id="7" dur="2000"/>
                                        <p:tgtEl>
                                          <p:spTgt spid="21511"/>
                                        </p:tgtEl>
                                      </p:cBhvr>
                                    </p:animEffect>
                                  </p:childTnLst>
                                </p:cTn>
                              </p:par>
                              <p:par>
                                <p:cTn id="8" presetID="5" presetClass="entr" presetSubtype="10" fill="hold" nodeType="withEffect" nodePh="1">
                                  <p:stCondLst>
                                    <p:cond delay="0"/>
                                  </p:stCondLst>
                                  <p:endCondLst>
                                    <p:cond evt="begin" delay="0">
                                      <p:tn val="8"/>
                                    </p:cond>
                                  </p:endCondLst>
                                  <p:childTnLst>
                                    <p:set>
                                      <p:cBhvr>
                                        <p:cTn id="9" dur="1" fill="hold">
                                          <p:stCondLst>
                                            <p:cond delay="0"/>
                                          </p:stCondLst>
                                        </p:cTn>
                                        <p:tgtEl>
                                          <p:spTgt spid="21525">
                                            <p:txEl>
                                              <p:pRg st="0" end="0"/>
                                            </p:txEl>
                                          </p:spTgt>
                                        </p:tgtEl>
                                        <p:attrNameLst>
                                          <p:attrName>style.visibility</p:attrName>
                                        </p:attrNameLst>
                                      </p:cBhvr>
                                      <p:to>
                                        <p:strVal val="visible"/>
                                      </p:to>
                                    </p:set>
                                    <p:animEffect transition="in" filter="checkerboard(across)">
                                      <p:cBhvr>
                                        <p:cTn id="10" dur="500"/>
                                        <p:tgtEl>
                                          <p:spTgt spid="21525">
                                            <p:txEl>
                                              <p:pRg st="0" end="0"/>
                                            </p:txEl>
                                          </p:spTgt>
                                        </p:tgtEl>
                                      </p:cBhvr>
                                    </p:animEffect>
                                  </p:childTnLst>
                                </p:cTn>
                              </p:par>
                              <p:par>
                                <p:cTn id="11" presetID="5" presetClass="entr" presetSubtype="10" fill="hold" nodeType="withEffect">
                                  <p:stCondLst>
                                    <p:cond delay="0"/>
                                  </p:stCondLst>
                                  <p:iterate type="lt">
                                    <p:tmPct val="0"/>
                                  </p:iterate>
                                  <p:childTnLst>
                                    <p:set>
                                      <p:cBhvr>
                                        <p:cTn id="12" dur="1" fill="hold">
                                          <p:stCondLst>
                                            <p:cond delay="0"/>
                                          </p:stCondLst>
                                        </p:cTn>
                                        <p:tgtEl>
                                          <p:spTgt spid="21526">
                                            <p:txEl>
                                              <p:pRg st="0" end="0"/>
                                            </p:txEl>
                                          </p:spTgt>
                                        </p:tgtEl>
                                        <p:attrNameLst>
                                          <p:attrName>style.visibility</p:attrName>
                                        </p:attrNameLst>
                                      </p:cBhvr>
                                      <p:to>
                                        <p:strVal val="visible"/>
                                      </p:to>
                                    </p:set>
                                    <p:animEffect transition="in" filter="checkerboard(across)">
                                      <p:cBhvr>
                                        <p:cTn id="13" dur="500"/>
                                        <p:tgtEl>
                                          <p:spTgt spid="21526">
                                            <p:txEl>
                                              <p:pRg st="0" end="0"/>
                                            </p:txEl>
                                          </p:spTgt>
                                        </p:tgtEl>
                                      </p:cBhvr>
                                    </p:animEffect>
                                  </p:childTnLst>
                                </p:cTn>
                              </p:par>
                              <p:par>
                                <p:cTn id="14" presetID="5" presetClass="entr" presetSubtype="10" fill="hold" nodeType="withEffect">
                                  <p:stCondLst>
                                    <p:cond delay="0"/>
                                  </p:stCondLst>
                                  <p:iterate type="lt">
                                    <p:tmPct val="0"/>
                                  </p:iterate>
                                  <p:childTnLst>
                                    <p:set>
                                      <p:cBhvr>
                                        <p:cTn id="15" dur="1" fill="hold">
                                          <p:stCondLst>
                                            <p:cond delay="0"/>
                                          </p:stCondLst>
                                        </p:cTn>
                                        <p:tgtEl>
                                          <p:spTgt spid="21526">
                                            <p:txEl>
                                              <p:pRg st="1" end="1"/>
                                            </p:txEl>
                                          </p:spTgt>
                                        </p:tgtEl>
                                        <p:attrNameLst>
                                          <p:attrName>style.visibility</p:attrName>
                                        </p:attrNameLst>
                                      </p:cBhvr>
                                      <p:to>
                                        <p:strVal val="visible"/>
                                      </p:to>
                                    </p:set>
                                    <p:animEffect transition="in" filter="checkerboard(across)">
                                      <p:cBhvr>
                                        <p:cTn id="16" dur="500"/>
                                        <p:tgtEl>
                                          <p:spTgt spid="21526">
                                            <p:txEl>
                                              <p:pRg st="1" end="1"/>
                                            </p:txEl>
                                          </p:spTgt>
                                        </p:tgtEl>
                                      </p:cBhvr>
                                    </p:animEffect>
                                  </p:childTnLst>
                                </p:cTn>
                              </p:par>
                              <p:par>
                                <p:cTn id="17" presetID="5" presetClass="entr" presetSubtype="10" fill="hold" nodeType="withEffect">
                                  <p:stCondLst>
                                    <p:cond delay="0"/>
                                  </p:stCondLst>
                                  <p:iterate type="lt">
                                    <p:tmPct val="0"/>
                                  </p:iterate>
                                  <p:childTnLst>
                                    <p:set>
                                      <p:cBhvr>
                                        <p:cTn id="18" dur="1" fill="hold">
                                          <p:stCondLst>
                                            <p:cond delay="0"/>
                                          </p:stCondLst>
                                        </p:cTn>
                                        <p:tgtEl>
                                          <p:spTgt spid="21526">
                                            <p:txEl>
                                              <p:pRg st="2" end="2"/>
                                            </p:txEl>
                                          </p:spTgt>
                                        </p:tgtEl>
                                        <p:attrNameLst>
                                          <p:attrName>style.visibility</p:attrName>
                                        </p:attrNameLst>
                                      </p:cBhvr>
                                      <p:to>
                                        <p:strVal val="visible"/>
                                      </p:to>
                                    </p:set>
                                    <p:animEffect transition="in" filter="checkerboard(across)">
                                      <p:cBhvr>
                                        <p:cTn id="19" dur="500"/>
                                        <p:tgtEl>
                                          <p:spTgt spid="2152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11" grpId="0" animBg="1"/>
    </p:bldLst>
  </p:timing>
</p:sld>
</file>

<file path=ppt/slides/slide3.xml><?xml version="1.0" encoding="utf-8"?>
<p:sld xmlns:a="http://schemas.openxmlformats.org/drawingml/2006/main" xmlns:r="http://schemas.openxmlformats.org/officeDocument/2006/relationships" xmlns:p="http://schemas.openxmlformats.org/presentationml/2006/main" showMasterPhAnim="0">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61467" name="Text Box 27"/>
          <p:cNvSpPr txBox="1">
            <a:spLocks noChangeArrowheads="1"/>
          </p:cNvSpPr>
          <p:nvPr/>
        </p:nvSpPr>
        <p:spPr bwMode="auto">
          <a:xfrm>
            <a:off x="2366963" y="226114"/>
            <a:ext cx="4737194" cy="707886"/>
          </a:xfrm>
          <a:prstGeom prst="rect">
            <a:avLst/>
          </a:prstGeom>
          <a:noFill/>
          <a:ln w="19050" algn="ctr">
            <a:noFill/>
            <a:miter lim="800000"/>
            <a:headEnd/>
            <a:tailEnd/>
          </a:ln>
          <a:effectLst>
            <a:outerShdw dist="35921" dir="2700000" algn="ctr" rotWithShape="0">
              <a:schemeClr val="bg2"/>
            </a:outerShdw>
          </a:effectLst>
        </p:spPr>
        <p:txBody>
          <a:bodyPr wrap="none">
            <a:spAutoFit/>
          </a:bodyPr>
          <a:lstStyle/>
          <a:p>
            <a:pPr algn="l">
              <a:defRPr/>
            </a:pPr>
            <a:r>
              <a:rPr lang="en-US" sz="4000" b="1" i="1" dirty="0">
                <a:solidFill>
                  <a:srgbClr val="6600FF"/>
                </a:solidFill>
                <a:latin typeface="Times New Roman" pitchFamily="18" charset="0"/>
              </a:rPr>
              <a:t>* Giới thiệu bài hát : </a:t>
            </a:r>
          </a:p>
        </p:txBody>
      </p:sp>
      <p:sp>
        <p:nvSpPr>
          <p:cNvPr id="61469" name="Text Box 29"/>
          <p:cNvSpPr txBox="1">
            <a:spLocks noChangeArrowheads="1"/>
          </p:cNvSpPr>
          <p:nvPr/>
        </p:nvSpPr>
        <p:spPr bwMode="auto">
          <a:xfrm>
            <a:off x="281355" y="1015558"/>
            <a:ext cx="8862648" cy="2677656"/>
          </a:xfrm>
          <a:prstGeom prst="rect">
            <a:avLst/>
          </a:prstGeom>
          <a:noFill/>
          <a:ln w="19050" algn="ctr">
            <a:noFill/>
            <a:miter lim="800000"/>
            <a:headEnd/>
            <a:tailEnd/>
          </a:ln>
          <a:effectLst>
            <a:outerShdw dist="35921" dir="2700000" algn="ctr" rotWithShape="0">
              <a:schemeClr val="bg2"/>
            </a:outerShdw>
          </a:effectLst>
        </p:spPr>
        <p:txBody>
          <a:bodyPr wrap="square">
            <a:spAutoFit/>
          </a:bodyPr>
          <a:lstStyle/>
          <a:p>
            <a:pPr algn="l">
              <a:defRPr/>
            </a:pPr>
            <a:r>
              <a:rPr lang="en-US" sz="2800">
                <a:solidFill>
                  <a:schemeClr val="accent5">
                    <a:lumMod val="25000"/>
                  </a:schemeClr>
                </a:solidFill>
                <a:latin typeface="Times New Roman" pitchFamily="18" charset="0"/>
              </a:rPr>
              <a:t> </a:t>
            </a:r>
            <a:r>
              <a:rPr lang="en-US" sz="2800" smtClean="0">
                <a:solidFill>
                  <a:schemeClr val="accent5">
                    <a:lumMod val="25000"/>
                  </a:schemeClr>
                </a:solidFill>
                <a:latin typeface="Times New Roman" pitchFamily="18" charset="0"/>
              </a:rPr>
              <a:t>   -</a:t>
            </a:r>
            <a:r>
              <a:rPr lang="en-US" sz="2800" smtClean="0">
                <a:solidFill>
                  <a:schemeClr val="accent5">
                    <a:lumMod val="25000"/>
                  </a:schemeClr>
                </a:solidFill>
                <a:latin typeface="Times New Roman" pitchFamily="18" charset="0"/>
              </a:rPr>
              <a:t>Đồng </a:t>
            </a:r>
            <a:r>
              <a:rPr lang="en-US" sz="2800" dirty="0">
                <a:solidFill>
                  <a:schemeClr val="accent5">
                    <a:lumMod val="25000"/>
                  </a:schemeClr>
                </a:solidFill>
                <a:latin typeface="Times New Roman" pitchFamily="18" charset="0"/>
              </a:rPr>
              <a:t>bằng Nam Bộ là một miền đất rộng lớn, phù sa được thiên nhiên ưu đãi. Nam Bộ gồm các tỉnh: Tiền Giang, Kiên Giang, Vĩnh Long, Trà Vinh, Cần Thơ…, con người ở đây sống rất gần gũi với thiên nhiên</a:t>
            </a:r>
            <a:r>
              <a:rPr lang="en-US" sz="2800" dirty="0" smtClean="0">
                <a:solidFill>
                  <a:schemeClr val="accent5">
                    <a:lumMod val="25000"/>
                  </a:schemeClr>
                </a:solidFill>
                <a:latin typeface="Times New Roman" pitchFamily="18" charset="0"/>
              </a:rPr>
              <a:t>, với </a:t>
            </a:r>
            <a:r>
              <a:rPr lang="en-US" sz="2800" dirty="0">
                <a:solidFill>
                  <a:schemeClr val="accent5">
                    <a:lumMod val="25000"/>
                  </a:schemeClr>
                </a:solidFill>
                <a:latin typeface="Times New Roman" pitchFamily="18" charset="0"/>
              </a:rPr>
              <a:t>sông nước, các điệu hò điệu Lí đã đi vào đời sống của người dân Nam Bộ như một món ăn tinh thần không thể thiếu được.</a:t>
            </a:r>
          </a:p>
        </p:txBody>
      </p:sp>
      <p:sp>
        <p:nvSpPr>
          <p:cNvPr id="61470" name="Text Box 30"/>
          <p:cNvSpPr txBox="1">
            <a:spLocks noChangeArrowheads="1"/>
          </p:cNvSpPr>
          <p:nvPr/>
        </p:nvSpPr>
        <p:spPr bwMode="auto">
          <a:xfrm>
            <a:off x="562708" y="3539613"/>
            <a:ext cx="8581292" cy="523220"/>
          </a:xfrm>
          <a:prstGeom prst="rect">
            <a:avLst/>
          </a:prstGeom>
          <a:noFill/>
          <a:ln w="19050" algn="ctr">
            <a:noFill/>
            <a:miter lim="800000"/>
            <a:headEnd/>
            <a:tailEnd/>
          </a:ln>
          <a:effectLst>
            <a:outerShdw dist="35921" dir="2700000" algn="ctr" rotWithShape="0">
              <a:schemeClr val="bg2"/>
            </a:outerShdw>
          </a:effectLst>
        </p:spPr>
        <p:txBody>
          <a:bodyPr wrap="square">
            <a:spAutoFit/>
          </a:bodyPr>
          <a:lstStyle/>
          <a:p>
            <a:pPr algn="l">
              <a:defRPr/>
            </a:pPr>
            <a:r>
              <a:rPr lang="en-US" sz="2800">
                <a:solidFill>
                  <a:schemeClr val="accent5">
                    <a:lumMod val="25000"/>
                  </a:schemeClr>
                </a:solidFill>
                <a:latin typeface="Times New Roman" pitchFamily="18" charset="0"/>
              </a:rPr>
              <a:t> </a:t>
            </a:r>
            <a:r>
              <a:rPr lang="en-US" sz="2800">
                <a:solidFill>
                  <a:schemeClr val="accent5">
                    <a:lumMod val="25000"/>
                  </a:schemeClr>
                </a:solidFill>
                <a:latin typeface="Times New Roman" pitchFamily="18" charset="0"/>
              </a:rPr>
              <a:t>-</a:t>
            </a:r>
            <a:r>
              <a:rPr lang="en-US" sz="2800" smtClean="0">
                <a:solidFill>
                  <a:schemeClr val="accent5">
                    <a:lumMod val="25000"/>
                  </a:schemeClr>
                </a:solidFill>
                <a:latin typeface="Times New Roman" pitchFamily="18" charset="0"/>
              </a:rPr>
              <a:t>Nam </a:t>
            </a:r>
            <a:r>
              <a:rPr lang="en-US" sz="2800" dirty="0">
                <a:solidFill>
                  <a:schemeClr val="accent5">
                    <a:lumMod val="25000"/>
                  </a:schemeClr>
                </a:solidFill>
                <a:latin typeface="Times New Roman" pitchFamily="18" charset="0"/>
              </a:rPr>
              <a:t>Bộ có nhiều làn điệu dân ca như : </a:t>
            </a:r>
            <a:r>
              <a:rPr lang="en-US" sz="2800" i="1" dirty="0">
                <a:solidFill>
                  <a:schemeClr val="accent5">
                    <a:lumMod val="25000"/>
                  </a:schemeClr>
                </a:solidFill>
                <a:latin typeface="Times New Roman" pitchFamily="18" charset="0"/>
              </a:rPr>
              <a:t>Hò lí, nói thơ…</a:t>
            </a:r>
          </a:p>
        </p:txBody>
      </p:sp>
      <p:sp>
        <p:nvSpPr>
          <p:cNvPr id="61471" name="Text Box 31"/>
          <p:cNvSpPr txBox="1">
            <a:spLocks noChangeArrowheads="1"/>
          </p:cNvSpPr>
          <p:nvPr/>
        </p:nvSpPr>
        <p:spPr bwMode="auto">
          <a:xfrm>
            <a:off x="246187" y="4004868"/>
            <a:ext cx="8194429" cy="1384995"/>
          </a:xfrm>
          <a:prstGeom prst="rect">
            <a:avLst/>
          </a:prstGeom>
          <a:noFill/>
          <a:ln w="19050" algn="ctr">
            <a:noFill/>
            <a:miter lim="800000"/>
            <a:headEnd/>
            <a:tailEnd/>
          </a:ln>
          <a:effectLst>
            <a:outerShdw dist="35921" dir="2700000" algn="ctr" rotWithShape="0">
              <a:schemeClr val="bg2"/>
            </a:outerShdw>
          </a:effectLst>
        </p:spPr>
        <p:txBody>
          <a:bodyPr wrap="square">
            <a:spAutoFit/>
          </a:bodyPr>
          <a:lstStyle/>
          <a:p>
            <a:pPr algn="l">
              <a:defRPr/>
            </a:pPr>
            <a:r>
              <a:rPr lang="en-US" sz="2800">
                <a:solidFill>
                  <a:schemeClr val="accent5">
                    <a:lumMod val="25000"/>
                  </a:schemeClr>
                </a:solidFill>
                <a:latin typeface="Times New Roman" pitchFamily="18" charset="0"/>
              </a:rPr>
              <a:t> </a:t>
            </a:r>
            <a:r>
              <a:rPr lang="en-US" sz="2800" smtClean="0">
                <a:solidFill>
                  <a:schemeClr val="accent5">
                    <a:lumMod val="25000"/>
                  </a:schemeClr>
                </a:solidFill>
                <a:latin typeface="Times New Roman" pitchFamily="18" charset="0"/>
              </a:rPr>
              <a:t>   -</a:t>
            </a:r>
            <a:r>
              <a:rPr lang="en-US" sz="2800" smtClean="0">
                <a:solidFill>
                  <a:schemeClr val="accent5">
                    <a:lumMod val="25000"/>
                  </a:schemeClr>
                </a:solidFill>
                <a:latin typeface="Times New Roman" pitchFamily="18" charset="0"/>
              </a:rPr>
              <a:t>Lí </a:t>
            </a:r>
            <a:r>
              <a:rPr lang="en-US" sz="2800" dirty="0">
                <a:solidFill>
                  <a:schemeClr val="accent5">
                    <a:lumMod val="25000"/>
                  </a:schemeClr>
                </a:solidFill>
                <a:latin typeface="Times New Roman" pitchFamily="18" charset="0"/>
              </a:rPr>
              <a:t>là những bài dân ca ngắn gọn, giản dị, mộc mạc. Mỗi bài Lí thường được xây dựng từ những câu thơ lục bát.</a:t>
            </a:r>
          </a:p>
        </p:txBody>
      </p:sp>
      <p:grpSp>
        <p:nvGrpSpPr>
          <p:cNvPr id="2" name="Group 42"/>
          <p:cNvGrpSpPr>
            <a:grpSpLocks/>
          </p:cNvGrpSpPr>
          <p:nvPr/>
        </p:nvGrpSpPr>
        <p:grpSpPr bwMode="auto">
          <a:xfrm>
            <a:off x="1370425" y="5032390"/>
            <a:ext cx="6029320" cy="1360488"/>
            <a:chOff x="191" y="3170"/>
            <a:chExt cx="5064" cy="857"/>
          </a:xfrm>
        </p:grpSpPr>
        <p:sp>
          <p:nvSpPr>
            <p:cNvPr id="61472" name="Text Box 32"/>
            <p:cNvSpPr txBox="1">
              <a:spLocks noChangeArrowheads="1"/>
            </p:cNvSpPr>
            <p:nvPr/>
          </p:nvSpPr>
          <p:spPr bwMode="auto">
            <a:xfrm>
              <a:off x="527" y="3170"/>
              <a:ext cx="3978" cy="310"/>
            </a:xfrm>
            <a:prstGeom prst="rect">
              <a:avLst/>
            </a:prstGeom>
            <a:noFill/>
            <a:ln w="19050" algn="ctr">
              <a:noFill/>
              <a:miter lim="800000"/>
              <a:headEnd/>
              <a:tailEnd/>
            </a:ln>
            <a:effectLst>
              <a:outerShdw dist="35921" dir="2700000" algn="ctr" rotWithShape="0">
                <a:schemeClr val="bg2"/>
              </a:outerShdw>
            </a:effectLst>
          </p:spPr>
          <p:txBody>
            <a:bodyPr wrap="square">
              <a:spAutoFit/>
            </a:bodyPr>
            <a:lstStyle/>
            <a:p>
              <a:pPr algn="l">
                <a:defRPr/>
              </a:pPr>
              <a:r>
                <a:rPr lang="en-US" sz="2600" dirty="0">
                  <a:solidFill>
                    <a:srgbClr val="006600"/>
                  </a:solidFill>
                  <a:latin typeface="Times New Roman" pitchFamily="18" charset="0"/>
                </a:rPr>
                <a:t>Bông xanh bông trắng bông vàng</a:t>
              </a:r>
            </a:p>
          </p:txBody>
        </p:sp>
        <p:sp>
          <p:nvSpPr>
            <p:cNvPr id="61473" name="Text Box 33"/>
            <p:cNvSpPr txBox="1">
              <a:spLocks noChangeArrowheads="1"/>
            </p:cNvSpPr>
            <p:nvPr/>
          </p:nvSpPr>
          <p:spPr bwMode="auto">
            <a:xfrm>
              <a:off x="191" y="3394"/>
              <a:ext cx="5064" cy="310"/>
            </a:xfrm>
            <a:prstGeom prst="rect">
              <a:avLst/>
            </a:prstGeom>
            <a:noFill/>
            <a:ln w="19050" algn="ctr">
              <a:noFill/>
              <a:miter lim="800000"/>
              <a:headEnd/>
              <a:tailEnd/>
            </a:ln>
            <a:effectLst>
              <a:outerShdw dist="35921" dir="2700000" algn="ctr" rotWithShape="0">
                <a:schemeClr val="bg2"/>
              </a:outerShdw>
            </a:effectLst>
          </p:spPr>
          <p:txBody>
            <a:bodyPr wrap="square">
              <a:spAutoFit/>
            </a:bodyPr>
            <a:lstStyle/>
            <a:p>
              <a:pPr algn="l">
                <a:defRPr/>
              </a:pPr>
              <a:r>
                <a:rPr lang="en-US" sz="2600" dirty="0">
                  <a:solidFill>
                    <a:srgbClr val="006600"/>
                  </a:solidFill>
                  <a:latin typeface="Times New Roman" pitchFamily="18" charset="0"/>
                </a:rPr>
                <a:t>Bông lê bông lựu đố nàng mấy bông</a:t>
              </a:r>
            </a:p>
          </p:txBody>
        </p:sp>
        <p:sp>
          <p:nvSpPr>
            <p:cNvPr id="61475" name="Text Box 35"/>
            <p:cNvSpPr txBox="1">
              <a:spLocks noChangeArrowheads="1"/>
            </p:cNvSpPr>
            <p:nvPr/>
          </p:nvSpPr>
          <p:spPr bwMode="auto">
            <a:xfrm>
              <a:off x="2900" y="3717"/>
              <a:ext cx="1769" cy="310"/>
            </a:xfrm>
            <a:prstGeom prst="rect">
              <a:avLst/>
            </a:prstGeom>
            <a:noFill/>
            <a:ln w="19050" algn="ctr">
              <a:noFill/>
              <a:miter lim="800000"/>
              <a:headEnd/>
              <a:tailEnd/>
            </a:ln>
            <a:effectLst>
              <a:outerShdw dist="35921" dir="2700000" algn="ctr" rotWithShape="0">
                <a:schemeClr val="bg2"/>
              </a:outerShdw>
            </a:effectLst>
          </p:spPr>
          <p:txBody>
            <a:bodyPr wrap="square">
              <a:spAutoFit/>
            </a:bodyPr>
            <a:lstStyle/>
            <a:p>
              <a:pPr algn="l">
                <a:defRPr/>
              </a:pPr>
              <a:r>
                <a:rPr lang="en-US" sz="2600" i="1">
                  <a:solidFill>
                    <a:srgbClr val="3333FF"/>
                  </a:solidFill>
                  <a:latin typeface="Times New Roman" pitchFamily="18" charset="0"/>
                </a:rPr>
                <a:t>(Lí cây bông)</a:t>
              </a:r>
            </a:p>
          </p:txBody>
        </p:sp>
      </p:grpSp>
    </p:spTree>
    <p:extLst>
      <p:ext uri="{BB962C8B-B14F-4D97-AF65-F5344CB8AC3E}">
        <p14:creationId xmlns:p14="http://schemas.microsoft.com/office/powerpoint/2010/main" val="2831525875"/>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61467"/>
                                        </p:tgtEl>
                                        <p:attrNameLst>
                                          <p:attrName>style.visibility</p:attrName>
                                        </p:attrNameLst>
                                      </p:cBhvr>
                                      <p:to>
                                        <p:strVal val="visible"/>
                                      </p:to>
                                    </p:set>
                                    <p:anim calcmode="discrete" valueType="clr">
                                      <p:cBhvr override="childStyle">
                                        <p:cTn id="7" dur="80"/>
                                        <p:tgtEl>
                                          <p:spTgt spid="61467"/>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61467"/>
                                        </p:tgtEl>
                                        <p:attrNameLst>
                                          <p:attrName>fillcolor</p:attrName>
                                        </p:attrNameLst>
                                      </p:cBhvr>
                                      <p:tavLst>
                                        <p:tav tm="0">
                                          <p:val>
                                            <p:clrVal>
                                              <a:schemeClr val="accent2"/>
                                            </p:clrVal>
                                          </p:val>
                                        </p:tav>
                                        <p:tav tm="50000">
                                          <p:val>
                                            <p:clrVal>
                                              <a:schemeClr val="hlink"/>
                                            </p:clrVal>
                                          </p:val>
                                        </p:tav>
                                      </p:tavLst>
                                    </p:anim>
                                    <p:set>
                                      <p:cBhvr>
                                        <p:cTn id="9" dur="80"/>
                                        <p:tgtEl>
                                          <p:spTgt spid="61467"/>
                                        </p:tgtEl>
                                        <p:attrNameLst>
                                          <p:attrName>fill.type</p:attrName>
                                        </p:attrNameLst>
                                      </p:cBhvr>
                                      <p:to>
                                        <p:strVal val="solid"/>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21" presetClass="entr" presetSubtype="4" fill="hold" grpId="0" nodeType="clickEffect">
                                  <p:stCondLst>
                                    <p:cond delay="0"/>
                                  </p:stCondLst>
                                  <p:childTnLst>
                                    <p:set>
                                      <p:cBhvr>
                                        <p:cTn id="13" dur="1" fill="hold">
                                          <p:stCondLst>
                                            <p:cond delay="0"/>
                                          </p:stCondLst>
                                        </p:cTn>
                                        <p:tgtEl>
                                          <p:spTgt spid="61469"/>
                                        </p:tgtEl>
                                        <p:attrNameLst>
                                          <p:attrName>style.visibility</p:attrName>
                                        </p:attrNameLst>
                                      </p:cBhvr>
                                      <p:to>
                                        <p:strVal val="visible"/>
                                      </p:to>
                                    </p:set>
                                    <p:animEffect transition="in" filter="wheel(4)">
                                      <p:cBhvr>
                                        <p:cTn id="14" dur="2000"/>
                                        <p:tgtEl>
                                          <p:spTgt spid="61469"/>
                                        </p:tgtEl>
                                      </p:cBhvr>
                                    </p:animEffect>
                                  </p:childTnLst>
                                </p:cTn>
                              </p:par>
                            </p:childTnLst>
                          </p:cTn>
                        </p:par>
                      </p:childTnLst>
                    </p:cTn>
                  </p:par>
                  <p:par>
                    <p:cTn id="15" fill="hold">
                      <p:stCondLst>
                        <p:cond delay="indefinite"/>
                      </p:stCondLst>
                      <p:childTnLst>
                        <p:par>
                          <p:cTn id="16" fill="hold">
                            <p:stCondLst>
                              <p:cond delay="0"/>
                            </p:stCondLst>
                            <p:childTnLst>
                              <p:par>
                                <p:cTn id="17" presetID="45" presetClass="entr" presetSubtype="0" fill="hold" grpId="0" nodeType="clickEffect">
                                  <p:stCondLst>
                                    <p:cond delay="0"/>
                                  </p:stCondLst>
                                  <p:childTnLst>
                                    <p:set>
                                      <p:cBhvr>
                                        <p:cTn id="18" dur="1" fill="hold">
                                          <p:stCondLst>
                                            <p:cond delay="0"/>
                                          </p:stCondLst>
                                        </p:cTn>
                                        <p:tgtEl>
                                          <p:spTgt spid="61470"/>
                                        </p:tgtEl>
                                        <p:attrNameLst>
                                          <p:attrName>style.visibility</p:attrName>
                                        </p:attrNameLst>
                                      </p:cBhvr>
                                      <p:to>
                                        <p:strVal val="visible"/>
                                      </p:to>
                                    </p:set>
                                    <p:animEffect transition="in" filter="fade">
                                      <p:cBhvr>
                                        <p:cTn id="19" dur="2000"/>
                                        <p:tgtEl>
                                          <p:spTgt spid="61470"/>
                                        </p:tgtEl>
                                      </p:cBhvr>
                                    </p:animEffect>
                                    <p:anim calcmode="lin" valueType="num">
                                      <p:cBhvr>
                                        <p:cTn id="20" dur="2000" fill="hold"/>
                                        <p:tgtEl>
                                          <p:spTgt spid="61470"/>
                                        </p:tgtEl>
                                        <p:attrNameLst>
                                          <p:attrName>ppt_w</p:attrName>
                                        </p:attrNameLst>
                                      </p:cBhvr>
                                      <p:tavLst>
                                        <p:tav tm="0" fmla="#ppt_w*sin(2.5*pi*$)">
                                          <p:val>
                                            <p:fltVal val="0"/>
                                          </p:val>
                                        </p:tav>
                                        <p:tav tm="100000">
                                          <p:val>
                                            <p:fltVal val="1"/>
                                          </p:val>
                                        </p:tav>
                                      </p:tavLst>
                                    </p:anim>
                                    <p:anim calcmode="lin" valueType="num">
                                      <p:cBhvr>
                                        <p:cTn id="21" dur="2000" fill="hold"/>
                                        <p:tgtEl>
                                          <p:spTgt spid="61470"/>
                                        </p:tgtEl>
                                        <p:attrNameLst>
                                          <p:attrName>ppt_h</p:attrName>
                                        </p:attrNameLst>
                                      </p:cBhvr>
                                      <p:tavLst>
                                        <p:tav tm="0">
                                          <p:val>
                                            <p:strVal val="#ppt_h"/>
                                          </p:val>
                                        </p:tav>
                                        <p:tav tm="100000">
                                          <p:val>
                                            <p:strVal val="#ppt_h"/>
                                          </p:val>
                                        </p:tav>
                                      </p:tavLst>
                                    </p:anim>
                                  </p:childTnLst>
                                </p:cTn>
                              </p:par>
                            </p:childTnLst>
                          </p:cTn>
                        </p:par>
                      </p:childTnLst>
                    </p:cTn>
                  </p:par>
                  <p:par>
                    <p:cTn id="22" fill="hold" nodeType="clickPar">
                      <p:stCondLst>
                        <p:cond delay="indefinite"/>
                      </p:stCondLst>
                      <p:childTnLst>
                        <p:par>
                          <p:cTn id="23" fill="hold" nodeType="withGroup">
                            <p:stCondLst>
                              <p:cond delay="0"/>
                            </p:stCondLst>
                            <p:childTnLst>
                              <p:par>
                                <p:cTn id="24" presetID="26" presetClass="entr" presetSubtype="0" fill="hold" grpId="0" nodeType="clickEffect">
                                  <p:stCondLst>
                                    <p:cond delay="0"/>
                                  </p:stCondLst>
                                  <p:childTnLst>
                                    <p:set>
                                      <p:cBhvr>
                                        <p:cTn id="25" dur="1" fill="hold">
                                          <p:stCondLst>
                                            <p:cond delay="0"/>
                                          </p:stCondLst>
                                        </p:cTn>
                                        <p:tgtEl>
                                          <p:spTgt spid="61471"/>
                                        </p:tgtEl>
                                        <p:attrNameLst>
                                          <p:attrName>style.visibility</p:attrName>
                                        </p:attrNameLst>
                                      </p:cBhvr>
                                      <p:to>
                                        <p:strVal val="visible"/>
                                      </p:to>
                                    </p:set>
                                    <p:animEffect transition="in" filter="wipe(down)">
                                      <p:cBhvr>
                                        <p:cTn id="26" dur="580">
                                          <p:stCondLst>
                                            <p:cond delay="0"/>
                                          </p:stCondLst>
                                        </p:cTn>
                                        <p:tgtEl>
                                          <p:spTgt spid="61471"/>
                                        </p:tgtEl>
                                      </p:cBhvr>
                                    </p:animEffect>
                                    <p:anim calcmode="lin" valueType="num">
                                      <p:cBhvr>
                                        <p:cTn id="27" dur="1822" tmFilter="0,0; 0.14,0.36; 0.43,0.73; 0.71,0.91; 1.0,1.0">
                                          <p:stCondLst>
                                            <p:cond delay="0"/>
                                          </p:stCondLst>
                                        </p:cTn>
                                        <p:tgtEl>
                                          <p:spTgt spid="61471"/>
                                        </p:tgtEl>
                                        <p:attrNameLst>
                                          <p:attrName>ppt_x</p:attrName>
                                        </p:attrNameLst>
                                      </p:cBhvr>
                                      <p:tavLst>
                                        <p:tav tm="0">
                                          <p:val>
                                            <p:strVal val="#ppt_x-0.25"/>
                                          </p:val>
                                        </p:tav>
                                        <p:tav tm="100000">
                                          <p:val>
                                            <p:strVal val="#ppt_x"/>
                                          </p:val>
                                        </p:tav>
                                      </p:tavLst>
                                    </p:anim>
                                    <p:anim calcmode="lin" valueType="num">
                                      <p:cBhvr>
                                        <p:cTn id="28" dur="664" tmFilter="0.0,0.0; 0.25,0.07; 0.50,0.2; 0.75,0.467; 1.0,1.0">
                                          <p:stCondLst>
                                            <p:cond delay="0"/>
                                          </p:stCondLst>
                                        </p:cTn>
                                        <p:tgtEl>
                                          <p:spTgt spid="61471"/>
                                        </p:tgtEl>
                                        <p:attrNameLst>
                                          <p:attrName>ppt_y</p:attrName>
                                        </p:attrNameLst>
                                      </p:cBhvr>
                                      <p:tavLst>
                                        <p:tav tm="0" fmla="#ppt_y-sin(pi*$)/3">
                                          <p:val>
                                            <p:fltVal val="0.5"/>
                                          </p:val>
                                        </p:tav>
                                        <p:tav tm="100000">
                                          <p:val>
                                            <p:fltVal val="1"/>
                                          </p:val>
                                        </p:tav>
                                      </p:tavLst>
                                    </p:anim>
                                    <p:anim calcmode="lin" valueType="num">
                                      <p:cBhvr>
                                        <p:cTn id="29" dur="664" tmFilter="0, 0; 0.125,0.2665; 0.25,0.4; 0.375,0.465; 0.5,0.5;  0.625,0.535; 0.75,0.6; 0.875,0.7335; 1,1">
                                          <p:stCondLst>
                                            <p:cond delay="664"/>
                                          </p:stCondLst>
                                        </p:cTn>
                                        <p:tgtEl>
                                          <p:spTgt spid="61471"/>
                                        </p:tgtEl>
                                        <p:attrNameLst>
                                          <p:attrName>ppt_y</p:attrName>
                                        </p:attrNameLst>
                                      </p:cBhvr>
                                      <p:tavLst>
                                        <p:tav tm="0" fmla="#ppt_y-sin(pi*$)/9">
                                          <p:val>
                                            <p:fltVal val="0"/>
                                          </p:val>
                                        </p:tav>
                                        <p:tav tm="100000">
                                          <p:val>
                                            <p:fltVal val="1"/>
                                          </p:val>
                                        </p:tav>
                                      </p:tavLst>
                                    </p:anim>
                                    <p:anim calcmode="lin" valueType="num">
                                      <p:cBhvr>
                                        <p:cTn id="30" dur="332" tmFilter="0, 0; 0.125,0.2665; 0.25,0.4; 0.375,0.465; 0.5,0.5;  0.625,0.535; 0.75,0.6; 0.875,0.7335; 1,1">
                                          <p:stCondLst>
                                            <p:cond delay="1324"/>
                                          </p:stCondLst>
                                        </p:cTn>
                                        <p:tgtEl>
                                          <p:spTgt spid="61471"/>
                                        </p:tgtEl>
                                        <p:attrNameLst>
                                          <p:attrName>ppt_y</p:attrName>
                                        </p:attrNameLst>
                                      </p:cBhvr>
                                      <p:tavLst>
                                        <p:tav tm="0" fmla="#ppt_y-sin(pi*$)/27">
                                          <p:val>
                                            <p:fltVal val="0"/>
                                          </p:val>
                                        </p:tav>
                                        <p:tav tm="100000">
                                          <p:val>
                                            <p:fltVal val="1"/>
                                          </p:val>
                                        </p:tav>
                                      </p:tavLst>
                                    </p:anim>
                                    <p:anim calcmode="lin" valueType="num">
                                      <p:cBhvr>
                                        <p:cTn id="31" dur="164" tmFilter="0, 0; 0.125,0.2665; 0.25,0.4; 0.375,0.465; 0.5,0.5;  0.625,0.535; 0.75,0.6; 0.875,0.7335; 1,1">
                                          <p:stCondLst>
                                            <p:cond delay="1656"/>
                                          </p:stCondLst>
                                        </p:cTn>
                                        <p:tgtEl>
                                          <p:spTgt spid="61471"/>
                                        </p:tgtEl>
                                        <p:attrNameLst>
                                          <p:attrName>ppt_y</p:attrName>
                                        </p:attrNameLst>
                                      </p:cBhvr>
                                      <p:tavLst>
                                        <p:tav tm="0" fmla="#ppt_y-sin(pi*$)/81">
                                          <p:val>
                                            <p:fltVal val="0"/>
                                          </p:val>
                                        </p:tav>
                                        <p:tav tm="100000">
                                          <p:val>
                                            <p:fltVal val="1"/>
                                          </p:val>
                                        </p:tav>
                                      </p:tavLst>
                                    </p:anim>
                                    <p:animScale>
                                      <p:cBhvr>
                                        <p:cTn id="32" dur="26">
                                          <p:stCondLst>
                                            <p:cond delay="650"/>
                                          </p:stCondLst>
                                        </p:cTn>
                                        <p:tgtEl>
                                          <p:spTgt spid="61471"/>
                                        </p:tgtEl>
                                      </p:cBhvr>
                                      <p:to x="100000" y="60000"/>
                                    </p:animScale>
                                    <p:animScale>
                                      <p:cBhvr>
                                        <p:cTn id="33" dur="166" decel="50000">
                                          <p:stCondLst>
                                            <p:cond delay="676"/>
                                          </p:stCondLst>
                                        </p:cTn>
                                        <p:tgtEl>
                                          <p:spTgt spid="61471"/>
                                        </p:tgtEl>
                                      </p:cBhvr>
                                      <p:to x="100000" y="100000"/>
                                    </p:animScale>
                                    <p:animScale>
                                      <p:cBhvr>
                                        <p:cTn id="34" dur="26">
                                          <p:stCondLst>
                                            <p:cond delay="1312"/>
                                          </p:stCondLst>
                                        </p:cTn>
                                        <p:tgtEl>
                                          <p:spTgt spid="61471"/>
                                        </p:tgtEl>
                                      </p:cBhvr>
                                      <p:to x="100000" y="80000"/>
                                    </p:animScale>
                                    <p:animScale>
                                      <p:cBhvr>
                                        <p:cTn id="35" dur="166" decel="50000">
                                          <p:stCondLst>
                                            <p:cond delay="1338"/>
                                          </p:stCondLst>
                                        </p:cTn>
                                        <p:tgtEl>
                                          <p:spTgt spid="61471"/>
                                        </p:tgtEl>
                                      </p:cBhvr>
                                      <p:to x="100000" y="100000"/>
                                    </p:animScale>
                                    <p:animScale>
                                      <p:cBhvr>
                                        <p:cTn id="36" dur="26">
                                          <p:stCondLst>
                                            <p:cond delay="1642"/>
                                          </p:stCondLst>
                                        </p:cTn>
                                        <p:tgtEl>
                                          <p:spTgt spid="61471"/>
                                        </p:tgtEl>
                                      </p:cBhvr>
                                      <p:to x="100000" y="90000"/>
                                    </p:animScale>
                                    <p:animScale>
                                      <p:cBhvr>
                                        <p:cTn id="37" dur="166" decel="50000">
                                          <p:stCondLst>
                                            <p:cond delay="1668"/>
                                          </p:stCondLst>
                                        </p:cTn>
                                        <p:tgtEl>
                                          <p:spTgt spid="61471"/>
                                        </p:tgtEl>
                                      </p:cBhvr>
                                      <p:to x="100000" y="100000"/>
                                    </p:animScale>
                                    <p:animScale>
                                      <p:cBhvr>
                                        <p:cTn id="38" dur="26">
                                          <p:stCondLst>
                                            <p:cond delay="1808"/>
                                          </p:stCondLst>
                                        </p:cTn>
                                        <p:tgtEl>
                                          <p:spTgt spid="61471"/>
                                        </p:tgtEl>
                                      </p:cBhvr>
                                      <p:to x="100000" y="95000"/>
                                    </p:animScale>
                                    <p:animScale>
                                      <p:cBhvr>
                                        <p:cTn id="39" dur="166" decel="50000">
                                          <p:stCondLst>
                                            <p:cond delay="1834"/>
                                          </p:stCondLst>
                                        </p:cTn>
                                        <p:tgtEl>
                                          <p:spTgt spid="61471"/>
                                        </p:tgtEl>
                                      </p:cBhvr>
                                      <p:to x="100000" y="100000"/>
                                    </p:animScale>
                                  </p:childTnLst>
                                </p:cTn>
                              </p:par>
                            </p:childTnLst>
                          </p:cTn>
                        </p:par>
                      </p:childTnLst>
                    </p:cTn>
                  </p:par>
                  <p:par>
                    <p:cTn id="40" fill="hold">
                      <p:stCondLst>
                        <p:cond delay="indefinite"/>
                      </p:stCondLst>
                      <p:childTnLst>
                        <p:par>
                          <p:cTn id="41" fill="hold">
                            <p:stCondLst>
                              <p:cond delay="0"/>
                            </p:stCondLst>
                            <p:childTnLst>
                              <p:par>
                                <p:cTn id="42" presetID="53" presetClass="entr" presetSubtype="16" fill="hold" nodeType="clickEffect">
                                  <p:stCondLst>
                                    <p:cond delay="0"/>
                                  </p:stCondLst>
                                  <p:childTnLst>
                                    <p:set>
                                      <p:cBhvr>
                                        <p:cTn id="43" dur="1" fill="hold">
                                          <p:stCondLst>
                                            <p:cond delay="0"/>
                                          </p:stCondLst>
                                        </p:cTn>
                                        <p:tgtEl>
                                          <p:spTgt spid="2"/>
                                        </p:tgtEl>
                                        <p:attrNameLst>
                                          <p:attrName>style.visibility</p:attrName>
                                        </p:attrNameLst>
                                      </p:cBhvr>
                                      <p:to>
                                        <p:strVal val="visible"/>
                                      </p:to>
                                    </p:set>
                                    <p:anim calcmode="lin" valueType="num">
                                      <p:cBhvr>
                                        <p:cTn id="44" dur="500" fill="hold"/>
                                        <p:tgtEl>
                                          <p:spTgt spid="2"/>
                                        </p:tgtEl>
                                        <p:attrNameLst>
                                          <p:attrName>ppt_w</p:attrName>
                                        </p:attrNameLst>
                                      </p:cBhvr>
                                      <p:tavLst>
                                        <p:tav tm="0">
                                          <p:val>
                                            <p:fltVal val="0"/>
                                          </p:val>
                                        </p:tav>
                                        <p:tav tm="100000">
                                          <p:val>
                                            <p:strVal val="#ppt_w"/>
                                          </p:val>
                                        </p:tav>
                                      </p:tavLst>
                                    </p:anim>
                                    <p:anim calcmode="lin" valueType="num">
                                      <p:cBhvr>
                                        <p:cTn id="45" dur="500" fill="hold"/>
                                        <p:tgtEl>
                                          <p:spTgt spid="2"/>
                                        </p:tgtEl>
                                        <p:attrNameLst>
                                          <p:attrName>ppt_h</p:attrName>
                                        </p:attrNameLst>
                                      </p:cBhvr>
                                      <p:tavLst>
                                        <p:tav tm="0">
                                          <p:val>
                                            <p:fltVal val="0"/>
                                          </p:val>
                                        </p:tav>
                                        <p:tav tm="100000">
                                          <p:val>
                                            <p:strVal val="#ppt_h"/>
                                          </p:val>
                                        </p:tav>
                                      </p:tavLst>
                                    </p:anim>
                                    <p:animEffect transition="in" filter="fade">
                                      <p:cBhvr>
                                        <p:cTn id="4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67" grpId="0"/>
      <p:bldP spid="61469" grpId="0"/>
      <p:bldP spid="61470" grpId="0"/>
      <p:bldP spid="61471" grpId="0"/>
    </p:bldLst>
  </p:timing>
</p:sld>
</file>

<file path=ppt/slides/slide4.xml><?xml version="1.0" encoding="utf-8"?>
<p:sld xmlns:a="http://schemas.openxmlformats.org/drawingml/2006/main" xmlns:r="http://schemas.openxmlformats.org/officeDocument/2006/relationships" xmlns:p="http://schemas.openxmlformats.org/presentationml/2006/main" showMasterPhAnim="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2164" name="Text Box 4"/>
          <p:cNvSpPr txBox="1">
            <a:spLocks noChangeArrowheads="1"/>
          </p:cNvSpPr>
          <p:nvPr/>
        </p:nvSpPr>
        <p:spPr bwMode="auto">
          <a:xfrm>
            <a:off x="2457450" y="1768490"/>
            <a:ext cx="6515100" cy="1431161"/>
          </a:xfrm>
          <a:prstGeom prst="rect">
            <a:avLst/>
          </a:prstGeom>
          <a:noFill/>
          <a:ln w="19050" algn="ctr">
            <a:noFill/>
            <a:miter lim="800000"/>
            <a:headEnd/>
            <a:tailEnd/>
          </a:ln>
          <a:effectLst>
            <a:outerShdw dist="35921" dir="2700000" algn="ctr" rotWithShape="0">
              <a:schemeClr val="bg2"/>
            </a:outerShdw>
          </a:effectLst>
        </p:spPr>
        <p:txBody>
          <a:bodyPr>
            <a:spAutoFit/>
          </a:bodyPr>
          <a:lstStyle/>
          <a:p>
            <a:pPr algn="l">
              <a:defRPr/>
            </a:pPr>
            <a:r>
              <a:rPr lang="en-US" sz="2900" dirty="0">
                <a:solidFill>
                  <a:schemeClr val="bg2">
                    <a:lumMod val="25000"/>
                  </a:schemeClr>
                </a:solidFill>
                <a:latin typeface="Times New Roman" pitchFamily="18" charset="0"/>
              </a:rPr>
              <a:t>- Mỗi làn điệu dân ca của một bài Lí đều có nét riêng tùy thuộc vào nội dung của những câu thơ, câu ca dao.</a:t>
            </a:r>
          </a:p>
        </p:txBody>
      </p:sp>
      <p:sp>
        <p:nvSpPr>
          <p:cNvPr id="92176" name="Text Box 16"/>
          <p:cNvSpPr txBox="1">
            <a:spLocks noChangeArrowheads="1"/>
          </p:cNvSpPr>
          <p:nvPr/>
        </p:nvSpPr>
        <p:spPr bwMode="auto">
          <a:xfrm>
            <a:off x="2597967" y="3405556"/>
            <a:ext cx="1981633" cy="538609"/>
          </a:xfrm>
          <a:prstGeom prst="rect">
            <a:avLst/>
          </a:prstGeom>
          <a:noFill/>
          <a:ln w="19050" algn="ctr">
            <a:noFill/>
            <a:miter lim="800000"/>
            <a:headEnd/>
            <a:tailEnd/>
          </a:ln>
          <a:effectLst>
            <a:outerShdw dist="35921" dir="2700000" algn="ctr" rotWithShape="0">
              <a:schemeClr val="bg2"/>
            </a:outerShdw>
          </a:effectLst>
        </p:spPr>
        <p:txBody>
          <a:bodyPr wrap="none">
            <a:spAutoFit/>
          </a:bodyPr>
          <a:lstStyle/>
          <a:p>
            <a:pPr>
              <a:defRPr/>
            </a:pPr>
            <a:r>
              <a:rPr lang="en-US" sz="2900" b="1" i="1">
                <a:solidFill>
                  <a:schemeClr val="bg2">
                    <a:lumMod val="25000"/>
                  </a:schemeClr>
                </a:solidFill>
                <a:latin typeface="Times New Roman" pitchFamily="18" charset="0"/>
              </a:rPr>
              <a:t>Lí cây bông</a:t>
            </a:r>
          </a:p>
        </p:txBody>
      </p:sp>
      <p:sp>
        <p:nvSpPr>
          <p:cNvPr id="92177" name="Text Box 17"/>
          <p:cNvSpPr txBox="1">
            <a:spLocks noChangeArrowheads="1"/>
          </p:cNvSpPr>
          <p:nvPr/>
        </p:nvSpPr>
        <p:spPr bwMode="auto">
          <a:xfrm>
            <a:off x="2597967" y="3947386"/>
            <a:ext cx="1688283" cy="538609"/>
          </a:xfrm>
          <a:prstGeom prst="rect">
            <a:avLst/>
          </a:prstGeom>
          <a:noFill/>
          <a:ln w="19050" algn="ctr">
            <a:noFill/>
            <a:miter lim="800000"/>
            <a:headEnd/>
            <a:tailEnd/>
          </a:ln>
          <a:effectLst>
            <a:outerShdw dist="35921" dir="2700000" algn="ctr" rotWithShape="0">
              <a:schemeClr val="bg2"/>
            </a:outerShdw>
          </a:effectLst>
        </p:spPr>
        <p:txBody>
          <a:bodyPr wrap="none">
            <a:spAutoFit/>
          </a:bodyPr>
          <a:lstStyle/>
          <a:p>
            <a:pPr>
              <a:defRPr/>
            </a:pPr>
            <a:r>
              <a:rPr lang="en-US" sz="2900" b="1" i="1">
                <a:solidFill>
                  <a:schemeClr val="bg2">
                    <a:lumMod val="25000"/>
                  </a:schemeClr>
                </a:solidFill>
                <a:latin typeface="Times New Roman" pitchFamily="18" charset="0"/>
              </a:rPr>
              <a:t>Lí ngựa ô</a:t>
            </a:r>
          </a:p>
        </p:txBody>
      </p:sp>
      <p:grpSp>
        <p:nvGrpSpPr>
          <p:cNvPr id="2" name="Group 26"/>
          <p:cNvGrpSpPr>
            <a:grpSpLocks/>
          </p:cNvGrpSpPr>
          <p:nvPr/>
        </p:nvGrpSpPr>
        <p:grpSpPr bwMode="auto">
          <a:xfrm>
            <a:off x="2457450" y="228613"/>
            <a:ext cx="6686551" cy="1295401"/>
            <a:chOff x="720" y="240"/>
            <a:chExt cx="5616" cy="816"/>
          </a:xfrm>
        </p:grpSpPr>
        <p:sp>
          <p:nvSpPr>
            <p:cNvPr id="92183" name="Text Box 23"/>
            <p:cNvSpPr txBox="1">
              <a:spLocks noChangeArrowheads="1"/>
            </p:cNvSpPr>
            <p:nvPr/>
          </p:nvSpPr>
          <p:spPr bwMode="auto">
            <a:xfrm>
              <a:off x="1008" y="240"/>
              <a:ext cx="4452" cy="339"/>
            </a:xfrm>
            <a:prstGeom prst="rect">
              <a:avLst/>
            </a:prstGeom>
            <a:noFill/>
            <a:ln w="19050" algn="ctr">
              <a:noFill/>
              <a:miter lim="800000"/>
              <a:headEnd/>
              <a:tailEnd/>
            </a:ln>
            <a:effectLst>
              <a:outerShdw dist="35921" dir="2700000" algn="ctr" rotWithShape="0">
                <a:schemeClr val="bg2"/>
              </a:outerShdw>
            </a:effectLst>
          </p:spPr>
          <p:txBody>
            <a:bodyPr wrap="square">
              <a:spAutoFit/>
            </a:bodyPr>
            <a:lstStyle/>
            <a:p>
              <a:pPr algn="l">
                <a:defRPr/>
              </a:pPr>
              <a:r>
                <a:rPr lang="en-US" sz="2900" dirty="0">
                  <a:solidFill>
                    <a:schemeClr val="bg2">
                      <a:lumMod val="25000"/>
                    </a:schemeClr>
                  </a:solidFill>
                  <a:latin typeface="Times New Roman" pitchFamily="18" charset="0"/>
                </a:rPr>
                <a:t>Chiều chiều ra đứng lầu tây</a:t>
              </a:r>
            </a:p>
          </p:txBody>
        </p:sp>
        <p:sp>
          <p:nvSpPr>
            <p:cNvPr id="92184" name="Text Box 24"/>
            <p:cNvSpPr txBox="1">
              <a:spLocks noChangeArrowheads="1"/>
            </p:cNvSpPr>
            <p:nvPr/>
          </p:nvSpPr>
          <p:spPr bwMode="auto">
            <a:xfrm>
              <a:off x="720" y="480"/>
              <a:ext cx="5616" cy="339"/>
            </a:xfrm>
            <a:prstGeom prst="rect">
              <a:avLst/>
            </a:prstGeom>
            <a:noFill/>
            <a:ln w="19050" algn="ctr">
              <a:noFill/>
              <a:miter lim="800000"/>
              <a:headEnd/>
              <a:tailEnd/>
            </a:ln>
            <a:effectLst>
              <a:outerShdw dist="35921" dir="2700000" algn="ctr" rotWithShape="0">
                <a:schemeClr val="bg2"/>
              </a:outerShdw>
            </a:effectLst>
          </p:spPr>
          <p:txBody>
            <a:bodyPr wrap="square">
              <a:spAutoFit/>
            </a:bodyPr>
            <a:lstStyle/>
            <a:p>
              <a:pPr algn="l">
                <a:defRPr/>
              </a:pPr>
              <a:r>
                <a:rPr lang="en-US" sz="2900" dirty="0">
                  <a:solidFill>
                    <a:schemeClr val="bg2">
                      <a:lumMod val="25000"/>
                    </a:schemeClr>
                  </a:solidFill>
                  <a:latin typeface="Times New Roman" pitchFamily="18" charset="0"/>
                </a:rPr>
                <a:t>Thấy cô tát nước tưới cây ngô đồng</a:t>
              </a:r>
            </a:p>
          </p:txBody>
        </p:sp>
        <p:sp>
          <p:nvSpPr>
            <p:cNvPr id="92185" name="Text Box 25"/>
            <p:cNvSpPr txBox="1">
              <a:spLocks noChangeArrowheads="1"/>
            </p:cNvSpPr>
            <p:nvPr/>
          </p:nvSpPr>
          <p:spPr bwMode="auto">
            <a:xfrm>
              <a:off x="3200" y="717"/>
              <a:ext cx="2900" cy="339"/>
            </a:xfrm>
            <a:prstGeom prst="rect">
              <a:avLst/>
            </a:prstGeom>
            <a:noFill/>
            <a:ln w="19050" algn="ctr">
              <a:noFill/>
              <a:miter lim="800000"/>
              <a:headEnd/>
              <a:tailEnd/>
            </a:ln>
            <a:effectLst>
              <a:outerShdw dist="35921" dir="2700000" algn="ctr" rotWithShape="0">
                <a:schemeClr val="bg2"/>
              </a:outerShdw>
            </a:effectLst>
          </p:spPr>
          <p:txBody>
            <a:bodyPr wrap="square">
              <a:spAutoFit/>
            </a:bodyPr>
            <a:lstStyle/>
            <a:p>
              <a:pPr algn="l">
                <a:defRPr/>
              </a:pPr>
              <a:r>
                <a:rPr lang="en-US" sz="2900" i="1">
                  <a:solidFill>
                    <a:schemeClr val="bg2">
                      <a:lumMod val="25000"/>
                    </a:schemeClr>
                  </a:solidFill>
                  <a:latin typeface="Times New Roman" pitchFamily="18" charset="0"/>
                </a:rPr>
                <a:t>(Lí chiều chiều)</a:t>
              </a:r>
            </a:p>
          </p:txBody>
        </p:sp>
      </p:grpSp>
    </p:spTree>
    <p:extLst>
      <p:ext uri="{BB962C8B-B14F-4D97-AF65-F5344CB8AC3E}">
        <p14:creationId xmlns:p14="http://schemas.microsoft.com/office/powerpoint/2010/main" val="110453587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92164"/>
                                        </p:tgtEl>
                                        <p:attrNameLst>
                                          <p:attrName>style.visibility</p:attrName>
                                        </p:attrNameLst>
                                      </p:cBhvr>
                                      <p:to>
                                        <p:strVal val="visible"/>
                                      </p:to>
                                    </p:set>
                                    <p:animEffect transition="in" filter="randombar(horizontal)">
                                      <p:cBhvr>
                                        <p:cTn id="12" dur="500"/>
                                        <p:tgtEl>
                                          <p:spTgt spid="92164"/>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92176"/>
                                        </p:tgtEl>
                                        <p:attrNameLst>
                                          <p:attrName>style.visibility</p:attrName>
                                        </p:attrNameLst>
                                      </p:cBhvr>
                                      <p:to>
                                        <p:strVal val="visible"/>
                                      </p:to>
                                    </p:set>
                                    <p:animEffect transition="in" filter="box(in)">
                                      <p:cBhvr>
                                        <p:cTn id="17" dur="500"/>
                                        <p:tgtEl>
                                          <p:spTgt spid="92176"/>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92177"/>
                                        </p:tgtEl>
                                        <p:attrNameLst>
                                          <p:attrName>style.visibility</p:attrName>
                                        </p:attrNameLst>
                                      </p:cBhvr>
                                      <p:to>
                                        <p:strVal val="visible"/>
                                      </p:to>
                                    </p:set>
                                    <p:animEffect transition="in" filter="box(in)">
                                      <p:cBhvr>
                                        <p:cTn id="22" dur="500"/>
                                        <p:tgtEl>
                                          <p:spTgt spid="921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64" grpId="0"/>
      <p:bldP spid="92176" grpId="0"/>
      <p:bldP spid="92177" grpId="0"/>
    </p:bldLst>
  </p:timing>
</p:sld>
</file>

<file path=ppt/slides/slide5.xml><?xml version="1.0" encoding="utf-8"?>
<p:sld xmlns:a="http://schemas.openxmlformats.org/drawingml/2006/main" xmlns:r="http://schemas.openxmlformats.org/officeDocument/2006/relationships" xmlns:p="http://schemas.openxmlformats.org/presentationml/2006/main" showMasterPhAnim="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2181" name="Text Box 21"/>
          <p:cNvSpPr txBox="1">
            <a:spLocks noChangeArrowheads="1"/>
          </p:cNvSpPr>
          <p:nvPr/>
        </p:nvSpPr>
        <p:spPr bwMode="auto">
          <a:xfrm>
            <a:off x="2152650" y="1102968"/>
            <a:ext cx="6515100" cy="5078313"/>
          </a:xfrm>
          <a:prstGeom prst="rect">
            <a:avLst/>
          </a:prstGeom>
          <a:noFill/>
          <a:ln w="19050" algn="ctr">
            <a:noFill/>
            <a:miter lim="800000"/>
            <a:headEnd/>
            <a:tailEnd/>
          </a:ln>
          <a:effectLst>
            <a:outerShdw dist="35921" dir="2700000" algn="ctr" rotWithShape="0">
              <a:schemeClr val="bg2"/>
            </a:outerShdw>
          </a:effectLst>
        </p:spPr>
        <p:txBody>
          <a:bodyPr>
            <a:spAutoFit/>
          </a:bodyPr>
          <a:lstStyle/>
          <a:p>
            <a:pPr>
              <a:defRPr/>
            </a:pPr>
            <a:r>
              <a:rPr lang="en-US" sz="3600" dirty="0">
                <a:solidFill>
                  <a:srgbClr val="E7E6E6">
                    <a:lumMod val="25000"/>
                  </a:srgbClr>
                </a:solidFill>
                <a:latin typeface="Times New Roman" pitchFamily="18" charset="0"/>
              </a:rPr>
              <a:t>- Bài </a:t>
            </a:r>
            <a:r>
              <a:rPr lang="en-US" sz="3600" b="1" i="1" dirty="0">
                <a:solidFill>
                  <a:srgbClr val="E7E6E6">
                    <a:lumMod val="25000"/>
                  </a:srgbClr>
                </a:solidFill>
                <a:latin typeface="Times New Roman" pitchFamily="18" charset="0"/>
              </a:rPr>
              <a:t>Lí con sáo Gò Công</a:t>
            </a:r>
            <a:r>
              <a:rPr lang="en-US" sz="3600" dirty="0">
                <a:solidFill>
                  <a:srgbClr val="E7E6E6">
                    <a:lumMod val="25000"/>
                  </a:srgbClr>
                </a:solidFill>
                <a:latin typeface="Times New Roman" pitchFamily="18" charset="0"/>
              </a:rPr>
              <a:t> có nguồn gốc ở huyện Gò Công Đông (tỉnh Tiền Giang), do nhạc sĩ Trần Kiết Tường sưu tầm, ghi âm. Bài hát thể hiện tình càm nhẹ nhàng, có tính chất giãi bày, tâm sự. Dựa trên làn điệu này, nhạc sĩ Hoàng Lân đặt lời mới thành bài hát </a:t>
            </a:r>
            <a:r>
              <a:rPr lang="en-US" sz="3600" b="1" i="1" dirty="0">
                <a:solidFill>
                  <a:srgbClr val="E7E6E6">
                    <a:lumMod val="25000"/>
                  </a:srgbClr>
                </a:solidFill>
                <a:latin typeface="Times New Roman" pitchFamily="18" charset="0"/>
              </a:rPr>
              <a:t>Vui bước trên đường xa.</a:t>
            </a:r>
          </a:p>
        </p:txBody>
      </p:sp>
    </p:spTree>
    <p:extLst>
      <p:ext uri="{BB962C8B-B14F-4D97-AF65-F5344CB8AC3E}">
        <p14:creationId xmlns:p14="http://schemas.microsoft.com/office/powerpoint/2010/main" val="223165984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2181"/>
                                        </p:tgtEl>
                                        <p:attrNameLst>
                                          <p:attrName>style.visibility</p:attrName>
                                        </p:attrNameLst>
                                      </p:cBhvr>
                                      <p:to>
                                        <p:strVal val="visible"/>
                                      </p:to>
                                    </p:set>
                                    <p:animEffect transition="in" filter="randombar(horizontal)">
                                      <p:cBhvr>
                                        <p:cTn id="7" dur="500"/>
                                        <p:tgtEl>
                                          <p:spTgt spid="921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81"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0000"/>
          </a:stretch>
        </a:blipFill>
        <a:effectLst/>
      </p:bgPr>
    </p:bg>
    <p:spTree>
      <p:nvGrpSpPr>
        <p:cNvPr id="1" name=""/>
        <p:cNvGrpSpPr/>
        <p:nvPr/>
      </p:nvGrpSpPr>
      <p:grpSpPr>
        <a:xfrm>
          <a:off x="0" y="0"/>
          <a:ext cx="0" cy="0"/>
          <a:chOff x="0" y="0"/>
          <a:chExt cx="0" cy="0"/>
        </a:xfrm>
      </p:grpSpPr>
      <p:sp>
        <p:nvSpPr>
          <p:cNvPr id="6150" name="Rectangle 8"/>
          <p:cNvSpPr>
            <a:spLocks noChangeArrowheads="1"/>
          </p:cNvSpPr>
          <p:nvPr/>
        </p:nvSpPr>
        <p:spPr bwMode="auto">
          <a:xfrm>
            <a:off x="4758948" y="5699045"/>
            <a:ext cx="4385052" cy="936625"/>
          </a:xfrm>
          <a:prstGeom prst="rect">
            <a:avLst/>
          </a:prstGeom>
          <a:gradFill rotWithShape="0">
            <a:gsLst>
              <a:gs pos="22987">
                <a:srgbClr val="CCC462"/>
              </a:gs>
              <a:gs pos="86726">
                <a:schemeClr val="accent3">
                  <a:lumMod val="40000"/>
                  <a:lumOff val="60000"/>
                </a:schemeClr>
              </a:gs>
              <a:gs pos="0">
                <a:srgbClr val="CCFF33">
                  <a:alpha val="49001"/>
                </a:srgbClr>
              </a:gs>
            </a:gsLst>
            <a:path path="shape">
              <a:fillToRect l="50000" t="50000" r="50000" b="50000"/>
            </a:path>
          </a:gradFill>
          <a:ln>
            <a:noFill/>
          </a:ln>
          <a:extLst/>
        </p:spPr>
        <p:txBody>
          <a:bodyPr lIns="75895" tIns="37948" rIns="75895" bIns="37948" anchor="ctr"/>
          <a:lstStyle>
            <a:lvl1pPr>
              <a:defRPr>
                <a:solidFill>
                  <a:srgbClr val="FF0066"/>
                </a:solidFill>
                <a:latin typeface="Tahoma" panose="020B0604030504040204" pitchFamily="34" charset="0"/>
              </a:defRPr>
            </a:lvl1pPr>
            <a:lvl2pPr marL="742950" indent="-285750">
              <a:defRPr>
                <a:solidFill>
                  <a:srgbClr val="FF0066"/>
                </a:solidFill>
                <a:latin typeface="Tahoma" panose="020B0604030504040204" pitchFamily="34" charset="0"/>
              </a:defRPr>
            </a:lvl2pPr>
            <a:lvl3pPr marL="1143000" indent="-228600">
              <a:defRPr>
                <a:solidFill>
                  <a:srgbClr val="FF0066"/>
                </a:solidFill>
                <a:latin typeface="Tahoma" panose="020B0604030504040204" pitchFamily="34" charset="0"/>
              </a:defRPr>
            </a:lvl3pPr>
            <a:lvl4pPr marL="1600200" indent="-228600">
              <a:defRPr>
                <a:solidFill>
                  <a:srgbClr val="FF0066"/>
                </a:solidFill>
                <a:latin typeface="Tahoma" panose="020B0604030504040204" pitchFamily="34" charset="0"/>
              </a:defRPr>
            </a:lvl4pPr>
            <a:lvl5pPr marL="2057400" indent="-228600">
              <a:defRPr>
                <a:solidFill>
                  <a:srgbClr val="FF0066"/>
                </a:solidFill>
                <a:latin typeface="Tahoma" panose="020B0604030504040204" pitchFamily="34" charset="0"/>
              </a:defRPr>
            </a:lvl5pPr>
            <a:lvl6pPr marL="2514600" indent="-228600" algn="ctr" eaLnBrk="0" fontAlgn="base" hangingPunct="0">
              <a:spcBef>
                <a:spcPct val="0"/>
              </a:spcBef>
              <a:spcAft>
                <a:spcPct val="0"/>
              </a:spcAft>
              <a:defRPr>
                <a:solidFill>
                  <a:srgbClr val="FF0066"/>
                </a:solidFill>
                <a:latin typeface="Tahoma" panose="020B0604030504040204" pitchFamily="34" charset="0"/>
              </a:defRPr>
            </a:lvl6pPr>
            <a:lvl7pPr marL="2971800" indent="-228600" algn="ctr" eaLnBrk="0" fontAlgn="base" hangingPunct="0">
              <a:spcBef>
                <a:spcPct val="0"/>
              </a:spcBef>
              <a:spcAft>
                <a:spcPct val="0"/>
              </a:spcAft>
              <a:defRPr>
                <a:solidFill>
                  <a:srgbClr val="FF0066"/>
                </a:solidFill>
                <a:latin typeface="Tahoma" panose="020B0604030504040204" pitchFamily="34" charset="0"/>
              </a:defRPr>
            </a:lvl7pPr>
            <a:lvl8pPr marL="3429000" indent="-228600" algn="ctr" eaLnBrk="0" fontAlgn="base" hangingPunct="0">
              <a:spcBef>
                <a:spcPct val="0"/>
              </a:spcBef>
              <a:spcAft>
                <a:spcPct val="0"/>
              </a:spcAft>
              <a:defRPr>
                <a:solidFill>
                  <a:srgbClr val="FF0066"/>
                </a:solidFill>
                <a:latin typeface="Tahoma" panose="020B0604030504040204" pitchFamily="34" charset="0"/>
              </a:defRPr>
            </a:lvl8pPr>
            <a:lvl9pPr marL="3886200" indent="-228600" algn="ctr" eaLnBrk="0" fontAlgn="base" hangingPunct="0">
              <a:spcBef>
                <a:spcPct val="0"/>
              </a:spcBef>
              <a:spcAft>
                <a:spcPct val="0"/>
              </a:spcAft>
              <a:defRPr>
                <a:solidFill>
                  <a:srgbClr val="FF0066"/>
                </a:solidFill>
                <a:latin typeface="Tahoma" panose="020B0604030504040204" pitchFamily="34" charset="0"/>
              </a:defRPr>
            </a:lvl9pPr>
          </a:lstStyle>
          <a:p>
            <a:pPr eaLnBrk="1" hangingPunct="1"/>
            <a:r>
              <a:rPr lang="en-US" altLang="en-US" sz="4000" b="1" smtClean="0">
                <a:solidFill>
                  <a:schemeClr val="tx1">
                    <a:lumMod val="95000"/>
                    <a:lumOff val="5000"/>
                  </a:schemeClr>
                </a:solidFill>
                <a:latin typeface="Times New Roman" pitchFamily="18" charset="0"/>
                <a:cs typeface="Times New Roman" pitchFamily="18" charset="0"/>
              </a:rPr>
              <a:t>Đọc thanh âm Đô trưởng</a:t>
            </a:r>
            <a:endParaRPr lang="en-US" altLang="en-US" sz="4000" dirty="0">
              <a:solidFill>
                <a:schemeClr val="tx1">
                  <a:lumMod val="95000"/>
                  <a:lumOff val="5000"/>
                </a:schemeClr>
              </a:solidFill>
              <a:latin typeface="Times New Roman" panose="02020603050405020304" pitchFamily="18" charset="0"/>
              <a:cs typeface="Times New Roman" pitchFamily="18"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4680972" cy="6858000"/>
          </a:xfrm>
          <a:prstGeom prst="rect">
            <a:avLst/>
          </a:prstGeom>
        </p:spPr>
      </p:pic>
      <p:sp>
        <p:nvSpPr>
          <p:cNvPr id="3" name="Oval Callout 2"/>
          <p:cNvSpPr/>
          <p:nvPr/>
        </p:nvSpPr>
        <p:spPr>
          <a:xfrm rot="1616474">
            <a:off x="2533974" y="1361677"/>
            <a:ext cx="3777712" cy="2231756"/>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en-US" sz="4000" i="1" dirty="0" smtClean="0">
                <a:solidFill>
                  <a:srgbClr val="000000"/>
                </a:solidFill>
                <a:latin typeface="Times New Roman" panose="02020603050405020304" pitchFamily="18" charset="0"/>
                <a:cs typeface="Times New Roman" panose="02020603050405020304" pitchFamily="18" charset="0"/>
              </a:rPr>
              <a:t>Mình cùng khởi động giọng nhé!</a:t>
            </a:r>
            <a:endParaRPr lang="en-US" altLang="en-US" sz="4000" i="1"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6337072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2"/>
                                        </p:tgtEl>
                                      </p:cBhvr>
                                    </p:animEffect>
                                    <p:animScale>
                                      <p:cBhvr>
                                        <p:cTn id="7" dur="250" autoRev="1" fill="hold"/>
                                        <p:tgtEl>
                                          <p:spTgt spid="2"/>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6" presetClass="emph" presetSubtype="0" fill="hold" grpId="0" nodeType="clickEffect">
                                  <p:stCondLst>
                                    <p:cond delay="0"/>
                                  </p:stCondLst>
                                  <p:childTnLst>
                                    <p:animScale>
                                      <p:cBhvr>
                                        <p:cTn id="11" dur="2000" fill="hold"/>
                                        <p:tgtEl>
                                          <p:spTgt spid="3"/>
                                        </p:tgtEl>
                                      </p:cBhvr>
                                      <p:by x="150000" y="150000"/>
                                    </p:animScale>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grpId="0" nodeType="clickEffect">
                                  <p:stCondLst>
                                    <p:cond delay="0"/>
                                  </p:stCondLst>
                                  <p:childTnLst>
                                    <p:set>
                                      <p:cBhvr>
                                        <p:cTn id="15" dur="1" fill="hold">
                                          <p:stCondLst>
                                            <p:cond delay="0"/>
                                          </p:stCondLst>
                                        </p:cTn>
                                        <p:tgtEl>
                                          <p:spTgt spid="6150"/>
                                        </p:tgtEl>
                                        <p:attrNameLst>
                                          <p:attrName>style.visibility</p:attrName>
                                        </p:attrNameLst>
                                      </p:cBhvr>
                                      <p:to>
                                        <p:strVal val="visible"/>
                                      </p:to>
                                    </p:set>
                                    <p:animEffect transition="in" filter="fade">
                                      <p:cBhvr>
                                        <p:cTn id="16" dur="1000"/>
                                        <p:tgtEl>
                                          <p:spTgt spid="6150"/>
                                        </p:tgtEl>
                                      </p:cBhvr>
                                    </p:animEffect>
                                    <p:anim calcmode="lin" valueType="num">
                                      <p:cBhvr>
                                        <p:cTn id="17" dur="1000" fill="hold"/>
                                        <p:tgtEl>
                                          <p:spTgt spid="6150"/>
                                        </p:tgtEl>
                                        <p:attrNameLst>
                                          <p:attrName>ppt_x</p:attrName>
                                        </p:attrNameLst>
                                      </p:cBhvr>
                                      <p:tavLst>
                                        <p:tav tm="0">
                                          <p:val>
                                            <p:strVal val="#ppt_x"/>
                                          </p:val>
                                        </p:tav>
                                        <p:tav tm="100000">
                                          <p:val>
                                            <p:strVal val="#ppt_x"/>
                                          </p:val>
                                        </p:tav>
                                      </p:tavLst>
                                    </p:anim>
                                    <p:anim calcmode="lin" valueType="num">
                                      <p:cBhvr>
                                        <p:cTn id="18" dur="1000" fill="hold"/>
                                        <p:tgtEl>
                                          <p:spTgt spid="61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50" grpId="0" animBg="1"/>
      <p:bldP spid="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8" name="Rectangle 6"/>
          <p:cNvSpPr>
            <a:spLocks noChangeArrowheads="1"/>
          </p:cNvSpPr>
          <p:nvPr/>
        </p:nvSpPr>
        <p:spPr bwMode="auto">
          <a:xfrm>
            <a:off x="2209800" y="1981200"/>
            <a:ext cx="4267200" cy="609600"/>
          </a:xfrm>
          <a:prstGeom prst="rect">
            <a:avLst/>
          </a:prstGeom>
          <a:solidFill>
            <a:srgbClr val="FFCC00"/>
          </a:solidFill>
          <a:ln w="9525">
            <a:solidFill>
              <a:schemeClr val="tx1"/>
            </a:solidFill>
            <a:miter lim="800000"/>
            <a:headEnd/>
            <a:tailEnd/>
          </a:ln>
        </p:spPr>
        <p:txBody>
          <a:bodyPr wrap="none" anchor="ctr"/>
          <a:lstStyle/>
          <a:p>
            <a:pPr algn="ctr" fontAlgn="base">
              <a:spcBef>
                <a:spcPct val="0"/>
              </a:spcBef>
              <a:spcAft>
                <a:spcPct val="0"/>
              </a:spcAft>
            </a:pPr>
            <a:r>
              <a:rPr lang="en-US" sz="2800" smtClean="0">
                <a:solidFill>
                  <a:srgbClr val="0000FF"/>
                </a:solidFill>
                <a:latin typeface="Times New Roman" pitchFamily="18" charset="0"/>
              </a:rPr>
              <a:t>ĐỌC GAM ĐÔ TRƯỞNG</a:t>
            </a:r>
          </a:p>
        </p:txBody>
      </p:sp>
      <p:pic>
        <p:nvPicPr>
          <p:cNvPr id="13319"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429000"/>
            <a:ext cx="914400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20" name="Rectangle 8"/>
          <p:cNvSpPr>
            <a:spLocks noChangeArrowheads="1"/>
          </p:cNvSpPr>
          <p:nvPr/>
        </p:nvSpPr>
        <p:spPr bwMode="auto">
          <a:xfrm>
            <a:off x="990600" y="4953000"/>
            <a:ext cx="457200" cy="457200"/>
          </a:xfrm>
          <a:prstGeom prst="rect">
            <a:avLst/>
          </a:prstGeom>
          <a:noFill/>
          <a:ln w="1905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fontAlgn="base">
              <a:spcBef>
                <a:spcPct val="0"/>
              </a:spcBef>
              <a:spcAft>
                <a:spcPct val="0"/>
              </a:spcAft>
            </a:pPr>
            <a:endParaRPr lang="en-US" smtClean="0">
              <a:solidFill>
                <a:srgbClr val="000000"/>
              </a:solidFill>
              <a:latin typeface="Arial" charset="0"/>
            </a:endParaRPr>
          </a:p>
        </p:txBody>
      </p:sp>
      <p:sp>
        <p:nvSpPr>
          <p:cNvPr id="13321" name="Rectangle 9"/>
          <p:cNvSpPr>
            <a:spLocks noChangeArrowheads="1"/>
          </p:cNvSpPr>
          <p:nvPr/>
        </p:nvSpPr>
        <p:spPr bwMode="auto">
          <a:xfrm>
            <a:off x="7924800" y="4953000"/>
            <a:ext cx="457200" cy="457200"/>
          </a:xfrm>
          <a:prstGeom prst="rect">
            <a:avLst/>
          </a:prstGeom>
          <a:noFill/>
          <a:ln w="1905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fontAlgn="base">
              <a:spcBef>
                <a:spcPct val="0"/>
              </a:spcBef>
              <a:spcAft>
                <a:spcPct val="0"/>
              </a:spcAft>
            </a:pPr>
            <a:endParaRPr lang="en-US" smtClean="0">
              <a:solidFill>
                <a:srgbClr val="000000"/>
              </a:solidFill>
              <a:latin typeface="Arial" charset="0"/>
            </a:endParaRPr>
          </a:p>
        </p:txBody>
      </p:sp>
      <p:sp>
        <p:nvSpPr>
          <p:cNvPr id="13322" name="Rectangle 10"/>
          <p:cNvSpPr>
            <a:spLocks noChangeArrowheads="1"/>
          </p:cNvSpPr>
          <p:nvPr/>
        </p:nvSpPr>
        <p:spPr bwMode="auto">
          <a:xfrm>
            <a:off x="5029200" y="4953000"/>
            <a:ext cx="457200" cy="457200"/>
          </a:xfrm>
          <a:prstGeom prst="rect">
            <a:avLst/>
          </a:prstGeom>
          <a:noFill/>
          <a:ln w="1905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fontAlgn="base">
              <a:spcBef>
                <a:spcPct val="0"/>
              </a:spcBef>
              <a:spcAft>
                <a:spcPct val="0"/>
              </a:spcAft>
            </a:pPr>
            <a:endParaRPr lang="en-US" smtClean="0">
              <a:solidFill>
                <a:srgbClr val="000000"/>
              </a:solidFill>
              <a:latin typeface="Arial" charset="0"/>
            </a:endParaRPr>
          </a:p>
        </p:txBody>
      </p:sp>
      <p:sp>
        <p:nvSpPr>
          <p:cNvPr id="13323" name="Rectangle 11"/>
          <p:cNvSpPr>
            <a:spLocks noChangeArrowheads="1"/>
          </p:cNvSpPr>
          <p:nvPr/>
        </p:nvSpPr>
        <p:spPr bwMode="auto">
          <a:xfrm>
            <a:off x="2971800" y="4953000"/>
            <a:ext cx="457200" cy="457200"/>
          </a:xfrm>
          <a:prstGeom prst="rect">
            <a:avLst/>
          </a:prstGeom>
          <a:noFill/>
          <a:ln w="1905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fontAlgn="base">
              <a:spcBef>
                <a:spcPct val="0"/>
              </a:spcBef>
              <a:spcAft>
                <a:spcPct val="0"/>
              </a:spcAft>
            </a:pPr>
            <a:endParaRPr lang="en-US" smtClean="0">
              <a:solidFill>
                <a:srgbClr val="000000"/>
              </a:solidFill>
              <a:latin typeface="Arial" charset="0"/>
            </a:endParaRPr>
          </a:p>
        </p:txBody>
      </p:sp>
      <p:sp>
        <p:nvSpPr>
          <p:cNvPr id="13324" name="Rectangle 12"/>
          <p:cNvSpPr>
            <a:spLocks noChangeArrowheads="1"/>
          </p:cNvSpPr>
          <p:nvPr/>
        </p:nvSpPr>
        <p:spPr bwMode="auto">
          <a:xfrm>
            <a:off x="990600" y="3505200"/>
            <a:ext cx="457200" cy="457200"/>
          </a:xfrm>
          <a:prstGeom prst="rect">
            <a:avLst/>
          </a:prstGeom>
          <a:solidFill>
            <a:srgbClr val="FF6600"/>
          </a:solidFill>
          <a:ln w="19050">
            <a:solidFill>
              <a:srgbClr val="FF0000"/>
            </a:solidFill>
            <a:miter lim="800000"/>
            <a:headEnd/>
            <a:tailEnd/>
          </a:ln>
        </p:spPr>
        <p:txBody>
          <a:bodyPr wrap="none" anchor="ctr"/>
          <a:lstStyle/>
          <a:p>
            <a:pPr algn="ctr" fontAlgn="base">
              <a:spcBef>
                <a:spcPct val="0"/>
              </a:spcBef>
              <a:spcAft>
                <a:spcPct val="0"/>
              </a:spcAft>
            </a:pPr>
            <a:r>
              <a:rPr lang="en-US" sz="3200" smtClean="0">
                <a:solidFill>
                  <a:srgbClr val="000000"/>
                </a:solidFill>
                <a:latin typeface="Arial" charset="0"/>
              </a:rPr>
              <a:t>I</a:t>
            </a:r>
          </a:p>
        </p:txBody>
      </p:sp>
      <p:sp>
        <p:nvSpPr>
          <p:cNvPr id="13325" name="Rectangle 13"/>
          <p:cNvSpPr>
            <a:spLocks noChangeArrowheads="1"/>
          </p:cNvSpPr>
          <p:nvPr/>
        </p:nvSpPr>
        <p:spPr bwMode="auto">
          <a:xfrm>
            <a:off x="1981200" y="3505200"/>
            <a:ext cx="457200" cy="457200"/>
          </a:xfrm>
          <a:prstGeom prst="rect">
            <a:avLst/>
          </a:prstGeom>
          <a:solidFill>
            <a:srgbClr val="FF6600"/>
          </a:solidFill>
          <a:ln w="19050">
            <a:solidFill>
              <a:srgbClr val="FF0000"/>
            </a:solidFill>
            <a:miter lim="800000"/>
            <a:headEnd/>
            <a:tailEnd/>
          </a:ln>
        </p:spPr>
        <p:txBody>
          <a:bodyPr wrap="none" anchor="ctr"/>
          <a:lstStyle/>
          <a:p>
            <a:pPr algn="ctr" fontAlgn="base">
              <a:spcBef>
                <a:spcPct val="0"/>
              </a:spcBef>
              <a:spcAft>
                <a:spcPct val="0"/>
              </a:spcAft>
            </a:pPr>
            <a:r>
              <a:rPr lang="en-US" sz="3200" smtClean="0">
                <a:solidFill>
                  <a:srgbClr val="000000"/>
                </a:solidFill>
                <a:latin typeface="Arial" charset="0"/>
              </a:rPr>
              <a:t>II</a:t>
            </a:r>
          </a:p>
        </p:txBody>
      </p:sp>
      <p:sp>
        <p:nvSpPr>
          <p:cNvPr id="13326" name="Rectangle 14"/>
          <p:cNvSpPr>
            <a:spLocks noChangeArrowheads="1"/>
          </p:cNvSpPr>
          <p:nvPr/>
        </p:nvSpPr>
        <p:spPr bwMode="auto">
          <a:xfrm>
            <a:off x="2971800" y="3505200"/>
            <a:ext cx="457200" cy="457200"/>
          </a:xfrm>
          <a:prstGeom prst="rect">
            <a:avLst/>
          </a:prstGeom>
          <a:solidFill>
            <a:srgbClr val="FF6600"/>
          </a:solidFill>
          <a:ln w="19050">
            <a:solidFill>
              <a:srgbClr val="FF0000"/>
            </a:solidFill>
            <a:miter lim="800000"/>
            <a:headEnd/>
            <a:tailEnd/>
          </a:ln>
        </p:spPr>
        <p:txBody>
          <a:bodyPr wrap="none" anchor="ctr"/>
          <a:lstStyle/>
          <a:p>
            <a:pPr algn="ctr" fontAlgn="base">
              <a:spcBef>
                <a:spcPct val="0"/>
              </a:spcBef>
              <a:spcAft>
                <a:spcPct val="0"/>
              </a:spcAft>
            </a:pPr>
            <a:r>
              <a:rPr lang="en-US" sz="3200" smtClean="0">
                <a:solidFill>
                  <a:srgbClr val="000000"/>
                </a:solidFill>
                <a:latin typeface="Arial" charset="0"/>
              </a:rPr>
              <a:t>III</a:t>
            </a:r>
          </a:p>
        </p:txBody>
      </p:sp>
      <p:sp>
        <p:nvSpPr>
          <p:cNvPr id="13327" name="Rectangle 15"/>
          <p:cNvSpPr>
            <a:spLocks noChangeArrowheads="1"/>
          </p:cNvSpPr>
          <p:nvPr/>
        </p:nvSpPr>
        <p:spPr bwMode="auto">
          <a:xfrm>
            <a:off x="4038600" y="3505200"/>
            <a:ext cx="457200" cy="457200"/>
          </a:xfrm>
          <a:prstGeom prst="rect">
            <a:avLst/>
          </a:prstGeom>
          <a:solidFill>
            <a:srgbClr val="FF6600"/>
          </a:solidFill>
          <a:ln w="19050">
            <a:solidFill>
              <a:srgbClr val="FF0000"/>
            </a:solidFill>
            <a:miter lim="800000"/>
            <a:headEnd/>
            <a:tailEnd/>
          </a:ln>
        </p:spPr>
        <p:txBody>
          <a:bodyPr wrap="none" anchor="ctr"/>
          <a:lstStyle/>
          <a:p>
            <a:pPr algn="ctr" fontAlgn="base">
              <a:spcBef>
                <a:spcPct val="0"/>
              </a:spcBef>
              <a:spcAft>
                <a:spcPct val="0"/>
              </a:spcAft>
            </a:pPr>
            <a:r>
              <a:rPr lang="en-US" sz="3200" smtClean="0">
                <a:solidFill>
                  <a:srgbClr val="000000"/>
                </a:solidFill>
                <a:latin typeface="Arial" charset="0"/>
              </a:rPr>
              <a:t>IV</a:t>
            </a:r>
          </a:p>
        </p:txBody>
      </p:sp>
      <p:sp>
        <p:nvSpPr>
          <p:cNvPr id="13328" name="Rectangle 16"/>
          <p:cNvSpPr>
            <a:spLocks noChangeArrowheads="1"/>
          </p:cNvSpPr>
          <p:nvPr/>
        </p:nvSpPr>
        <p:spPr bwMode="auto">
          <a:xfrm>
            <a:off x="5029200" y="3505200"/>
            <a:ext cx="457200" cy="457200"/>
          </a:xfrm>
          <a:prstGeom prst="rect">
            <a:avLst/>
          </a:prstGeom>
          <a:solidFill>
            <a:srgbClr val="FF6600"/>
          </a:solidFill>
          <a:ln w="19050">
            <a:solidFill>
              <a:srgbClr val="FF0000"/>
            </a:solidFill>
            <a:miter lim="800000"/>
            <a:headEnd/>
            <a:tailEnd/>
          </a:ln>
        </p:spPr>
        <p:txBody>
          <a:bodyPr wrap="none" anchor="ctr"/>
          <a:lstStyle/>
          <a:p>
            <a:pPr algn="ctr" fontAlgn="base">
              <a:spcBef>
                <a:spcPct val="0"/>
              </a:spcBef>
              <a:spcAft>
                <a:spcPct val="0"/>
              </a:spcAft>
            </a:pPr>
            <a:r>
              <a:rPr lang="en-US" sz="3200" smtClean="0">
                <a:solidFill>
                  <a:srgbClr val="000000"/>
                </a:solidFill>
                <a:latin typeface="Arial" charset="0"/>
              </a:rPr>
              <a:t>V</a:t>
            </a:r>
          </a:p>
        </p:txBody>
      </p:sp>
      <p:sp>
        <p:nvSpPr>
          <p:cNvPr id="13329" name="Rectangle 17"/>
          <p:cNvSpPr>
            <a:spLocks noChangeArrowheads="1"/>
          </p:cNvSpPr>
          <p:nvPr/>
        </p:nvSpPr>
        <p:spPr bwMode="auto">
          <a:xfrm>
            <a:off x="6019800" y="3505200"/>
            <a:ext cx="457200" cy="457200"/>
          </a:xfrm>
          <a:prstGeom prst="rect">
            <a:avLst/>
          </a:prstGeom>
          <a:solidFill>
            <a:srgbClr val="FF6600"/>
          </a:solidFill>
          <a:ln w="19050">
            <a:solidFill>
              <a:srgbClr val="FF0000"/>
            </a:solidFill>
            <a:miter lim="800000"/>
            <a:headEnd/>
            <a:tailEnd/>
          </a:ln>
        </p:spPr>
        <p:txBody>
          <a:bodyPr wrap="none" anchor="ctr"/>
          <a:lstStyle/>
          <a:p>
            <a:pPr algn="ctr" fontAlgn="base">
              <a:spcBef>
                <a:spcPct val="0"/>
              </a:spcBef>
              <a:spcAft>
                <a:spcPct val="0"/>
              </a:spcAft>
            </a:pPr>
            <a:r>
              <a:rPr lang="en-US" sz="3200" smtClean="0">
                <a:solidFill>
                  <a:srgbClr val="000000"/>
                </a:solidFill>
                <a:latin typeface="Arial" charset="0"/>
              </a:rPr>
              <a:t>VI</a:t>
            </a:r>
          </a:p>
        </p:txBody>
      </p:sp>
      <p:sp>
        <p:nvSpPr>
          <p:cNvPr id="13330" name="Rectangle 18"/>
          <p:cNvSpPr>
            <a:spLocks noChangeArrowheads="1"/>
          </p:cNvSpPr>
          <p:nvPr/>
        </p:nvSpPr>
        <p:spPr bwMode="auto">
          <a:xfrm>
            <a:off x="7086600" y="3505200"/>
            <a:ext cx="609600" cy="457200"/>
          </a:xfrm>
          <a:prstGeom prst="rect">
            <a:avLst/>
          </a:prstGeom>
          <a:solidFill>
            <a:srgbClr val="FF6600"/>
          </a:solidFill>
          <a:ln w="19050">
            <a:solidFill>
              <a:srgbClr val="FF0000"/>
            </a:solidFill>
            <a:miter lim="800000"/>
            <a:headEnd/>
            <a:tailEnd/>
          </a:ln>
        </p:spPr>
        <p:txBody>
          <a:bodyPr wrap="none" anchor="ctr"/>
          <a:lstStyle/>
          <a:p>
            <a:pPr algn="ctr" fontAlgn="base">
              <a:spcBef>
                <a:spcPct val="0"/>
              </a:spcBef>
              <a:spcAft>
                <a:spcPct val="0"/>
              </a:spcAft>
            </a:pPr>
            <a:r>
              <a:rPr lang="en-US" sz="3600" smtClean="0">
                <a:solidFill>
                  <a:srgbClr val="000000"/>
                </a:solidFill>
                <a:latin typeface="Arial" charset="0"/>
              </a:rPr>
              <a:t>VII</a:t>
            </a:r>
          </a:p>
        </p:txBody>
      </p:sp>
      <p:sp>
        <p:nvSpPr>
          <p:cNvPr id="13331" name="Rectangle 19"/>
          <p:cNvSpPr>
            <a:spLocks noChangeArrowheads="1"/>
          </p:cNvSpPr>
          <p:nvPr/>
        </p:nvSpPr>
        <p:spPr bwMode="auto">
          <a:xfrm>
            <a:off x="7848600" y="3505200"/>
            <a:ext cx="990600" cy="457200"/>
          </a:xfrm>
          <a:prstGeom prst="rect">
            <a:avLst/>
          </a:prstGeom>
          <a:solidFill>
            <a:srgbClr val="FF6600"/>
          </a:solidFill>
          <a:ln w="19050">
            <a:solidFill>
              <a:srgbClr val="FF0000"/>
            </a:solidFill>
            <a:miter lim="800000"/>
            <a:headEnd/>
            <a:tailEnd/>
          </a:ln>
        </p:spPr>
        <p:txBody>
          <a:bodyPr wrap="none" anchor="ctr"/>
          <a:lstStyle/>
          <a:p>
            <a:pPr algn="ctr" fontAlgn="base">
              <a:spcBef>
                <a:spcPct val="0"/>
              </a:spcBef>
              <a:spcAft>
                <a:spcPct val="0"/>
              </a:spcAft>
            </a:pPr>
            <a:r>
              <a:rPr lang="en-US" sz="3200" smtClean="0">
                <a:solidFill>
                  <a:srgbClr val="000000"/>
                </a:solidFill>
                <a:latin typeface="Arial" charset="0"/>
              </a:rPr>
              <a:t>VIII(I)</a:t>
            </a:r>
          </a:p>
        </p:txBody>
      </p:sp>
    </p:spTree>
    <p:extLst>
      <p:ext uri="{BB962C8B-B14F-4D97-AF65-F5344CB8AC3E}">
        <p14:creationId xmlns:p14="http://schemas.microsoft.com/office/powerpoint/2010/main" val="176243131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13318"/>
                                        </p:tgtEl>
                                        <p:attrNameLst>
                                          <p:attrName>style.visibility</p:attrName>
                                        </p:attrNameLst>
                                      </p:cBhvr>
                                      <p:to>
                                        <p:strVal val="visible"/>
                                      </p:to>
                                    </p:set>
                                    <p:anim to="" calcmode="lin" valueType="num">
                                      <p:cBhvr>
                                        <p:cTn id="7" dur="1" fill="hold"/>
                                        <p:tgtEl>
                                          <p:spTgt spid="13318"/>
                                        </p:tgtEl>
                                        <p:attrNameLst>
                                          <p:attrName/>
                                        </p:attrNameLst>
                                      </p:cBhvr>
                                    </p:anim>
                                  </p:childTnLst>
                                </p:cTn>
                              </p:par>
                            </p:childTnLst>
                          </p:cTn>
                        </p:par>
                      </p:childTnLst>
                    </p:cTn>
                  </p:par>
                  <p:par>
                    <p:cTn id="8" fill="hold" nodeType="clickPar">
                      <p:stCondLst>
                        <p:cond delay="indefinite"/>
                      </p:stCondLst>
                      <p:childTnLst>
                        <p:par>
                          <p:cTn id="9" fill="hold" nodeType="withGroup">
                            <p:stCondLst>
                              <p:cond delay="0"/>
                            </p:stCondLst>
                            <p:childTnLst>
                              <p:par>
                                <p:cTn id="10" presetID="24" presetClass="entr" presetSubtype="0" fill="hold" nodeType="clickEffect">
                                  <p:stCondLst>
                                    <p:cond delay="0"/>
                                  </p:stCondLst>
                                  <p:childTnLst>
                                    <p:set>
                                      <p:cBhvr>
                                        <p:cTn id="11" dur="1" fill="hold">
                                          <p:stCondLst>
                                            <p:cond delay="0"/>
                                          </p:stCondLst>
                                        </p:cTn>
                                        <p:tgtEl>
                                          <p:spTgt spid="13319"/>
                                        </p:tgtEl>
                                        <p:attrNameLst>
                                          <p:attrName>style.visibility</p:attrName>
                                        </p:attrNameLst>
                                      </p:cBhvr>
                                      <p:to>
                                        <p:strVal val="visible"/>
                                      </p:to>
                                    </p:set>
                                    <p:anim to="" calcmode="lin" valueType="num">
                                      <p:cBhvr>
                                        <p:cTn id="12" dur="1" fill="hold"/>
                                        <p:tgtEl>
                                          <p:spTgt spid="13319"/>
                                        </p:tgtEl>
                                        <p:attrNameLst>
                                          <p:attrName/>
                                        </p:attrNameLst>
                                      </p:cBhvr>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45" presetClass="entr" presetSubtype="0" fill="hold" grpId="0" nodeType="clickEffect">
                                  <p:stCondLst>
                                    <p:cond delay="0"/>
                                  </p:stCondLst>
                                  <p:iterate type="lt">
                                    <p:tmPct val="10000"/>
                                  </p:iterate>
                                  <p:childTnLst>
                                    <p:set>
                                      <p:cBhvr>
                                        <p:cTn id="16" dur="1" fill="hold">
                                          <p:stCondLst>
                                            <p:cond delay="0"/>
                                          </p:stCondLst>
                                        </p:cTn>
                                        <p:tgtEl>
                                          <p:spTgt spid="13324"/>
                                        </p:tgtEl>
                                        <p:attrNameLst>
                                          <p:attrName>style.visibility</p:attrName>
                                        </p:attrNameLst>
                                      </p:cBhvr>
                                      <p:to>
                                        <p:strVal val="visible"/>
                                      </p:to>
                                    </p:set>
                                    <p:animEffect transition="in" filter="fade">
                                      <p:cBhvr>
                                        <p:cTn id="17" dur="500"/>
                                        <p:tgtEl>
                                          <p:spTgt spid="13324"/>
                                        </p:tgtEl>
                                      </p:cBhvr>
                                    </p:animEffect>
                                    <p:anim calcmode="lin" valueType="num">
                                      <p:cBhvr>
                                        <p:cTn id="18" dur="500" fill="hold"/>
                                        <p:tgtEl>
                                          <p:spTgt spid="13324"/>
                                        </p:tgtEl>
                                        <p:attrNameLst>
                                          <p:attrName>ppt_w</p:attrName>
                                        </p:attrNameLst>
                                      </p:cBhvr>
                                      <p:tavLst>
                                        <p:tav tm="0" fmla="#ppt_w*sin(2.5*pi*$)">
                                          <p:val>
                                            <p:fltVal val="0"/>
                                          </p:val>
                                        </p:tav>
                                        <p:tav tm="100000">
                                          <p:val>
                                            <p:fltVal val="1"/>
                                          </p:val>
                                        </p:tav>
                                      </p:tavLst>
                                    </p:anim>
                                    <p:anim calcmode="lin" valueType="num">
                                      <p:cBhvr>
                                        <p:cTn id="19" dur="500" fill="hold"/>
                                        <p:tgtEl>
                                          <p:spTgt spid="13324"/>
                                        </p:tgtEl>
                                        <p:attrNameLst>
                                          <p:attrName>ppt_h</p:attrName>
                                        </p:attrNameLst>
                                      </p:cBhvr>
                                      <p:tavLst>
                                        <p:tav tm="0">
                                          <p:val>
                                            <p:strVal val="#ppt_h"/>
                                          </p:val>
                                        </p:tav>
                                        <p:tav tm="100000">
                                          <p:val>
                                            <p:strVal val="#ppt_h"/>
                                          </p:val>
                                        </p:tav>
                                      </p:tavLst>
                                    </p:anim>
                                  </p:childTnLst>
                                </p:cTn>
                              </p:par>
                              <p:par>
                                <p:cTn id="20" presetID="45" presetClass="entr" presetSubtype="0" fill="hold" grpId="0" nodeType="withEffect">
                                  <p:stCondLst>
                                    <p:cond delay="0"/>
                                  </p:stCondLst>
                                  <p:iterate type="lt">
                                    <p:tmPct val="10000"/>
                                  </p:iterate>
                                  <p:childTnLst>
                                    <p:set>
                                      <p:cBhvr>
                                        <p:cTn id="21" dur="1" fill="hold">
                                          <p:stCondLst>
                                            <p:cond delay="0"/>
                                          </p:stCondLst>
                                        </p:cTn>
                                        <p:tgtEl>
                                          <p:spTgt spid="13325"/>
                                        </p:tgtEl>
                                        <p:attrNameLst>
                                          <p:attrName>style.visibility</p:attrName>
                                        </p:attrNameLst>
                                      </p:cBhvr>
                                      <p:to>
                                        <p:strVal val="visible"/>
                                      </p:to>
                                    </p:set>
                                    <p:animEffect transition="in" filter="fade">
                                      <p:cBhvr>
                                        <p:cTn id="22" dur="500"/>
                                        <p:tgtEl>
                                          <p:spTgt spid="13325"/>
                                        </p:tgtEl>
                                      </p:cBhvr>
                                    </p:animEffect>
                                    <p:anim calcmode="lin" valueType="num">
                                      <p:cBhvr>
                                        <p:cTn id="23" dur="500" fill="hold"/>
                                        <p:tgtEl>
                                          <p:spTgt spid="13325"/>
                                        </p:tgtEl>
                                        <p:attrNameLst>
                                          <p:attrName>ppt_w</p:attrName>
                                        </p:attrNameLst>
                                      </p:cBhvr>
                                      <p:tavLst>
                                        <p:tav tm="0" fmla="#ppt_w*sin(2.5*pi*$)">
                                          <p:val>
                                            <p:fltVal val="0"/>
                                          </p:val>
                                        </p:tav>
                                        <p:tav tm="100000">
                                          <p:val>
                                            <p:fltVal val="1"/>
                                          </p:val>
                                        </p:tav>
                                      </p:tavLst>
                                    </p:anim>
                                    <p:anim calcmode="lin" valueType="num">
                                      <p:cBhvr>
                                        <p:cTn id="24" dur="500" fill="hold"/>
                                        <p:tgtEl>
                                          <p:spTgt spid="13325"/>
                                        </p:tgtEl>
                                        <p:attrNameLst>
                                          <p:attrName>ppt_h</p:attrName>
                                        </p:attrNameLst>
                                      </p:cBhvr>
                                      <p:tavLst>
                                        <p:tav tm="0">
                                          <p:val>
                                            <p:strVal val="#ppt_h"/>
                                          </p:val>
                                        </p:tav>
                                        <p:tav tm="100000">
                                          <p:val>
                                            <p:strVal val="#ppt_h"/>
                                          </p:val>
                                        </p:tav>
                                      </p:tavLst>
                                    </p:anim>
                                  </p:childTnLst>
                                </p:cTn>
                              </p:par>
                              <p:par>
                                <p:cTn id="25" presetID="45" presetClass="entr" presetSubtype="0" fill="hold" grpId="0" nodeType="withEffect">
                                  <p:stCondLst>
                                    <p:cond delay="0"/>
                                  </p:stCondLst>
                                  <p:iterate type="lt">
                                    <p:tmPct val="10000"/>
                                  </p:iterate>
                                  <p:childTnLst>
                                    <p:set>
                                      <p:cBhvr>
                                        <p:cTn id="26" dur="1" fill="hold">
                                          <p:stCondLst>
                                            <p:cond delay="0"/>
                                          </p:stCondLst>
                                        </p:cTn>
                                        <p:tgtEl>
                                          <p:spTgt spid="13326"/>
                                        </p:tgtEl>
                                        <p:attrNameLst>
                                          <p:attrName>style.visibility</p:attrName>
                                        </p:attrNameLst>
                                      </p:cBhvr>
                                      <p:to>
                                        <p:strVal val="visible"/>
                                      </p:to>
                                    </p:set>
                                    <p:animEffect transition="in" filter="fade">
                                      <p:cBhvr>
                                        <p:cTn id="27" dur="500"/>
                                        <p:tgtEl>
                                          <p:spTgt spid="13326"/>
                                        </p:tgtEl>
                                      </p:cBhvr>
                                    </p:animEffect>
                                    <p:anim calcmode="lin" valueType="num">
                                      <p:cBhvr>
                                        <p:cTn id="28" dur="500" fill="hold"/>
                                        <p:tgtEl>
                                          <p:spTgt spid="13326"/>
                                        </p:tgtEl>
                                        <p:attrNameLst>
                                          <p:attrName>ppt_w</p:attrName>
                                        </p:attrNameLst>
                                      </p:cBhvr>
                                      <p:tavLst>
                                        <p:tav tm="0" fmla="#ppt_w*sin(2.5*pi*$)">
                                          <p:val>
                                            <p:fltVal val="0"/>
                                          </p:val>
                                        </p:tav>
                                        <p:tav tm="100000">
                                          <p:val>
                                            <p:fltVal val="1"/>
                                          </p:val>
                                        </p:tav>
                                      </p:tavLst>
                                    </p:anim>
                                    <p:anim calcmode="lin" valueType="num">
                                      <p:cBhvr>
                                        <p:cTn id="29" dur="500" fill="hold"/>
                                        <p:tgtEl>
                                          <p:spTgt spid="13326"/>
                                        </p:tgtEl>
                                        <p:attrNameLst>
                                          <p:attrName>ppt_h</p:attrName>
                                        </p:attrNameLst>
                                      </p:cBhvr>
                                      <p:tavLst>
                                        <p:tav tm="0">
                                          <p:val>
                                            <p:strVal val="#ppt_h"/>
                                          </p:val>
                                        </p:tav>
                                        <p:tav tm="100000">
                                          <p:val>
                                            <p:strVal val="#ppt_h"/>
                                          </p:val>
                                        </p:tav>
                                      </p:tavLst>
                                    </p:anim>
                                  </p:childTnLst>
                                </p:cTn>
                              </p:par>
                              <p:par>
                                <p:cTn id="30" presetID="45" presetClass="entr" presetSubtype="0" fill="hold" grpId="0" nodeType="withEffect">
                                  <p:stCondLst>
                                    <p:cond delay="0"/>
                                  </p:stCondLst>
                                  <p:iterate type="lt">
                                    <p:tmPct val="10000"/>
                                  </p:iterate>
                                  <p:childTnLst>
                                    <p:set>
                                      <p:cBhvr>
                                        <p:cTn id="31" dur="1" fill="hold">
                                          <p:stCondLst>
                                            <p:cond delay="0"/>
                                          </p:stCondLst>
                                        </p:cTn>
                                        <p:tgtEl>
                                          <p:spTgt spid="13327"/>
                                        </p:tgtEl>
                                        <p:attrNameLst>
                                          <p:attrName>style.visibility</p:attrName>
                                        </p:attrNameLst>
                                      </p:cBhvr>
                                      <p:to>
                                        <p:strVal val="visible"/>
                                      </p:to>
                                    </p:set>
                                    <p:animEffect transition="in" filter="fade">
                                      <p:cBhvr>
                                        <p:cTn id="32" dur="500"/>
                                        <p:tgtEl>
                                          <p:spTgt spid="13327"/>
                                        </p:tgtEl>
                                      </p:cBhvr>
                                    </p:animEffect>
                                    <p:anim calcmode="lin" valueType="num">
                                      <p:cBhvr>
                                        <p:cTn id="33" dur="500" fill="hold"/>
                                        <p:tgtEl>
                                          <p:spTgt spid="13327"/>
                                        </p:tgtEl>
                                        <p:attrNameLst>
                                          <p:attrName>ppt_w</p:attrName>
                                        </p:attrNameLst>
                                      </p:cBhvr>
                                      <p:tavLst>
                                        <p:tav tm="0" fmla="#ppt_w*sin(2.5*pi*$)">
                                          <p:val>
                                            <p:fltVal val="0"/>
                                          </p:val>
                                        </p:tav>
                                        <p:tav tm="100000">
                                          <p:val>
                                            <p:fltVal val="1"/>
                                          </p:val>
                                        </p:tav>
                                      </p:tavLst>
                                    </p:anim>
                                    <p:anim calcmode="lin" valueType="num">
                                      <p:cBhvr>
                                        <p:cTn id="34" dur="500" fill="hold"/>
                                        <p:tgtEl>
                                          <p:spTgt spid="13327"/>
                                        </p:tgtEl>
                                        <p:attrNameLst>
                                          <p:attrName>ppt_h</p:attrName>
                                        </p:attrNameLst>
                                      </p:cBhvr>
                                      <p:tavLst>
                                        <p:tav tm="0">
                                          <p:val>
                                            <p:strVal val="#ppt_h"/>
                                          </p:val>
                                        </p:tav>
                                        <p:tav tm="100000">
                                          <p:val>
                                            <p:strVal val="#ppt_h"/>
                                          </p:val>
                                        </p:tav>
                                      </p:tavLst>
                                    </p:anim>
                                  </p:childTnLst>
                                </p:cTn>
                              </p:par>
                              <p:par>
                                <p:cTn id="35" presetID="45" presetClass="entr" presetSubtype="0" fill="hold" grpId="0" nodeType="withEffect">
                                  <p:stCondLst>
                                    <p:cond delay="0"/>
                                  </p:stCondLst>
                                  <p:iterate type="lt">
                                    <p:tmPct val="10000"/>
                                  </p:iterate>
                                  <p:childTnLst>
                                    <p:set>
                                      <p:cBhvr>
                                        <p:cTn id="36" dur="1" fill="hold">
                                          <p:stCondLst>
                                            <p:cond delay="0"/>
                                          </p:stCondLst>
                                        </p:cTn>
                                        <p:tgtEl>
                                          <p:spTgt spid="13328"/>
                                        </p:tgtEl>
                                        <p:attrNameLst>
                                          <p:attrName>style.visibility</p:attrName>
                                        </p:attrNameLst>
                                      </p:cBhvr>
                                      <p:to>
                                        <p:strVal val="visible"/>
                                      </p:to>
                                    </p:set>
                                    <p:animEffect transition="in" filter="fade">
                                      <p:cBhvr>
                                        <p:cTn id="37" dur="500"/>
                                        <p:tgtEl>
                                          <p:spTgt spid="13328"/>
                                        </p:tgtEl>
                                      </p:cBhvr>
                                    </p:animEffect>
                                    <p:anim calcmode="lin" valueType="num">
                                      <p:cBhvr>
                                        <p:cTn id="38" dur="500" fill="hold"/>
                                        <p:tgtEl>
                                          <p:spTgt spid="13328"/>
                                        </p:tgtEl>
                                        <p:attrNameLst>
                                          <p:attrName>ppt_w</p:attrName>
                                        </p:attrNameLst>
                                      </p:cBhvr>
                                      <p:tavLst>
                                        <p:tav tm="0" fmla="#ppt_w*sin(2.5*pi*$)">
                                          <p:val>
                                            <p:fltVal val="0"/>
                                          </p:val>
                                        </p:tav>
                                        <p:tav tm="100000">
                                          <p:val>
                                            <p:fltVal val="1"/>
                                          </p:val>
                                        </p:tav>
                                      </p:tavLst>
                                    </p:anim>
                                    <p:anim calcmode="lin" valueType="num">
                                      <p:cBhvr>
                                        <p:cTn id="39" dur="500" fill="hold"/>
                                        <p:tgtEl>
                                          <p:spTgt spid="13328"/>
                                        </p:tgtEl>
                                        <p:attrNameLst>
                                          <p:attrName>ppt_h</p:attrName>
                                        </p:attrNameLst>
                                      </p:cBhvr>
                                      <p:tavLst>
                                        <p:tav tm="0">
                                          <p:val>
                                            <p:strVal val="#ppt_h"/>
                                          </p:val>
                                        </p:tav>
                                        <p:tav tm="100000">
                                          <p:val>
                                            <p:strVal val="#ppt_h"/>
                                          </p:val>
                                        </p:tav>
                                      </p:tavLst>
                                    </p:anim>
                                  </p:childTnLst>
                                </p:cTn>
                              </p:par>
                              <p:par>
                                <p:cTn id="40" presetID="45" presetClass="entr" presetSubtype="0" fill="hold" grpId="0" nodeType="withEffect">
                                  <p:stCondLst>
                                    <p:cond delay="0"/>
                                  </p:stCondLst>
                                  <p:iterate type="lt">
                                    <p:tmPct val="10000"/>
                                  </p:iterate>
                                  <p:childTnLst>
                                    <p:set>
                                      <p:cBhvr>
                                        <p:cTn id="41" dur="1" fill="hold">
                                          <p:stCondLst>
                                            <p:cond delay="0"/>
                                          </p:stCondLst>
                                        </p:cTn>
                                        <p:tgtEl>
                                          <p:spTgt spid="13329"/>
                                        </p:tgtEl>
                                        <p:attrNameLst>
                                          <p:attrName>style.visibility</p:attrName>
                                        </p:attrNameLst>
                                      </p:cBhvr>
                                      <p:to>
                                        <p:strVal val="visible"/>
                                      </p:to>
                                    </p:set>
                                    <p:animEffect transition="in" filter="fade">
                                      <p:cBhvr>
                                        <p:cTn id="42" dur="500"/>
                                        <p:tgtEl>
                                          <p:spTgt spid="13329"/>
                                        </p:tgtEl>
                                      </p:cBhvr>
                                    </p:animEffect>
                                    <p:anim calcmode="lin" valueType="num">
                                      <p:cBhvr>
                                        <p:cTn id="43" dur="500" fill="hold"/>
                                        <p:tgtEl>
                                          <p:spTgt spid="13329"/>
                                        </p:tgtEl>
                                        <p:attrNameLst>
                                          <p:attrName>ppt_w</p:attrName>
                                        </p:attrNameLst>
                                      </p:cBhvr>
                                      <p:tavLst>
                                        <p:tav tm="0" fmla="#ppt_w*sin(2.5*pi*$)">
                                          <p:val>
                                            <p:fltVal val="0"/>
                                          </p:val>
                                        </p:tav>
                                        <p:tav tm="100000">
                                          <p:val>
                                            <p:fltVal val="1"/>
                                          </p:val>
                                        </p:tav>
                                      </p:tavLst>
                                    </p:anim>
                                    <p:anim calcmode="lin" valueType="num">
                                      <p:cBhvr>
                                        <p:cTn id="44" dur="500" fill="hold"/>
                                        <p:tgtEl>
                                          <p:spTgt spid="13329"/>
                                        </p:tgtEl>
                                        <p:attrNameLst>
                                          <p:attrName>ppt_h</p:attrName>
                                        </p:attrNameLst>
                                      </p:cBhvr>
                                      <p:tavLst>
                                        <p:tav tm="0">
                                          <p:val>
                                            <p:strVal val="#ppt_h"/>
                                          </p:val>
                                        </p:tav>
                                        <p:tav tm="100000">
                                          <p:val>
                                            <p:strVal val="#ppt_h"/>
                                          </p:val>
                                        </p:tav>
                                      </p:tavLst>
                                    </p:anim>
                                  </p:childTnLst>
                                </p:cTn>
                              </p:par>
                              <p:par>
                                <p:cTn id="45" presetID="45" presetClass="entr" presetSubtype="0" fill="hold" grpId="0" nodeType="withEffect">
                                  <p:stCondLst>
                                    <p:cond delay="0"/>
                                  </p:stCondLst>
                                  <p:iterate type="lt">
                                    <p:tmPct val="10000"/>
                                  </p:iterate>
                                  <p:childTnLst>
                                    <p:set>
                                      <p:cBhvr>
                                        <p:cTn id="46" dur="1" fill="hold">
                                          <p:stCondLst>
                                            <p:cond delay="0"/>
                                          </p:stCondLst>
                                        </p:cTn>
                                        <p:tgtEl>
                                          <p:spTgt spid="13330"/>
                                        </p:tgtEl>
                                        <p:attrNameLst>
                                          <p:attrName>style.visibility</p:attrName>
                                        </p:attrNameLst>
                                      </p:cBhvr>
                                      <p:to>
                                        <p:strVal val="visible"/>
                                      </p:to>
                                    </p:set>
                                    <p:animEffect transition="in" filter="fade">
                                      <p:cBhvr>
                                        <p:cTn id="47" dur="500"/>
                                        <p:tgtEl>
                                          <p:spTgt spid="13330"/>
                                        </p:tgtEl>
                                      </p:cBhvr>
                                    </p:animEffect>
                                    <p:anim calcmode="lin" valueType="num">
                                      <p:cBhvr>
                                        <p:cTn id="48" dur="500" fill="hold"/>
                                        <p:tgtEl>
                                          <p:spTgt spid="13330"/>
                                        </p:tgtEl>
                                        <p:attrNameLst>
                                          <p:attrName>ppt_w</p:attrName>
                                        </p:attrNameLst>
                                      </p:cBhvr>
                                      <p:tavLst>
                                        <p:tav tm="0" fmla="#ppt_w*sin(2.5*pi*$)">
                                          <p:val>
                                            <p:fltVal val="0"/>
                                          </p:val>
                                        </p:tav>
                                        <p:tav tm="100000">
                                          <p:val>
                                            <p:fltVal val="1"/>
                                          </p:val>
                                        </p:tav>
                                      </p:tavLst>
                                    </p:anim>
                                    <p:anim calcmode="lin" valueType="num">
                                      <p:cBhvr>
                                        <p:cTn id="49" dur="500" fill="hold"/>
                                        <p:tgtEl>
                                          <p:spTgt spid="13330"/>
                                        </p:tgtEl>
                                        <p:attrNameLst>
                                          <p:attrName>ppt_h</p:attrName>
                                        </p:attrNameLst>
                                      </p:cBhvr>
                                      <p:tavLst>
                                        <p:tav tm="0">
                                          <p:val>
                                            <p:strVal val="#ppt_h"/>
                                          </p:val>
                                        </p:tav>
                                        <p:tav tm="100000">
                                          <p:val>
                                            <p:strVal val="#ppt_h"/>
                                          </p:val>
                                        </p:tav>
                                      </p:tavLst>
                                    </p:anim>
                                  </p:childTnLst>
                                </p:cTn>
                              </p:par>
                              <p:par>
                                <p:cTn id="50" presetID="45" presetClass="entr" presetSubtype="0" fill="hold" grpId="0" nodeType="withEffect">
                                  <p:stCondLst>
                                    <p:cond delay="0"/>
                                  </p:stCondLst>
                                  <p:iterate type="lt">
                                    <p:tmPct val="10000"/>
                                  </p:iterate>
                                  <p:childTnLst>
                                    <p:set>
                                      <p:cBhvr>
                                        <p:cTn id="51" dur="1" fill="hold">
                                          <p:stCondLst>
                                            <p:cond delay="0"/>
                                          </p:stCondLst>
                                        </p:cTn>
                                        <p:tgtEl>
                                          <p:spTgt spid="13331"/>
                                        </p:tgtEl>
                                        <p:attrNameLst>
                                          <p:attrName>style.visibility</p:attrName>
                                        </p:attrNameLst>
                                      </p:cBhvr>
                                      <p:to>
                                        <p:strVal val="visible"/>
                                      </p:to>
                                    </p:set>
                                    <p:animEffect transition="in" filter="fade">
                                      <p:cBhvr>
                                        <p:cTn id="52" dur="500"/>
                                        <p:tgtEl>
                                          <p:spTgt spid="13331"/>
                                        </p:tgtEl>
                                      </p:cBhvr>
                                    </p:animEffect>
                                    <p:anim calcmode="lin" valueType="num">
                                      <p:cBhvr>
                                        <p:cTn id="53" dur="500" fill="hold"/>
                                        <p:tgtEl>
                                          <p:spTgt spid="13331"/>
                                        </p:tgtEl>
                                        <p:attrNameLst>
                                          <p:attrName>ppt_w</p:attrName>
                                        </p:attrNameLst>
                                      </p:cBhvr>
                                      <p:tavLst>
                                        <p:tav tm="0" fmla="#ppt_w*sin(2.5*pi*$)">
                                          <p:val>
                                            <p:fltVal val="0"/>
                                          </p:val>
                                        </p:tav>
                                        <p:tav tm="100000">
                                          <p:val>
                                            <p:fltVal val="1"/>
                                          </p:val>
                                        </p:tav>
                                      </p:tavLst>
                                    </p:anim>
                                    <p:anim calcmode="lin" valueType="num">
                                      <p:cBhvr>
                                        <p:cTn id="54" dur="500" fill="hold"/>
                                        <p:tgtEl>
                                          <p:spTgt spid="13331"/>
                                        </p:tgtEl>
                                        <p:attrNameLst>
                                          <p:attrName>ppt_h</p:attrName>
                                        </p:attrNameLst>
                                      </p:cBhvr>
                                      <p:tavLst>
                                        <p:tav tm="0">
                                          <p:val>
                                            <p:strVal val="#ppt_h"/>
                                          </p:val>
                                        </p:tav>
                                        <p:tav tm="100000">
                                          <p:val>
                                            <p:strVal val="#ppt_h"/>
                                          </p:val>
                                        </p:tav>
                                      </p:tavLst>
                                    </p:anim>
                                  </p:childTnLst>
                                </p:cTn>
                              </p:par>
                            </p:childTnLst>
                          </p:cTn>
                        </p:par>
                      </p:childTnLst>
                    </p:cTn>
                  </p:par>
                  <p:par>
                    <p:cTn id="55" fill="hold" nodeType="clickPar">
                      <p:stCondLst>
                        <p:cond delay="indefinite"/>
                      </p:stCondLst>
                      <p:childTnLst>
                        <p:par>
                          <p:cTn id="56" fill="hold" nodeType="withGroup">
                            <p:stCondLst>
                              <p:cond delay="0"/>
                            </p:stCondLst>
                            <p:childTnLst>
                              <p:par>
                                <p:cTn id="57" presetID="24" presetClass="entr" presetSubtype="0" fill="hold" grpId="0" nodeType="clickEffect">
                                  <p:stCondLst>
                                    <p:cond delay="0"/>
                                  </p:stCondLst>
                                  <p:childTnLst>
                                    <p:set>
                                      <p:cBhvr>
                                        <p:cTn id="58" dur="1" fill="hold">
                                          <p:stCondLst>
                                            <p:cond delay="0"/>
                                          </p:stCondLst>
                                        </p:cTn>
                                        <p:tgtEl>
                                          <p:spTgt spid="13320"/>
                                        </p:tgtEl>
                                        <p:attrNameLst>
                                          <p:attrName>style.visibility</p:attrName>
                                        </p:attrNameLst>
                                      </p:cBhvr>
                                      <p:to>
                                        <p:strVal val="visible"/>
                                      </p:to>
                                    </p:set>
                                    <p:anim to="" calcmode="lin" valueType="num">
                                      <p:cBhvr>
                                        <p:cTn id="59" dur="1" fill="hold"/>
                                        <p:tgtEl>
                                          <p:spTgt spid="13320"/>
                                        </p:tgtEl>
                                        <p:attrNameLst>
                                          <p:attrName/>
                                        </p:attrNameLst>
                                      </p:cBhvr>
                                    </p:anim>
                                  </p:childTnLst>
                                </p:cTn>
                              </p:par>
                              <p:par>
                                <p:cTn id="60" presetID="24" presetClass="entr" presetSubtype="0" fill="hold" grpId="0" nodeType="withEffect">
                                  <p:stCondLst>
                                    <p:cond delay="0"/>
                                  </p:stCondLst>
                                  <p:childTnLst>
                                    <p:set>
                                      <p:cBhvr>
                                        <p:cTn id="61" dur="1" fill="hold">
                                          <p:stCondLst>
                                            <p:cond delay="0"/>
                                          </p:stCondLst>
                                        </p:cTn>
                                        <p:tgtEl>
                                          <p:spTgt spid="13323"/>
                                        </p:tgtEl>
                                        <p:attrNameLst>
                                          <p:attrName>style.visibility</p:attrName>
                                        </p:attrNameLst>
                                      </p:cBhvr>
                                      <p:to>
                                        <p:strVal val="visible"/>
                                      </p:to>
                                    </p:set>
                                    <p:anim to="" calcmode="lin" valueType="num">
                                      <p:cBhvr>
                                        <p:cTn id="62" dur="1" fill="hold"/>
                                        <p:tgtEl>
                                          <p:spTgt spid="13323"/>
                                        </p:tgtEl>
                                        <p:attrNameLst>
                                          <p:attrName/>
                                        </p:attrNameLst>
                                      </p:cBhvr>
                                    </p:anim>
                                  </p:childTnLst>
                                </p:cTn>
                              </p:par>
                              <p:par>
                                <p:cTn id="63" presetID="24" presetClass="entr" presetSubtype="0" fill="hold" grpId="0" nodeType="withEffect">
                                  <p:stCondLst>
                                    <p:cond delay="0"/>
                                  </p:stCondLst>
                                  <p:childTnLst>
                                    <p:set>
                                      <p:cBhvr>
                                        <p:cTn id="64" dur="1" fill="hold">
                                          <p:stCondLst>
                                            <p:cond delay="0"/>
                                          </p:stCondLst>
                                        </p:cTn>
                                        <p:tgtEl>
                                          <p:spTgt spid="13322"/>
                                        </p:tgtEl>
                                        <p:attrNameLst>
                                          <p:attrName>style.visibility</p:attrName>
                                        </p:attrNameLst>
                                      </p:cBhvr>
                                      <p:to>
                                        <p:strVal val="visible"/>
                                      </p:to>
                                    </p:set>
                                    <p:anim to="" calcmode="lin" valueType="num">
                                      <p:cBhvr>
                                        <p:cTn id="65" dur="1" fill="hold"/>
                                        <p:tgtEl>
                                          <p:spTgt spid="13322"/>
                                        </p:tgtEl>
                                        <p:attrNameLst>
                                          <p:attrName/>
                                        </p:attrNameLst>
                                      </p:cBhvr>
                                    </p:anim>
                                  </p:childTnLst>
                                </p:cTn>
                              </p:par>
                              <p:par>
                                <p:cTn id="66" presetID="24" presetClass="entr" presetSubtype="0" fill="hold" grpId="0" nodeType="withEffect">
                                  <p:stCondLst>
                                    <p:cond delay="0"/>
                                  </p:stCondLst>
                                  <p:childTnLst>
                                    <p:set>
                                      <p:cBhvr>
                                        <p:cTn id="67" dur="1" fill="hold">
                                          <p:stCondLst>
                                            <p:cond delay="0"/>
                                          </p:stCondLst>
                                        </p:cTn>
                                        <p:tgtEl>
                                          <p:spTgt spid="13321"/>
                                        </p:tgtEl>
                                        <p:attrNameLst>
                                          <p:attrName>style.visibility</p:attrName>
                                        </p:attrNameLst>
                                      </p:cBhvr>
                                      <p:to>
                                        <p:strVal val="visible"/>
                                      </p:to>
                                    </p:set>
                                    <p:anim to="" calcmode="lin" valueType="num">
                                      <p:cBhvr>
                                        <p:cTn id="68" dur="1" fill="hold"/>
                                        <p:tgtEl>
                                          <p:spTgt spid="13321"/>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8" grpId="0" animBg="1"/>
      <p:bldP spid="13320" grpId="0" animBg="1"/>
      <p:bldP spid="13321" grpId="0" animBg="1"/>
      <p:bldP spid="13322" grpId="0" animBg="1"/>
      <p:bldP spid="13323" grpId="0" animBg="1"/>
      <p:bldP spid="13324" grpId="0" animBg="1"/>
      <p:bldP spid="13325" grpId="0" animBg="1"/>
      <p:bldP spid="13326" grpId="0" animBg="1"/>
      <p:bldP spid="13327" grpId="0" animBg="1"/>
      <p:bldP spid="13328" grpId="0" animBg="1"/>
      <p:bldP spid="13329" grpId="0" animBg="1"/>
      <p:bldP spid="13330" grpId="0" animBg="1"/>
      <p:bldP spid="13331" grpId="0" animBg="1"/>
    </p:bldLst>
  </p:timing>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9241" name="VCD bai hat Vui buoc tren duong xa.wmv">
            <a:hlinkClick r:id="" action="ppaction://media"/>
          </p:cNvPr>
          <p:cNvPicPr>
            <a:picLocks noGrp="1" noRot="1" noChangeAspect="1" noChangeArrowheads="1"/>
          </p:cNvPicPr>
          <p:nvPr>
            <p:ph/>
            <a:videoFile r:link="rId1"/>
          </p:nvPr>
        </p:nvPicPr>
        <p:blipFill>
          <a:blip r:embed="rId3">
            <a:extLst>
              <a:ext uri="{28A0092B-C50C-407E-A947-70E740481C1C}">
                <a14:useLocalDpi xmlns:a14="http://schemas.microsoft.com/office/drawing/2010/main" val="0"/>
              </a:ext>
            </a:extLst>
          </a:blip>
          <a:srcRect/>
          <a:stretch>
            <a:fillRect/>
          </a:stretch>
        </p:blipFill>
        <p:spPr>
          <a:xfrm>
            <a:off x="0" y="0"/>
            <a:ext cx="9144000" cy="6879338"/>
          </a:xfrm>
        </p:spPr>
      </p:pic>
    </p:spTree>
    <p:extLst>
      <p:ext uri="{BB962C8B-B14F-4D97-AF65-F5344CB8AC3E}">
        <p14:creationId xmlns:p14="http://schemas.microsoft.com/office/powerpoint/2010/main" val="4034881655"/>
      </p:ext>
    </p:extLst>
  </p:cSld>
  <p:clrMapOvr>
    <a:masterClrMapping/>
  </p:clrMapOvr>
  <p:transition spd="slow">
    <p:fade/>
  </p:transition>
  <p:timing>
    <p:tnLst>
      <p:par>
        <p:cTn id="1" dur="indefinite" restart="never" nodeType="tmRoot">
          <p:childTnLst>
            <p:seq concurrent="1" nextAc="seek">
              <p:cTn id="2" restart="whenNotActive" fill="hold" evtFilter="cancelBubble" nodeType="interactiveSeq">
                <p:stCondLst>
                  <p:cond evt="onClick" delay="0">
                    <p:tgtEl>
                      <p:spTgt spid="9241"/>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9241"/>
                                        </p:tgtEl>
                                      </p:cBhvr>
                                    </p:cmd>
                                  </p:childTnLst>
                                </p:cTn>
                              </p:par>
                            </p:childTnLst>
                          </p:cTn>
                        </p:par>
                      </p:childTnLst>
                    </p:cTn>
                  </p:par>
                </p:childTnLst>
              </p:cTn>
              <p:nextCondLst>
                <p:cond evt="onClick" delay="0">
                  <p:tgtEl>
                    <p:spTgt spid="9241"/>
                  </p:tgtEl>
                </p:cond>
              </p:nextCondLst>
            </p:seq>
            <p:video>
              <p:cMediaNode>
                <p:cTn id="7" fill="hold" display="0">
                  <p:stCondLst>
                    <p:cond delay="indefinite"/>
                  </p:stCondLst>
                  <p:endCondLst>
                    <p:cond evt="onNext" delay="0">
                      <p:tgtEl>
                        <p:sldTgt/>
                      </p:tgtEl>
                    </p:cond>
                    <p:cond evt="onPrev" delay="0">
                      <p:tgtEl>
                        <p:sldTgt/>
                      </p:tgtEl>
                    </p:cond>
                  </p:endCondLst>
                </p:cTn>
                <p:tgtEl>
                  <p:spTgt spid="9241"/>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p:cNvPicPr>
            <a:picLocks noGrp="1" noChangeAspect="1"/>
          </p:cNvPicPr>
          <p:nvPr>
            <p:ph/>
          </p:nvPr>
        </p:nvPicPr>
        <p:blipFill>
          <a:blip r:embed="rId2">
            <a:extLst>
              <a:ext uri="{28A0092B-C50C-407E-A947-70E740481C1C}">
                <a14:useLocalDpi xmlns:a14="http://schemas.microsoft.com/office/drawing/2010/main" val="0"/>
              </a:ext>
            </a:extLst>
          </a:blip>
          <a:stretch>
            <a:fillRect/>
          </a:stretch>
        </p:blipFill>
        <p:spPr>
          <a:xfrm>
            <a:off x="-1" y="0"/>
            <a:ext cx="4916839" cy="6858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Title 1"/>
          <p:cNvSpPr txBox="1">
            <a:spLocks/>
          </p:cNvSpPr>
          <p:nvPr/>
        </p:nvSpPr>
        <p:spPr>
          <a:xfrm>
            <a:off x="210263" y="1298225"/>
            <a:ext cx="5939139" cy="872203"/>
          </a:xfrm>
          <a:prstGeom prst="rect">
            <a:avLst/>
          </a:prstGeom>
        </p:spPr>
        <p:txBody>
          <a:bodyPr vert="horz" lIns="91440" tIns="45720" rIns="91440" bIns="45720" rtlCol="0">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Arial" charset="0"/>
              <a:buChar char="•"/>
            </a:pPr>
            <a:r>
              <a:rPr lang="en-US" sz="3800" smtClean="0">
                <a:solidFill>
                  <a:prstClr val="white">
                    <a:lumMod val="85000"/>
                  </a:prstClr>
                </a:solidFill>
                <a:latin typeface="Times New Roman" panose="02020603050405020304" pitchFamily="18" charset="0"/>
                <a:cs typeface="Times New Roman" panose="02020603050405020304" pitchFamily="18" charset="0"/>
              </a:rPr>
              <a:t>Bài </a:t>
            </a:r>
            <a:r>
              <a:rPr lang="en-US" sz="3800" dirty="0" smtClean="0">
                <a:solidFill>
                  <a:prstClr val="white">
                    <a:lumMod val="85000"/>
                  </a:prstClr>
                </a:solidFill>
                <a:latin typeface="Times New Roman" panose="02020603050405020304" pitchFamily="18" charset="0"/>
                <a:cs typeface="Times New Roman" panose="02020603050405020304" pitchFamily="18" charset="0"/>
              </a:rPr>
              <a:t>được viết </a:t>
            </a:r>
            <a:r>
              <a:rPr lang="en-US" sz="3800" smtClean="0">
                <a:solidFill>
                  <a:prstClr val="white">
                    <a:lumMod val="85000"/>
                  </a:prstClr>
                </a:solidFill>
                <a:latin typeface="Times New Roman" panose="02020603050405020304" pitchFamily="18" charset="0"/>
                <a:cs typeface="Times New Roman" panose="02020603050405020304" pitchFamily="18" charset="0"/>
              </a:rPr>
              <a:t>ở nhịp</a:t>
            </a:r>
          </a:p>
          <a:p>
            <a:pPr>
              <a:buFont typeface="Arial" charset="0"/>
              <a:buChar char="•"/>
            </a:pPr>
            <a:r>
              <a:rPr lang="en-US" sz="3800" smtClean="0">
                <a:solidFill>
                  <a:prstClr val="white">
                    <a:lumMod val="85000"/>
                  </a:prstClr>
                </a:solidFill>
                <a:latin typeface="Times New Roman" panose="02020603050405020304" pitchFamily="18" charset="0"/>
                <a:cs typeface="Times New Roman" panose="02020603050405020304" pitchFamily="18" charset="0"/>
              </a:rPr>
              <a:t> </a:t>
            </a:r>
            <a:r>
              <a:rPr lang="en-US" sz="3800" dirty="0" smtClean="0">
                <a:solidFill>
                  <a:prstClr val="white">
                    <a:lumMod val="85000"/>
                  </a:prstClr>
                </a:solidFill>
                <a:latin typeface="Times New Roman" panose="02020603050405020304" pitchFamily="18" charset="0"/>
                <a:cs typeface="Times New Roman" panose="02020603050405020304" pitchFamily="18" charset="0"/>
              </a:rPr>
              <a:t>mấy? </a:t>
            </a:r>
            <a:endParaRPr lang="en-US" sz="3800" dirty="0">
              <a:solidFill>
                <a:prstClr val="white">
                  <a:lumMod val="85000"/>
                </a:prstClr>
              </a:solidFill>
              <a:latin typeface="Times New Roman" panose="02020603050405020304" pitchFamily="18" charset="0"/>
              <a:cs typeface="Times New Roman" panose="02020603050405020304" pitchFamily="18" charset="0"/>
            </a:endParaRPr>
          </a:p>
        </p:txBody>
      </p:sp>
      <p:sp>
        <p:nvSpPr>
          <p:cNvPr id="5" name="Content Placeholder 2"/>
          <p:cNvSpPr txBox="1">
            <a:spLocks/>
          </p:cNvSpPr>
          <p:nvPr/>
        </p:nvSpPr>
        <p:spPr>
          <a:xfrm>
            <a:off x="5167013" y="1245320"/>
            <a:ext cx="5939139" cy="510429"/>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3600" b="1" smtClean="0">
                <a:solidFill>
                  <a:srgbClr val="002060"/>
                </a:solidFill>
                <a:latin typeface="Times New Roman" panose="02020603050405020304" pitchFamily="18" charset="0"/>
                <a:cs typeface="Times New Roman" panose="02020603050405020304" pitchFamily="18" charset="0"/>
              </a:rPr>
              <a:t> </a:t>
            </a:r>
            <a:r>
              <a:rPr lang="en-US" sz="3600" b="1" dirty="0" smtClean="0">
                <a:solidFill>
                  <a:srgbClr val="002060"/>
                </a:solidFill>
                <a:latin typeface="Times New Roman" panose="02020603050405020304" pitchFamily="18" charset="0"/>
                <a:cs typeface="Times New Roman" panose="02020603050405020304" pitchFamily="18" charset="0"/>
              </a:rPr>
              <a:t>Nhịp 2/4</a:t>
            </a:r>
            <a:r>
              <a:rPr lang="en-US" b="1" dirty="0" smtClean="0">
                <a:solidFill>
                  <a:srgbClr val="002060"/>
                </a:solidFill>
                <a:latin typeface="Times New Roman" panose="02020603050405020304" pitchFamily="18" charset="0"/>
                <a:cs typeface="Times New Roman" panose="02020603050405020304" pitchFamily="18" charset="0"/>
              </a:rPr>
              <a:t/>
            </a:r>
            <a:br>
              <a:rPr lang="en-US" b="1" dirty="0" smtClean="0">
                <a:solidFill>
                  <a:srgbClr val="002060"/>
                </a:solidFill>
                <a:latin typeface="Times New Roman" panose="02020603050405020304" pitchFamily="18" charset="0"/>
                <a:cs typeface="Times New Roman" panose="02020603050405020304" pitchFamily="18" charset="0"/>
              </a:rPr>
            </a:br>
            <a:endParaRPr lang="en-US" b="1" dirty="0">
              <a:solidFill>
                <a:srgbClr val="002060"/>
              </a:solidFill>
              <a:latin typeface="Times New Roman" panose="02020603050405020304" pitchFamily="18" charset="0"/>
              <a:cs typeface="Times New Roman" panose="02020603050405020304" pitchFamily="18" charset="0"/>
            </a:endParaRPr>
          </a:p>
        </p:txBody>
      </p:sp>
      <p:sp>
        <p:nvSpPr>
          <p:cNvPr id="6" name="TextBox 5"/>
          <p:cNvSpPr txBox="1"/>
          <p:nvPr/>
        </p:nvSpPr>
        <p:spPr>
          <a:xfrm>
            <a:off x="306576" y="2371532"/>
            <a:ext cx="4596376" cy="1261884"/>
          </a:xfrm>
          <a:prstGeom prst="rect">
            <a:avLst/>
          </a:prstGeom>
          <a:noFill/>
        </p:spPr>
        <p:txBody>
          <a:bodyPr wrap="square" rtlCol="0">
            <a:spAutoFit/>
          </a:bodyPr>
          <a:lstStyle/>
          <a:p>
            <a:r>
              <a:rPr lang="en-US" sz="3800" smtClean="0">
                <a:solidFill>
                  <a:prstClr val="white">
                    <a:lumMod val="85000"/>
                  </a:prstClr>
                </a:solidFill>
                <a:latin typeface="Times New Roman" panose="02020603050405020304" pitchFamily="18" charset="0"/>
                <a:cs typeface="Times New Roman" panose="02020603050405020304" pitchFamily="18" charset="0"/>
              </a:rPr>
              <a:t>* Ký hiệu âm nhạc trong bài hát? </a:t>
            </a:r>
            <a:endParaRPr lang="en-US" sz="3800" dirty="0">
              <a:solidFill>
                <a:prstClr val="white">
                  <a:lumMod val="85000"/>
                </a:prstClr>
              </a:solidFill>
              <a:latin typeface="Times New Roman" panose="02020603050405020304" pitchFamily="18" charset="0"/>
              <a:cs typeface="Times New Roman" panose="02020603050405020304" pitchFamily="18" charset="0"/>
            </a:endParaRPr>
          </a:p>
        </p:txBody>
      </p:sp>
      <p:sp>
        <p:nvSpPr>
          <p:cNvPr id="8" name="TextBox 7"/>
          <p:cNvSpPr txBox="1"/>
          <p:nvPr/>
        </p:nvSpPr>
        <p:spPr>
          <a:xfrm>
            <a:off x="4806640" y="2048690"/>
            <a:ext cx="4496385" cy="1754326"/>
          </a:xfrm>
          <a:prstGeom prst="rect">
            <a:avLst/>
          </a:prstGeom>
          <a:noFill/>
        </p:spPr>
        <p:txBody>
          <a:bodyPr wrap="square" rtlCol="0">
            <a:spAutoFit/>
          </a:bodyPr>
          <a:lstStyle/>
          <a:p>
            <a:pPr lvl="1"/>
            <a:r>
              <a:rPr lang="en-US" sz="3600" b="1" smtClean="0">
                <a:solidFill>
                  <a:srgbClr val="002060"/>
                </a:solidFill>
                <a:latin typeface="Times New Roman" panose="02020603050405020304" pitchFamily="18" charset="0"/>
                <a:cs typeface="Times New Roman" panose="02020603050405020304" pitchFamily="18" charset="0"/>
              </a:rPr>
              <a:t>Dấu nhắc lại, dấu đổi câu, dấu lặng đen, dấu luyến</a:t>
            </a:r>
            <a:endParaRPr lang="en-US" sz="3600" b="1" dirty="0">
              <a:solidFill>
                <a:srgbClr val="002060"/>
              </a:solidFill>
              <a:latin typeface="Times New Roman" panose="02020603050405020304" pitchFamily="18" charset="0"/>
              <a:cs typeface="Times New Roman" panose="02020603050405020304" pitchFamily="18" charset="0"/>
            </a:endParaRPr>
          </a:p>
        </p:txBody>
      </p:sp>
      <p:sp>
        <p:nvSpPr>
          <p:cNvPr id="9" name="TextBox 8"/>
          <p:cNvSpPr txBox="1"/>
          <p:nvPr/>
        </p:nvSpPr>
        <p:spPr>
          <a:xfrm>
            <a:off x="306575" y="3910950"/>
            <a:ext cx="4055877" cy="1261884"/>
          </a:xfrm>
          <a:prstGeom prst="rect">
            <a:avLst/>
          </a:prstGeom>
          <a:noFill/>
        </p:spPr>
        <p:txBody>
          <a:bodyPr wrap="square" rtlCol="0">
            <a:spAutoFit/>
          </a:bodyPr>
          <a:lstStyle/>
          <a:p>
            <a:r>
              <a:rPr lang="en-US" sz="3800" smtClean="0">
                <a:solidFill>
                  <a:prstClr val="white">
                    <a:lumMod val="85000"/>
                  </a:prstClr>
                </a:solidFill>
                <a:latin typeface="Times New Roman" panose="02020603050405020304" pitchFamily="18" charset="0"/>
                <a:cs typeface="Times New Roman" panose="02020603050405020304" pitchFamily="18" charset="0"/>
              </a:rPr>
              <a:t>* Bài hát chia làm mấy câu </a:t>
            </a:r>
            <a:r>
              <a:rPr lang="en-US" sz="3800" dirty="0" smtClean="0">
                <a:solidFill>
                  <a:prstClr val="white">
                    <a:lumMod val="85000"/>
                  </a:prstClr>
                </a:solidFill>
                <a:latin typeface="Times New Roman" panose="02020603050405020304" pitchFamily="18" charset="0"/>
                <a:cs typeface="Times New Roman" panose="02020603050405020304" pitchFamily="18" charset="0"/>
              </a:rPr>
              <a:t>?</a:t>
            </a:r>
            <a:endParaRPr lang="en-US" sz="3800" dirty="0">
              <a:solidFill>
                <a:prstClr val="white">
                  <a:lumMod val="85000"/>
                </a:prstClr>
              </a:solidFill>
              <a:latin typeface="Times New Roman" panose="02020603050405020304" pitchFamily="18" charset="0"/>
              <a:cs typeface="Times New Roman" panose="02020603050405020304" pitchFamily="18" charset="0"/>
            </a:endParaRPr>
          </a:p>
        </p:txBody>
      </p:sp>
      <p:sp>
        <p:nvSpPr>
          <p:cNvPr id="10" name="TextBox 9"/>
          <p:cNvSpPr txBox="1"/>
          <p:nvPr/>
        </p:nvSpPr>
        <p:spPr>
          <a:xfrm>
            <a:off x="5167019" y="3881695"/>
            <a:ext cx="3584387" cy="584775"/>
          </a:xfrm>
          <a:prstGeom prst="rect">
            <a:avLst/>
          </a:prstGeom>
          <a:noFill/>
        </p:spPr>
        <p:txBody>
          <a:bodyPr wrap="square" rtlCol="0">
            <a:spAutoFit/>
          </a:bodyPr>
          <a:lstStyle/>
          <a:p>
            <a:r>
              <a:rPr lang="en-US" sz="3200" b="1" smtClean="0">
                <a:solidFill>
                  <a:srgbClr val="002060"/>
                </a:solidFill>
                <a:latin typeface="Times New Roman" panose="02020603050405020304" pitchFamily="18" charset="0"/>
                <a:cs typeface="Times New Roman" panose="02020603050405020304" pitchFamily="18" charset="0"/>
              </a:rPr>
              <a:t>Chia làm 5 câu</a:t>
            </a:r>
            <a:endParaRPr lang="en-US" sz="3200" b="1" dirty="0" smtClean="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1810888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 calcmode="lin" valueType="num">
                                      <p:cBhvr additive="base">
                                        <p:cTn id="20" dur="500" fill="hold"/>
                                        <p:tgtEl>
                                          <p:spTgt spid="6"/>
                                        </p:tgtEl>
                                        <p:attrNameLst>
                                          <p:attrName>ppt_x</p:attrName>
                                        </p:attrNameLst>
                                      </p:cBhvr>
                                      <p:tavLst>
                                        <p:tav tm="0">
                                          <p:val>
                                            <p:strVal val="#ppt_x"/>
                                          </p:val>
                                        </p:tav>
                                        <p:tav tm="100000">
                                          <p:val>
                                            <p:strVal val="#ppt_x"/>
                                          </p:val>
                                        </p:tav>
                                      </p:tavLst>
                                    </p:anim>
                                    <p:anim calcmode="lin" valueType="num">
                                      <p:cBhvr additive="base">
                                        <p:cTn id="21"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1000"/>
                                        <p:tgtEl>
                                          <p:spTgt spid="8"/>
                                        </p:tgtEl>
                                      </p:cBhvr>
                                    </p:animEffect>
                                    <p:anim calcmode="lin" valueType="num">
                                      <p:cBhvr>
                                        <p:cTn id="27" dur="1000" fill="hold"/>
                                        <p:tgtEl>
                                          <p:spTgt spid="8"/>
                                        </p:tgtEl>
                                        <p:attrNameLst>
                                          <p:attrName>ppt_x</p:attrName>
                                        </p:attrNameLst>
                                      </p:cBhvr>
                                      <p:tavLst>
                                        <p:tav tm="0">
                                          <p:val>
                                            <p:strVal val="#ppt_x"/>
                                          </p:val>
                                        </p:tav>
                                        <p:tav tm="100000">
                                          <p:val>
                                            <p:strVal val="#ppt_x"/>
                                          </p:val>
                                        </p:tav>
                                      </p:tavLst>
                                    </p:anim>
                                    <p:anim calcmode="lin" valueType="num">
                                      <p:cBhvr>
                                        <p:cTn id="28"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anim calcmode="lin" valueType="num">
                                      <p:cBhvr additive="base">
                                        <p:cTn id="33" dur="500" fill="hold"/>
                                        <p:tgtEl>
                                          <p:spTgt spid="9"/>
                                        </p:tgtEl>
                                        <p:attrNameLst>
                                          <p:attrName>ppt_x</p:attrName>
                                        </p:attrNameLst>
                                      </p:cBhvr>
                                      <p:tavLst>
                                        <p:tav tm="0">
                                          <p:val>
                                            <p:strVal val="#ppt_x"/>
                                          </p:val>
                                        </p:tav>
                                        <p:tav tm="100000">
                                          <p:val>
                                            <p:strVal val="#ppt_x"/>
                                          </p:val>
                                        </p:tav>
                                      </p:tavLst>
                                    </p:anim>
                                    <p:anim calcmode="lin" valueType="num">
                                      <p:cBhvr additive="base">
                                        <p:cTn id="3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10"/>
                                        </p:tgtEl>
                                        <p:attrNameLst>
                                          <p:attrName>style.visibility</p:attrName>
                                        </p:attrNameLst>
                                      </p:cBhvr>
                                      <p:to>
                                        <p:strVal val="visible"/>
                                      </p:to>
                                    </p:set>
                                    <p:anim calcmode="lin" valueType="num">
                                      <p:cBhvr additive="base">
                                        <p:cTn id="39" dur="500" fill="hold"/>
                                        <p:tgtEl>
                                          <p:spTgt spid="10"/>
                                        </p:tgtEl>
                                        <p:attrNameLst>
                                          <p:attrName>ppt_x</p:attrName>
                                        </p:attrNameLst>
                                      </p:cBhvr>
                                      <p:tavLst>
                                        <p:tav tm="0">
                                          <p:val>
                                            <p:strVal val="#ppt_x"/>
                                          </p:val>
                                        </p:tav>
                                        <p:tav tm="100000">
                                          <p:val>
                                            <p:strVal val="#ppt_x"/>
                                          </p:val>
                                        </p:tav>
                                      </p:tavLst>
                                    </p:anim>
                                    <p:anim calcmode="lin" valueType="num">
                                      <p:cBhvr additive="base">
                                        <p:cTn id="4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8" grpId="0"/>
      <p:bldP spid="9" grpId="0"/>
      <p:bldP spid="10" grpId="0"/>
    </p:bldLst>
  </p:timing>
</p:sld>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Equity">
  <a:themeElements>
    <a:clrScheme name="Equity">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Equity">
      <a:majorFont>
        <a:latin typeface="Franklin Gothic Book"/>
        <a:ea typeface=""/>
        <a:cs typeface=""/>
        <a:font script="Grek" typeface="Calibri"/>
        <a:font script="Cyrl" typeface="Calibri"/>
        <a:font script="Jpan" typeface="HGｺﾞｼｯｸM"/>
        <a:font script="Hang" typeface="바탕"/>
        <a:font script="Hans" typeface="幼圆"/>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Perpetua"/>
        <a:ea typeface=""/>
        <a:cs typeface=""/>
        <a:font script="Grek" typeface="Cambria"/>
        <a:font script="Cyrl" typeface="Cambria"/>
        <a:font script="Jpan" typeface="HG創英ﾌﾟﾚｾﾞﾝｽEB"/>
        <a:font script="Hang" typeface="맑은 고딕"/>
        <a:font script="Hans" typeface="宋体"/>
        <a:font script="Hant" typeface="新細明體"/>
        <a:font script="Arab" typeface="Times New Roman"/>
        <a:font script="Hebr" typeface="Aharoni"/>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Equity">
      <a:fillStyleLst>
        <a:solidFill>
          <a:schemeClr val="phClr"/>
        </a:solidFill>
        <a:blipFill>
          <a:blip xmlns:r="http://schemas.openxmlformats.org/officeDocument/2006/relationships" r:embed="rId1">
            <a:duotone>
              <a:schemeClr val="phClr">
                <a:tint val="30000"/>
                <a:satMod val="300000"/>
              </a:schemeClr>
              <a:schemeClr val="phClr">
                <a:tint val="40000"/>
                <a:satMod val="200000"/>
              </a:schemeClr>
            </a:duotone>
          </a:blip>
          <a:tile tx="0" ty="0" sx="70000" sy="70000" flip="none" algn="ctr"/>
        </a:blipFill>
        <a:blipFill>
          <a:blip xmlns:r="http://schemas.openxmlformats.org/officeDocument/2006/relationships" r:embed="rId1">
            <a:duotone>
              <a:schemeClr val="phClr">
                <a:shade val="22000"/>
                <a:satMod val="160000"/>
              </a:schemeClr>
              <a:schemeClr val="phClr">
                <a:shade val="45000"/>
                <a:satMod val="100000"/>
              </a:schemeClr>
            </a:duotone>
          </a:blip>
          <a:tile tx="0" ty="0" sx="65000" sy="65000" flip="none" algn="ctr"/>
        </a:blipFill>
      </a:fillStyleLst>
      <a:lnStyleLst>
        <a:ln w="9525" cap="flat" cmpd="sng" algn="ctr">
          <a:solidFill>
            <a:schemeClr val="phClr">
              <a:shade val="60000"/>
              <a:satMod val="110000"/>
            </a:schemeClr>
          </a:solidFill>
          <a:prstDash val="solid"/>
        </a:ln>
        <a:ln w="127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algn="t" rotWithShape="0">
              <a:srgbClr val="000000">
                <a:alpha val="50000"/>
              </a:srgbClr>
            </a:outerShdw>
          </a:effectLst>
        </a:effectStyle>
        <a:effectStyle>
          <a:effectLst>
            <a:outerShdw blurRad="38100" dist="25400" dir="5400000" algn="t" rotWithShape="0">
              <a:srgbClr val="000000">
                <a:alpha val="50000"/>
              </a:srgbClr>
            </a:outerShdw>
          </a:effectLst>
        </a:effectStyle>
        <a:effectStyle>
          <a:effectLst>
            <a:outerShdw blurRad="50800" dist="50800" dir="5400000" algn="t" rotWithShape="0">
              <a:srgbClr val="000000">
                <a:alpha val="60000"/>
              </a:srgbClr>
            </a:outerShdw>
          </a:effectLst>
          <a:scene3d>
            <a:camera prst="isometricBottomUp" fov="0">
              <a:rot lat="0" lon="0" rev="0"/>
            </a:camera>
            <a:lightRig rig="soft" dir="b">
              <a:rot lat="0" lon="0" rev="9000000"/>
            </a:lightRig>
          </a:scene3d>
          <a:sp3d contourW="35000" prstMaterial="matte">
            <a:bevelT w="45000" h="38100" prst="convex"/>
            <a:contourClr>
              <a:schemeClr val="phClr">
                <a:tint val="10000"/>
                <a:satMod val="130000"/>
              </a:schemeClr>
            </a:contourClr>
          </a:sp3d>
        </a:effectStyle>
      </a:effectStyleLst>
      <a:bgFillStyleLst>
        <a:solidFill>
          <a:schemeClr val="phClr"/>
        </a:solidFill>
        <a:gradFill rotWithShape="1">
          <a:gsLst>
            <a:gs pos="0">
              <a:schemeClr val="phClr">
                <a:shade val="40000"/>
                <a:satMod val="165000"/>
              </a:schemeClr>
            </a:gs>
            <a:gs pos="50000">
              <a:schemeClr val="phClr">
                <a:shade val="80000"/>
                <a:satMod val="155000"/>
              </a:schemeClr>
            </a:gs>
            <a:gs pos="100000">
              <a:schemeClr val="phClr">
                <a:tint val="95000"/>
                <a:satMod val="200000"/>
              </a:schemeClr>
            </a:gs>
          </a:gsLst>
          <a:lin ang="16200000" scaled="1"/>
        </a:gradFill>
        <a:blipFill>
          <a:blip xmlns:r="http://schemas.openxmlformats.org/officeDocument/2006/relationships" r:embed="rId1">
            <a:duotone>
              <a:schemeClr val="phClr">
                <a:tint val="95000"/>
                <a:satMod val="200000"/>
              </a:schemeClr>
              <a:schemeClr val="phClr">
                <a:shade val="80000"/>
                <a:satMod val="100000"/>
              </a:schemeClr>
            </a:duotone>
          </a:blip>
          <a:tile tx="0" ty="0" sx="55000" sy="55000" flip="none" algn="tl"/>
        </a:blipFill>
      </a:bgFillStyleLst>
    </a:fmtScheme>
  </a:themeElements>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177</TotalTime>
  <Words>617</Words>
  <Application>Microsoft Office PowerPoint</Application>
  <PresentationFormat>On-screen Show (4:3)</PresentationFormat>
  <Paragraphs>87</Paragraphs>
  <Slides>28</Slides>
  <Notes>0</Notes>
  <HiddenSlides>0</HiddenSlides>
  <MMClips>4</MMClips>
  <ScaleCrop>false</ScaleCrop>
  <HeadingPairs>
    <vt:vector size="6" baseType="variant">
      <vt:variant>
        <vt:lpstr>Theme</vt:lpstr>
      </vt:variant>
      <vt:variant>
        <vt:i4>8</vt:i4>
      </vt:variant>
      <vt:variant>
        <vt:lpstr>Embedded OLE Servers</vt:lpstr>
      </vt:variant>
      <vt:variant>
        <vt:i4>1</vt:i4>
      </vt:variant>
      <vt:variant>
        <vt:lpstr>Slide Titles</vt:lpstr>
      </vt:variant>
      <vt:variant>
        <vt:i4>28</vt:i4>
      </vt:variant>
    </vt:vector>
  </HeadingPairs>
  <TitlesOfParts>
    <vt:vector size="37" baseType="lpstr">
      <vt:lpstr>Office Theme</vt:lpstr>
      <vt:lpstr>Equity</vt:lpstr>
      <vt:lpstr>1_Office Theme</vt:lpstr>
      <vt:lpstr>2_Office Theme</vt:lpstr>
      <vt:lpstr>Default Design</vt:lpstr>
      <vt:lpstr>1_Default Design</vt:lpstr>
      <vt:lpstr>2_Default Design</vt:lpstr>
      <vt:lpstr>3_Office Theme</vt:lpstr>
      <vt:lpstr>CorelDRAW</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Vui bước trªn đường xa</vt:lpstr>
      <vt:lpstr>PowerPoint Presentation</vt:lpstr>
      <vt:lpstr>Nghe tiết tấu đoán câu hát</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Tan Nguyen</dc:creator>
  <cp:lastModifiedBy>PHAN THANH TRONG</cp:lastModifiedBy>
  <cp:revision>28</cp:revision>
  <dcterms:created xsi:type="dcterms:W3CDTF">2019-06-11T05:43:16Z</dcterms:created>
  <dcterms:modified xsi:type="dcterms:W3CDTF">2019-09-22T13:38:26Z</dcterms:modified>
</cp:coreProperties>
</file>