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2579" autoAdjust="0"/>
  </p:normalViewPr>
  <p:slideViewPr>
    <p:cSldViewPr>
      <p:cViewPr>
        <p:scale>
          <a:sx n="100" d="100"/>
          <a:sy n="100" d="100"/>
        </p:scale>
        <p:origin x="72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1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9DDD-71E0-46A6-9C62-2099A79CB4A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7A03-BFD9-46F5-B89A-96F3C90FF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44861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934" y="691977"/>
            <a:ext cx="5821442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6E6470C-9555-4AC7-BCEE-83C323FBD42B}"/>
              </a:ext>
            </a:extLst>
          </p:cNvPr>
          <p:cNvSpPr/>
          <p:nvPr/>
        </p:nvSpPr>
        <p:spPr>
          <a:xfrm>
            <a:off x="1962207" y="2061838"/>
            <a:ext cx="5219585" cy="166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kern="1200" cap="none" spc="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PHÂN TH</a:t>
            </a:r>
            <a:r>
              <a:rPr lang="en-US" sz="4800" kern="1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ỨC ĐẠI SỐ</a:t>
            </a:r>
            <a:endParaRPr lang="en-US" sz="4800" b="0" kern="1200" cap="none" spc="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133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6475"/>
            <a:ext cx="552649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70" y="4724400"/>
            <a:ext cx="4959350" cy="45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98" y="3179445"/>
            <a:ext cx="1901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7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1.Hoạt động 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các biểu thức sau: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																</a:t>
            </a: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biểu thức trên có dạng  gì?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đó: 4x – 7 ; 15 ; x – 12 ; gọi là gì?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+ 4x – 5; 3x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7x + 8; 1; gọi là gì?.</a:t>
            </a:r>
          </a:p>
          <a:p>
            <a:pPr marL="0" indent="0">
              <a:buNone/>
            </a:pPr>
            <a:r>
              <a:rPr lang="en-US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tìm hiểu các biểu thức dạng	 thầy trò chúng ta cùng nghiên cứu chương II: Phân thức đại số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838551"/>
              </p:ext>
            </p:extLst>
          </p:nvPr>
        </p:nvGraphicFramePr>
        <p:xfrm>
          <a:off x="914400" y="1981200"/>
          <a:ext cx="6794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6794280" imgH="888840" progId="Equation.DSMT4">
                  <p:embed/>
                </p:oleObj>
              </mc:Choice>
              <mc:Fallback>
                <p:oleObj name="Equation" r:id="rId3" imgW="6794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981200"/>
                        <a:ext cx="6794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76913"/>
              </p:ext>
            </p:extLst>
          </p:nvPr>
        </p:nvGraphicFramePr>
        <p:xfrm>
          <a:off x="5257800" y="4724400"/>
          <a:ext cx="292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291960" imgH="622080" progId="Equation.DSMT4">
                  <p:embed/>
                </p:oleObj>
              </mc:Choice>
              <mc:Fallback>
                <p:oleObj name="Equation" r:id="rId5" imgW="291960" imgH="622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292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1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5" descr="Mo dau ve phan thuc dai 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703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2.Hoạt động hình thành kiến thức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 II – PHÂN THỨC ĐẠI SỐ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Phân thức đại số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1.Định nghĩa: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4237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 – PHÂN THỨC ĐẠI SỐ</a:t>
            </a:r>
            <a:b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Bài 1: Phân thức đại số</a:t>
            </a:r>
            <a:b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1.Định nghĩa:</a:t>
            </a:r>
            <a:b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2.Hai phân thức bằng nhau: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3.Hoạt động luyện tập: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?3 Có thể kết luận		  hay không?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?4 Xét xem hai phân thức     và              có bằng nhau không?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?5 Bạn Quang nói rằng:              , còn bạn Hải thì nói:                  . Theo em ai nói đúng?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74547"/>
              </p:ext>
            </p:extLst>
          </p:nvPr>
        </p:nvGraphicFramePr>
        <p:xfrm>
          <a:off x="3733800" y="1524000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1473120" imgH="838080" progId="Equation.DSMT4">
                  <p:embed/>
                </p:oleObj>
              </mc:Choice>
              <mc:Fallback>
                <p:oleObj name="Equation" r:id="rId3" imgW="14731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524000"/>
                        <a:ext cx="1473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90293"/>
              </p:ext>
            </p:extLst>
          </p:nvPr>
        </p:nvGraphicFramePr>
        <p:xfrm>
          <a:off x="4953000" y="228600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5" imgW="228600" imgH="520560" progId="Equation.DSMT4">
                  <p:embed/>
                </p:oleObj>
              </mc:Choice>
              <mc:Fallback>
                <p:oleObj name="Equation" r:id="rId5" imgW="2286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2286000"/>
                        <a:ext cx="228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07691"/>
              </p:ext>
            </p:extLst>
          </p:nvPr>
        </p:nvGraphicFramePr>
        <p:xfrm>
          <a:off x="5842000" y="2167890"/>
          <a:ext cx="939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7" imgW="939600" imgH="660240" progId="Equation.DSMT4">
                  <p:embed/>
                </p:oleObj>
              </mc:Choice>
              <mc:Fallback>
                <p:oleObj name="Equation" r:id="rId7" imgW="939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000" y="2167890"/>
                        <a:ext cx="939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29975"/>
              </p:ext>
            </p:extLst>
          </p:nvPr>
        </p:nvGraphicFramePr>
        <p:xfrm>
          <a:off x="4610100" y="3324225"/>
          <a:ext cx="110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9" imgW="1104840" imgH="596880" progId="Equation.DSMT4">
                  <p:embed/>
                </p:oleObj>
              </mc:Choice>
              <mc:Fallback>
                <p:oleObj name="Equation" r:id="rId9" imgW="11048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0100" y="3324225"/>
                        <a:ext cx="1104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1982"/>
              </p:ext>
            </p:extLst>
          </p:nvPr>
        </p:nvGraphicFramePr>
        <p:xfrm>
          <a:off x="1371600" y="3797300"/>
          <a:ext cx="144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1" imgW="1447560" imgH="622080" progId="Equation.DSMT4">
                  <p:embed/>
                </p:oleObj>
              </mc:Choice>
              <mc:Fallback>
                <p:oleObj name="Equation" r:id="rId11" imgW="1447560" imgH="622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97300"/>
                        <a:ext cx="1447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74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4.Hoạt động vận dụng: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>
                <a:solidFill>
                  <a:srgbClr val="002060"/>
                </a:solidFill>
              </a:rPr>
              <a:t>Bài tập 1 trang 36 sgk:</a:t>
            </a:r>
            <a:r>
              <a:rPr lang="en-US" b="1">
                <a:solidFill>
                  <a:srgbClr val="002060"/>
                </a:solidFill>
              </a:rPr>
              <a:t> Dùng định nghĩa hai phân thức bằng nhau chứng tỏ rằng: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a)                  ;           c)                             .</a:t>
            </a:r>
          </a:p>
          <a:p>
            <a:pPr marL="0" indent="0">
              <a:buNone/>
            </a:pPr>
            <a:endParaRPr lang="en-US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Còn có cách giải nào khác không?</a:t>
            </a: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Bài tập 2 trang36 sgk: (</a:t>
            </a:r>
            <a:r>
              <a:rPr lang="en-US" b="1" i="1">
                <a:solidFill>
                  <a:srgbClr val="002060"/>
                </a:solidFill>
              </a:rPr>
              <a:t>Cho cá nhân học sinh trình bày).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449252"/>
              </p:ext>
            </p:extLst>
          </p:nvPr>
        </p:nvGraphicFramePr>
        <p:xfrm>
          <a:off x="1219200" y="2689860"/>
          <a:ext cx="128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282680" imgH="622080" progId="Equation.DSMT4">
                  <p:embed/>
                </p:oleObj>
              </mc:Choice>
              <mc:Fallback>
                <p:oleObj name="Equation" r:id="rId3" imgW="1282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689860"/>
                        <a:ext cx="1282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229459"/>
              </p:ext>
            </p:extLst>
          </p:nvPr>
        </p:nvGraphicFramePr>
        <p:xfrm>
          <a:off x="4241800" y="2697480"/>
          <a:ext cx="231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2311200" imgH="698400" progId="Equation.DSMT4">
                  <p:embed/>
                </p:oleObj>
              </mc:Choice>
              <mc:Fallback>
                <p:oleObj name="Equation" r:id="rId5" imgW="23112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1800" y="2697480"/>
                        <a:ext cx="2311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90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5.Hoạt động tìm tòi mở rộng: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solidFill>
                  <a:srgbClr val="0070C0"/>
                </a:solidFill>
              </a:rPr>
              <a:t>Tìm hiểu Đa thức 0 và giá trị của đa thức bằng 0.</a:t>
            </a:r>
          </a:p>
          <a:p>
            <a:r>
              <a:rPr lang="en-US" b="1">
                <a:solidFill>
                  <a:srgbClr val="0070C0"/>
                </a:solidFill>
              </a:rPr>
              <a:t>          là một phân thức đại số hoàn toàn xác định mà không cần một điều kiện gì. Song giá trị của phân thức lại chỉ được xác định khi x nhận giá trị khác 1.</a:t>
            </a:r>
          </a:p>
          <a:p>
            <a:r>
              <a:rPr lang="en-US" b="1">
                <a:solidFill>
                  <a:srgbClr val="0070C0"/>
                </a:solidFill>
              </a:rPr>
              <a:t>Làm bài tập số 3 trang 36 sgk và các bài tập 1,2,3, bài tập 1.3* trang 24 sbt.</a:t>
            </a:r>
          </a:p>
          <a:p>
            <a:r>
              <a:rPr lang="en-US" b="1">
                <a:solidFill>
                  <a:srgbClr val="0070C0"/>
                </a:solidFill>
              </a:rPr>
              <a:t>Soạn bài 2. Tín chất cơ bản của phân thức.</a:t>
            </a:r>
            <a:r>
              <a:rPr lang="en-US"/>
              <a:t>   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90737"/>
              </p:ext>
            </p:extLst>
          </p:nvPr>
        </p:nvGraphicFramePr>
        <p:xfrm>
          <a:off x="1088848" y="2529631"/>
          <a:ext cx="593646" cy="551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711000" imgH="660240" progId="Equation.DSMT4">
                  <p:embed/>
                </p:oleObj>
              </mc:Choice>
              <mc:Fallback>
                <p:oleObj name="Equation" r:id="rId3" imgW="711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848" y="2529631"/>
                        <a:ext cx="593646" cy="551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9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Trình chiếu Trên màn hình (4:3)</PresentationFormat>
  <Paragraphs>29</Paragraphs>
  <Slides>10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Times New Roman</vt:lpstr>
      <vt:lpstr>Office Theme</vt:lpstr>
      <vt:lpstr>Equation</vt:lpstr>
      <vt:lpstr>Bản trình bày PowerPoint</vt:lpstr>
      <vt:lpstr>1.Hoạt động khởi động</vt:lpstr>
      <vt:lpstr>Bản trình bày PowerPoint</vt:lpstr>
      <vt:lpstr>2.Hoạt động hình thành kiến thức</vt:lpstr>
      <vt:lpstr>Bản trình bày PowerPoint</vt:lpstr>
      <vt:lpstr>Chương II – PHÂN THỨC ĐẠI SỐ             Bài 1: Phân thức đại số 1.Định nghĩa: 2.Hai phân thức bằng nhau:</vt:lpstr>
      <vt:lpstr>3.Hoạt động luyện tập:</vt:lpstr>
      <vt:lpstr>4.Hoạt động vận dụng:</vt:lpstr>
      <vt:lpstr>5.Hoạt động tìm tòi mở rộng: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Phuong Nguyen</dc:creator>
  <cp:lastModifiedBy>Thu Phuong Nguyen</cp:lastModifiedBy>
  <cp:revision>2</cp:revision>
  <dcterms:created xsi:type="dcterms:W3CDTF">2019-11-03T14:05:26Z</dcterms:created>
  <dcterms:modified xsi:type="dcterms:W3CDTF">2019-11-03T14:05:55Z</dcterms:modified>
</cp:coreProperties>
</file>