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8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6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4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8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8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3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1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8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7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7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30B5-0844-4102-B3AC-3EB526F37FB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B360-F41C-4220-AF9E-74487BCFD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7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0869" y="235131"/>
            <a:ext cx="842554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PHẦN 1 – NGHI LỄ CHÀO CỜ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QUỐC CA, ĐỘI CA - Nghi lễ Chào cờ trực tuyến năm học 2021 - 20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0869" y="235131"/>
            <a:ext cx="842554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PHẦN 2 – SƠ KẾT </a:t>
            </a:r>
            <a:r>
              <a:rPr lang="en-GB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</a:t>
            </a: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10630989" cy="447067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GVCN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algn="just"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camera,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4858" cy="1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471" y="1997613"/>
            <a:ext cx="10515600" cy="4320027"/>
          </a:xfrm>
        </p:spPr>
        <p:txBody>
          <a:bodyPr/>
          <a:lstStyle/>
          <a:p>
            <a:pPr algn="just"/>
            <a:r>
              <a:rPr lang="vi-VN" dirty="0" smtClean="0">
                <a:latin typeface="+mj-lt"/>
              </a:rPr>
              <a:t>Các lớp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+mj-lt"/>
              </a:rPr>
              <a:t>thực hiện dạy và học theo TKB trực tuyến (sáng, ch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vi-VN" dirty="0" smtClean="0">
                <a:latin typeface="+mj-lt"/>
              </a:rPr>
              <a:t>)</a:t>
            </a:r>
          </a:p>
          <a:p>
            <a:pPr algn="just"/>
            <a:r>
              <a:rPr lang="vi-VN" dirty="0" smtClean="0">
                <a:latin typeface="+mj-lt"/>
              </a:rPr>
              <a:t>Thực hiện nghiêm túc nội qui qui định lớp học trực tuyến.</a:t>
            </a:r>
          </a:p>
          <a:p>
            <a:pPr algn="just"/>
            <a:r>
              <a:rPr lang="vi-VN" dirty="0" smtClean="0">
                <a:latin typeface="+mj-lt"/>
              </a:rPr>
              <a:t>HS nghỉ học phụ huynh phải thông báo với GVCN lớ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CMHS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(20h00).</a:t>
            </a:r>
          </a:p>
          <a:p>
            <a:pPr algn="just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 smtClean="0">
                <a:latin typeface="+mj-lt"/>
              </a:rPr>
              <a:t>hực hiện nghiêm túc các biện pháp phòng chống dịch COVID-19 theo thông điệp 5K, 7T.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506767"/>
            <a:ext cx="9829297" cy="7874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PHẦN 3 – TRIỂN KHAI KẾ HOẠCH TUẦN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GB" sz="3600" b="1" dirty="0">
                <a:solidFill>
                  <a:schemeClr val="bg1"/>
                </a:solidFill>
                <a:latin typeface="+mj-lt"/>
              </a:rPr>
              <a:t>2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7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3" y="0"/>
            <a:ext cx="593677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436"/>
            <a:ext cx="5240740" cy="29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429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790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"/>
            <a:ext cx="12100560" cy="109728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Minh”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97281"/>
            <a:ext cx="4990011" cy="57199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93" y="1011369"/>
            <a:ext cx="5219524" cy="58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42148"/>
            <a:ext cx="1133475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say,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1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230</Words>
  <Application>Microsoft Office PowerPoint</Application>
  <PresentationFormat>Widescreen</PresentationFormat>
  <Paragraphs>16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Triển khai cuộc thi “Tuổi trẻ học tập và làm theo tư tưởng, đạo đức, phong cách Hồ Chí Minh” năm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MHC</dc:creator>
  <cp:lastModifiedBy>MHC</cp:lastModifiedBy>
  <cp:revision>17</cp:revision>
  <dcterms:created xsi:type="dcterms:W3CDTF">2021-09-04T02:39:32Z</dcterms:created>
  <dcterms:modified xsi:type="dcterms:W3CDTF">2021-09-12T04:08:01Z</dcterms:modified>
</cp:coreProperties>
</file>