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70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71" r:id="rId11"/>
    <p:sldId id="267" r:id="rId12"/>
    <p:sldId id="268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CCFF"/>
    <a:srgbClr val="FFFFCC"/>
    <a:srgbClr val="41719C"/>
    <a:srgbClr val="FF99FF"/>
    <a:srgbClr val="FF00FF"/>
    <a:srgbClr val="F8F8F8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E1442-DB4B-42B0-AF2E-DA5FA05BDE0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34E83-DA8B-4472-80D3-40CE5819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3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34E83-DA8B-4472-80D3-40CE58195C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1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microsoft.com/office/2007/relationships/hdphoto" Target="../media/hdphoto8.wdp"/><Relationship Id="rId5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10" Type="http://schemas.microsoft.com/office/2007/relationships/hdphoto" Target="../media/hdphoto6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14345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9376" y="548266"/>
            <a:ext cx="5768789" cy="3858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429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048" y="0"/>
            <a:ext cx="12192000" cy="685800"/>
            <a:chOff x="11048" y="0"/>
            <a:chExt cx="12192000" cy="685800"/>
          </a:xfrm>
        </p:grpSpPr>
        <p:sp>
          <p:nvSpPr>
            <p:cNvPr id="5" name="Rectangle 4"/>
            <p:cNvSpPr/>
            <p:nvPr/>
          </p:nvSpPr>
          <p:spPr>
            <a:xfrm>
              <a:off x="11048" y="0"/>
              <a:ext cx="12192000" cy="6858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LUYỆN TẬP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4022" y="0"/>
              <a:ext cx="643778" cy="685800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6114093" y="1197934"/>
            <a:ext cx="5599299" cy="24070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94028" y="1403840"/>
            <a:ext cx="5217458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nhường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39587" y="3836753"/>
            <a:ext cx="5573805" cy="264826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97542" y="3951689"/>
            <a:ext cx="483666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:………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:……..</a:t>
            </a:r>
          </a:p>
          <a:p>
            <a:pPr marL="228600" indent="-228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0997" y="4765544"/>
            <a:ext cx="372124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0997" y="5834423"/>
            <a:ext cx="382882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8941" y="1197934"/>
            <a:ext cx="5219768" cy="5415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2253279" y="3836753"/>
            <a:ext cx="422686" cy="493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52159" y="1119598"/>
            <a:ext cx="5027150" cy="2579191"/>
            <a:chOff x="365121" y="3905829"/>
            <a:chExt cx="5027150" cy="25791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53" b="90000" l="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1389" y="3905829"/>
              <a:ext cx="1465417" cy="253333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65121" y="5454159"/>
              <a:ext cx="5013703" cy="103086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65121" y="5972006"/>
              <a:ext cx="502715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0035" y="4853176"/>
              <a:ext cx="1356362" cy="101816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091" b="89474" l="2871" r="9712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02985" y="4553005"/>
              <a:ext cx="2689285" cy="156001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43621" y="3931518"/>
            <a:ext cx="5126080" cy="2616066"/>
            <a:chOff x="365121" y="3868954"/>
            <a:chExt cx="5126080" cy="261606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53" b="90000" l="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25784" y="3868954"/>
              <a:ext cx="1465417" cy="2533331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365121" y="5454159"/>
              <a:ext cx="5013703" cy="103086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65121" y="5972006"/>
              <a:ext cx="502715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29086" y="4607869"/>
              <a:ext cx="1356362" cy="101816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091" b="89474" l="2871" r="9712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121" y="4541191"/>
              <a:ext cx="2689285" cy="156001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1653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048" y="0"/>
            <a:ext cx="12192000" cy="666750"/>
            <a:chOff x="11048" y="0"/>
            <a:chExt cx="12192000" cy="666750"/>
          </a:xfrm>
        </p:grpSpPr>
        <p:sp>
          <p:nvSpPr>
            <p:cNvPr id="4" name="Rectangle 3"/>
            <p:cNvSpPr/>
            <p:nvPr/>
          </p:nvSpPr>
          <p:spPr>
            <a:xfrm>
              <a:off x="11048" y="0"/>
              <a:ext cx="12192000" cy="66675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VẬN DỤNG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3686" y="0"/>
              <a:ext cx="695325" cy="666750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362073" y="996287"/>
            <a:ext cx="6974806" cy="56626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1156" y="2409943"/>
            <a:ext cx="6656640" cy="4235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phơi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36600" indent="-341313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36600" indent="-341313" algn="just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53048" y="2287111"/>
            <a:ext cx="4238955" cy="3312980"/>
            <a:chOff x="7206017" y="2333767"/>
            <a:chExt cx="4238955" cy="33129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06017" y="3560772"/>
              <a:ext cx="4238955" cy="208597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206017" y="2333767"/>
              <a:ext cx="4238955" cy="1254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loud 10"/>
          <p:cNvSpPr/>
          <p:nvPr/>
        </p:nvSpPr>
        <p:spPr>
          <a:xfrm>
            <a:off x="7875668" y="2619725"/>
            <a:ext cx="1037230" cy="491320"/>
          </a:xfrm>
          <a:prstGeom prst="cloud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9274085" y="2829971"/>
            <a:ext cx="1037230" cy="491320"/>
          </a:xfrm>
          <a:prstGeom prst="cloud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10561048" y="2523546"/>
            <a:ext cx="1037230" cy="491320"/>
          </a:xfrm>
          <a:prstGeom prst="cloud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11" y="996287"/>
            <a:ext cx="1637730" cy="14669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048" y="0"/>
            <a:ext cx="12192000" cy="6667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GHI NHỚ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2743202" y="1984934"/>
            <a:ext cx="7736114" cy="2926417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4345"/>
          <a:stretch/>
        </p:blipFill>
        <p:spPr>
          <a:xfrm>
            <a:off x="2477166" y="-7466"/>
            <a:ext cx="6771297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246" l="11741" r="773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7672" y="3759200"/>
            <a:ext cx="2980245" cy="2583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0952" l="6849" r="863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97941">
            <a:off x="1477555" y="3957865"/>
            <a:ext cx="695325" cy="8001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232573" y="3054326"/>
            <a:ext cx="2070156" cy="1633788"/>
            <a:chOff x="10232573" y="3054326"/>
            <a:chExt cx="2070156" cy="1633788"/>
          </a:xfrm>
        </p:grpSpPr>
        <p:sp>
          <p:nvSpPr>
            <p:cNvPr id="2" name="Oval 1"/>
            <p:cNvSpPr/>
            <p:nvPr/>
          </p:nvSpPr>
          <p:spPr>
            <a:xfrm>
              <a:off x="11046757" y="3454361"/>
              <a:ext cx="766483" cy="8337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9524" r="95918"/>
                      </a14:imgEffect>
                    </a14:imgLayer>
                  </a14:imgProps>
                </a:ext>
              </a:extLst>
            </a:blip>
            <a:srcRect b="3828"/>
            <a:stretch/>
          </p:blipFill>
          <p:spPr>
            <a:xfrm>
              <a:off x="10232573" y="3054326"/>
              <a:ext cx="2070156" cy="1633788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3052482" y="661180"/>
            <a:ext cx="575265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spc="-70" dirty="0" err="1">
                <a:ln w="19050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>
                <a:ln w="19050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1 - THÔNG TIN VÀ QUYẾT ĐỊNH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07583" y="1278249"/>
            <a:ext cx="4735592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none" spc="-300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</a:p>
        </p:txBody>
      </p:sp>
      <p:sp>
        <p:nvSpPr>
          <p:cNvPr id="17" name="Oval 16"/>
          <p:cNvSpPr/>
          <p:nvPr/>
        </p:nvSpPr>
        <p:spPr>
          <a:xfrm>
            <a:off x="3092824" y="1121441"/>
            <a:ext cx="1096582" cy="1137665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78972" y="939212"/>
            <a:ext cx="11277600" cy="54215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40" b="9657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9444" y="3992916"/>
            <a:ext cx="1480683" cy="1765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374" y="5636906"/>
            <a:ext cx="866775" cy="723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5733" y="5636906"/>
            <a:ext cx="838200" cy="600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9488" y="4282042"/>
            <a:ext cx="752475" cy="933450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7332492" y="1048871"/>
            <a:ext cx="3745253" cy="1744434"/>
          </a:xfrm>
          <a:prstGeom prst="cloudCallout">
            <a:avLst>
              <a:gd name="adj1" fmla="val -58278"/>
              <a:gd name="adj2" fmla="val 4731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831568" y="1770424"/>
            <a:ext cx="3707162" cy="1801078"/>
          </a:xfrm>
          <a:prstGeom prst="cloudCallout">
            <a:avLst>
              <a:gd name="adj1" fmla="val 9929"/>
              <a:gd name="adj2" fmla="val 7643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101" l="8837" r="8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1947" y="1770424"/>
            <a:ext cx="2824277" cy="386648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847475" y="51827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MỞ ĐẦU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99773" y="1440543"/>
            <a:ext cx="2641600" cy="595086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TÌNH HUỐNG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61943" y="1703511"/>
            <a:ext cx="4231128" cy="151823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tin An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0" y="4699001"/>
            <a:ext cx="4049486" cy="12409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đạc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</a:p>
        </p:txBody>
      </p:sp>
      <p:cxnSp>
        <p:nvCxnSpPr>
          <p:cNvPr id="19" name="Straight Arrow Connector 18"/>
          <p:cNvCxnSpPr>
            <a:endCxn id="15" idx="1"/>
          </p:cNvCxnSpPr>
          <p:nvPr/>
        </p:nvCxnSpPr>
        <p:spPr>
          <a:xfrm flipV="1">
            <a:off x="6357257" y="2462628"/>
            <a:ext cx="1204686" cy="142912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6" idx="1"/>
          </p:cNvCxnSpPr>
          <p:nvPr/>
        </p:nvCxnSpPr>
        <p:spPr>
          <a:xfrm>
            <a:off x="6357257" y="3915230"/>
            <a:ext cx="1262743" cy="140425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583" y="0"/>
            <a:ext cx="4353220" cy="533403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MỞ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29" y="2169994"/>
            <a:ext cx="6071728" cy="32638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20914" y="779067"/>
            <a:ext cx="11001829" cy="5794830"/>
            <a:chOff x="478972" y="1307480"/>
            <a:chExt cx="9361488" cy="5409746"/>
          </a:xfrm>
        </p:grpSpPr>
        <p:sp>
          <p:nvSpPr>
            <p:cNvPr id="22" name="Rounded Rectangle 21"/>
            <p:cNvSpPr/>
            <p:nvPr/>
          </p:nvSpPr>
          <p:spPr>
            <a:xfrm>
              <a:off x="478972" y="1307480"/>
              <a:ext cx="9361488" cy="54097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221598" y="1523266"/>
              <a:ext cx="3070045" cy="3394030"/>
              <a:chOff x="6360843" y="1383821"/>
              <a:chExt cx="3066098" cy="33940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0843" y="1383821"/>
                <a:ext cx="3066098" cy="3032377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641033" y="4377741"/>
                <a:ext cx="27190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1.1.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bão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0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920" y="1870321"/>
            <a:ext cx="4917786" cy="243167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06373" y="906491"/>
            <a:ext cx="2015455" cy="1821558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21537" y="4301991"/>
            <a:ext cx="3818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2445656" y="4542447"/>
            <a:ext cx="7438573" cy="2031663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30438" y="0"/>
            <a:ext cx="4353220" cy="52829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04799" y="852711"/>
            <a:ext cx="5675085" cy="5794830"/>
            <a:chOff x="478972" y="1078141"/>
            <a:chExt cx="5219210" cy="5409746"/>
          </a:xfrm>
        </p:grpSpPr>
        <p:sp>
          <p:nvSpPr>
            <p:cNvPr id="15" name="Rounded Rectangle 14"/>
            <p:cNvSpPr/>
            <p:nvPr/>
          </p:nvSpPr>
          <p:spPr>
            <a:xfrm>
              <a:off x="478972" y="1078141"/>
              <a:ext cx="5219210" cy="54097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813940" y="1362727"/>
              <a:ext cx="4549273" cy="4840574"/>
              <a:chOff x="960137" y="1223282"/>
              <a:chExt cx="4543425" cy="484057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0137" y="1223282"/>
                <a:ext cx="4543425" cy="4324350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872343" y="5663746"/>
                <a:ext cx="27190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1.1.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bão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p:sp>
        <p:nvSpPr>
          <p:cNvPr id="21" name="Rectangle 20"/>
          <p:cNvSpPr/>
          <p:nvPr/>
        </p:nvSpPr>
        <p:spPr>
          <a:xfrm>
            <a:off x="6676571" y="1768926"/>
            <a:ext cx="4876801" cy="4252046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20000"/>
              </a:lnSpc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30438" y="0"/>
            <a:ext cx="4353220" cy="533403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6295" y="2476288"/>
            <a:ext cx="5986517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700" indent="-3937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93700" indent="-3937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700" indent="-3937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116" y="1776684"/>
            <a:ext cx="4519904" cy="3828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05" y="1009333"/>
            <a:ext cx="1637730" cy="146695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796935" y="-7620"/>
            <a:ext cx="4353220" cy="541023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42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100" y="1803974"/>
            <a:ext cx="4519904" cy="3828274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672353" y="2404364"/>
            <a:ext cx="6081383" cy="3001354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2600" b="1" dirty="0">
                <a:solidFill>
                  <a:schemeClr val="bg1"/>
                </a:solidFill>
              </a:rPr>
              <a:t>Thông tin mang lại sự hiểu biết cho con người, làm cho quyết định của con người chính xác, phù hợp</a:t>
            </a:r>
            <a:r>
              <a:rPr lang="en-US" sz="2600" b="1" dirty="0">
                <a:solidFill>
                  <a:schemeClr val="bg1"/>
                </a:solidFill>
              </a:rPr>
              <a:t>.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08493" y="0"/>
            <a:ext cx="4353220" cy="533403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7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835864" y="790407"/>
            <a:ext cx="5795683" cy="59465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048" y="0"/>
            <a:ext cx="12192000" cy="685800"/>
            <a:chOff x="11048" y="0"/>
            <a:chExt cx="12192000" cy="685800"/>
          </a:xfrm>
        </p:grpSpPr>
        <p:sp>
          <p:nvSpPr>
            <p:cNvPr id="4" name="Rectangle 3"/>
            <p:cNvSpPr/>
            <p:nvPr/>
          </p:nvSpPr>
          <p:spPr>
            <a:xfrm>
              <a:off x="11048" y="0"/>
              <a:ext cx="12192000" cy="6858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LUYỆN TẬP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4022" y="0"/>
              <a:ext cx="643778" cy="685800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471066" y="1105231"/>
            <a:ext cx="4652263" cy="24070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829" y="1570703"/>
            <a:ext cx="4544265" cy="148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0156" y="3836753"/>
            <a:ext cx="4623173" cy="264826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2490" y="3913897"/>
            <a:ext cx="42908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:………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:……..</a:t>
            </a:r>
          </a:p>
          <a:p>
            <a:pPr marL="228600" indent="-228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9144" y="4765544"/>
            <a:ext cx="282006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43" y="5834423"/>
            <a:ext cx="341005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466" y="1009841"/>
            <a:ext cx="3503644" cy="229779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401939" y="773849"/>
            <a:ext cx="1894653" cy="19546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Left Arrow 12"/>
          <p:cNvSpPr/>
          <p:nvPr/>
        </p:nvSpPr>
        <p:spPr>
          <a:xfrm rot="21270713">
            <a:off x="10186828" y="3281550"/>
            <a:ext cx="767404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2255" y="3661817"/>
            <a:ext cx="2352067" cy="18263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2896" y="4933193"/>
            <a:ext cx="2485581" cy="1637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D873F7F8-9F1F-4E68-9195-70F138C9AD4F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'\uFFFDH{595593A1-8360-40AB-BCEE-CA86B3AFD3CD}&quot;,&quot;C:\\Users\\Vietdq\\Desktop\\20220608-SGKTH3\\Bài giả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1. THONG TIN VÀ QUYET DINH v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43CEC8-C091-44A7-B2F0-EFA018232CF9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3A36C5-AE2E-49C8-85E4-9B585CB7137D}:27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C27AE3-3B3D-4FFF-A7FA-3601661776B3}:26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506AFA-72C5-4B00-A129-06DF030E7440}:2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673739-940B-4982-978C-02B4E7B24125}:2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F4F5C3-4553-481A-9752-90A5078F72AA}:2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C9F30E-FCE6-451C-805D-2DAD3AB5642B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C81A21-5CCB-4B44-898A-C7E9BD9F6F78}: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D87906-7635-45C6-A6EE-4CF1E80AE38D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5C97CE-9312-4EC6-B21E-273C52936F9F}: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D922C3-22E4-4888-8D24-67CF6DF1A1EA}: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EB9E7C-35EB-4378-8927-356045BC44AA}:2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430</Words>
  <Application>Microsoft Office PowerPoint</Application>
  <PresentationFormat>Widescreen</PresentationFormat>
  <Paragraphs>54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1. THONG TIN VÀ QUYET DINH v1</dc:title>
  <dc:creator>Admin</dc:creator>
  <cp:lastModifiedBy>Do Quoc Viet</cp:lastModifiedBy>
  <cp:revision>72</cp:revision>
  <dcterms:created xsi:type="dcterms:W3CDTF">2022-01-16T07:26:14Z</dcterms:created>
  <dcterms:modified xsi:type="dcterms:W3CDTF">2022-06-08T06:55:14Z</dcterms:modified>
</cp:coreProperties>
</file>