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59" r:id="rId5"/>
    <p:sldId id="262" r:id="rId6"/>
    <p:sldId id="272" r:id="rId7"/>
    <p:sldId id="273" r:id="rId8"/>
    <p:sldId id="263" r:id="rId9"/>
    <p:sldId id="261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với bạn và cho </a:t>
            </a:r>
            <a:r>
              <a:rPr lang="vi-V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hông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tin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ết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quả xử lý là hành động hay ý 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nghĩ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nhận và xử lý thông tin </a:t>
            </a:r>
            <a:r>
              <a:rPr lang="en-US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</a:t>
            </a:r>
            <a:r>
              <a:rPr lang="vi-VN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nghĩ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nghĩ 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gì</a:t>
            </a:r>
            <a:r>
              <a:rPr lang="vi-VN" sz="2400" dirty="0" smtClean="0">
                <a:solidFill>
                  <a:srgbClr val="3333CC"/>
                </a:solidFill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758</Words>
  <Application>Microsoft Office PowerPoint</Application>
  <PresentationFormat>Widescreen</PresentationFormat>
  <Paragraphs>73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112</cp:revision>
  <dcterms:created xsi:type="dcterms:W3CDTF">2022-01-16T07:26:14Z</dcterms:created>
  <dcterms:modified xsi:type="dcterms:W3CDTF">2022-05-12T07:01:03Z</dcterms:modified>
</cp:coreProperties>
</file>