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7" r:id="rId3"/>
  </p:sldMasterIdLst>
  <p:notesMasterIdLst>
    <p:notesMasterId r:id="rId18"/>
  </p:notesMasterIdLst>
  <p:sldIdLst>
    <p:sldId id="297" r:id="rId4"/>
    <p:sldId id="284" r:id="rId5"/>
    <p:sldId id="256" r:id="rId6"/>
    <p:sldId id="302" r:id="rId7"/>
    <p:sldId id="264" r:id="rId8"/>
    <p:sldId id="304" r:id="rId9"/>
    <p:sldId id="288" r:id="rId10"/>
    <p:sldId id="308" r:id="rId11"/>
    <p:sldId id="300" r:id="rId12"/>
    <p:sldId id="258" r:id="rId13"/>
    <p:sldId id="260" r:id="rId14"/>
    <p:sldId id="309" r:id="rId15"/>
    <p:sldId id="306" r:id="rId16"/>
    <p:sldId id="299" r:id="rId1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90" y="-18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18/11/2020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579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125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90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18/11/2020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18/11/2020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18/11/2020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18/11/2020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18/11/2020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90"/>
            </a:lvl2pPr>
            <a:lvl3pPr latinLnBrk="0">
              <a:defRPr lang="vi-VN" sz="1500"/>
            </a:lvl3pPr>
            <a:lvl4pPr latinLnBrk="0">
              <a:defRPr lang="vi-VN" sz="1315"/>
            </a:lvl4pPr>
            <a:lvl5pPr latinLnBrk="0">
              <a:defRPr lang="vi-VN" sz="1315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/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18/11/2020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18/11/2020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18/11/2020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18/11/2020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9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90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18/11/2020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18/11/2020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18/11/2020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18/11/2020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18/11/2020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18/11/2020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18/11/2020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90"/>
            </a:lvl3pPr>
            <a:lvl4pPr>
              <a:defRPr sz="1500"/>
            </a:lvl4pPr>
            <a:lvl5pPr>
              <a:defRPr sz="1315"/>
            </a:lvl5pPr>
            <a:lvl6pPr>
              <a:defRPr sz="1315"/>
            </a:lvl6pPr>
            <a:lvl7pPr>
              <a:defRPr sz="1315"/>
            </a:lvl7pPr>
            <a:lvl8pPr>
              <a:defRPr sz="1315"/>
            </a:lvl8pPr>
            <a:lvl9pPr>
              <a:defRPr sz="131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18/11/2020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9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18/11/2020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18/11/2020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18/11/2020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18/11/2020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630" indent="-214630" algn="l" defTabSz="857250" rtl="0" eaLnBrk="1" latinLnBrk="0" hangingPunct="1">
        <a:lnSpc>
          <a:spcPct val="90000"/>
        </a:lnSpc>
        <a:spcBef>
          <a:spcPts val="1690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325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88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150050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192913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18/11/2020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630" algn="l" defTabSz="857250" rtl="0" eaLnBrk="1" latinLnBrk="0" hangingPunct="1">
        <a:lnSpc>
          <a:spcPct val="90000"/>
        </a:lnSpc>
        <a:spcBef>
          <a:spcPts val="1690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530" indent="-214630" algn="l" defTabSz="857250" rtl="0" eaLnBrk="1" latinLnBrk="0" hangingPunct="1">
        <a:lnSpc>
          <a:spcPct val="90000"/>
        </a:lnSpc>
        <a:spcBef>
          <a:spcPts val="940"/>
        </a:spcBef>
        <a:buSzPct val="80000"/>
        <a:buFont typeface="Wingdings" panose="05000000000000000000" pitchFamily="2" charset="2"/>
        <a:buChar char="§"/>
        <a:defRPr sz="16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60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68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5775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SimHei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460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SimHei" panose="02010609060101010101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447800" y="1676400"/>
            <a:ext cx="19050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/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91183"/>
            <a:ext cx="8963824" cy="192320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27030"/>
            <a:ext cx="9677399" cy="564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36" t="76064" r="8361"/>
          <a:stretch/>
        </p:blipFill>
        <p:spPr>
          <a:xfrm>
            <a:off x="228600" y="1767840"/>
            <a:ext cx="10972800" cy="31851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43600" y="27432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2800" y="27432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16880" y="376428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376428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6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002890" y="1156863"/>
            <a:ext cx="990600" cy="45465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109198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7620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6" y="1693606"/>
            <a:ext cx="9894854" cy="508819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at,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ăt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48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54" y="536602"/>
            <a:ext cx="10461446" cy="601659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360170" y="140906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.VnArial Narrow" pitchFamily="34" charset="0"/>
                <a:ea typeface="AvantGarde" pitchFamily="2" charset="0"/>
                <a:cs typeface="AvantGarde" pitchFamily="2" charset="0"/>
              </a:rPr>
              <a:t>Đọc</a:t>
            </a:r>
          </a:p>
        </p:txBody>
      </p:sp>
      <p:sp>
        <p:nvSpPr>
          <p:cNvPr id="9" name="Oval 8"/>
          <p:cNvSpPr/>
          <p:nvPr/>
        </p:nvSpPr>
        <p:spPr>
          <a:xfrm>
            <a:off x="858722" y="1438561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.VnArial Narrow" pitchFamily="34" charset="0"/>
                <a:ea typeface="AvantGarde" pitchFamily="2" charset="0"/>
                <a:cs typeface="AvantGarde" pitchFamily="2" charset="0"/>
              </a:rPr>
              <a:t>2</a:t>
            </a:r>
          </a:p>
        </p:txBody>
      </p:sp>
      <p:sp>
        <p:nvSpPr>
          <p:cNvPr id="3" name="Rectangles 2"/>
          <p:cNvSpPr/>
          <p:nvPr/>
        </p:nvSpPr>
        <p:spPr>
          <a:xfrm>
            <a:off x="4164330" y="3089275"/>
            <a:ext cx="1743075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rial Narrow" pitchFamily="34" charset="0"/>
                <a:ea typeface="AvantGarde" pitchFamily="2" charset="0"/>
                <a:cs typeface="AvantGarde" pitchFamily="2" charset="0"/>
              </a:rPr>
              <a:t>h</a:t>
            </a:r>
          </a:p>
        </p:txBody>
      </p:sp>
      <p:sp>
        <p:nvSpPr>
          <p:cNvPr id="5" name="Rectangles 4"/>
          <p:cNvSpPr/>
          <p:nvPr/>
        </p:nvSpPr>
        <p:spPr>
          <a:xfrm>
            <a:off x="5908040" y="3089275"/>
            <a:ext cx="1756410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rial Narrow" pitchFamily="34" charset="0"/>
                <a:ea typeface="AvantGarde" pitchFamily="2" charset="0"/>
                <a:cs typeface="AvantGarde" pitchFamily="2" charset="0"/>
              </a:rPr>
              <a:t>at</a:t>
            </a:r>
          </a:p>
        </p:txBody>
      </p:sp>
      <p:sp>
        <p:nvSpPr>
          <p:cNvPr id="6" name="Rectangles 5"/>
          <p:cNvSpPr/>
          <p:nvPr/>
        </p:nvSpPr>
        <p:spPr>
          <a:xfrm>
            <a:off x="4164330" y="3923665"/>
            <a:ext cx="3500120" cy="114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.VnArial Narrow" pitchFamily="34" charset="0"/>
                <a:ea typeface="AvantGarde" pitchFamily="2" charset="0"/>
                <a:cs typeface="AvantGarde" pitchFamily="2" charset="0"/>
              </a:rPr>
              <a:t>h¸t</a:t>
            </a:r>
            <a:endParaRPr lang="en-US" sz="4800" dirty="0">
              <a:latin typeface=".VnArial Narrow" pitchFamily="34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0695" y="5398135"/>
            <a:ext cx="108000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.VnArial Narrow" pitchFamily="34" charset="0"/>
                <a:ea typeface="AvantGarde" pitchFamily="2" charset="0"/>
                <a:cs typeface="AvantGarde" pitchFamily="2" charset="0"/>
              </a:rPr>
              <a:t>b¸t    l¹t     s¾t      gËt       ®Êt       gÆt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0" bldLvl="0" animBg="1"/>
      <p:bldP spid="5" grpId="1" animBg="1"/>
      <p:bldP spid="6" grpId="0" bldLvl="0" animBg="1"/>
      <p:bldP spid="6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/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0" y="2720278"/>
            <a:ext cx="10403350" cy="246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3325"/>
            <a:ext cx="10515600" cy="550369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0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7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9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/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at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ât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cát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bật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119</Words>
  <Application>Microsoft Office PowerPoint</Application>
  <PresentationFormat>Custom</PresentationFormat>
  <Paragraphs>38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at, ăt, ât.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Hai Yen</cp:lastModifiedBy>
  <cp:revision>94</cp:revision>
  <dcterms:created xsi:type="dcterms:W3CDTF">2020-07-22T10:07:00Z</dcterms:created>
  <dcterms:modified xsi:type="dcterms:W3CDTF">2020-11-18T00:18:44Z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