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71" r:id="rId1"/>
  </p:sldMasterIdLst>
  <p:notesMasterIdLst>
    <p:notesMasterId r:id="rId15"/>
  </p:notesMasterIdLst>
  <p:sldIdLst>
    <p:sldId id="257" r:id="rId2"/>
    <p:sldId id="276" r:id="rId3"/>
    <p:sldId id="277" r:id="rId4"/>
    <p:sldId id="282" r:id="rId5"/>
    <p:sldId id="278" r:id="rId6"/>
    <p:sldId id="288" r:id="rId7"/>
    <p:sldId id="279" r:id="rId8"/>
    <p:sldId id="289" r:id="rId9"/>
    <p:sldId id="284" r:id="rId10"/>
    <p:sldId id="283" r:id="rId11"/>
    <p:sldId id="290" r:id="rId12"/>
    <p:sldId id="285" r:id="rId13"/>
    <p:sldId id="287" r:id="rId14"/>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VNI-Times" pitchFamily="2" charset="0"/>
        <a:ea typeface="+mn-ea"/>
        <a:cs typeface="+mn-cs"/>
      </a:defRPr>
    </a:lvl1pPr>
    <a:lvl2pPr marL="457200" algn="l" rtl="0" eaLnBrk="0" fontAlgn="base" hangingPunct="0">
      <a:spcBef>
        <a:spcPct val="0"/>
      </a:spcBef>
      <a:spcAft>
        <a:spcPct val="0"/>
      </a:spcAft>
      <a:defRPr kern="1200">
        <a:solidFill>
          <a:schemeClr val="tx1"/>
        </a:solidFill>
        <a:latin typeface="VNI-Times" pitchFamily="2" charset="0"/>
        <a:ea typeface="+mn-ea"/>
        <a:cs typeface="+mn-cs"/>
      </a:defRPr>
    </a:lvl2pPr>
    <a:lvl3pPr marL="914400" algn="l" rtl="0" eaLnBrk="0" fontAlgn="base" hangingPunct="0">
      <a:spcBef>
        <a:spcPct val="0"/>
      </a:spcBef>
      <a:spcAft>
        <a:spcPct val="0"/>
      </a:spcAft>
      <a:defRPr kern="1200">
        <a:solidFill>
          <a:schemeClr val="tx1"/>
        </a:solidFill>
        <a:latin typeface="VNI-Times" pitchFamily="2" charset="0"/>
        <a:ea typeface="+mn-ea"/>
        <a:cs typeface="+mn-cs"/>
      </a:defRPr>
    </a:lvl3pPr>
    <a:lvl4pPr marL="1371600" algn="l" rtl="0" eaLnBrk="0" fontAlgn="base" hangingPunct="0">
      <a:spcBef>
        <a:spcPct val="0"/>
      </a:spcBef>
      <a:spcAft>
        <a:spcPct val="0"/>
      </a:spcAft>
      <a:defRPr kern="1200">
        <a:solidFill>
          <a:schemeClr val="tx1"/>
        </a:solidFill>
        <a:latin typeface="VNI-Times" pitchFamily="2" charset="0"/>
        <a:ea typeface="+mn-ea"/>
        <a:cs typeface="+mn-cs"/>
      </a:defRPr>
    </a:lvl4pPr>
    <a:lvl5pPr marL="1828800" algn="l" rtl="0" eaLnBrk="0" fontAlgn="base" hangingPunct="0">
      <a:spcBef>
        <a:spcPct val="0"/>
      </a:spcBef>
      <a:spcAft>
        <a:spcPct val="0"/>
      </a:spcAft>
      <a:defRPr kern="1200">
        <a:solidFill>
          <a:schemeClr val="tx1"/>
        </a:solidFill>
        <a:latin typeface="VNI-Times" pitchFamily="2" charset="0"/>
        <a:ea typeface="+mn-ea"/>
        <a:cs typeface="+mn-cs"/>
      </a:defRPr>
    </a:lvl5pPr>
    <a:lvl6pPr marL="2286000" algn="l" defTabSz="914400" rtl="0" eaLnBrk="1" latinLnBrk="0" hangingPunct="1">
      <a:defRPr kern="1200">
        <a:solidFill>
          <a:schemeClr val="tx1"/>
        </a:solidFill>
        <a:latin typeface="VNI-Times" pitchFamily="2" charset="0"/>
        <a:ea typeface="+mn-ea"/>
        <a:cs typeface="+mn-cs"/>
      </a:defRPr>
    </a:lvl6pPr>
    <a:lvl7pPr marL="2743200" algn="l" defTabSz="914400" rtl="0" eaLnBrk="1" latinLnBrk="0" hangingPunct="1">
      <a:defRPr kern="1200">
        <a:solidFill>
          <a:schemeClr val="tx1"/>
        </a:solidFill>
        <a:latin typeface="VNI-Times" pitchFamily="2" charset="0"/>
        <a:ea typeface="+mn-ea"/>
        <a:cs typeface="+mn-cs"/>
      </a:defRPr>
    </a:lvl7pPr>
    <a:lvl8pPr marL="3200400" algn="l" defTabSz="914400" rtl="0" eaLnBrk="1" latinLnBrk="0" hangingPunct="1">
      <a:defRPr kern="1200">
        <a:solidFill>
          <a:schemeClr val="tx1"/>
        </a:solidFill>
        <a:latin typeface="VNI-Times" pitchFamily="2" charset="0"/>
        <a:ea typeface="+mn-ea"/>
        <a:cs typeface="+mn-cs"/>
      </a:defRPr>
    </a:lvl8pPr>
    <a:lvl9pPr marL="3657600" algn="l" defTabSz="914400" rtl="0" eaLnBrk="1" latinLnBrk="0" hangingPunct="1">
      <a:defRPr kern="1200">
        <a:solidFill>
          <a:schemeClr val="tx1"/>
        </a:solidFill>
        <a:latin typeface="VNI-Times" pitchFamily="2"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a:srgbClr val="3333CC"/>
    <a:srgbClr val="FF9900"/>
    <a:srgbClr val="9933FF"/>
    <a:srgbClr val="6600CC"/>
    <a:srgbClr val="FF0000"/>
    <a:srgbClr val="003300"/>
    <a:srgbClr val="A50021"/>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14" autoAdjust="0"/>
    <p:restoredTop sz="92473" autoAdjust="0"/>
  </p:normalViewPr>
  <p:slideViewPr>
    <p:cSldViewPr>
      <p:cViewPr varScale="1">
        <p:scale>
          <a:sx n="63" d="100"/>
          <a:sy n="63" d="100"/>
        </p:scale>
        <p:origin x="-954" y="-11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638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b" anchorCtr="0" compatLnSpc="1">
            <a:prstTxWarp prst="textNoShape">
              <a:avLst/>
            </a:prstTxWarp>
          </a:bodyPr>
          <a:lstStyle>
            <a:lvl1pPr algn="r" eaLnBrk="1" hangingPunct="1">
              <a:defRPr sz="1200">
                <a:latin typeface="Arial" charset="0"/>
              </a:defRPr>
            </a:lvl1pPr>
          </a:lstStyle>
          <a:p>
            <a:pPr>
              <a:defRPr/>
            </a:pPr>
            <a:fld id="{648FD60C-1554-4C25-80EC-5A48B12A505D}"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a:ln>
            <a:miter lim="800000"/>
            <a:headEnd/>
            <a:tailEnd/>
          </a:ln>
        </p:spPr>
        <p:txBody>
          <a:bodyPr/>
          <a:lstStyle/>
          <a:p>
            <a:fld id="{158DFD70-69AA-483B-BFE6-0C26422895B3}" type="slidenum">
              <a:rPr lang="en-US" smtClean="0"/>
              <a:pPr/>
              <a:t>1</a:t>
            </a:fld>
            <a:endParaRPr lang="en-US" smtClean="0"/>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miter lim="800000"/>
            <a:headEnd/>
            <a:tailEnd/>
          </a:ln>
        </p:spPr>
        <p:txBody>
          <a:bodyPr/>
          <a:lstStyle/>
          <a:p>
            <a:fld id="{2E531895-0645-4D9F-9753-33AD6B2B117A}" type="slidenum">
              <a:rPr lang="en-US" smtClean="0"/>
              <a:pPr/>
              <a:t>10</a:t>
            </a:fld>
            <a:endParaRPr lang="en-US" smtClean="0"/>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miter lim="800000"/>
            <a:headEnd/>
            <a:tailEnd/>
          </a:ln>
        </p:spPr>
        <p:txBody>
          <a:bodyPr/>
          <a:lstStyle/>
          <a:p>
            <a:fld id="{17A6FFE1-4149-4CEC-B9D0-2BE0E494AB5F}" type="slidenum">
              <a:rPr lang="en-US" smtClean="0"/>
              <a:pPr/>
              <a:t>11</a:t>
            </a:fld>
            <a:endParaRPr lang="en-US" smtClean="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ln>
            <a:miter lim="800000"/>
            <a:headEnd/>
            <a:tailEnd/>
          </a:ln>
        </p:spPr>
        <p:txBody>
          <a:bodyPr/>
          <a:lstStyle/>
          <a:p>
            <a:fld id="{884BFE9F-3618-4CA4-B3E7-2282E6F10390}" type="slidenum">
              <a:rPr lang="en-US" smtClean="0"/>
              <a:pPr/>
              <a:t>12</a:t>
            </a:fld>
            <a:endParaRPr lang="en-US" smtClean="0"/>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a:ln>
            <a:miter lim="800000"/>
            <a:headEnd/>
            <a:tailEnd/>
          </a:ln>
        </p:spPr>
        <p:txBody>
          <a:bodyPr/>
          <a:lstStyle/>
          <a:p>
            <a:fld id="{15B4713A-203A-4E00-8340-8EB053E94228}" type="slidenum">
              <a:rPr lang="en-US" smtClean="0"/>
              <a:pPr/>
              <a:t>13</a:t>
            </a:fld>
            <a:endParaRPr lang="en-US" smtClean="0"/>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a:ln>
            <a:miter lim="800000"/>
            <a:headEnd/>
            <a:tailEnd/>
          </a:ln>
        </p:spPr>
        <p:txBody>
          <a:bodyPr/>
          <a:lstStyle/>
          <a:p>
            <a:fld id="{7E6D40EA-0C62-4126-B0BC-8F6E9B49E9FC}" type="slidenum">
              <a:rPr lang="en-US" smtClean="0"/>
              <a:pPr/>
              <a:t>2</a:t>
            </a:fld>
            <a:endParaRPr lang="en-US" smtClean="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miter lim="800000"/>
            <a:headEnd/>
            <a:tailEnd/>
          </a:ln>
        </p:spPr>
        <p:txBody>
          <a:bodyPr/>
          <a:lstStyle/>
          <a:p>
            <a:fld id="{90DAF743-2357-42DE-96F2-4CFBE53A23FB}" type="slidenum">
              <a:rPr lang="en-US" smtClean="0"/>
              <a:pPr/>
              <a:t>3</a:t>
            </a:fld>
            <a:endParaRPr lang="en-US" smtClean="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a:ln>
            <a:miter lim="800000"/>
            <a:headEnd/>
            <a:tailEnd/>
          </a:ln>
        </p:spPr>
        <p:txBody>
          <a:bodyPr/>
          <a:lstStyle/>
          <a:p>
            <a:fld id="{DE4FB2DE-F5E9-4D42-9E20-E1FBFDE35913}" type="slidenum">
              <a:rPr lang="en-US" smtClean="0"/>
              <a:pPr/>
              <a:t>4</a:t>
            </a:fld>
            <a:endParaRPr lang="en-US" smtClean="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a:ln>
            <a:miter lim="800000"/>
            <a:headEnd/>
            <a:tailEnd/>
          </a:ln>
        </p:spPr>
        <p:txBody>
          <a:bodyPr/>
          <a:lstStyle/>
          <a:p>
            <a:fld id="{F1A06F0E-712D-4D3D-AB54-2C3568C54F2C}" type="slidenum">
              <a:rPr lang="en-US" smtClean="0"/>
              <a:pPr/>
              <a:t>5</a:t>
            </a:fld>
            <a:endParaRPr lang="en-US" smtClean="0"/>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a:ln>
            <a:miter lim="800000"/>
            <a:headEnd/>
            <a:tailEnd/>
          </a:ln>
        </p:spPr>
        <p:txBody>
          <a:bodyPr/>
          <a:lstStyle/>
          <a:p>
            <a:fld id="{7622F0AD-5762-4F3D-AA31-56467EA5832B}" type="slidenum">
              <a:rPr lang="en-US" smtClean="0"/>
              <a:pPr/>
              <a:t>6</a:t>
            </a:fld>
            <a:endParaRPr lang="en-US" smtClean="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a:ln>
            <a:miter lim="800000"/>
            <a:headEnd/>
            <a:tailEnd/>
          </a:ln>
        </p:spPr>
        <p:txBody>
          <a:bodyPr/>
          <a:lstStyle/>
          <a:p>
            <a:fld id="{D6BAAC21-4273-47C2-860C-52E575706E10}" type="slidenum">
              <a:rPr lang="en-US" smtClean="0"/>
              <a:pPr/>
              <a:t>7</a:t>
            </a:fld>
            <a:endParaRPr lang="en-US" smtClean="0"/>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a:ln>
            <a:miter lim="800000"/>
            <a:headEnd/>
            <a:tailEnd/>
          </a:ln>
        </p:spPr>
        <p:txBody>
          <a:bodyPr/>
          <a:lstStyle/>
          <a:p>
            <a:fld id="{44DEE8EC-D345-4D8D-87D1-16C1095F2008}" type="slidenum">
              <a:rPr lang="en-US" smtClean="0"/>
              <a:pPr/>
              <a:t>8</a:t>
            </a:fld>
            <a:endParaRPr lang="en-US" smtClean="0"/>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a:ln>
            <a:miter lim="800000"/>
            <a:headEnd/>
            <a:tailEnd/>
          </a:ln>
        </p:spPr>
        <p:txBody>
          <a:bodyPr/>
          <a:lstStyle/>
          <a:p>
            <a:fld id="{9809F293-35D4-4EC5-BCC3-08D4B2FBBE7A}" type="slidenum">
              <a:rPr lang="en-US" smtClean="0"/>
              <a:pPr/>
              <a:t>9</a:t>
            </a:fld>
            <a:endParaRPr lang="en-US" smtClean="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2"/>
          <p:cNvSpPr>
            <a:spLocks/>
          </p:cNvSpPr>
          <p:nvPr/>
        </p:nvSpPr>
        <p:spPr bwMode="blackWhite">
          <a:xfrm>
            <a:off x="20638" y="12700"/>
            <a:ext cx="8896350" cy="6780213"/>
          </a:xfrm>
          <a:custGeom>
            <a:avLst/>
            <a:gdLst>
              <a:gd name="T0" fmla="*/ 2147483647 w 3985"/>
              <a:gd name="T1" fmla="*/ 0 h 3619"/>
              <a:gd name="T2" fmla="*/ 0 w 3985"/>
              <a:gd name="T3" fmla="*/ 2147483647 h 3619"/>
              <a:gd name="T4" fmla="*/ 2147483647 w 3985"/>
              <a:gd name="T5" fmla="*/ 2147483647 h 3619"/>
              <a:gd name="T6" fmla="*/ 2147483647 w 3985"/>
              <a:gd name="T7" fmla="*/ 2147483647 h 3619"/>
              <a:gd name="T8" fmla="*/ 2147483647 w 3985"/>
              <a:gd name="T9" fmla="*/ 0 h 3619"/>
              <a:gd name="T10" fmla="*/ 2147483647 w 3985"/>
              <a:gd name="T11" fmla="*/ 0 h 36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985" h="3619">
                <a:moveTo>
                  <a:pt x="2822" y="0"/>
                </a:moveTo>
                <a:lnTo>
                  <a:pt x="0" y="975"/>
                </a:lnTo>
                <a:lnTo>
                  <a:pt x="2169" y="3619"/>
                </a:lnTo>
                <a:lnTo>
                  <a:pt x="3985" y="1125"/>
                </a:lnTo>
                <a:lnTo>
                  <a:pt x="2822" y="0"/>
                </a:lnTo>
                <a:close/>
              </a:path>
            </a:pathLst>
          </a:custGeom>
          <a:solidFill>
            <a:schemeClr val="accent1"/>
          </a:solidFill>
          <a:ln w="9525">
            <a:noFill/>
            <a:round/>
            <a:headEnd/>
            <a:tailEnd/>
          </a:ln>
        </p:spPr>
        <p:txBody>
          <a:bodyPr/>
          <a:lstStyle/>
          <a:p>
            <a:pPr>
              <a:defRPr/>
            </a:pPr>
            <a:endParaRPr lang="en-US"/>
          </a:p>
        </p:txBody>
      </p:sp>
      <p:grpSp>
        <p:nvGrpSpPr>
          <p:cNvPr id="5" name="Group 8"/>
          <p:cNvGrpSpPr>
            <a:grpSpLocks/>
          </p:cNvGrpSpPr>
          <p:nvPr/>
        </p:nvGrpSpPr>
        <p:grpSpPr bwMode="auto">
          <a:xfrm>
            <a:off x="195263" y="234950"/>
            <a:ext cx="3787775" cy="1778000"/>
            <a:chOff x="123" y="148"/>
            <a:chExt cx="2386" cy="1120"/>
          </a:xfrm>
        </p:grpSpPr>
        <p:sp>
          <p:nvSpPr>
            <p:cNvPr id="6" name="Freeform 9"/>
            <p:cNvSpPr>
              <a:spLocks/>
            </p:cNvSpPr>
            <p:nvPr userDrawn="1"/>
          </p:nvSpPr>
          <p:spPr bwMode="auto">
            <a:xfrm>
              <a:off x="177" y="177"/>
              <a:ext cx="2250" cy="1017"/>
            </a:xfrm>
            <a:custGeom>
              <a:avLst/>
              <a:gdLst>
                <a:gd name="T0" fmla="*/ 6376 w 794"/>
                <a:gd name="T1" fmla="*/ 2383 h 414"/>
                <a:gd name="T2" fmla="*/ 5702 w 794"/>
                <a:gd name="T3" fmla="*/ 1919 h 414"/>
                <a:gd name="T4" fmla="*/ 4466 w 794"/>
                <a:gd name="T5" fmla="*/ 1268 h 414"/>
                <a:gd name="T6" fmla="*/ 570 w 794"/>
                <a:gd name="T7" fmla="*/ 0 h 414"/>
                <a:gd name="T8" fmla="*/ 184 w 794"/>
                <a:gd name="T9" fmla="*/ 120 h 414"/>
                <a:gd name="T10" fmla="*/ 0 w 794"/>
                <a:gd name="T11" fmla="*/ 501 h 414"/>
                <a:gd name="T12" fmla="*/ 224 w 794"/>
                <a:gd name="T13" fmla="*/ 936 h 414"/>
                <a:gd name="T14" fmla="*/ 4577 w 794"/>
                <a:gd name="T15" fmla="*/ 2469 h 414"/>
                <a:gd name="T16" fmla="*/ 5531 w 794"/>
                <a:gd name="T17" fmla="*/ 2371 h 414"/>
                <a:gd name="T18" fmla="*/ 6302 w 794"/>
                <a:gd name="T19" fmla="*/ 2498 h 414"/>
                <a:gd name="T20" fmla="*/ 6376 w 794"/>
                <a:gd name="T21" fmla="*/ 2383 h 414"/>
                <a:gd name="T22" fmla="*/ 6376 w 794"/>
                <a:gd name="T23" fmla="*/ 2383 h 4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close/>
                </a:path>
              </a:pathLst>
            </a:custGeom>
            <a:solidFill>
              <a:srgbClr val="F8F8F8"/>
            </a:solidFill>
            <a:ln w="9525">
              <a:noFill/>
              <a:round/>
              <a:headEnd/>
              <a:tailEnd/>
            </a:ln>
          </p:spPr>
          <p:txBody>
            <a:bodyPr/>
            <a:lstStyle/>
            <a:p>
              <a:pPr>
                <a:defRPr/>
              </a:pPr>
              <a:endParaRPr lang="en-US"/>
            </a:p>
          </p:txBody>
        </p:sp>
        <p:sp>
          <p:nvSpPr>
            <p:cNvPr id="7" name="Freeform 10"/>
            <p:cNvSpPr>
              <a:spLocks/>
            </p:cNvSpPr>
            <p:nvPr userDrawn="1"/>
          </p:nvSpPr>
          <p:spPr bwMode="auto">
            <a:xfrm>
              <a:off x="166" y="261"/>
              <a:ext cx="2244" cy="1007"/>
            </a:xfrm>
            <a:custGeom>
              <a:avLst/>
              <a:gdLst>
                <a:gd name="T0" fmla="*/ 274 w 1586"/>
                <a:gd name="T1" fmla="*/ 0 h 821"/>
                <a:gd name="T2" fmla="*/ 2664 w 1586"/>
                <a:gd name="T3" fmla="*/ 781 h 821"/>
                <a:gd name="T4" fmla="*/ 2858 w 1586"/>
                <a:gd name="T5" fmla="*/ 960 h 821"/>
                <a:gd name="T6" fmla="*/ 3175 w 1586"/>
                <a:gd name="T7" fmla="*/ 1191 h 821"/>
                <a:gd name="T8" fmla="*/ 3133 w 1586"/>
                <a:gd name="T9" fmla="*/ 1235 h 821"/>
                <a:gd name="T10" fmla="*/ 2702 w 1586"/>
                <a:gd name="T11" fmla="*/ 1184 h 821"/>
                <a:gd name="T12" fmla="*/ 2292 w 1586"/>
                <a:gd name="T13" fmla="*/ 1220 h 821"/>
                <a:gd name="T14" fmla="*/ 83 w 1586"/>
                <a:gd name="T15" fmla="*/ 449 h 821"/>
                <a:gd name="T16" fmla="*/ 0 w 1586"/>
                <a:gd name="T17" fmla="*/ 226 h 821"/>
                <a:gd name="T18" fmla="*/ 92 w 1586"/>
                <a:gd name="T19" fmla="*/ 48 h 821"/>
                <a:gd name="T20" fmla="*/ 274 w 1586"/>
                <a:gd name="T21" fmla="*/ 0 h 821"/>
                <a:gd name="T22" fmla="*/ 274 w 1586"/>
                <a:gd name="T23" fmla="*/ 0 h 8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close/>
                </a:path>
              </a:pathLst>
            </a:custGeom>
            <a:solidFill>
              <a:schemeClr val="tx2"/>
            </a:solidFill>
            <a:ln w="9525">
              <a:noFill/>
              <a:round/>
              <a:headEnd/>
              <a:tailEnd/>
            </a:ln>
          </p:spPr>
          <p:txBody>
            <a:bodyPr/>
            <a:lstStyle/>
            <a:p>
              <a:pPr>
                <a:defRPr/>
              </a:pPr>
              <a:endParaRPr lang="en-US"/>
            </a:p>
          </p:txBody>
        </p:sp>
        <p:sp>
          <p:nvSpPr>
            <p:cNvPr id="8" name="Freeform 11"/>
            <p:cNvSpPr>
              <a:spLocks/>
            </p:cNvSpPr>
            <p:nvPr userDrawn="1"/>
          </p:nvSpPr>
          <p:spPr bwMode="auto">
            <a:xfrm>
              <a:off x="474" y="344"/>
              <a:ext cx="1488" cy="919"/>
            </a:xfrm>
            <a:custGeom>
              <a:avLst/>
              <a:gdLst>
                <a:gd name="T0" fmla="*/ 0 w 1049"/>
                <a:gd name="T1" fmla="*/ 492 h 747"/>
                <a:gd name="T2" fmla="*/ 1855 w 1049"/>
                <a:gd name="T3" fmla="*/ 1131 h 747"/>
                <a:gd name="T4" fmla="*/ 1889 w 1049"/>
                <a:gd name="T5" fmla="*/ 808 h 747"/>
                <a:gd name="T6" fmla="*/ 2111 w 1049"/>
                <a:gd name="T7" fmla="*/ 639 h 747"/>
                <a:gd name="T8" fmla="*/ 157 w 1049"/>
                <a:gd name="T9" fmla="*/ 0 h 747"/>
                <a:gd name="T10" fmla="*/ 0 w 1049"/>
                <a:gd name="T11" fmla="*/ 192 h 747"/>
                <a:gd name="T12" fmla="*/ 0 w 1049"/>
                <a:gd name="T13" fmla="*/ 492 h 747"/>
                <a:gd name="T14" fmla="*/ 0 w 1049"/>
                <a:gd name="T15" fmla="*/ 492 h 74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49" h="747">
                  <a:moveTo>
                    <a:pt x="0" y="325"/>
                  </a:moveTo>
                  <a:lnTo>
                    <a:pt x="922" y="747"/>
                  </a:lnTo>
                  <a:lnTo>
                    <a:pt x="939" y="534"/>
                  </a:lnTo>
                  <a:lnTo>
                    <a:pt x="1049" y="422"/>
                  </a:lnTo>
                  <a:lnTo>
                    <a:pt x="78" y="0"/>
                  </a:lnTo>
                  <a:lnTo>
                    <a:pt x="0" y="127"/>
                  </a:lnTo>
                  <a:lnTo>
                    <a:pt x="0" y="325"/>
                  </a:lnTo>
                  <a:close/>
                </a:path>
              </a:pathLst>
            </a:custGeom>
            <a:solidFill>
              <a:schemeClr val="bg2"/>
            </a:solidFill>
            <a:ln w="9525">
              <a:noFill/>
              <a:round/>
              <a:headEnd/>
              <a:tailEnd/>
            </a:ln>
          </p:spPr>
          <p:txBody>
            <a:bodyPr/>
            <a:lstStyle/>
            <a:p>
              <a:pPr>
                <a:defRPr/>
              </a:pPr>
              <a:endParaRPr lang="en-US"/>
            </a:p>
          </p:txBody>
        </p:sp>
        <p:grpSp>
          <p:nvGrpSpPr>
            <p:cNvPr id="9" name="Group 12"/>
            <p:cNvGrpSpPr>
              <a:grpSpLocks/>
            </p:cNvGrpSpPr>
            <p:nvPr userDrawn="1"/>
          </p:nvGrpSpPr>
          <p:grpSpPr bwMode="auto">
            <a:xfrm>
              <a:off x="123" y="148"/>
              <a:ext cx="2386" cy="1081"/>
              <a:chOff x="123" y="148"/>
              <a:chExt cx="2386" cy="1081"/>
            </a:xfrm>
          </p:grpSpPr>
          <p:sp>
            <p:nvSpPr>
              <p:cNvPr id="10" name="Freeform 13"/>
              <p:cNvSpPr>
                <a:spLocks/>
              </p:cNvSpPr>
              <p:nvPr userDrawn="1"/>
            </p:nvSpPr>
            <p:spPr bwMode="auto">
              <a:xfrm>
                <a:off x="2005" y="934"/>
                <a:ext cx="212" cy="214"/>
              </a:xfrm>
              <a:custGeom>
                <a:avLst/>
                <a:gdLst>
                  <a:gd name="T0" fmla="*/ 219 w 150"/>
                  <a:gd name="T1" fmla="*/ 0 h 173"/>
                  <a:gd name="T2" fmla="*/ 81 w 150"/>
                  <a:gd name="T3" fmla="*/ 101 h 173"/>
                  <a:gd name="T4" fmla="*/ 0 w 150"/>
                  <a:gd name="T5" fmla="*/ 265 h 173"/>
                  <a:gd name="T6" fmla="*/ 160 w 150"/>
                  <a:gd name="T7" fmla="*/ 245 h 173"/>
                  <a:gd name="T8" fmla="*/ 206 w 150"/>
                  <a:gd name="T9" fmla="*/ 129 h 173"/>
                  <a:gd name="T10" fmla="*/ 300 w 150"/>
                  <a:gd name="T11" fmla="*/ 41 h 173"/>
                  <a:gd name="T12" fmla="*/ 219 w 150"/>
                  <a:gd name="T13" fmla="*/ 0 h 173"/>
                  <a:gd name="T14" fmla="*/ 219 w 150"/>
                  <a:gd name="T15" fmla="*/ 0 h 17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0" h="173">
                    <a:moveTo>
                      <a:pt x="110" y="0"/>
                    </a:moveTo>
                    <a:lnTo>
                      <a:pt x="40" y="66"/>
                    </a:lnTo>
                    <a:lnTo>
                      <a:pt x="0" y="173"/>
                    </a:lnTo>
                    <a:lnTo>
                      <a:pt x="80" y="160"/>
                    </a:lnTo>
                    <a:lnTo>
                      <a:pt x="103" y="84"/>
                    </a:lnTo>
                    <a:lnTo>
                      <a:pt x="150" y="27"/>
                    </a:lnTo>
                    <a:lnTo>
                      <a:pt x="110" y="0"/>
                    </a:lnTo>
                    <a:close/>
                  </a:path>
                </a:pathLst>
              </a:custGeom>
              <a:solidFill>
                <a:schemeClr val="accent2"/>
              </a:solidFill>
              <a:ln w="9525">
                <a:noFill/>
                <a:round/>
                <a:headEnd/>
                <a:tailEnd/>
              </a:ln>
            </p:spPr>
            <p:txBody>
              <a:bodyPr/>
              <a:lstStyle/>
              <a:p>
                <a:pPr>
                  <a:defRPr/>
                </a:pPr>
                <a:endParaRPr lang="en-US"/>
              </a:p>
            </p:txBody>
          </p:sp>
          <p:sp>
            <p:nvSpPr>
              <p:cNvPr id="11" name="Freeform 14"/>
              <p:cNvSpPr>
                <a:spLocks/>
              </p:cNvSpPr>
              <p:nvPr userDrawn="1"/>
            </p:nvSpPr>
            <p:spPr bwMode="auto">
              <a:xfrm>
                <a:off x="123" y="148"/>
                <a:ext cx="2386" cy="1081"/>
              </a:xfrm>
              <a:custGeom>
                <a:avLst/>
                <a:gdLst>
                  <a:gd name="T0" fmla="*/ 313 w 1684"/>
                  <a:gd name="T1" fmla="*/ 0 h 880"/>
                  <a:gd name="T2" fmla="*/ 126 w 1684"/>
                  <a:gd name="T3" fmla="*/ 79 h 880"/>
                  <a:gd name="T4" fmla="*/ 0 w 1684"/>
                  <a:gd name="T5" fmla="*/ 314 h 880"/>
                  <a:gd name="T6" fmla="*/ 135 w 1684"/>
                  <a:gd name="T7" fmla="*/ 541 h 880"/>
                  <a:gd name="T8" fmla="*/ 2373 w 1684"/>
                  <a:gd name="T9" fmla="*/ 1308 h 880"/>
                  <a:gd name="T10" fmla="*/ 2855 w 1684"/>
                  <a:gd name="T11" fmla="*/ 1260 h 880"/>
                  <a:gd name="T12" fmla="*/ 3245 w 1684"/>
                  <a:gd name="T13" fmla="*/ 1328 h 880"/>
                  <a:gd name="T14" fmla="*/ 3381 w 1684"/>
                  <a:gd name="T15" fmla="*/ 1220 h 880"/>
                  <a:gd name="T16" fmla="*/ 3015 w 1684"/>
                  <a:gd name="T17" fmla="*/ 1002 h 880"/>
                  <a:gd name="T18" fmla="*/ 2866 w 1684"/>
                  <a:gd name="T19" fmla="*/ 773 h 880"/>
                  <a:gd name="T20" fmla="*/ 2749 w 1684"/>
                  <a:gd name="T21" fmla="*/ 795 h 880"/>
                  <a:gd name="T22" fmla="*/ 2889 w 1684"/>
                  <a:gd name="T23" fmla="*/ 1002 h 880"/>
                  <a:gd name="T24" fmla="*/ 3168 w 1684"/>
                  <a:gd name="T25" fmla="*/ 1222 h 880"/>
                  <a:gd name="T26" fmla="*/ 2837 w 1684"/>
                  <a:gd name="T27" fmla="*/ 1188 h 880"/>
                  <a:gd name="T28" fmla="*/ 2447 w 1684"/>
                  <a:gd name="T29" fmla="*/ 1228 h 880"/>
                  <a:gd name="T30" fmla="*/ 2519 w 1684"/>
                  <a:gd name="T31" fmla="*/ 980 h 880"/>
                  <a:gd name="T32" fmla="*/ 2686 w 1684"/>
                  <a:gd name="T33" fmla="*/ 812 h 880"/>
                  <a:gd name="T34" fmla="*/ 2491 w 1684"/>
                  <a:gd name="T35" fmla="*/ 833 h 880"/>
                  <a:gd name="T36" fmla="*/ 2339 w 1684"/>
                  <a:gd name="T37" fmla="*/ 993 h 880"/>
                  <a:gd name="T38" fmla="*/ 2287 w 1684"/>
                  <a:gd name="T39" fmla="*/ 1194 h 880"/>
                  <a:gd name="T40" fmla="*/ 215 w 1684"/>
                  <a:gd name="T41" fmla="*/ 468 h 880"/>
                  <a:gd name="T42" fmla="*/ 160 w 1684"/>
                  <a:gd name="T43" fmla="*/ 324 h 880"/>
                  <a:gd name="T44" fmla="*/ 207 w 1684"/>
                  <a:gd name="T45" fmla="*/ 144 h 880"/>
                  <a:gd name="T46" fmla="*/ 435 w 1684"/>
                  <a:gd name="T47" fmla="*/ 0 h 880"/>
                  <a:gd name="T48" fmla="*/ 313 w 1684"/>
                  <a:gd name="T49" fmla="*/ 0 h 880"/>
                  <a:gd name="T50" fmla="*/ 313 w 1684"/>
                  <a:gd name="T51" fmla="*/ 0 h 88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close/>
                  </a:path>
                </a:pathLst>
              </a:custGeom>
              <a:solidFill>
                <a:schemeClr val="accent2"/>
              </a:solidFill>
              <a:ln w="9525">
                <a:noFill/>
                <a:round/>
                <a:headEnd/>
                <a:tailEnd/>
              </a:ln>
            </p:spPr>
            <p:txBody>
              <a:bodyPr/>
              <a:lstStyle/>
              <a:p>
                <a:pPr>
                  <a:defRPr/>
                </a:pPr>
                <a:endParaRPr lang="en-US"/>
              </a:p>
            </p:txBody>
          </p:sp>
          <p:sp>
            <p:nvSpPr>
              <p:cNvPr id="12" name="Freeform 15"/>
              <p:cNvSpPr>
                <a:spLocks/>
              </p:cNvSpPr>
              <p:nvPr userDrawn="1"/>
            </p:nvSpPr>
            <p:spPr bwMode="auto">
              <a:xfrm>
                <a:off x="324" y="158"/>
                <a:ext cx="1686" cy="614"/>
              </a:xfrm>
              <a:custGeom>
                <a:avLst/>
                <a:gdLst>
                  <a:gd name="T0" fmla="*/ 201 w 1190"/>
                  <a:gd name="T1" fmla="*/ 0 h 500"/>
                  <a:gd name="T2" fmla="*/ 2389 w 1190"/>
                  <a:gd name="T3" fmla="*/ 739 h 500"/>
                  <a:gd name="T4" fmla="*/ 2159 w 1190"/>
                  <a:gd name="T5" fmla="*/ 754 h 500"/>
                  <a:gd name="T6" fmla="*/ 0 w 1190"/>
                  <a:gd name="T7" fmla="*/ 41 h 500"/>
                  <a:gd name="T8" fmla="*/ 201 w 1190"/>
                  <a:gd name="T9" fmla="*/ 0 h 500"/>
                  <a:gd name="T10" fmla="*/ 201 w 1190"/>
                  <a:gd name="T11" fmla="*/ 0 h 5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90" h="500">
                    <a:moveTo>
                      <a:pt x="100" y="0"/>
                    </a:moveTo>
                    <a:lnTo>
                      <a:pt x="1190" y="490"/>
                    </a:lnTo>
                    <a:lnTo>
                      <a:pt x="1076" y="500"/>
                    </a:lnTo>
                    <a:lnTo>
                      <a:pt x="0" y="27"/>
                    </a:lnTo>
                    <a:lnTo>
                      <a:pt x="100" y="0"/>
                    </a:lnTo>
                    <a:close/>
                  </a:path>
                </a:pathLst>
              </a:custGeom>
              <a:solidFill>
                <a:schemeClr val="accent2"/>
              </a:solidFill>
              <a:ln w="9525">
                <a:noFill/>
                <a:round/>
                <a:headEnd/>
                <a:tailEnd/>
              </a:ln>
            </p:spPr>
            <p:txBody>
              <a:bodyPr/>
              <a:lstStyle/>
              <a:p>
                <a:pPr>
                  <a:defRPr/>
                </a:pPr>
                <a:endParaRPr lang="en-US"/>
              </a:p>
            </p:txBody>
          </p:sp>
          <p:sp>
            <p:nvSpPr>
              <p:cNvPr id="13" name="Freeform 16"/>
              <p:cNvSpPr>
                <a:spLocks/>
              </p:cNvSpPr>
              <p:nvPr userDrawn="1"/>
            </p:nvSpPr>
            <p:spPr bwMode="auto">
              <a:xfrm>
                <a:off x="409" y="251"/>
                <a:ext cx="227" cy="410"/>
              </a:xfrm>
              <a:custGeom>
                <a:avLst/>
                <a:gdLst>
                  <a:gd name="T0" fmla="*/ 234 w 160"/>
                  <a:gd name="T1" fmla="*/ 0 h 335"/>
                  <a:gd name="T2" fmla="*/ 38 w 160"/>
                  <a:gd name="T3" fmla="*/ 159 h 335"/>
                  <a:gd name="T4" fmla="*/ 0 w 160"/>
                  <a:gd name="T5" fmla="*/ 344 h 335"/>
                  <a:gd name="T6" fmla="*/ 67 w 160"/>
                  <a:gd name="T7" fmla="*/ 470 h 335"/>
                  <a:gd name="T8" fmla="*/ 189 w 160"/>
                  <a:gd name="T9" fmla="*/ 502 h 335"/>
                  <a:gd name="T10" fmla="*/ 153 w 160"/>
                  <a:gd name="T11" fmla="*/ 230 h 335"/>
                  <a:gd name="T12" fmla="*/ 322 w 160"/>
                  <a:gd name="T13" fmla="*/ 26 h 335"/>
                  <a:gd name="T14" fmla="*/ 234 w 160"/>
                  <a:gd name="T15" fmla="*/ 0 h 335"/>
                  <a:gd name="T16" fmla="*/ 234 w 160"/>
                  <a:gd name="T17" fmla="*/ 0 h 3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335">
                    <a:moveTo>
                      <a:pt x="116" y="0"/>
                    </a:moveTo>
                    <a:lnTo>
                      <a:pt x="19" y="106"/>
                    </a:lnTo>
                    <a:lnTo>
                      <a:pt x="0" y="230"/>
                    </a:lnTo>
                    <a:lnTo>
                      <a:pt x="33" y="314"/>
                    </a:lnTo>
                    <a:lnTo>
                      <a:pt x="94" y="335"/>
                    </a:lnTo>
                    <a:lnTo>
                      <a:pt x="76" y="154"/>
                    </a:lnTo>
                    <a:lnTo>
                      <a:pt x="160" y="17"/>
                    </a:lnTo>
                    <a:lnTo>
                      <a:pt x="116" y="0"/>
                    </a:lnTo>
                    <a:close/>
                  </a:path>
                </a:pathLst>
              </a:custGeom>
              <a:solidFill>
                <a:schemeClr val="accent2"/>
              </a:solidFill>
              <a:ln w="9525">
                <a:noFill/>
                <a:round/>
                <a:headEnd/>
                <a:tailEnd/>
              </a:ln>
            </p:spPr>
            <p:txBody>
              <a:bodyPr/>
              <a:lstStyle/>
              <a:p>
                <a:pPr>
                  <a:defRPr/>
                </a:pPr>
                <a:endParaRPr lang="en-US"/>
              </a:p>
            </p:txBody>
          </p:sp>
          <p:sp>
            <p:nvSpPr>
              <p:cNvPr id="14" name="Freeform 17"/>
              <p:cNvSpPr>
                <a:spLocks/>
              </p:cNvSpPr>
              <p:nvPr userDrawn="1"/>
            </p:nvSpPr>
            <p:spPr bwMode="auto">
              <a:xfrm>
                <a:off x="846" y="536"/>
                <a:ext cx="691" cy="364"/>
              </a:xfrm>
              <a:custGeom>
                <a:avLst/>
                <a:gdLst>
                  <a:gd name="T0" fmla="*/ 28 w 489"/>
                  <a:gd name="T1" fmla="*/ 52 h 296"/>
                  <a:gd name="T2" fmla="*/ 319 w 489"/>
                  <a:gd name="T3" fmla="*/ 100 h 296"/>
                  <a:gd name="T4" fmla="*/ 647 w 489"/>
                  <a:gd name="T5" fmla="*/ 207 h 296"/>
                  <a:gd name="T6" fmla="*/ 879 w 489"/>
                  <a:gd name="T7" fmla="*/ 368 h 296"/>
                  <a:gd name="T8" fmla="*/ 651 w 489"/>
                  <a:gd name="T9" fmla="*/ 348 h 296"/>
                  <a:gd name="T10" fmla="*/ 277 w 489"/>
                  <a:gd name="T11" fmla="*/ 221 h 296"/>
                  <a:gd name="T12" fmla="*/ 100 w 489"/>
                  <a:gd name="T13" fmla="*/ 121 h 296"/>
                  <a:gd name="T14" fmla="*/ 213 w 489"/>
                  <a:gd name="T15" fmla="*/ 246 h 296"/>
                  <a:gd name="T16" fmla="*/ 543 w 489"/>
                  <a:gd name="T17" fmla="*/ 408 h 296"/>
                  <a:gd name="T18" fmla="*/ 930 w 489"/>
                  <a:gd name="T19" fmla="*/ 448 h 296"/>
                  <a:gd name="T20" fmla="*/ 976 w 489"/>
                  <a:gd name="T21" fmla="*/ 338 h 296"/>
                  <a:gd name="T22" fmla="*/ 787 w 489"/>
                  <a:gd name="T23" fmla="*/ 182 h 296"/>
                  <a:gd name="T24" fmla="*/ 339 w 489"/>
                  <a:gd name="T25" fmla="*/ 26 h 296"/>
                  <a:gd name="T26" fmla="*/ 0 w 489"/>
                  <a:gd name="T27" fmla="*/ 0 h 296"/>
                  <a:gd name="T28" fmla="*/ 28 w 489"/>
                  <a:gd name="T29" fmla="*/ 52 h 296"/>
                  <a:gd name="T30" fmla="*/ 28 w 489"/>
                  <a:gd name="T31" fmla="*/ 52 h 29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close/>
                  </a:path>
                </a:pathLst>
              </a:custGeom>
              <a:solidFill>
                <a:schemeClr val="accent2"/>
              </a:solidFill>
              <a:ln w="9525">
                <a:noFill/>
                <a:round/>
                <a:headEnd/>
                <a:tailEnd/>
              </a:ln>
            </p:spPr>
            <p:txBody>
              <a:bodyPr/>
              <a:lstStyle/>
              <a:p>
                <a:pPr>
                  <a:defRPr/>
                </a:pPr>
                <a:endParaRPr lang="en-US"/>
              </a:p>
            </p:txBody>
          </p:sp>
        </p:grpSp>
      </p:grpSp>
      <p:grpSp>
        <p:nvGrpSpPr>
          <p:cNvPr id="15" name="Group 18"/>
          <p:cNvGrpSpPr>
            <a:grpSpLocks/>
          </p:cNvGrpSpPr>
          <p:nvPr/>
        </p:nvGrpSpPr>
        <p:grpSpPr bwMode="auto">
          <a:xfrm>
            <a:off x="7915275" y="4368800"/>
            <a:ext cx="742950" cy="1058863"/>
            <a:chOff x="4986" y="2752"/>
            <a:chExt cx="468" cy="667"/>
          </a:xfrm>
        </p:grpSpPr>
        <p:sp>
          <p:nvSpPr>
            <p:cNvPr id="16" name="Freeform 19"/>
            <p:cNvSpPr>
              <a:spLocks/>
            </p:cNvSpPr>
            <p:nvPr userDrawn="1"/>
          </p:nvSpPr>
          <p:spPr bwMode="auto">
            <a:xfrm rot="7320404">
              <a:off x="4909" y="2936"/>
              <a:ext cx="629" cy="293"/>
            </a:xfrm>
            <a:custGeom>
              <a:avLst/>
              <a:gdLst>
                <a:gd name="T0" fmla="*/ 498 w 794"/>
                <a:gd name="T1" fmla="*/ 198 h 414"/>
                <a:gd name="T2" fmla="*/ 445 w 794"/>
                <a:gd name="T3" fmla="*/ 159 h 414"/>
                <a:gd name="T4" fmla="*/ 349 w 794"/>
                <a:gd name="T5" fmla="*/ 105 h 414"/>
                <a:gd name="T6" fmla="*/ 44 w 794"/>
                <a:gd name="T7" fmla="*/ 0 h 414"/>
                <a:gd name="T8" fmla="*/ 14 w 794"/>
                <a:gd name="T9" fmla="*/ 10 h 414"/>
                <a:gd name="T10" fmla="*/ 0 w 794"/>
                <a:gd name="T11" fmla="*/ 42 h 414"/>
                <a:gd name="T12" fmla="*/ 17 w 794"/>
                <a:gd name="T13" fmla="*/ 78 h 414"/>
                <a:gd name="T14" fmla="*/ 358 w 794"/>
                <a:gd name="T15" fmla="*/ 205 h 414"/>
                <a:gd name="T16" fmla="*/ 433 w 794"/>
                <a:gd name="T17" fmla="*/ 197 h 414"/>
                <a:gd name="T18" fmla="*/ 493 w 794"/>
                <a:gd name="T19" fmla="*/ 207 h 414"/>
                <a:gd name="T20" fmla="*/ 498 w 794"/>
                <a:gd name="T21" fmla="*/ 198 h 414"/>
                <a:gd name="T22" fmla="*/ 498 w 794"/>
                <a:gd name="T23" fmla="*/ 198 h 4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close/>
                </a:path>
              </a:pathLst>
            </a:custGeom>
            <a:solidFill>
              <a:srgbClr val="F8F8F8"/>
            </a:solidFill>
            <a:ln w="9525">
              <a:noFill/>
              <a:round/>
              <a:headEnd/>
              <a:tailEnd/>
            </a:ln>
          </p:spPr>
          <p:txBody>
            <a:bodyPr/>
            <a:lstStyle/>
            <a:p>
              <a:pPr>
                <a:defRPr/>
              </a:pPr>
              <a:endParaRPr lang="en-US"/>
            </a:p>
          </p:txBody>
        </p:sp>
        <p:sp>
          <p:nvSpPr>
            <p:cNvPr id="17" name="Freeform 20"/>
            <p:cNvSpPr>
              <a:spLocks/>
            </p:cNvSpPr>
            <p:nvPr userDrawn="1"/>
          </p:nvSpPr>
          <p:spPr bwMode="auto">
            <a:xfrm rot="7320404">
              <a:off x="4893" y="2923"/>
              <a:ext cx="627" cy="290"/>
            </a:xfrm>
            <a:custGeom>
              <a:avLst/>
              <a:gdLst>
                <a:gd name="T0" fmla="*/ 21 w 1586"/>
                <a:gd name="T1" fmla="*/ 0 h 821"/>
                <a:gd name="T2" fmla="*/ 208 w 1586"/>
                <a:gd name="T3" fmla="*/ 65 h 821"/>
                <a:gd name="T4" fmla="*/ 223 w 1586"/>
                <a:gd name="T5" fmla="*/ 79 h 821"/>
                <a:gd name="T6" fmla="*/ 248 w 1586"/>
                <a:gd name="T7" fmla="*/ 99 h 821"/>
                <a:gd name="T8" fmla="*/ 245 w 1586"/>
                <a:gd name="T9" fmla="*/ 102 h 821"/>
                <a:gd name="T10" fmla="*/ 211 w 1586"/>
                <a:gd name="T11" fmla="*/ 98 h 821"/>
                <a:gd name="T12" fmla="*/ 179 w 1586"/>
                <a:gd name="T13" fmla="*/ 101 h 821"/>
                <a:gd name="T14" fmla="*/ 7 w 1586"/>
                <a:gd name="T15" fmla="*/ 37 h 821"/>
                <a:gd name="T16" fmla="*/ 0 w 1586"/>
                <a:gd name="T17" fmla="*/ 19 h 821"/>
                <a:gd name="T18" fmla="*/ 7 w 1586"/>
                <a:gd name="T19" fmla="*/ 4 h 821"/>
                <a:gd name="T20" fmla="*/ 21 w 1586"/>
                <a:gd name="T21" fmla="*/ 0 h 821"/>
                <a:gd name="T22" fmla="*/ 21 w 1586"/>
                <a:gd name="T23" fmla="*/ 0 h 8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close/>
                </a:path>
              </a:pathLst>
            </a:custGeom>
            <a:solidFill>
              <a:schemeClr val="folHlink"/>
            </a:solidFill>
            <a:ln w="9525">
              <a:noFill/>
              <a:round/>
              <a:headEnd/>
              <a:tailEnd/>
            </a:ln>
          </p:spPr>
          <p:txBody>
            <a:bodyPr/>
            <a:lstStyle/>
            <a:p>
              <a:pPr>
                <a:defRPr/>
              </a:pPr>
              <a:endParaRPr lang="en-US"/>
            </a:p>
          </p:txBody>
        </p:sp>
        <p:sp>
          <p:nvSpPr>
            <p:cNvPr id="18" name="Freeform 21"/>
            <p:cNvSpPr>
              <a:spLocks/>
            </p:cNvSpPr>
            <p:nvPr userDrawn="1"/>
          </p:nvSpPr>
          <p:spPr bwMode="auto">
            <a:xfrm rot="7320404">
              <a:off x="5000" y="2913"/>
              <a:ext cx="416" cy="265"/>
            </a:xfrm>
            <a:custGeom>
              <a:avLst/>
              <a:gdLst>
                <a:gd name="T0" fmla="*/ 0 w 1049"/>
                <a:gd name="T1" fmla="*/ 41 h 747"/>
                <a:gd name="T2" fmla="*/ 145 w 1049"/>
                <a:gd name="T3" fmla="*/ 94 h 747"/>
                <a:gd name="T4" fmla="*/ 148 w 1049"/>
                <a:gd name="T5" fmla="*/ 67 h 747"/>
                <a:gd name="T6" fmla="*/ 165 w 1049"/>
                <a:gd name="T7" fmla="*/ 53 h 747"/>
                <a:gd name="T8" fmla="*/ 12 w 1049"/>
                <a:gd name="T9" fmla="*/ 0 h 747"/>
                <a:gd name="T10" fmla="*/ 0 w 1049"/>
                <a:gd name="T11" fmla="*/ 16 h 747"/>
                <a:gd name="T12" fmla="*/ 0 w 1049"/>
                <a:gd name="T13" fmla="*/ 41 h 747"/>
                <a:gd name="T14" fmla="*/ 0 w 1049"/>
                <a:gd name="T15" fmla="*/ 41 h 74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49" h="747">
                  <a:moveTo>
                    <a:pt x="0" y="325"/>
                  </a:moveTo>
                  <a:lnTo>
                    <a:pt x="922" y="747"/>
                  </a:lnTo>
                  <a:lnTo>
                    <a:pt x="939" y="534"/>
                  </a:lnTo>
                  <a:lnTo>
                    <a:pt x="1049" y="422"/>
                  </a:lnTo>
                  <a:lnTo>
                    <a:pt x="78" y="0"/>
                  </a:lnTo>
                  <a:lnTo>
                    <a:pt x="0" y="127"/>
                  </a:lnTo>
                  <a:lnTo>
                    <a:pt x="0" y="325"/>
                  </a:lnTo>
                  <a:close/>
                </a:path>
              </a:pathLst>
            </a:custGeom>
            <a:solidFill>
              <a:schemeClr val="bg2"/>
            </a:solidFill>
            <a:ln w="9525">
              <a:noFill/>
              <a:round/>
              <a:headEnd/>
              <a:tailEnd/>
            </a:ln>
          </p:spPr>
          <p:txBody>
            <a:bodyPr/>
            <a:lstStyle/>
            <a:p>
              <a:pPr>
                <a:defRPr/>
              </a:pPr>
              <a:endParaRPr lang="en-US"/>
            </a:p>
          </p:txBody>
        </p:sp>
        <p:grpSp>
          <p:nvGrpSpPr>
            <p:cNvPr id="19" name="Group 22"/>
            <p:cNvGrpSpPr>
              <a:grpSpLocks/>
            </p:cNvGrpSpPr>
            <p:nvPr userDrawn="1"/>
          </p:nvGrpSpPr>
          <p:grpSpPr bwMode="auto">
            <a:xfrm>
              <a:off x="4986" y="2752"/>
              <a:ext cx="469" cy="667"/>
              <a:chOff x="4986" y="2752"/>
              <a:chExt cx="469" cy="667"/>
            </a:xfrm>
          </p:grpSpPr>
          <p:sp>
            <p:nvSpPr>
              <p:cNvPr id="20" name="Freeform 23"/>
              <p:cNvSpPr>
                <a:spLocks/>
              </p:cNvSpPr>
              <p:nvPr userDrawn="1"/>
            </p:nvSpPr>
            <p:spPr bwMode="auto">
              <a:xfrm rot="7320404">
                <a:off x="4987" y="3190"/>
                <a:ext cx="59" cy="61"/>
              </a:xfrm>
              <a:custGeom>
                <a:avLst/>
                <a:gdLst>
                  <a:gd name="T0" fmla="*/ 17 w 150"/>
                  <a:gd name="T1" fmla="*/ 0 h 173"/>
                  <a:gd name="T2" fmla="*/ 6 w 150"/>
                  <a:gd name="T3" fmla="*/ 8 h 173"/>
                  <a:gd name="T4" fmla="*/ 0 w 150"/>
                  <a:gd name="T5" fmla="*/ 22 h 173"/>
                  <a:gd name="T6" fmla="*/ 12 w 150"/>
                  <a:gd name="T7" fmla="*/ 20 h 173"/>
                  <a:gd name="T8" fmla="*/ 16 w 150"/>
                  <a:gd name="T9" fmla="*/ 11 h 173"/>
                  <a:gd name="T10" fmla="*/ 23 w 150"/>
                  <a:gd name="T11" fmla="*/ 4 h 173"/>
                  <a:gd name="T12" fmla="*/ 17 w 150"/>
                  <a:gd name="T13" fmla="*/ 0 h 173"/>
                  <a:gd name="T14" fmla="*/ 17 w 150"/>
                  <a:gd name="T15" fmla="*/ 0 h 17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0" h="173">
                    <a:moveTo>
                      <a:pt x="110" y="0"/>
                    </a:moveTo>
                    <a:lnTo>
                      <a:pt x="40" y="66"/>
                    </a:lnTo>
                    <a:lnTo>
                      <a:pt x="0" y="173"/>
                    </a:lnTo>
                    <a:lnTo>
                      <a:pt x="80" y="160"/>
                    </a:lnTo>
                    <a:lnTo>
                      <a:pt x="103" y="84"/>
                    </a:lnTo>
                    <a:lnTo>
                      <a:pt x="150" y="27"/>
                    </a:lnTo>
                    <a:lnTo>
                      <a:pt x="110" y="0"/>
                    </a:lnTo>
                    <a:close/>
                  </a:path>
                </a:pathLst>
              </a:custGeom>
              <a:solidFill>
                <a:schemeClr val="accent2"/>
              </a:solidFill>
              <a:ln w="9525">
                <a:noFill/>
                <a:round/>
                <a:headEnd/>
                <a:tailEnd/>
              </a:ln>
            </p:spPr>
            <p:txBody>
              <a:bodyPr/>
              <a:lstStyle/>
              <a:p>
                <a:pPr>
                  <a:defRPr/>
                </a:pPr>
                <a:endParaRPr lang="en-US"/>
              </a:p>
            </p:txBody>
          </p:sp>
          <p:sp>
            <p:nvSpPr>
              <p:cNvPr id="21" name="Freeform 24"/>
              <p:cNvSpPr>
                <a:spLocks/>
              </p:cNvSpPr>
              <p:nvPr userDrawn="1"/>
            </p:nvSpPr>
            <p:spPr bwMode="auto">
              <a:xfrm rot="7320404">
                <a:off x="4887" y="2930"/>
                <a:ext cx="667" cy="311"/>
              </a:xfrm>
              <a:custGeom>
                <a:avLst/>
                <a:gdLst>
                  <a:gd name="T0" fmla="*/ 25 w 1684"/>
                  <a:gd name="T1" fmla="*/ 0 h 880"/>
                  <a:gd name="T2" fmla="*/ 10 w 1684"/>
                  <a:gd name="T3" fmla="*/ 6 h 880"/>
                  <a:gd name="T4" fmla="*/ 0 w 1684"/>
                  <a:gd name="T5" fmla="*/ 26 h 880"/>
                  <a:gd name="T6" fmla="*/ 11 w 1684"/>
                  <a:gd name="T7" fmla="*/ 45 h 880"/>
                  <a:gd name="T8" fmla="*/ 185 w 1684"/>
                  <a:gd name="T9" fmla="*/ 108 h 880"/>
                  <a:gd name="T10" fmla="*/ 223 w 1684"/>
                  <a:gd name="T11" fmla="*/ 104 h 880"/>
                  <a:gd name="T12" fmla="*/ 253 w 1684"/>
                  <a:gd name="T13" fmla="*/ 110 h 880"/>
                  <a:gd name="T14" fmla="*/ 264 w 1684"/>
                  <a:gd name="T15" fmla="*/ 101 h 880"/>
                  <a:gd name="T16" fmla="*/ 236 w 1684"/>
                  <a:gd name="T17" fmla="*/ 83 h 880"/>
                  <a:gd name="T18" fmla="*/ 224 w 1684"/>
                  <a:gd name="T19" fmla="*/ 64 h 880"/>
                  <a:gd name="T20" fmla="*/ 215 w 1684"/>
                  <a:gd name="T21" fmla="*/ 66 h 880"/>
                  <a:gd name="T22" fmla="*/ 226 w 1684"/>
                  <a:gd name="T23" fmla="*/ 83 h 880"/>
                  <a:gd name="T24" fmla="*/ 248 w 1684"/>
                  <a:gd name="T25" fmla="*/ 101 h 880"/>
                  <a:gd name="T26" fmla="*/ 222 w 1684"/>
                  <a:gd name="T27" fmla="*/ 98 h 880"/>
                  <a:gd name="T28" fmla="*/ 191 w 1684"/>
                  <a:gd name="T29" fmla="*/ 102 h 880"/>
                  <a:gd name="T30" fmla="*/ 197 w 1684"/>
                  <a:gd name="T31" fmla="*/ 81 h 880"/>
                  <a:gd name="T32" fmla="*/ 210 w 1684"/>
                  <a:gd name="T33" fmla="*/ 67 h 880"/>
                  <a:gd name="T34" fmla="*/ 195 w 1684"/>
                  <a:gd name="T35" fmla="*/ 69 h 880"/>
                  <a:gd name="T36" fmla="*/ 183 w 1684"/>
                  <a:gd name="T37" fmla="*/ 82 h 880"/>
                  <a:gd name="T38" fmla="*/ 179 w 1684"/>
                  <a:gd name="T39" fmla="*/ 99 h 880"/>
                  <a:gd name="T40" fmla="*/ 17 w 1684"/>
                  <a:gd name="T41" fmla="*/ 39 h 880"/>
                  <a:gd name="T42" fmla="*/ 13 w 1684"/>
                  <a:gd name="T43" fmla="*/ 27 h 880"/>
                  <a:gd name="T44" fmla="*/ 16 w 1684"/>
                  <a:gd name="T45" fmla="*/ 12 h 880"/>
                  <a:gd name="T46" fmla="*/ 34 w 1684"/>
                  <a:gd name="T47" fmla="*/ 0 h 880"/>
                  <a:gd name="T48" fmla="*/ 25 w 1684"/>
                  <a:gd name="T49" fmla="*/ 0 h 880"/>
                  <a:gd name="T50" fmla="*/ 25 w 1684"/>
                  <a:gd name="T51" fmla="*/ 0 h 88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close/>
                  </a:path>
                </a:pathLst>
              </a:custGeom>
              <a:solidFill>
                <a:schemeClr val="accent2"/>
              </a:solidFill>
              <a:ln w="9525">
                <a:noFill/>
                <a:round/>
                <a:headEnd/>
                <a:tailEnd/>
              </a:ln>
            </p:spPr>
            <p:txBody>
              <a:bodyPr/>
              <a:lstStyle/>
              <a:p>
                <a:pPr>
                  <a:defRPr/>
                </a:pPr>
                <a:endParaRPr lang="en-US"/>
              </a:p>
            </p:txBody>
          </p:sp>
          <p:sp>
            <p:nvSpPr>
              <p:cNvPr id="22" name="Freeform 25"/>
              <p:cNvSpPr>
                <a:spLocks/>
              </p:cNvSpPr>
              <p:nvPr userDrawn="1"/>
            </p:nvSpPr>
            <p:spPr bwMode="auto">
              <a:xfrm rot="7320404">
                <a:off x="5062" y="2997"/>
                <a:ext cx="472" cy="176"/>
              </a:xfrm>
              <a:custGeom>
                <a:avLst/>
                <a:gdLst>
                  <a:gd name="T0" fmla="*/ 16 w 1190"/>
                  <a:gd name="T1" fmla="*/ 0 h 500"/>
                  <a:gd name="T2" fmla="*/ 187 w 1190"/>
                  <a:gd name="T3" fmla="*/ 61 h 500"/>
                  <a:gd name="T4" fmla="*/ 169 w 1190"/>
                  <a:gd name="T5" fmla="*/ 62 h 500"/>
                  <a:gd name="T6" fmla="*/ 0 w 1190"/>
                  <a:gd name="T7" fmla="*/ 4 h 500"/>
                  <a:gd name="T8" fmla="*/ 16 w 1190"/>
                  <a:gd name="T9" fmla="*/ 0 h 500"/>
                  <a:gd name="T10" fmla="*/ 16 w 1190"/>
                  <a:gd name="T11" fmla="*/ 0 h 5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90" h="500">
                    <a:moveTo>
                      <a:pt x="100" y="0"/>
                    </a:moveTo>
                    <a:lnTo>
                      <a:pt x="1190" y="490"/>
                    </a:lnTo>
                    <a:lnTo>
                      <a:pt x="1076" y="500"/>
                    </a:lnTo>
                    <a:lnTo>
                      <a:pt x="0" y="27"/>
                    </a:lnTo>
                    <a:lnTo>
                      <a:pt x="100" y="0"/>
                    </a:lnTo>
                    <a:close/>
                  </a:path>
                </a:pathLst>
              </a:custGeom>
              <a:solidFill>
                <a:schemeClr val="accent2"/>
              </a:solidFill>
              <a:ln w="9525">
                <a:noFill/>
                <a:round/>
                <a:headEnd/>
                <a:tailEnd/>
              </a:ln>
            </p:spPr>
            <p:txBody>
              <a:bodyPr/>
              <a:lstStyle/>
              <a:p>
                <a:pPr>
                  <a:defRPr/>
                </a:pPr>
                <a:endParaRPr lang="en-US"/>
              </a:p>
            </p:txBody>
          </p:sp>
          <p:sp>
            <p:nvSpPr>
              <p:cNvPr id="23" name="Freeform 26"/>
              <p:cNvSpPr>
                <a:spLocks/>
              </p:cNvSpPr>
              <p:nvPr userDrawn="1"/>
            </p:nvSpPr>
            <p:spPr bwMode="auto">
              <a:xfrm rot="7320404">
                <a:off x="5364" y="2873"/>
                <a:ext cx="63" cy="118"/>
              </a:xfrm>
              <a:custGeom>
                <a:avLst/>
                <a:gdLst>
                  <a:gd name="T0" fmla="*/ 18 w 160"/>
                  <a:gd name="T1" fmla="*/ 0 h 335"/>
                  <a:gd name="T2" fmla="*/ 3 w 160"/>
                  <a:gd name="T3" fmla="*/ 13 h 335"/>
                  <a:gd name="T4" fmla="*/ 0 w 160"/>
                  <a:gd name="T5" fmla="*/ 29 h 335"/>
                  <a:gd name="T6" fmla="*/ 5 w 160"/>
                  <a:gd name="T7" fmla="*/ 39 h 335"/>
                  <a:gd name="T8" fmla="*/ 15 w 160"/>
                  <a:gd name="T9" fmla="*/ 42 h 335"/>
                  <a:gd name="T10" fmla="*/ 12 w 160"/>
                  <a:gd name="T11" fmla="*/ 19 h 335"/>
                  <a:gd name="T12" fmla="*/ 25 w 160"/>
                  <a:gd name="T13" fmla="*/ 2 h 335"/>
                  <a:gd name="T14" fmla="*/ 18 w 160"/>
                  <a:gd name="T15" fmla="*/ 0 h 335"/>
                  <a:gd name="T16" fmla="*/ 18 w 160"/>
                  <a:gd name="T17" fmla="*/ 0 h 3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335">
                    <a:moveTo>
                      <a:pt x="116" y="0"/>
                    </a:moveTo>
                    <a:lnTo>
                      <a:pt x="19" y="106"/>
                    </a:lnTo>
                    <a:lnTo>
                      <a:pt x="0" y="230"/>
                    </a:lnTo>
                    <a:lnTo>
                      <a:pt x="33" y="314"/>
                    </a:lnTo>
                    <a:lnTo>
                      <a:pt x="94" y="335"/>
                    </a:lnTo>
                    <a:lnTo>
                      <a:pt x="76" y="154"/>
                    </a:lnTo>
                    <a:lnTo>
                      <a:pt x="160" y="17"/>
                    </a:lnTo>
                    <a:lnTo>
                      <a:pt x="116" y="0"/>
                    </a:lnTo>
                    <a:close/>
                  </a:path>
                </a:pathLst>
              </a:custGeom>
              <a:solidFill>
                <a:schemeClr val="accent2"/>
              </a:solidFill>
              <a:ln w="9525">
                <a:noFill/>
                <a:round/>
                <a:headEnd/>
                <a:tailEnd/>
              </a:ln>
            </p:spPr>
            <p:txBody>
              <a:bodyPr/>
              <a:lstStyle/>
              <a:p>
                <a:pPr>
                  <a:defRPr/>
                </a:pPr>
                <a:endParaRPr lang="en-US"/>
              </a:p>
            </p:txBody>
          </p:sp>
          <p:sp>
            <p:nvSpPr>
              <p:cNvPr id="24" name="Freeform 27"/>
              <p:cNvSpPr>
                <a:spLocks/>
              </p:cNvSpPr>
              <p:nvPr userDrawn="1"/>
            </p:nvSpPr>
            <p:spPr bwMode="auto">
              <a:xfrm rot="7320404">
                <a:off x="5137" y="3000"/>
                <a:ext cx="193" cy="104"/>
              </a:xfrm>
              <a:custGeom>
                <a:avLst/>
                <a:gdLst>
                  <a:gd name="T0" fmla="*/ 2 w 489"/>
                  <a:gd name="T1" fmla="*/ 4 h 296"/>
                  <a:gd name="T2" fmla="*/ 25 w 489"/>
                  <a:gd name="T3" fmla="*/ 8 h 296"/>
                  <a:gd name="T4" fmla="*/ 51 w 489"/>
                  <a:gd name="T5" fmla="*/ 17 h 296"/>
                  <a:gd name="T6" fmla="*/ 69 w 489"/>
                  <a:gd name="T7" fmla="*/ 30 h 296"/>
                  <a:gd name="T8" fmla="*/ 51 w 489"/>
                  <a:gd name="T9" fmla="*/ 28 h 296"/>
                  <a:gd name="T10" fmla="*/ 22 w 489"/>
                  <a:gd name="T11" fmla="*/ 18 h 296"/>
                  <a:gd name="T12" fmla="*/ 8 w 489"/>
                  <a:gd name="T13" fmla="*/ 10 h 296"/>
                  <a:gd name="T14" fmla="*/ 17 w 489"/>
                  <a:gd name="T15" fmla="*/ 20 h 296"/>
                  <a:gd name="T16" fmla="*/ 42 w 489"/>
                  <a:gd name="T17" fmla="*/ 33 h 296"/>
                  <a:gd name="T18" fmla="*/ 73 w 489"/>
                  <a:gd name="T19" fmla="*/ 37 h 296"/>
                  <a:gd name="T20" fmla="*/ 76 w 489"/>
                  <a:gd name="T21" fmla="*/ 28 h 296"/>
                  <a:gd name="T22" fmla="*/ 62 w 489"/>
                  <a:gd name="T23" fmla="*/ 15 h 296"/>
                  <a:gd name="T24" fmla="*/ 26 w 489"/>
                  <a:gd name="T25" fmla="*/ 2 h 296"/>
                  <a:gd name="T26" fmla="*/ 0 w 489"/>
                  <a:gd name="T27" fmla="*/ 0 h 296"/>
                  <a:gd name="T28" fmla="*/ 2 w 489"/>
                  <a:gd name="T29" fmla="*/ 4 h 296"/>
                  <a:gd name="T30" fmla="*/ 2 w 489"/>
                  <a:gd name="T31" fmla="*/ 4 h 29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close/>
                  </a:path>
                </a:pathLst>
              </a:custGeom>
              <a:solidFill>
                <a:schemeClr val="accent2"/>
              </a:solidFill>
              <a:ln w="9525">
                <a:noFill/>
                <a:round/>
                <a:headEnd/>
                <a:tailEnd/>
              </a:ln>
            </p:spPr>
            <p:txBody>
              <a:bodyPr/>
              <a:lstStyle/>
              <a:p>
                <a:pPr>
                  <a:defRPr/>
                </a:pPr>
                <a:endParaRPr lang="en-US"/>
              </a:p>
            </p:txBody>
          </p:sp>
        </p:grpSp>
      </p:grpSp>
      <p:sp>
        <p:nvSpPr>
          <p:cNvPr id="25" name="Freeform 28"/>
          <p:cNvSpPr>
            <a:spLocks/>
          </p:cNvSpPr>
          <p:nvPr/>
        </p:nvSpPr>
        <p:spPr bwMode="auto">
          <a:xfrm>
            <a:off x="901700" y="5054600"/>
            <a:ext cx="6807200" cy="728663"/>
          </a:xfrm>
          <a:custGeom>
            <a:avLst/>
            <a:gdLst>
              <a:gd name="T0" fmla="*/ 0 w 4288"/>
              <a:gd name="T1" fmla="*/ 0 h 459"/>
              <a:gd name="T2" fmla="*/ 2056447500 w 4288"/>
              <a:gd name="T3" fmla="*/ 645160443 h 459"/>
              <a:gd name="T4" fmla="*/ 2147483647 w 4288"/>
              <a:gd name="T5" fmla="*/ 362902749 h 459"/>
              <a:gd name="T6" fmla="*/ 2147483647 w 4288"/>
              <a:gd name="T7" fmla="*/ 947579400 h 459"/>
              <a:gd name="T8" fmla="*/ 2147483647 w 4288"/>
              <a:gd name="T9" fmla="*/ 383064013 h 459"/>
              <a:gd name="T10" fmla="*/ 2147483647 w 4288"/>
              <a:gd name="T11" fmla="*/ 1149192039 h 459"/>
              <a:gd name="T12" fmla="*/ 2147483647 w 4288"/>
              <a:gd name="T13" fmla="*/ 342741485 h 45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288" h="459">
                <a:moveTo>
                  <a:pt x="0" y="0"/>
                </a:moveTo>
                <a:cubicBezTo>
                  <a:pt x="136" y="43"/>
                  <a:pt x="556" y="232"/>
                  <a:pt x="816" y="256"/>
                </a:cubicBezTo>
                <a:cubicBezTo>
                  <a:pt x="1076" y="280"/>
                  <a:pt x="1387" y="124"/>
                  <a:pt x="1560" y="144"/>
                </a:cubicBezTo>
                <a:cubicBezTo>
                  <a:pt x="1733" y="164"/>
                  <a:pt x="1725" y="375"/>
                  <a:pt x="1856" y="376"/>
                </a:cubicBezTo>
                <a:cubicBezTo>
                  <a:pt x="1987" y="377"/>
                  <a:pt x="2064" y="139"/>
                  <a:pt x="2344" y="152"/>
                </a:cubicBezTo>
                <a:cubicBezTo>
                  <a:pt x="2624" y="165"/>
                  <a:pt x="3212" y="459"/>
                  <a:pt x="3536" y="456"/>
                </a:cubicBezTo>
                <a:cubicBezTo>
                  <a:pt x="3860" y="453"/>
                  <a:pt x="4165" y="188"/>
                  <a:pt x="4288" y="136"/>
                </a:cubicBezTo>
              </a:path>
            </a:pathLst>
          </a:custGeom>
          <a:noFill/>
          <a:ln w="76200" cap="flat" cmpd="sng">
            <a:solidFill>
              <a:schemeClr val="folHlink"/>
            </a:solidFill>
            <a:prstDash val="solid"/>
            <a:round/>
            <a:headEnd/>
            <a:tailEnd/>
          </a:ln>
          <a:effectLst/>
        </p:spPr>
        <p:txBody>
          <a:bodyPr/>
          <a:lstStyle/>
          <a:p>
            <a:pPr>
              <a:defRPr/>
            </a:pPr>
            <a:endParaRPr lang="en-US"/>
          </a:p>
        </p:txBody>
      </p:sp>
      <p:sp>
        <p:nvSpPr>
          <p:cNvPr id="26" name="Freeform 29"/>
          <p:cNvSpPr>
            <a:spLocks/>
          </p:cNvSpPr>
          <p:nvPr/>
        </p:nvSpPr>
        <p:spPr bwMode="auto">
          <a:xfrm>
            <a:off x="4076700" y="1930400"/>
            <a:ext cx="889000" cy="381000"/>
          </a:xfrm>
          <a:custGeom>
            <a:avLst/>
            <a:gdLst>
              <a:gd name="T0" fmla="*/ 0 w 560"/>
              <a:gd name="T1" fmla="*/ 80645000 h 240"/>
              <a:gd name="T2" fmla="*/ 705643750 w 560"/>
              <a:gd name="T3" fmla="*/ 362902500 h 240"/>
              <a:gd name="T4" fmla="*/ 1129030000 w 560"/>
              <a:gd name="T5" fmla="*/ 40322500 h 240"/>
              <a:gd name="T6" fmla="*/ 1411287500 w 560"/>
              <a:gd name="T7" fmla="*/ 604837500 h 2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60" h="240">
                <a:moveTo>
                  <a:pt x="0" y="32"/>
                </a:moveTo>
                <a:cubicBezTo>
                  <a:pt x="102" y="89"/>
                  <a:pt x="205" y="147"/>
                  <a:pt x="280" y="144"/>
                </a:cubicBezTo>
                <a:cubicBezTo>
                  <a:pt x="355" y="141"/>
                  <a:pt x="401" y="0"/>
                  <a:pt x="448" y="16"/>
                </a:cubicBezTo>
                <a:cubicBezTo>
                  <a:pt x="495" y="32"/>
                  <a:pt x="541" y="201"/>
                  <a:pt x="560" y="240"/>
                </a:cubicBezTo>
              </a:path>
            </a:pathLst>
          </a:custGeom>
          <a:noFill/>
          <a:ln w="114300" cmpd="sng">
            <a:solidFill>
              <a:schemeClr val="tx2"/>
            </a:solidFill>
            <a:round/>
            <a:headEnd/>
            <a:tailEnd/>
          </a:ln>
          <a:effectLst/>
        </p:spPr>
        <p:txBody>
          <a:bodyPr/>
          <a:lstStyle/>
          <a:p>
            <a:pPr>
              <a:defRPr/>
            </a:pPr>
            <a:endParaRPr lang="en-US"/>
          </a:p>
        </p:txBody>
      </p:sp>
      <p:sp>
        <p:nvSpPr>
          <p:cNvPr id="33795" name="Rectangle 3"/>
          <p:cNvSpPr>
            <a:spLocks noGrp="1" noChangeArrowheads="1"/>
          </p:cNvSpPr>
          <p:nvPr>
            <p:ph type="ctrTitle"/>
          </p:nvPr>
        </p:nvSpPr>
        <p:spPr>
          <a:xfrm>
            <a:off x="1371600" y="1511300"/>
            <a:ext cx="6400800" cy="2273300"/>
          </a:xfrm>
          <a:effectLst>
            <a:outerShdw dist="45791" dir="2021404" algn="ctr" rotWithShape="0">
              <a:schemeClr val="bg2"/>
            </a:outerShdw>
          </a:effectLst>
          <a:extLst>
            <a:ext uri="{909E8E84-426E-40DD-AFC4-6F175D3DCCD1}"/>
          </a:extLst>
        </p:spPr>
        <p:txBody>
          <a:bodyPr/>
          <a:lstStyle>
            <a:lvl1pPr>
              <a:defRPr>
                <a:solidFill>
                  <a:schemeClr val="tx2"/>
                </a:solidFill>
                <a:effectLst>
                  <a:outerShdw blurRad="38100" dist="38100" dir="2700000" algn="tl">
                    <a:srgbClr val="C0C0C0"/>
                  </a:outerShdw>
                </a:effectLst>
              </a:defRPr>
            </a:lvl1pPr>
          </a:lstStyle>
          <a:p>
            <a:pPr lvl="0"/>
            <a:r>
              <a:rPr lang="en-US" noProof="0" smtClean="0"/>
              <a:t>Click to edit Master title style</a:t>
            </a:r>
          </a:p>
        </p:txBody>
      </p:sp>
      <p:sp>
        <p:nvSpPr>
          <p:cNvPr id="33796" name="Rectangle 4"/>
          <p:cNvSpPr>
            <a:spLocks noGrp="1" noChangeArrowheads="1"/>
          </p:cNvSpPr>
          <p:nvPr>
            <p:ph type="subTitle" idx="1"/>
          </p:nvPr>
        </p:nvSpPr>
        <p:spPr>
          <a:xfrm>
            <a:off x="1549400" y="4051300"/>
            <a:ext cx="6032500" cy="1003300"/>
          </a:xfrm>
        </p:spPr>
        <p:txBody>
          <a:bodyPr/>
          <a:lstStyle>
            <a:lvl1pPr marL="0" indent="0" algn="ctr">
              <a:buFontTx/>
              <a:buNone/>
              <a:defRPr sz="2800">
                <a:effectLst>
                  <a:outerShdw blurRad="38100" dist="38100" dir="2700000" algn="tl">
                    <a:srgbClr val="C0C0C0"/>
                  </a:outerShdw>
                </a:effectLst>
              </a:defRPr>
            </a:lvl1pPr>
          </a:lstStyle>
          <a:p>
            <a:pPr lvl="0"/>
            <a:r>
              <a:rPr lang="en-US" noProof="0" smtClean="0"/>
              <a:t>Click to edit Master subtitle style</a:t>
            </a:r>
          </a:p>
        </p:txBody>
      </p:sp>
      <p:sp>
        <p:nvSpPr>
          <p:cNvPr id="27" name="Rectangle 5"/>
          <p:cNvSpPr>
            <a:spLocks noGrp="1" noChangeArrowheads="1"/>
          </p:cNvSpPr>
          <p:nvPr>
            <p:ph type="dt" sz="half" idx="10"/>
          </p:nvPr>
        </p:nvSpPr>
        <p:spPr>
          <a:xfrm>
            <a:off x="685800" y="6248400"/>
            <a:ext cx="1905000" cy="457200"/>
          </a:xfrm>
        </p:spPr>
        <p:txBody>
          <a:bodyPr/>
          <a:lstStyle>
            <a:lvl1pPr>
              <a:defRPr/>
            </a:lvl1pPr>
          </a:lstStyle>
          <a:p>
            <a:pPr>
              <a:defRPr/>
            </a:pPr>
            <a:endParaRPr lang="en-US"/>
          </a:p>
        </p:txBody>
      </p:sp>
      <p:sp>
        <p:nvSpPr>
          <p:cNvPr id="28" name="Rectangle 6"/>
          <p:cNvSpPr>
            <a:spLocks noGrp="1" noChangeArrowheads="1"/>
          </p:cNvSpPr>
          <p:nvPr>
            <p:ph type="ftr" sz="quarter" idx="11"/>
          </p:nvPr>
        </p:nvSpPr>
        <p:spPr>
          <a:xfrm>
            <a:off x="3124200" y="6248400"/>
            <a:ext cx="2895600" cy="457200"/>
          </a:xfrm>
        </p:spPr>
        <p:txBody>
          <a:bodyPr/>
          <a:lstStyle>
            <a:lvl1pPr>
              <a:defRPr/>
            </a:lvl1pPr>
          </a:lstStyle>
          <a:p>
            <a:pPr>
              <a:defRPr/>
            </a:pPr>
            <a:endParaRPr lang="en-US"/>
          </a:p>
        </p:txBody>
      </p:sp>
      <p:sp>
        <p:nvSpPr>
          <p:cNvPr id="29" name="Rectangle 7"/>
          <p:cNvSpPr>
            <a:spLocks noGrp="1" noChangeArrowheads="1"/>
          </p:cNvSpPr>
          <p:nvPr>
            <p:ph type="sldNum" sz="quarter" idx="12"/>
          </p:nvPr>
        </p:nvSpPr>
        <p:spPr>
          <a:xfrm>
            <a:off x="6553200" y="6248400"/>
            <a:ext cx="1905000" cy="457200"/>
          </a:xfrm>
        </p:spPr>
        <p:txBody>
          <a:bodyPr/>
          <a:lstStyle>
            <a:lvl1pPr>
              <a:defRPr/>
            </a:lvl1pPr>
          </a:lstStyle>
          <a:p>
            <a:pPr>
              <a:defRPr/>
            </a:pPr>
            <a:fld id="{2C94C0BF-2FDA-4C20-8B69-C61484F900E3}"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en-US"/>
          </a:p>
        </p:txBody>
      </p:sp>
      <p:sp>
        <p:nvSpPr>
          <p:cNvPr id="6" name="Rectangle 7"/>
          <p:cNvSpPr>
            <a:spLocks noGrp="1" noChangeArrowheads="1"/>
          </p:cNvSpPr>
          <p:nvPr>
            <p:ph type="sldNum" sz="quarter" idx="12"/>
          </p:nvPr>
        </p:nvSpPr>
        <p:spPr>
          <a:ln/>
        </p:spPr>
        <p:txBody>
          <a:bodyPr/>
          <a:lstStyle>
            <a:lvl1pPr>
              <a:defRPr/>
            </a:lvl1pPr>
          </a:lstStyle>
          <a:p>
            <a:pPr>
              <a:defRPr/>
            </a:pPr>
            <a:fld id="{B1EA0508-4650-46E9-8A7A-1AF38DF4D6D7}"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57950" y="152400"/>
            <a:ext cx="1924050" cy="5334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152400"/>
            <a:ext cx="5619750" cy="5334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en-US"/>
          </a:p>
        </p:txBody>
      </p:sp>
      <p:sp>
        <p:nvSpPr>
          <p:cNvPr id="6" name="Rectangle 7"/>
          <p:cNvSpPr>
            <a:spLocks noGrp="1" noChangeArrowheads="1"/>
          </p:cNvSpPr>
          <p:nvPr>
            <p:ph type="sldNum" sz="quarter" idx="12"/>
          </p:nvPr>
        </p:nvSpPr>
        <p:spPr>
          <a:ln/>
        </p:spPr>
        <p:txBody>
          <a:bodyPr/>
          <a:lstStyle>
            <a:lvl1pPr>
              <a:defRPr/>
            </a:lvl1pPr>
          </a:lstStyle>
          <a:p>
            <a:pPr>
              <a:defRPr/>
            </a:pPr>
            <a:fld id="{47FE490F-ACC9-491C-B3F3-3700E2F04FD8}"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152400"/>
            <a:ext cx="7696200" cy="5334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5"/>
          <p:cNvSpPr>
            <a:spLocks noGrp="1" noChangeArrowheads="1"/>
          </p:cNvSpPr>
          <p:nvPr>
            <p:ph type="dt" sz="half" idx="10"/>
          </p:nvPr>
        </p:nvSpPr>
        <p:spPr>
          <a:ln/>
        </p:spPr>
        <p:txBody>
          <a:bodyPr/>
          <a:lstStyle>
            <a:lvl1pPr>
              <a:defRPr/>
            </a:lvl1pPr>
          </a:lstStyle>
          <a:p>
            <a:pPr>
              <a:defRPr/>
            </a:pPr>
            <a:endParaRPr lang="en-US"/>
          </a:p>
        </p:txBody>
      </p:sp>
      <p:sp>
        <p:nvSpPr>
          <p:cNvPr id="4" name="Rectangle 6"/>
          <p:cNvSpPr>
            <a:spLocks noGrp="1" noChangeArrowheads="1"/>
          </p:cNvSpPr>
          <p:nvPr>
            <p:ph type="ftr" sz="quarter" idx="11"/>
          </p:nvPr>
        </p:nvSpPr>
        <p:spPr>
          <a:ln/>
        </p:spPr>
        <p:txBody>
          <a:bodyPr/>
          <a:lstStyle>
            <a:lvl1pPr>
              <a:defRPr/>
            </a:lvl1pPr>
          </a:lstStyle>
          <a:p>
            <a:pPr>
              <a:defRPr/>
            </a:pPr>
            <a:endParaRPr lang="en-US"/>
          </a:p>
        </p:txBody>
      </p:sp>
      <p:sp>
        <p:nvSpPr>
          <p:cNvPr id="5" name="Rectangle 7"/>
          <p:cNvSpPr>
            <a:spLocks noGrp="1" noChangeArrowheads="1"/>
          </p:cNvSpPr>
          <p:nvPr>
            <p:ph type="sldNum" sz="quarter" idx="12"/>
          </p:nvPr>
        </p:nvSpPr>
        <p:spPr>
          <a:ln/>
        </p:spPr>
        <p:txBody>
          <a:bodyPr/>
          <a:lstStyle>
            <a:lvl1pPr>
              <a:defRPr/>
            </a:lvl1pPr>
          </a:lstStyle>
          <a:p>
            <a:pPr>
              <a:defRPr/>
            </a:pPr>
            <a:fld id="{2CFEBFAC-4A0D-4702-A485-025A0E36DD10}"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en-US"/>
          </a:p>
        </p:txBody>
      </p:sp>
      <p:sp>
        <p:nvSpPr>
          <p:cNvPr id="6" name="Rectangle 7"/>
          <p:cNvSpPr>
            <a:spLocks noGrp="1" noChangeArrowheads="1"/>
          </p:cNvSpPr>
          <p:nvPr>
            <p:ph type="sldNum" sz="quarter" idx="12"/>
          </p:nvPr>
        </p:nvSpPr>
        <p:spPr>
          <a:ln/>
        </p:spPr>
        <p:txBody>
          <a:bodyPr/>
          <a:lstStyle>
            <a:lvl1pPr>
              <a:defRPr/>
            </a:lvl1pPr>
          </a:lstStyle>
          <a:p>
            <a:pPr>
              <a:defRPr/>
            </a:pPr>
            <a:fld id="{8859EE4F-37DE-4EE7-9FE6-F56B67542087}"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en-US"/>
          </a:p>
        </p:txBody>
      </p:sp>
      <p:sp>
        <p:nvSpPr>
          <p:cNvPr id="6" name="Rectangle 7"/>
          <p:cNvSpPr>
            <a:spLocks noGrp="1" noChangeArrowheads="1"/>
          </p:cNvSpPr>
          <p:nvPr>
            <p:ph type="sldNum" sz="quarter" idx="12"/>
          </p:nvPr>
        </p:nvSpPr>
        <p:spPr>
          <a:ln/>
        </p:spPr>
        <p:txBody>
          <a:bodyPr/>
          <a:lstStyle>
            <a:lvl1pPr>
              <a:defRPr/>
            </a:lvl1pPr>
          </a:lstStyle>
          <a:p>
            <a:pPr>
              <a:defRPr/>
            </a:pPr>
            <a:fld id="{31E8B598-8C9C-403E-BC7E-7D481E491E57}"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828800"/>
            <a:ext cx="3771900" cy="3657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828800"/>
            <a:ext cx="3771900" cy="3657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ftr" sz="quarter" idx="11"/>
          </p:nvPr>
        </p:nvSpPr>
        <p:spPr>
          <a:ln/>
        </p:spPr>
        <p:txBody>
          <a:bodyPr/>
          <a:lstStyle>
            <a:lvl1pPr>
              <a:defRPr/>
            </a:lvl1pPr>
          </a:lstStyle>
          <a:p>
            <a:pPr>
              <a:defRPr/>
            </a:pPr>
            <a:endParaRPr lang="en-US"/>
          </a:p>
        </p:txBody>
      </p:sp>
      <p:sp>
        <p:nvSpPr>
          <p:cNvPr id="7" name="Rectangle 7"/>
          <p:cNvSpPr>
            <a:spLocks noGrp="1" noChangeArrowheads="1"/>
          </p:cNvSpPr>
          <p:nvPr>
            <p:ph type="sldNum" sz="quarter" idx="12"/>
          </p:nvPr>
        </p:nvSpPr>
        <p:spPr>
          <a:ln/>
        </p:spPr>
        <p:txBody>
          <a:bodyPr/>
          <a:lstStyle>
            <a:lvl1pPr>
              <a:defRPr/>
            </a:lvl1pPr>
          </a:lstStyle>
          <a:p>
            <a:pPr>
              <a:defRPr/>
            </a:pPr>
            <a:fld id="{8810247A-5873-4C60-A298-31BCE159BFD2}"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dt" sz="half" idx="10"/>
          </p:nvPr>
        </p:nvSpPr>
        <p:spPr>
          <a:ln/>
        </p:spPr>
        <p:txBody>
          <a:bodyPr/>
          <a:lstStyle>
            <a:lvl1pPr>
              <a:defRPr/>
            </a:lvl1pPr>
          </a:lstStyle>
          <a:p>
            <a:pPr>
              <a:defRPr/>
            </a:pPr>
            <a:endParaRPr lang="en-US"/>
          </a:p>
        </p:txBody>
      </p:sp>
      <p:sp>
        <p:nvSpPr>
          <p:cNvPr id="8" name="Rectangle 6"/>
          <p:cNvSpPr>
            <a:spLocks noGrp="1" noChangeArrowheads="1"/>
          </p:cNvSpPr>
          <p:nvPr>
            <p:ph type="ftr" sz="quarter" idx="11"/>
          </p:nvPr>
        </p:nvSpPr>
        <p:spPr>
          <a:ln/>
        </p:spPr>
        <p:txBody>
          <a:bodyPr/>
          <a:lstStyle>
            <a:lvl1pPr>
              <a:defRPr/>
            </a:lvl1pPr>
          </a:lstStyle>
          <a:p>
            <a:pPr>
              <a:defRPr/>
            </a:pPr>
            <a:endParaRPr lang="en-US"/>
          </a:p>
        </p:txBody>
      </p:sp>
      <p:sp>
        <p:nvSpPr>
          <p:cNvPr id="9" name="Rectangle 7"/>
          <p:cNvSpPr>
            <a:spLocks noGrp="1" noChangeArrowheads="1"/>
          </p:cNvSpPr>
          <p:nvPr>
            <p:ph type="sldNum" sz="quarter" idx="12"/>
          </p:nvPr>
        </p:nvSpPr>
        <p:spPr>
          <a:ln/>
        </p:spPr>
        <p:txBody>
          <a:bodyPr/>
          <a:lstStyle>
            <a:lvl1pPr>
              <a:defRPr/>
            </a:lvl1pPr>
          </a:lstStyle>
          <a:p>
            <a:pPr>
              <a:defRPr/>
            </a:pPr>
            <a:fld id="{D8B8ED82-41A4-4367-AAC7-2AD41C6BD24B}"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dt" sz="half" idx="10"/>
          </p:nvPr>
        </p:nvSpPr>
        <p:spPr>
          <a:ln/>
        </p:spPr>
        <p:txBody>
          <a:bodyPr/>
          <a:lstStyle>
            <a:lvl1pPr>
              <a:defRPr/>
            </a:lvl1pPr>
          </a:lstStyle>
          <a:p>
            <a:pPr>
              <a:defRPr/>
            </a:pPr>
            <a:endParaRPr lang="en-US"/>
          </a:p>
        </p:txBody>
      </p:sp>
      <p:sp>
        <p:nvSpPr>
          <p:cNvPr id="4" name="Rectangle 6"/>
          <p:cNvSpPr>
            <a:spLocks noGrp="1" noChangeArrowheads="1"/>
          </p:cNvSpPr>
          <p:nvPr>
            <p:ph type="ftr" sz="quarter" idx="11"/>
          </p:nvPr>
        </p:nvSpPr>
        <p:spPr>
          <a:ln/>
        </p:spPr>
        <p:txBody>
          <a:bodyPr/>
          <a:lstStyle>
            <a:lvl1pPr>
              <a:defRPr/>
            </a:lvl1pPr>
          </a:lstStyle>
          <a:p>
            <a:pPr>
              <a:defRPr/>
            </a:pPr>
            <a:endParaRPr lang="en-US"/>
          </a:p>
        </p:txBody>
      </p:sp>
      <p:sp>
        <p:nvSpPr>
          <p:cNvPr id="5" name="Rectangle 7"/>
          <p:cNvSpPr>
            <a:spLocks noGrp="1" noChangeArrowheads="1"/>
          </p:cNvSpPr>
          <p:nvPr>
            <p:ph type="sldNum" sz="quarter" idx="12"/>
          </p:nvPr>
        </p:nvSpPr>
        <p:spPr>
          <a:ln/>
        </p:spPr>
        <p:txBody>
          <a:bodyPr/>
          <a:lstStyle>
            <a:lvl1pPr>
              <a:defRPr/>
            </a:lvl1pPr>
          </a:lstStyle>
          <a:p>
            <a:pPr>
              <a:defRPr/>
            </a:pPr>
            <a:fld id="{1A1D78E4-EC3A-4E84-A286-B8738FA8E512}"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ln/>
        </p:spPr>
        <p:txBody>
          <a:bodyPr/>
          <a:lstStyle>
            <a:lvl1pPr>
              <a:defRPr/>
            </a:lvl1pPr>
          </a:lstStyle>
          <a:p>
            <a:pPr>
              <a:defRPr/>
            </a:pPr>
            <a:endParaRPr lang="en-US"/>
          </a:p>
        </p:txBody>
      </p:sp>
      <p:sp>
        <p:nvSpPr>
          <p:cNvPr id="3" name="Rectangle 6"/>
          <p:cNvSpPr>
            <a:spLocks noGrp="1" noChangeArrowheads="1"/>
          </p:cNvSpPr>
          <p:nvPr>
            <p:ph type="ftr" sz="quarter" idx="11"/>
          </p:nvPr>
        </p:nvSpPr>
        <p:spPr>
          <a:ln/>
        </p:spPr>
        <p:txBody>
          <a:bodyPr/>
          <a:lstStyle>
            <a:lvl1pPr>
              <a:defRPr/>
            </a:lvl1pPr>
          </a:lstStyle>
          <a:p>
            <a:pPr>
              <a:defRPr/>
            </a:pPr>
            <a:endParaRPr lang="en-US"/>
          </a:p>
        </p:txBody>
      </p:sp>
      <p:sp>
        <p:nvSpPr>
          <p:cNvPr id="4" name="Rectangle 7"/>
          <p:cNvSpPr>
            <a:spLocks noGrp="1" noChangeArrowheads="1"/>
          </p:cNvSpPr>
          <p:nvPr>
            <p:ph type="sldNum" sz="quarter" idx="12"/>
          </p:nvPr>
        </p:nvSpPr>
        <p:spPr>
          <a:ln/>
        </p:spPr>
        <p:txBody>
          <a:bodyPr/>
          <a:lstStyle>
            <a:lvl1pPr>
              <a:defRPr/>
            </a:lvl1pPr>
          </a:lstStyle>
          <a:p>
            <a:pPr>
              <a:defRPr/>
            </a:pPr>
            <a:fld id="{E39038A5-2712-4404-8799-50C251A8F982}"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ftr" sz="quarter" idx="11"/>
          </p:nvPr>
        </p:nvSpPr>
        <p:spPr>
          <a:ln/>
        </p:spPr>
        <p:txBody>
          <a:bodyPr/>
          <a:lstStyle>
            <a:lvl1pPr>
              <a:defRPr/>
            </a:lvl1pPr>
          </a:lstStyle>
          <a:p>
            <a:pPr>
              <a:defRPr/>
            </a:pPr>
            <a:endParaRPr lang="en-US"/>
          </a:p>
        </p:txBody>
      </p:sp>
      <p:sp>
        <p:nvSpPr>
          <p:cNvPr id="7" name="Rectangle 7"/>
          <p:cNvSpPr>
            <a:spLocks noGrp="1" noChangeArrowheads="1"/>
          </p:cNvSpPr>
          <p:nvPr>
            <p:ph type="sldNum" sz="quarter" idx="12"/>
          </p:nvPr>
        </p:nvSpPr>
        <p:spPr>
          <a:ln/>
        </p:spPr>
        <p:txBody>
          <a:bodyPr/>
          <a:lstStyle>
            <a:lvl1pPr>
              <a:defRPr/>
            </a:lvl1pPr>
          </a:lstStyle>
          <a:p>
            <a:pPr>
              <a:defRPr/>
            </a:pPr>
            <a:fld id="{88EC54B1-BF89-479C-A0E6-C52320252ACE}"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ftr" sz="quarter" idx="11"/>
          </p:nvPr>
        </p:nvSpPr>
        <p:spPr>
          <a:ln/>
        </p:spPr>
        <p:txBody>
          <a:bodyPr/>
          <a:lstStyle>
            <a:lvl1pPr>
              <a:defRPr/>
            </a:lvl1pPr>
          </a:lstStyle>
          <a:p>
            <a:pPr>
              <a:defRPr/>
            </a:pPr>
            <a:endParaRPr lang="en-US"/>
          </a:p>
        </p:txBody>
      </p:sp>
      <p:sp>
        <p:nvSpPr>
          <p:cNvPr id="7" name="Rectangle 7"/>
          <p:cNvSpPr>
            <a:spLocks noGrp="1" noChangeArrowheads="1"/>
          </p:cNvSpPr>
          <p:nvPr>
            <p:ph type="sldNum" sz="quarter" idx="12"/>
          </p:nvPr>
        </p:nvSpPr>
        <p:spPr>
          <a:ln/>
        </p:spPr>
        <p:txBody>
          <a:bodyPr/>
          <a:lstStyle>
            <a:lvl1pPr>
              <a:defRPr/>
            </a:lvl1pPr>
          </a:lstStyle>
          <a:p>
            <a:pPr>
              <a:defRPr/>
            </a:pPr>
            <a:fld id="{9DF83C20-B307-42D7-A48B-CC334127D901}"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Freeform 2"/>
          <p:cNvSpPr>
            <a:spLocks/>
          </p:cNvSpPr>
          <p:nvPr/>
        </p:nvSpPr>
        <p:spPr bwMode="auto">
          <a:xfrm rot="-3172564">
            <a:off x="7777957" y="-15081"/>
            <a:ext cx="1162050" cy="2084387"/>
          </a:xfrm>
          <a:custGeom>
            <a:avLst/>
            <a:gdLst>
              <a:gd name="T0" fmla="*/ 465160249 w 2903"/>
              <a:gd name="T1" fmla="*/ 138463012 h 3686"/>
              <a:gd name="T2" fmla="*/ 411001033 w 2903"/>
              <a:gd name="T3" fmla="*/ 25582090 h 3686"/>
              <a:gd name="T4" fmla="*/ 359085058 w 2903"/>
              <a:gd name="T5" fmla="*/ 0 h 3686"/>
              <a:gd name="T6" fmla="*/ 17625693 w 2903"/>
              <a:gd name="T7" fmla="*/ 898890480 h 3686"/>
              <a:gd name="T8" fmla="*/ 17625693 w 2903"/>
              <a:gd name="T9" fmla="*/ 1032237527 h 3686"/>
              <a:gd name="T10" fmla="*/ 0 w 2903"/>
              <a:gd name="T11" fmla="*/ 1161107043 h 3686"/>
              <a:gd name="T12" fmla="*/ 11536839 w 2903"/>
              <a:gd name="T13" fmla="*/ 1178694836 h 3686"/>
              <a:gd name="T14" fmla="*/ 70663288 w 2903"/>
              <a:gd name="T15" fmla="*/ 1072849144 h 3686"/>
              <a:gd name="T16" fmla="*/ 118573533 w 2903"/>
              <a:gd name="T17" fmla="*/ 1032237527 h 3686"/>
              <a:gd name="T18" fmla="*/ 465160249 w 2903"/>
              <a:gd name="T19" fmla="*/ 138463012 h 3686"/>
              <a:gd name="T20" fmla="*/ 465160249 w 2903"/>
              <a:gd name="T21" fmla="*/ 138463012 h 368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903" h="3686">
                <a:moveTo>
                  <a:pt x="2903" y="433"/>
                </a:moveTo>
                <a:lnTo>
                  <a:pt x="2565" y="80"/>
                </a:lnTo>
                <a:lnTo>
                  <a:pt x="2241" y="0"/>
                </a:lnTo>
                <a:lnTo>
                  <a:pt x="110" y="2811"/>
                </a:lnTo>
                <a:lnTo>
                  <a:pt x="110" y="3228"/>
                </a:lnTo>
                <a:lnTo>
                  <a:pt x="0" y="3631"/>
                </a:lnTo>
                <a:lnTo>
                  <a:pt x="72" y="3686"/>
                </a:lnTo>
                <a:lnTo>
                  <a:pt x="441" y="3355"/>
                </a:lnTo>
                <a:lnTo>
                  <a:pt x="740" y="3228"/>
                </a:lnTo>
                <a:lnTo>
                  <a:pt x="2903" y="433"/>
                </a:lnTo>
                <a:close/>
              </a:path>
            </a:pathLst>
          </a:custGeom>
          <a:solidFill>
            <a:srgbClr val="FFFFFF"/>
          </a:solidFill>
          <a:ln w="9525">
            <a:noFill/>
            <a:round/>
            <a:headEnd/>
            <a:tailEnd/>
          </a:ln>
        </p:spPr>
        <p:txBody>
          <a:bodyPr/>
          <a:lstStyle/>
          <a:p>
            <a:pPr>
              <a:defRPr/>
            </a:pPr>
            <a:endParaRPr lang="en-US"/>
          </a:p>
        </p:txBody>
      </p:sp>
      <p:sp>
        <p:nvSpPr>
          <p:cNvPr id="1027" name="Rectangle 3"/>
          <p:cNvSpPr>
            <a:spLocks noGrp="1" noChangeArrowheads="1"/>
          </p:cNvSpPr>
          <p:nvPr>
            <p:ph type="title"/>
          </p:nvPr>
        </p:nvSpPr>
        <p:spPr bwMode="auto">
          <a:xfrm>
            <a:off x="685800" y="152400"/>
            <a:ext cx="6870700" cy="1600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28" name="Rectangle 4"/>
          <p:cNvSpPr>
            <a:spLocks noGrp="1" noChangeArrowheads="1"/>
          </p:cNvSpPr>
          <p:nvPr>
            <p:ph type="body" idx="1"/>
          </p:nvPr>
        </p:nvSpPr>
        <p:spPr bwMode="auto">
          <a:xfrm>
            <a:off x="685800" y="1828800"/>
            <a:ext cx="7696200" cy="3657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2773" name="Rectangle 5"/>
          <p:cNvSpPr>
            <a:spLocks noGrp="1" noChangeArrowheads="1"/>
          </p:cNvSpPr>
          <p:nvPr>
            <p:ph type="dt" sz="half" idx="2"/>
          </p:nvPr>
        </p:nvSpPr>
        <p:spPr bwMode="auto">
          <a:xfrm>
            <a:off x="1371600" y="6248400"/>
            <a:ext cx="1905000" cy="457200"/>
          </a:xfrm>
          <a:prstGeom prst="rect">
            <a:avLst/>
          </a:prstGeom>
          <a:noFill/>
          <a:ln>
            <a:noFill/>
          </a:ln>
          <a:extLst>
            <a:ext uri="{909E8E84-426E-40DD-AFC4-6F175D3DCCD1}"/>
            <a:ext uri="{91240B29-F687-4F45-9708-019B960494DF}"/>
          </a:extLst>
        </p:spPr>
        <p:txBody>
          <a:bodyPr vert="horz" wrap="square" lIns="91440" tIns="45720" rIns="91440" bIns="45720" numCol="1" anchor="t" anchorCtr="0" compatLnSpc="1">
            <a:prstTxWarp prst="textNoShape">
              <a:avLst/>
            </a:prstTxWarp>
          </a:bodyPr>
          <a:lstStyle>
            <a:lvl1pPr eaLnBrk="1" hangingPunct="1">
              <a:defRPr sz="1400">
                <a:latin typeface=".VnTime" pitchFamily="34" charset="0"/>
              </a:defRPr>
            </a:lvl1pPr>
          </a:lstStyle>
          <a:p>
            <a:pPr>
              <a:defRPr/>
            </a:pPr>
            <a:endParaRPr lang="en-US"/>
          </a:p>
        </p:txBody>
      </p:sp>
      <p:sp>
        <p:nvSpPr>
          <p:cNvPr id="32774" name="Rectangle 6"/>
          <p:cNvSpPr>
            <a:spLocks noGrp="1" noChangeArrowheads="1"/>
          </p:cNvSpPr>
          <p:nvPr>
            <p:ph type="ftr" sz="quarter" idx="3"/>
          </p:nvPr>
        </p:nvSpPr>
        <p:spPr bwMode="auto">
          <a:xfrm>
            <a:off x="3556000" y="6248400"/>
            <a:ext cx="2895600" cy="457200"/>
          </a:xfrm>
          <a:prstGeom prst="rect">
            <a:avLst/>
          </a:prstGeom>
          <a:noFill/>
          <a:ln>
            <a:noFill/>
          </a:ln>
          <a:extLst>
            <a:ext uri="{909E8E84-426E-40DD-AFC4-6F175D3DCCD1}"/>
            <a:ext uri="{91240B29-F687-4F45-9708-019B960494DF}"/>
          </a:extLst>
        </p:spPr>
        <p:txBody>
          <a:bodyPr vert="horz" wrap="square" lIns="91440" tIns="45720" rIns="91440" bIns="45720" numCol="1" anchor="t" anchorCtr="0" compatLnSpc="1">
            <a:prstTxWarp prst="textNoShape">
              <a:avLst/>
            </a:prstTxWarp>
          </a:bodyPr>
          <a:lstStyle>
            <a:lvl1pPr algn="ctr" eaLnBrk="1" hangingPunct="1">
              <a:defRPr sz="1400">
                <a:latin typeface=".VnTime" pitchFamily="34" charset="0"/>
              </a:defRPr>
            </a:lvl1pPr>
          </a:lstStyle>
          <a:p>
            <a:pPr>
              <a:defRPr/>
            </a:pPr>
            <a:endParaRPr lang="en-US"/>
          </a:p>
        </p:txBody>
      </p:sp>
      <p:sp>
        <p:nvSpPr>
          <p:cNvPr id="32775" name="Rectangle 7"/>
          <p:cNvSpPr>
            <a:spLocks noGrp="1" noChangeArrowheads="1"/>
          </p:cNvSpPr>
          <p:nvPr>
            <p:ph type="sldNum" sz="quarter" idx="4"/>
          </p:nvPr>
        </p:nvSpPr>
        <p:spPr bwMode="auto">
          <a:xfrm>
            <a:off x="6718300" y="6248400"/>
            <a:ext cx="1905000" cy="457200"/>
          </a:xfrm>
          <a:prstGeom prst="rect">
            <a:avLst/>
          </a:prstGeom>
          <a:noFill/>
          <a:ln>
            <a:noFill/>
          </a:ln>
          <a:extLst>
            <a:ext uri="{909E8E84-426E-40DD-AFC4-6F175D3DCCD1}"/>
            <a:ext uri="{91240B29-F687-4F45-9708-019B960494DF}"/>
          </a:extLst>
        </p:spPr>
        <p:txBody>
          <a:bodyPr vert="horz" wrap="square" lIns="91440" tIns="45720" rIns="91440" bIns="45720" numCol="1" anchor="t" anchorCtr="0" compatLnSpc="1">
            <a:prstTxWarp prst="textNoShape">
              <a:avLst/>
            </a:prstTxWarp>
          </a:bodyPr>
          <a:lstStyle>
            <a:lvl1pPr algn="r" eaLnBrk="1" hangingPunct="1">
              <a:defRPr sz="1400">
                <a:latin typeface=".VnTime" pitchFamily="34" charset="0"/>
              </a:defRPr>
            </a:lvl1pPr>
          </a:lstStyle>
          <a:p>
            <a:pPr>
              <a:defRPr/>
            </a:pPr>
            <a:fld id="{62DFBE11-4630-4CD9-B9EE-22A64B632774}" type="slidenum">
              <a:rPr lang="en-US"/>
              <a:pPr>
                <a:defRPr/>
              </a:pPr>
              <a:t>‹#›</a:t>
            </a:fld>
            <a:endParaRPr lang="en-US"/>
          </a:p>
        </p:txBody>
      </p:sp>
      <p:sp>
        <p:nvSpPr>
          <p:cNvPr id="1032" name="Freeform 8"/>
          <p:cNvSpPr>
            <a:spLocks/>
          </p:cNvSpPr>
          <p:nvPr/>
        </p:nvSpPr>
        <p:spPr bwMode="auto">
          <a:xfrm rot="-3172564">
            <a:off x="7865269" y="24607"/>
            <a:ext cx="1165225" cy="2097087"/>
          </a:xfrm>
          <a:custGeom>
            <a:avLst/>
            <a:gdLst>
              <a:gd name="T0" fmla="*/ 367400126 w 2911"/>
              <a:gd name="T1" fmla="*/ 0 h 3703"/>
              <a:gd name="T2" fmla="*/ 20829548 w 2911"/>
              <a:gd name="T3" fmla="*/ 909239838 h 3703"/>
              <a:gd name="T4" fmla="*/ 20989661 w 2911"/>
              <a:gd name="T5" fmla="*/ 1026623476 h 3703"/>
              <a:gd name="T6" fmla="*/ 0 w 2911"/>
              <a:gd name="T7" fmla="*/ 1165174497 h 3703"/>
              <a:gd name="T8" fmla="*/ 8011272 w 2911"/>
              <a:gd name="T9" fmla="*/ 1187624598 h 3703"/>
              <a:gd name="T10" fmla="*/ 67615873 w 2911"/>
              <a:gd name="T11" fmla="*/ 1075051858 h 3703"/>
              <a:gd name="T12" fmla="*/ 122252957 w 2911"/>
              <a:gd name="T13" fmla="*/ 1032717091 h 3703"/>
              <a:gd name="T14" fmla="*/ 466420234 w 2911"/>
              <a:gd name="T15" fmla="*/ 137267738 h 3703"/>
              <a:gd name="T16" fmla="*/ 414827305 w 2911"/>
              <a:gd name="T17" fmla="*/ 30789179 h 3703"/>
              <a:gd name="T18" fmla="*/ 367400126 w 2911"/>
              <a:gd name="T19" fmla="*/ 0 h 3703"/>
              <a:gd name="T20" fmla="*/ 367400126 w 2911"/>
              <a:gd name="T21" fmla="*/ 0 h 37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911" h="3703">
                <a:moveTo>
                  <a:pt x="2293" y="0"/>
                </a:moveTo>
                <a:lnTo>
                  <a:pt x="130" y="2835"/>
                </a:lnTo>
                <a:lnTo>
                  <a:pt x="131" y="3201"/>
                </a:lnTo>
                <a:lnTo>
                  <a:pt x="0" y="3633"/>
                </a:lnTo>
                <a:lnTo>
                  <a:pt x="50" y="3703"/>
                </a:lnTo>
                <a:lnTo>
                  <a:pt x="422" y="3352"/>
                </a:lnTo>
                <a:lnTo>
                  <a:pt x="763" y="3220"/>
                </a:lnTo>
                <a:lnTo>
                  <a:pt x="2911" y="428"/>
                </a:lnTo>
                <a:lnTo>
                  <a:pt x="2589" y="96"/>
                </a:lnTo>
                <a:lnTo>
                  <a:pt x="2293" y="0"/>
                </a:lnTo>
                <a:close/>
              </a:path>
            </a:pathLst>
          </a:custGeom>
          <a:solidFill>
            <a:schemeClr val="folHlink"/>
          </a:solidFill>
          <a:ln w="9525">
            <a:noFill/>
            <a:round/>
            <a:headEnd/>
            <a:tailEnd/>
          </a:ln>
        </p:spPr>
        <p:txBody>
          <a:bodyPr/>
          <a:lstStyle/>
          <a:p>
            <a:pPr>
              <a:defRPr/>
            </a:pPr>
            <a:endParaRPr lang="en-US"/>
          </a:p>
        </p:txBody>
      </p:sp>
      <p:sp>
        <p:nvSpPr>
          <p:cNvPr id="1033" name="Freeform 9"/>
          <p:cNvSpPr>
            <a:spLocks/>
          </p:cNvSpPr>
          <p:nvPr/>
        </p:nvSpPr>
        <p:spPr bwMode="auto">
          <a:xfrm rot="-3172564">
            <a:off x="7831138" y="192088"/>
            <a:ext cx="1025525" cy="1571625"/>
          </a:xfrm>
          <a:custGeom>
            <a:avLst/>
            <a:gdLst>
              <a:gd name="T0" fmla="*/ 0 w 2561"/>
              <a:gd name="T1" fmla="*/ 795925910 h 2777"/>
              <a:gd name="T2" fmla="*/ 69271991 w 2561"/>
              <a:gd name="T3" fmla="*/ 817705678 h 2777"/>
              <a:gd name="T4" fmla="*/ 118018666 w 2561"/>
              <a:gd name="T5" fmla="*/ 889450897 h 2777"/>
              <a:gd name="T6" fmla="*/ 410660494 w 2561"/>
              <a:gd name="T7" fmla="*/ 127796260 h 2777"/>
              <a:gd name="T8" fmla="*/ 339624568 w 2561"/>
              <a:gd name="T9" fmla="*/ 26263738 h 2777"/>
              <a:gd name="T10" fmla="*/ 304347469 w 2561"/>
              <a:gd name="T11" fmla="*/ 0 h 2777"/>
              <a:gd name="T12" fmla="*/ 0 w 2561"/>
              <a:gd name="T13" fmla="*/ 795925910 h 2777"/>
              <a:gd name="T14" fmla="*/ 0 w 2561"/>
              <a:gd name="T15" fmla="*/ 795925910 h 277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61" h="2777">
                <a:moveTo>
                  <a:pt x="0" y="2485"/>
                </a:moveTo>
                <a:lnTo>
                  <a:pt x="432" y="2553"/>
                </a:lnTo>
                <a:lnTo>
                  <a:pt x="736" y="2777"/>
                </a:lnTo>
                <a:lnTo>
                  <a:pt x="2561" y="399"/>
                </a:lnTo>
                <a:lnTo>
                  <a:pt x="2118" y="82"/>
                </a:lnTo>
                <a:lnTo>
                  <a:pt x="1898" y="0"/>
                </a:lnTo>
                <a:lnTo>
                  <a:pt x="0" y="2485"/>
                </a:lnTo>
                <a:close/>
              </a:path>
            </a:pathLst>
          </a:custGeom>
          <a:solidFill>
            <a:schemeClr val="bg2"/>
          </a:solidFill>
          <a:ln w="9525">
            <a:noFill/>
            <a:round/>
            <a:headEnd/>
            <a:tailEnd/>
          </a:ln>
        </p:spPr>
        <p:txBody>
          <a:bodyPr/>
          <a:lstStyle/>
          <a:p>
            <a:pPr>
              <a:defRPr/>
            </a:pPr>
            <a:endParaRPr lang="en-US"/>
          </a:p>
        </p:txBody>
      </p:sp>
      <p:grpSp>
        <p:nvGrpSpPr>
          <p:cNvPr id="1034" name="Group 10"/>
          <p:cNvGrpSpPr>
            <a:grpSpLocks/>
          </p:cNvGrpSpPr>
          <p:nvPr/>
        </p:nvGrpSpPr>
        <p:grpSpPr bwMode="auto">
          <a:xfrm>
            <a:off x="7938" y="5540375"/>
            <a:ext cx="1784350" cy="1246188"/>
            <a:chOff x="5" y="3490"/>
            <a:chExt cx="1124" cy="785"/>
          </a:xfrm>
        </p:grpSpPr>
        <p:sp>
          <p:nvSpPr>
            <p:cNvPr id="1051" name="Freeform 11"/>
            <p:cNvSpPr>
              <a:spLocks/>
            </p:cNvSpPr>
            <p:nvPr userDrawn="1"/>
          </p:nvSpPr>
          <p:spPr bwMode="auto">
            <a:xfrm>
              <a:off x="24" y="3505"/>
              <a:ext cx="1089" cy="649"/>
            </a:xfrm>
            <a:custGeom>
              <a:avLst/>
              <a:gdLst>
                <a:gd name="T0" fmla="*/ 397 w 2177"/>
                <a:gd name="T1" fmla="*/ 315 h 1298"/>
                <a:gd name="T2" fmla="*/ 355 w 2177"/>
                <a:gd name="T3" fmla="*/ 277 h 1298"/>
                <a:gd name="T4" fmla="*/ 333 w 2177"/>
                <a:gd name="T5" fmla="*/ 120 h 1298"/>
                <a:gd name="T6" fmla="*/ 535 w 2177"/>
                <a:gd name="T7" fmla="*/ 83 h 1298"/>
                <a:gd name="T8" fmla="*/ 545 w 2177"/>
                <a:gd name="T9" fmla="*/ 51 h 1298"/>
                <a:gd name="T10" fmla="*/ 525 w 2177"/>
                <a:gd name="T11" fmla="*/ 25 h 1298"/>
                <a:gd name="T12" fmla="*/ 319 w 2177"/>
                <a:gd name="T13" fmla="*/ 53 h 1298"/>
                <a:gd name="T14" fmla="*/ 305 w 2177"/>
                <a:gd name="T15" fmla="*/ 8 h 1298"/>
                <a:gd name="T16" fmla="*/ 272 w 2177"/>
                <a:gd name="T17" fmla="*/ 0 h 1298"/>
                <a:gd name="T18" fmla="*/ 240 w 2177"/>
                <a:gd name="T19" fmla="*/ 7 h 1298"/>
                <a:gd name="T20" fmla="*/ 222 w 2177"/>
                <a:gd name="T21" fmla="*/ 27 h 1298"/>
                <a:gd name="T22" fmla="*/ 235 w 2177"/>
                <a:gd name="T23" fmla="*/ 72 h 1298"/>
                <a:gd name="T24" fmla="*/ 165 w 2177"/>
                <a:gd name="T25" fmla="*/ 111 h 1298"/>
                <a:gd name="T26" fmla="*/ 246 w 2177"/>
                <a:gd name="T27" fmla="*/ 119 h 1298"/>
                <a:gd name="T28" fmla="*/ 278 w 2177"/>
                <a:gd name="T29" fmla="*/ 223 h 1298"/>
                <a:gd name="T30" fmla="*/ 36 w 2177"/>
                <a:gd name="T31" fmla="*/ 118 h 1298"/>
                <a:gd name="T32" fmla="*/ 12 w 2177"/>
                <a:gd name="T33" fmla="*/ 128 h 1298"/>
                <a:gd name="T34" fmla="*/ 0 w 2177"/>
                <a:gd name="T35" fmla="*/ 159 h 1298"/>
                <a:gd name="T36" fmla="*/ 14 w 2177"/>
                <a:gd name="T37" fmla="*/ 195 h 1298"/>
                <a:gd name="T38" fmla="*/ 285 w 2177"/>
                <a:gd name="T39" fmla="*/ 322 h 1298"/>
                <a:gd name="T40" fmla="*/ 345 w 2177"/>
                <a:gd name="T41" fmla="*/ 314 h 1298"/>
                <a:gd name="T42" fmla="*/ 393 w 2177"/>
                <a:gd name="T43" fmla="*/ 325 h 1298"/>
                <a:gd name="T44" fmla="*/ 397 w 2177"/>
                <a:gd name="T45" fmla="*/ 315 h 1298"/>
                <a:gd name="T46" fmla="*/ 397 w 2177"/>
                <a:gd name="T47" fmla="*/ 315 h 129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177" h="1298">
                  <a:moveTo>
                    <a:pt x="1587" y="1260"/>
                  </a:moveTo>
                  <a:lnTo>
                    <a:pt x="1420" y="1106"/>
                  </a:lnTo>
                  <a:lnTo>
                    <a:pt x="1331" y="477"/>
                  </a:lnTo>
                  <a:lnTo>
                    <a:pt x="2139" y="330"/>
                  </a:lnTo>
                  <a:lnTo>
                    <a:pt x="2177" y="203"/>
                  </a:lnTo>
                  <a:lnTo>
                    <a:pt x="2099" y="100"/>
                  </a:lnTo>
                  <a:lnTo>
                    <a:pt x="1276" y="211"/>
                  </a:lnTo>
                  <a:lnTo>
                    <a:pt x="1219" y="32"/>
                  </a:lnTo>
                  <a:lnTo>
                    <a:pt x="1085" y="0"/>
                  </a:lnTo>
                  <a:lnTo>
                    <a:pt x="958" y="28"/>
                  </a:lnTo>
                  <a:lnTo>
                    <a:pt x="888" y="106"/>
                  </a:lnTo>
                  <a:lnTo>
                    <a:pt x="937" y="285"/>
                  </a:lnTo>
                  <a:lnTo>
                    <a:pt x="660" y="441"/>
                  </a:lnTo>
                  <a:lnTo>
                    <a:pt x="983" y="473"/>
                  </a:lnTo>
                  <a:lnTo>
                    <a:pt x="1112" y="889"/>
                  </a:lnTo>
                  <a:lnTo>
                    <a:pt x="141" y="469"/>
                  </a:lnTo>
                  <a:lnTo>
                    <a:pt x="46" y="509"/>
                  </a:lnTo>
                  <a:lnTo>
                    <a:pt x="0" y="636"/>
                  </a:lnTo>
                  <a:lnTo>
                    <a:pt x="55" y="779"/>
                  </a:lnTo>
                  <a:lnTo>
                    <a:pt x="1139" y="1288"/>
                  </a:lnTo>
                  <a:lnTo>
                    <a:pt x="1378" y="1256"/>
                  </a:lnTo>
                  <a:lnTo>
                    <a:pt x="1570" y="1298"/>
                  </a:lnTo>
                  <a:lnTo>
                    <a:pt x="1587" y="1260"/>
                  </a:lnTo>
                  <a:close/>
                </a:path>
              </a:pathLst>
            </a:custGeom>
            <a:solidFill>
              <a:srgbClr val="F8F8F8"/>
            </a:solidFill>
            <a:ln w="9525">
              <a:noFill/>
              <a:round/>
              <a:headEnd/>
              <a:tailEnd/>
            </a:ln>
          </p:spPr>
          <p:txBody>
            <a:bodyPr/>
            <a:lstStyle/>
            <a:p>
              <a:pPr>
                <a:defRPr/>
              </a:pPr>
              <a:endParaRPr lang="en-US"/>
            </a:p>
          </p:txBody>
        </p:sp>
        <p:sp>
          <p:nvSpPr>
            <p:cNvPr id="1052" name="Freeform 12"/>
            <p:cNvSpPr>
              <a:spLocks/>
            </p:cNvSpPr>
            <p:nvPr userDrawn="1"/>
          </p:nvSpPr>
          <p:spPr bwMode="auto">
            <a:xfrm>
              <a:off x="1022" y="3582"/>
              <a:ext cx="71" cy="129"/>
            </a:xfrm>
            <a:custGeom>
              <a:avLst/>
              <a:gdLst>
                <a:gd name="T0" fmla="*/ 0 w 143"/>
                <a:gd name="T1" fmla="*/ 2 h 258"/>
                <a:gd name="T2" fmla="*/ 30 w 143"/>
                <a:gd name="T3" fmla="*/ 0 h 258"/>
                <a:gd name="T4" fmla="*/ 35 w 143"/>
                <a:gd name="T5" fmla="*/ 59 h 258"/>
                <a:gd name="T6" fmla="*/ 2 w 143"/>
                <a:gd name="T7" fmla="*/ 65 h 258"/>
                <a:gd name="T8" fmla="*/ 0 w 143"/>
                <a:gd name="T9" fmla="*/ 2 h 258"/>
                <a:gd name="T10" fmla="*/ 0 w 143"/>
                <a:gd name="T11" fmla="*/ 2 h 25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3" h="258">
                  <a:moveTo>
                    <a:pt x="0" y="7"/>
                  </a:moveTo>
                  <a:lnTo>
                    <a:pt x="120" y="0"/>
                  </a:lnTo>
                  <a:lnTo>
                    <a:pt x="143" y="233"/>
                  </a:lnTo>
                  <a:lnTo>
                    <a:pt x="8" y="258"/>
                  </a:lnTo>
                  <a:lnTo>
                    <a:pt x="0" y="7"/>
                  </a:lnTo>
                  <a:close/>
                </a:path>
              </a:pathLst>
            </a:custGeom>
            <a:solidFill>
              <a:schemeClr val="accent1"/>
            </a:solidFill>
            <a:ln w="9525">
              <a:noFill/>
              <a:round/>
              <a:headEnd/>
              <a:tailEnd/>
            </a:ln>
          </p:spPr>
          <p:txBody>
            <a:bodyPr/>
            <a:lstStyle/>
            <a:p>
              <a:pPr>
                <a:defRPr/>
              </a:pPr>
              <a:endParaRPr lang="en-US"/>
            </a:p>
          </p:txBody>
        </p:sp>
        <p:sp>
          <p:nvSpPr>
            <p:cNvPr id="1053" name="Freeform 13"/>
            <p:cNvSpPr>
              <a:spLocks/>
            </p:cNvSpPr>
            <p:nvPr userDrawn="1"/>
          </p:nvSpPr>
          <p:spPr bwMode="auto">
            <a:xfrm>
              <a:off x="20" y="3774"/>
              <a:ext cx="792" cy="410"/>
            </a:xfrm>
            <a:custGeom>
              <a:avLst/>
              <a:gdLst>
                <a:gd name="T0" fmla="*/ 34 w 1586"/>
                <a:gd name="T1" fmla="*/ 0 h 821"/>
                <a:gd name="T2" fmla="*/ 332 w 1586"/>
                <a:gd name="T3" fmla="*/ 129 h 821"/>
                <a:gd name="T4" fmla="*/ 356 w 1586"/>
                <a:gd name="T5" fmla="*/ 159 h 821"/>
                <a:gd name="T6" fmla="*/ 396 w 1586"/>
                <a:gd name="T7" fmla="*/ 198 h 821"/>
                <a:gd name="T8" fmla="*/ 391 w 1586"/>
                <a:gd name="T9" fmla="*/ 205 h 821"/>
                <a:gd name="T10" fmla="*/ 337 w 1586"/>
                <a:gd name="T11" fmla="*/ 196 h 821"/>
                <a:gd name="T12" fmla="*/ 286 w 1586"/>
                <a:gd name="T13" fmla="*/ 202 h 821"/>
                <a:gd name="T14" fmla="*/ 10 w 1586"/>
                <a:gd name="T15" fmla="*/ 74 h 821"/>
                <a:gd name="T16" fmla="*/ 0 w 1586"/>
                <a:gd name="T17" fmla="*/ 37 h 821"/>
                <a:gd name="T18" fmla="*/ 11 w 1586"/>
                <a:gd name="T19" fmla="*/ 8 h 821"/>
                <a:gd name="T20" fmla="*/ 34 w 1586"/>
                <a:gd name="T21" fmla="*/ 0 h 821"/>
                <a:gd name="T22" fmla="*/ 34 w 1586"/>
                <a:gd name="T23" fmla="*/ 0 h 8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close/>
                </a:path>
              </a:pathLst>
            </a:custGeom>
            <a:solidFill>
              <a:schemeClr val="tx2"/>
            </a:solidFill>
            <a:ln w="9525">
              <a:noFill/>
              <a:round/>
              <a:headEnd/>
              <a:tailEnd/>
            </a:ln>
          </p:spPr>
          <p:txBody>
            <a:bodyPr/>
            <a:lstStyle/>
            <a:p>
              <a:pPr>
                <a:defRPr/>
              </a:pPr>
              <a:endParaRPr lang="en-US"/>
            </a:p>
          </p:txBody>
        </p:sp>
        <p:sp>
          <p:nvSpPr>
            <p:cNvPr id="1054" name="Freeform 14"/>
            <p:cNvSpPr>
              <a:spLocks/>
            </p:cNvSpPr>
            <p:nvPr userDrawn="1"/>
          </p:nvSpPr>
          <p:spPr bwMode="auto">
            <a:xfrm>
              <a:off x="129" y="3808"/>
              <a:ext cx="525" cy="374"/>
            </a:xfrm>
            <a:custGeom>
              <a:avLst/>
              <a:gdLst>
                <a:gd name="T0" fmla="*/ 0 w 1049"/>
                <a:gd name="T1" fmla="*/ 82 h 747"/>
                <a:gd name="T2" fmla="*/ 231 w 1049"/>
                <a:gd name="T3" fmla="*/ 187 h 747"/>
                <a:gd name="T4" fmla="*/ 235 w 1049"/>
                <a:gd name="T5" fmla="*/ 134 h 747"/>
                <a:gd name="T6" fmla="*/ 263 w 1049"/>
                <a:gd name="T7" fmla="*/ 106 h 747"/>
                <a:gd name="T8" fmla="*/ 20 w 1049"/>
                <a:gd name="T9" fmla="*/ 0 h 747"/>
                <a:gd name="T10" fmla="*/ 0 w 1049"/>
                <a:gd name="T11" fmla="*/ 32 h 747"/>
                <a:gd name="T12" fmla="*/ 0 w 1049"/>
                <a:gd name="T13" fmla="*/ 82 h 747"/>
                <a:gd name="T14" fmla="*/ 0 w 1049"/>
                <a:gd name="T15" fmla="*/ 82 h 74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49" h="747">
                  <a:moveTo>
                    <a:pt x="0" y="325"/>
                  </a:moveTo>
                  <a:lnTo>
                    <a:pt x="922" y="747"/>
                  </a:lnTo>
                  <a:lnTo>
                    <a:pt x="939" y="534"/>
                  </a:lnTo>
                  <a:lnTo>
                    <a:pt x="1049" y="422"/>
                  </a:lnTo>
                  <a:lnTo>
                    <a:pt x="78" y="0"/>
                  </a:lnTo>
                  <a:lnTo>
                    <a:pt x="0" y="127"/>
                  </a:lnTo>
                  <a:lnTo>
                    <a:pt x="0" y="325"/>
                  </a:lnTo>
                  <a:close/>
                </a:path>
              </a:pathLst>
            </a:custGeom>
            <a:solidFill>
              <a:schemeClr val="bg2"/>
            </a:solidFill>
            <a:ln w="9525">
              <a:noFill/>
              <a:round/>
              <a:headEnd/>
              <a:tailEnd/>
            </a:ln>
          </p:spPr>
          <p:txBody>
            <a:bodyPr/>
            <a:lstStyle/>
            <a:p>
              <a:pPr>
                <a:defRPr/>
              </a:pPr>
              <a:endParaRPr lang="en-US"/>
            </a:p>
          </p:txBody>
        </p:sp>
        <p:sp>
          <p:nvSpPr>
            <p:cNvPr id="1055" name="Freeform 15"/>
            <p:cNvSpPr>
              <a:spLocks/>
            </p:cNvSpPr>
            <p:nvPr userDrawn="1"/>
          </p:nvSpPr>
          <p:spPr bwMode="auto">
            <a:xfrm>
              <a:off x="485" y="3532"/>
              <a:ext cx="135" cy="121"/>
            </a:xfrm>
            <a:custGeom>
              <a:avLst/>
              <a:gdLst>
                <a:gd name="T0" fmla="*/ 0 w 272"/>
                <a:gd name="T1" fmla="*/ 7 h 241"/>
                <a:gd name="T2" fmla="*/ 39 w 272"/>
                <a:gd name="T3" fmla="*/ 0 h 241"/>
                <a:gd name="T4" fmla="*/ 62 w 272"/>
                <a:gd name="T5" fmla="*/ 9 h 241"/>
                <a:gd name="T6" fmla="*/ 67 w 272"/>
                <a:gd name="T7" fmla="*/ 35 h 241"/>
                <a:gd name="T8" fmla="*/ 40 w 272"/>
                <a:gd name="T9" fmla="*/ 37 h 241"/>
                <a:gd name="T10" fmla="*/ 8 w 272"/>
                <a:gd name="T11" fmla="*/ 61 h 241"/>
                <a:gd name="T12" fmla="*/ 0 w 272"/>
                <a:gd name="T13" fmla="*/ 7 h 241"/>
                <a:gd name="T14" fmla="*/ 0 w 272"/>
                <a:gd name="T15" fmla="*/ 7 h 24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2" h="241">
                  <a:moveTo>
                    <a:pt x="0" y="28"/>
                  </a:moveTo>
                  <a:lnTo>
                    <a:pt x="160" y="0"/>
                  </a:lnTo>
                  <a:lnTo>
                    <a:pt x="251" y="36"/>
                  </a:lnTo>
                  <a:lnTo>
                    <a:pt x="272" y="139"/>
                  </a:lnTo>
                  <a:lnTo>
                    <a:pt x="164" y="146"/>
                  </a:lnTo>
                  <a:lnTo>
                    <a:pt x="32" y="241"/>
                  </a:lnTo>
                  <a:lnTo>
                    <a:pt x="0" y="28"/>
                  </a:lnTo>
                  <a:close/>
                </a:path>
              </a:pathLst>
            </a:custGeom>
            <a:solidFill>
              <a:schemeClr val="hlink"/>
            </a:solidFill>
            <a:ln w="9525">
              <a:noFill/>
              <a:round/>
              <a:headEnd/>
              <a:tailEnd/>
            </a:ln>
          </p:spPr>
          <p:txBody>
            <a:bodyPr/>
            <a:lstStyle/>
            <a:p>
              <a:pPr>
                <a:defRPr/>
              </a:pPr>
              <a:endParaRPr lang="en-US"/>
            </a:p>
          </p:txBody>
        </p:sp>
        <p:sp>
          <p:nvSpPr>
            <p:cNvPr id="1056" name="Freeform 16"/>
            <p:cNvSpPr>
              <a:spLocks/>
            </p:cNvSpPr>
            <p:nvPr userDrawn="1"/>
          </p:nvSpPr>
          <p:spPr bwMode="auto">
            <a:xfrm>
              <a:off x="641" y="4163"/>
              <a:ext cx="76" cy="112"/>
            </a:xfrm>
            <a:custGeom>
              <a:avLst/>
              <a:gdLst>
                <a:gd name="T0" fmla="*/ 38 w 152"/>
                <a:gd name="T1" fmla="*/ 1 h 224"/>
                <a:gd name="T2" fmla="*/ 38 w 152"/>
                <a:gd name="T3" fmla="*/ 56 h 224"/>
                <a:gd name="T4" fmla="*/ 0 w 152"/>
                <a:gd name="T5" fmla="*/ 2 h 224"/>
                <a:gd name="T6" fmla="*/ 18 w 152"/>
                <a:gd name="T7" fmla="*/ 0 h 224"/>
                <a:gd name="T8" fmla="*/ 38 w 152"/>
                <a:gd name="T9" fmla="*/ 1 h 224"/>
                <a:gd name="T10" fmla="*/ 38 w 152"/>
                <a:gd name="T11" fmla="*/ 1 h 2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2" h="224">
                  <a:moveTo>
                    <a:pt x="152" y="4"/>
                  </a:moveTo>
                  <a:lnTo>
                    <a:pt x="152" y="224"/>
                  </a:lnTo>
                  <a:lnTo>
                    <a:pt x="0" y="8"/>
                  </a:lnTo>
                  <a:lnTo>
                    <a:pt x="72" y="0"/>
                  </a:lnTo>
                  <a:lnTo>
                    <a:pt x="152" y="4"/>
                  </a:lnTo>
                  <a:close/>
                </a:path>
              </a:pathLst>
            </a:custGeom>
            <a:solidFill>
              <a:schemeClr val="hlink"/>
            </a:solidFill>
            <a:ln w="9525">
              <a:noFill/>
              <a:round/>
              <a:headEnd/>
              <a:tailEnd/>
            </a:ln>
          </p:spPr>
          <p:txBody>
            <a:bodyPr/>
            <a:lstStyle/>
            <a:p>
              <a:pPr>
                <a:defRPr/>
              </a:pPr>
              <a:endParaRPr lang="en-US"/>
            </a:p>
          </p:txBody>
        </p:sp>
        <p:sp>
          <p:nvSpPr>
            <p:cNvPr id="1057" name="Freeform 17"/>
            <p:cNvSpPr>
              <a:spLocks/>
            </p:cNvSpPr>
            <p:nvPr userDrawn="1"/>
          </p:nvSpPr>
          <p:spPr bwMode="auto">
            <a:xfrm>
              <a:off x="504" y="3607"/>
              <a:ext cx="193" cy="383"/>
            </a:xfrm>
            <a:custGeom>
              <a:avLst/>
              <a:gdLst>
                <a:gd name="T0" fmla="*/ 0 w 386"/>
                <a:gd name="T1" fmla="*/ 20 h 764"/>
                <a:gd name="T2" fmla="*/ 22 w 386"/>
                <a:gd name="T3" fmla="*/ 0 h 764"/>
                <a:gd name="T4" fmla="*/ 58 w 386"/>
                <a:gd name="T5" fmla="*/ 2 h 764"/>
                <a:gd name="T6" fmla="*/ 97 w 386"/>
                <a:gd name="T7" fmla="*/ 192 h 764"/>
                <a:gd name="T8" fmla="*/ 70 w 386"/>
                <a:gd name="T9" fmla="*/ 181 h 764"/>
                <a:gd name="T10" fmla="*/ 38 w 386"/>
                <a:gd name="T11" fmla="*/ 170 h 764"/>
                <a:gd name="T12" fmla="*/ 0 w 386"/>
                <a:gd name="T13" fmla="*/ 20 h 764"/>
                <a:gd name="T14" fmla="*/ 0 w 386"/>
                <a:gd name="T15" fmla="*/ 20 h 76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86" h="764">
                  <a:moveTo>
                    <a:pt x="0" y="80"/>
                  </a:moveTo>
                  <a:lnTo>
                    <a:pt x="87" y="0"/>
                  </a:lnTo>
                  <a:lnTo>
                    <a:pt x="232" y="6"/>
                  </a:lnTo>
                  <a:lnTo>
                    <a:pt x="386" y="764"/>
                  </a:lnTo>
                  <a:lnTo>
                    <a:pt x="279" y="720"/>
                  </a:lnTo>
                  <a:lnTo>
                    <a:pt x="152" y="677"/>
                  </a:lnTo>
                  <a:lnTo>
                    <a:pt x="0" y="80"/>
                  </a:lnTo>
                  <a:close/>
                </a:path>
              </a:pathLst>
            </a:custGeom>
            <a:solidFill>
              <a:schemeClr val="bg2"/>
            </a:solidFill>
            <a:ln w="9525">
              <a:noFill/>
              <a:round/>
              <a:headEnd/>
              <a:tailEnd/>
            </a:ln>
          </p:spPr>
          <p:txBody>
            <a:bodyPr/>
            <a:lstStyle/>
            <a:p>
              <a:pPr>
                <a:defRPr/>
              </a:pPr>
              <a:endParaRPr lang="en-US"/>
            </a:p>
          </p:txBody>
        </p:sp>
        <p:sp>
          <p:nvSpPr>
            <p:cNvPr id="1058" name="Freeform 18"/>
            <p:cNvSpPr>
              <a:spLocks/>
            </p:cNvSpPr>
            <p:nvPr userDrawn="1"/>
          </p:nvSpPr>
          <p:spPr bwMode="auto">
            <a:xfrm>
              <a:off x="668" y="3590"/>
              <a:ext cx="364" cy="174"/>
            </a:xfrm>
            <a:custGeom>
              <a:avLst/>
              <a:gdLst>
                <a:gd name="T0" fmla="*/ 173 w 728"/>
                <a:gd name="T1" fmla="*/ 0 h 348"/>
                <a:gd name="T2" fmla="*/ 0 w 728"/>
                <a:gd name="T3" fmla="*/ 27 h 348"/>
                <a:gd name="T4" fmla="*/ 7 w 728"/>
                <a:gd name="T5" fmla="*/ 87 h 348"/>
                <a:gd name="T6" fmla="*/ 179 w 728"/>
                <a:gd name="T7" fmla="*/ 60 h 348"/>
                <a:gd name="T8" fmla="*/ 182 w 728"/>
                <a:gd name="T9" fmla="*/ 11 h 348"/>
                <a:gd name="T10" fmla="*/ 173 w 728"/>
                <a:gd name="T11" fmla="*/ 0 h 348"/>
                <a:gd name="T12" fmla="*/ 173 w 728"/>
                <a:gd name="T13" fmla="*/ 0 h 34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28" h="348">
                  <a:moveTo>
                    <a:pt x="692" y="0"/>
                  </a:moveTo>
                  <a:lnTo>
                    <a:pt x="0" y="106"/>
                  </a:lnTo>
                  <a:lnTo>
                    <a:pt x="28" y="348"/>
                  </a:lnTo>
                  <a:lnTo>
                    <a:pt x="715" y="237"/>
                  </a:lnTo>
                  <a:lnTo>
                    <a:pt x="728" y="43"/>
                  </a:lnTo>
                  <a:lnTo>
                    <a:pt x="692" y="0"/>
                  </a:lnTo>
                  <a:close/>
                </a:path>
              </a:pathLst>
            </a:custGeom>
            <a:solidFill>
              <a:schemeClr val="bg2"/>
            </a:solidFill>
            <a:ln w="9525">
              <a:noFill/>
              <a:round/>
              <a:headEnd/>
              <a:tailEnd/>
            </a:ln>
          </p:spPr>
          <p:txBody>
            <a:bodyPr/>
            <a:lstStyle/>
            <a:p>
              <a:pPr>
                <a:defRPr/>
              </a:pPr>
              <a:endParaRPr lang="en-US"/>
            </a:p>
          </p:txBody>
        </p:sp>
        <p:sp>
          <p:nvSpPr>
            <p:cNvPr id="1059" name="Freeform 19"/>
            <p:cNvSpPr>
              <a:spLocks/>
            </p:cNvSpPr>
            <p:nvPr userDrawn="1"/>
          </p:nvSpPr>
          <p:spPr bwMode="auto">
            <a:xfrm>
              <a:off x="347" y="3693"/>
              <a:ext cx="156" cy="67"/>
            </a:xfrm>
            <a:custGeom>
              <a:avLst/>
              <a:gdLst>
                <a:gd name="T0" fmla="*/ 68 w 312"/>
                <a:gd name="T1" fmla="*/ 0 h 135"/>
                <a:gd name="T2" fmla="*/ 0 w 312"/>
                <a:gd name="T3" fmla="*/ 19 h 135"/>
                <a:gd name="T4" fmla="*/ 78 w 312"/>
                <a:gd name="T5" fmla="*/ 33 h 135"/>
                <a:gd name="T6" fmla="*/ 68 w 312"/>
                <a:gd name="T7" fmla="*/ 0 h 135"/>
                <a:gd name="T8" fmla="*/ 68 w 312"/>
                <a:gd name="T9" fmla="*/ 0 h 1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2" h="135">
                  <a:moveTo>
                    <a:pt x="272" y="0"/>
                  </a:moveTo>
                  <a:lnTo>
                    <a:pt x="0" y="78"/>
                  </a:lnTo>
                  <a:lnTo>
                    <a:pt x="312" y="135"/>
                  </a:lnTo>
                  <a:lnTo>
                    <a:pt x="272" y="0"/>
                  </a:lnTo>
                  <a:close/>
                </a:path>
              </a:pathLst>
            </a:custGeom>
            <a:solidFill>
              <a:schemeClr val="accent1"/>
            </a:solidFill>
            <a:ln w="9525">
              <a:noFill/>
              <a:round/>
              <a:headEnd/>
              <a:tailEnd/>
            </a:ln>
          </p:spPr>
          <p:txBody>
            <a:bodyPr/>
            <a:lstStyle/>
            <a:p>
              <a:pPr>
                <a:defRPr/>
              </a:pPr>
              <a:endParaRPr lang="en-US"/>
            </a:p>
          </p:txBody>
        </p:sp>
        <p:grpSp>
          <p:nvGrpSpPr>
            <p:cNvPr id="1060" name="Group 20"/>
            <p:cNvGrpSpPr>
              <a:grpSpLocks/>
            </p:cNvGrpSpPr>
            <p:nvPr userDrawn="1"/>
          </p:nvGrpSpPr>
          <p:grpSpPr bwMode="auto">
            <a:xfrm>
              <a:off x="5" y="3490"/>
              <a:ext cx="1124" cy="780"/>
              <a:chOff x="5" y="3490"/>
              <a:chExt cx="1124" cy="780"/>
            </a:xfrm>
          </p:grpSpPr>
          <p:grpSp>
            <p:nvGrpSpPr>
              <p:cNvPr id="1061" name="Group 21"/>
              <p:cNvGrpSpPr>
                <a:grpSpLocks/>
              </p:cNvGrpSpPr>
              <p:nvPr userDrawn="1"/>
            </p:nvGrpSpPr>
            <p:grpSpPr bwMode="auto">
              <a:xfrm>
                <a:off x="499" y="3562"/>
                <a:ext cx="548" cy="708"/>
                <a:chOff x="499" y="3562"/>
                <a:chExt cx="548" cy="708"/>
              </a:xfrm>
            </p:grpSpPr>
            <p:sp>
              <p:nvSpPr>
                <p:cNvPr id="1074" name="Freeform 22"/>
                <p:cNvSpPr>
                  <a:spLocks/>
                </p:cNvSpPr>
                <p:nvPr userDrawn="1"/>
              </p:nvSpPr>
              <p:spPr bwMode="auto">
                <a:xfrm>
                  <a:off x="499" y="3587"/>
                  <a:ext cx="157" cy="87"/>
                </a:xfrm>
                <a:custGeom>
                  <a:avLst/>
                  <a:gdLst>
                    <a:gd name="T0" fmla="*/ 0 w 313"/>
                    <a:gd name="T1" fmla="*/ 26 h 175"/>
                    <a:gd name="T2" fmla="*/ 29 w 313"/>
                    <a:gd name="T3" fmla="*/ 2 h 175"/>
                    <a:gd name="T4" fmla="*/ 54 w 313"/>
                    <a:gd name="T5" fmla="*/ 0 h 175"/>
                    <a:gd name="T6" fmla="*/ 73 w 313"/>
                    <a:gd name="T7" fmla="*/ 6 h 175"/>
                    <a:gd name="T8" fmla="*/ 79 w 313"/>
                    <a:gd name="T9" fmla="*/ 22 h 175"/>
                    <a:gd name="T10" fmla="*/ 42 w 313"/>
                    <a:gd name="T11" fmla="*/ 16 h 175"/>
                    <a:gd name="T12" fmla="*/ 19 w 313"/>
                    <a:gd name="T13" fmla="*/ 25 h 175"/>
                    <a:gd name="T14" fmla="*/ 4 w 313"/>
                    <a:gd name="T15" fmla="*/ 43 h 175"/>
                    <a:gd name="T16" fmla="*/ 0 w 313"/>
                    <a:gd name="T17" fmla="*/ 26 h 175"/>
                    <a:gd name="T18" fmla="*/ 0 w 313"/>
                    <a:gd name="T19" fmla="*/ 26 h 1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13" h="175">
                      <a:moveTo>
                        <a:pt x="0" y="107"/>
                      </a:moveTo>
                      <a:lnTo>
                        <a:pt x="114" y="10"/>
                      </a:lnTo>
                      <a:lnTo>
                        <a:pt x="213" y="0"/>
                      </a:lnTo>
                      <a:lnTo>
                        <a:pt x="292" y="27"/>
                      </a:lnTo>
                      <a:lnTo>
                        <a:pt x="313" y="91"/>
                      </a:lnTo>
                      <a:lnTo>
                        <a:pt x="167" y="67"/>
                      </a:lnTo>
                      <a:lnTo>
                        <a:pt x="74" y="101"/>
                      </a:lnTo>
                      <a:lnTo>
                        <a:pt x="13" y="175"/>
                      </a:lnTo>
                      <a:lnTo>
                        <a:pt x="0" y="107"/>
                      </a:lnTo>
                      <a:close/>
                    </a:path>
                  </a:pathLst>
                </a:custGeom>
                <a:solidFill>
                  <a:schemeClr val="accent2"/>
                </a:solidFill>
                <a:ln w="9525">
                  <a:noFill/>
                  <a:round/>
                  <a:headEnd/>
                  <a:tailEnd/>
                </a:ln>
              </p:spPr>
              <p:txBody>
                <a:bodyPr/>
                <a:lstStyle/>
                <a:p>
                  <a:pPr>
                    <a:defRPr/>
                  </a:pPr>
                  <a:endParaRPr lang="en-US"/>
                </a:p>
              </p:txBody>
            </p:sp>
            <p:sp>
              <p:nvSpPr>
                <p:cNvPr id="1075" name="Freeform 23"/>
                <p:cNvSpPr>
                  <a:spLocks/>
                </p:cNvSpPr>
                <p:nvPr userDrawn="1"/>
              </p:nvSpPr>
              <p:spPr bwMode="auto">
                <a:xfrm>
                  <a:off x="636" y="4137"/>
                  <a:ext cx="115" cy="133"/>
                </a:xfrm>
                <a:custGeom>
                  <a:avLst/>
                  <a:gdLst>
                    <a:gd name="T0" fmla="*/ 0 w 230"/>
                    <a:gd name="T1" fmla="*/ 10 h 266"/>
                    <a:gd name="T2" fmla="*/ 40 w 230"/>
                    <a:gd name="T3" fmla="*/ 67 h 266"/>
                    <a:gd name="T4" fmla="*/ 58 w 230"/>
                    <a:gd name="T5" fmla="*/ 63 h 266"/>
                    <a:gd name="T6" fmla="*/ 56 w 230"/>
                    <a:gd name="T7" fmla="*/ 5 h 266"/>
                    <a:gd name="T8" fmla="*/ 42 w 230"/>
                    <a:gd name="T9" fmla="*/ 0 h 266"/>
                    <a:gd name="T10" fmla="*/ 45 w 230"/>
                    <a:gd name="T11" fmla="*/ 50 h 266"/>
                    <a:gd name="T12" fmla="*/ 18 w 230"/>
                    <a:gd name="T13" fmla="*/ 1 h 266"/>
                    <a:gd name="T14" fmla="*/ 0 w 230"/>
                    <a:gd name="T15" fmla="*/ 10 h 266"/>
                    <a:gd name="T16" fmla="*/ 0 w 230"/>
                    <a:gd name="T17" fmla="*/ 10 h 2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0" h="266">
                      <a:moveTo>
                        <a:pt x="0" y="40"/>
                      </a:moveTo>
                      <a:lnTo>
                        <a:pt x="160" y="266"/>
                      </a:lnTo>
                      <a:lnTo>
                        <a:pt x="230" y="251"/>
                      </a:lnTo>
                      <a:lnTo>
                        <a:pt x="223" y="17"/>
                      </a:lnTo>
                      <a:lnTo>
                        <a:pt x="166" y="0"/>
                      </a:lnTo>
                      <a:lnTo>
                        <a:pt x="179" y="197"/>
                      </a:lnTo>
                      <a:lnTo>
                        <a:pt x="71" y="4"/>
                      </a:lnTo>
                      <a:lnTo>
                        <a:pt x="0" y="40"/>
                      </a:lnTo>
                      <a:close/>
                    </a:path>
                  </a:pathLst>
                </a:custGeom>
                <a:solidFill>
                  <a:schemeClr val="accent2"/>
                </a:solidFill>
                <a:ln w="9525">
                  <a:noFill/>
                  <a:round/>
                  <a:headEnd/>
                  <a:tailEnd/>
                </a:ln>
              </p:spPr>
              <p:txBody>
                <a:bodyPr/>
                <a:lstStyle/>
                <a:p>
                  <a:pPr>
                    <a:defRPr/>
                  </a:pPr>
                  <a:endParaRPr lang="en-US"/>
                </a:p>
              </p:txBody>
            </p:sp>
            <p:sp>
              <p:nvSpPr>
                <p:cNvPr id="1076" name="Freeform 24"/>
                <p:cNvSpPr>
                  <a:spLocks/>
                </p:cNvSpPr>
                <p:nvPr userDrawn="1"/>
              </p:nvSpPr>
              <p:spPr bwMode="auto">
                <a:xfrm>
                  <a:off x="1004" y="3562"/>
                  <a:ext cx="43" cy="117"/>
                </a:xfrm>
                <a:custGeom>
                  <a:avLst/>
                  <a:gdLst>
                    <a:gd name="T0" fmla="*/ 0 w 87"/>
                    <a:gd name="T1" fmla="*/ 5 h 234"/>
                    <a:gd name="T2" fmla="*/ 9 w 87"/>
                    <a:gd name="T3" fmla="*/ 24 h 234"/>
                    <a:gd name="T4" fmla="*/ 11 w 87"/>
                    <a:gd name="T5" fmla="*/ 39 h 234"/>
                    <a:gd name="T6" fmla="*/ 6 w 87"/>
                    <a:gd name="T7" fmla="*/ 59 h 234"/>
                    <a:gd name="T8" fmla="*/ 20 w 87"/>
                    <a:gd name="T9" fmla="*/ 55 h 234"/>
                    <a:gd name="T10" fmla="*/ 21 w 87"/>
                    <a:gd name="T11" fmla="*/ 29 h 234"/>
                    <a:gd name="T12" fmla="*/ 11 w 87"/>
                    <a:gd name="T13" fmla="*/ 0 h 234"/>
                    <a:gd name="T14" fmla="*/ 0 w 87"/>
                    <a:gd name="T15" fmla="*/ 5 h 234"/>
                    <a:gd name="T16" fmla="*/ 0 w 87"/>
                    <a:gd name="T17" fmla="*/ 5 h 23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7" h="234">
                      <a:moveTo>
                        <a:pt x="0" y="19"/>
                      </a:moveTo>
                      <a:lnTo>
                        <a:pt x="36" y="93"/>
                      </a:lnTo>
                      <a:lnTo>
                        <a:pt x="44" y="154"/>
                      </a:lnTo>
                      <a:lnTo>
                        <a:pt x="27" y="234"/>
                      </a:lnTo>
                      <a:lnTo>
                        <a:pt x="80" y="220"/>
                      </a:lnTo>
                      <a:lnTo>
                        <a:pt x="87" y="116"/>
                      </a:lnTo>
                      <a:lnTo>
                        <a:pt x="46" y="0"/>
                      </a:lnTo>
                      <a:lnTo>
                        <a:pt x="0" y="19"/>
                      </a:lnTo>
                      <a:close/>
                    </a:path>
                  </a:pathLst>
                </a:custGeom>
                <a:solidFill>
                  <a:schemeClr val="accent2"/>
                </a:solidFill>
                <a:ln w="9525">
                  <a:noFill/>
                  <a:round/>
                  <a:headEnd/>
                  <a:tailEnd/>
                </a:ln>
              </p:spPr>
              <p:txBody>
                <a:bodyPr/>
                <a:lstStyle/>
                <a:p>
                  <a:pPr>
                    <a:defRPr/>
                  </a:pPr>
                  <a:endParaRPr lang="en-US"/>
                </a:p>
              </p:txBody>
            </p:sp>
          </p:grpSp>
          <p:sp>
            <p:nvSpPr>
              <p:cNvPr id="1062" name="Freeform 25"/>
              <p:cNvSpPr>
                <a:spLocks/>
              </p:cNvSpPr>
              <p:nvPr userDrawn="1"/>
            </p:nvSpPr>
            <p:spPr bwMode="auto">
              <a:xfrm>
                <a:off x="76" y="3732"/>
                <a:ext cx="595" cy="250"/>
              </a:xfrm>
              <a:custGeom>
                <a:avLst/>
                <a:gdLst>
                  <a:gd name="T0" fmla="*/ 25 w 1190"/>
                  <a:gd name="T1" fmla="*/ 0 h 500"/>
                  <a:gd name="T2" fmla="*/ 298 w 1190"/>
                  <a:gd name="T3" fmla="*/ 123 h 500"/>
                  <a:gd name="T4" fmla="*/ 269 w 1190"/>
                  <a:gd name="T5" fmla="*/ 125 h 500"/>
                  <a:gd name="T6" fmla="*/ 0 w 1190"/>
                  <a:gd name="T7" fmla="*/ 7 h 500"/>
                  <a:gd name="T8" fmla="*/ 25 w 1190"/>
                  <a:gd name="T9" fmla="*/ 0 h 500"/>
                  <a:gd name="T10" fmla="*/ 25 w 1190"/>
                  <a:gd name="T11" fmla="*/ 0 h 5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90" h="500">
                    <a:moveTo>
                      <a:pt x="100" y="0"/>
                    </a:moveTo>
                    <a:lnTo>
                      <a:pt x="1190" y="490"/>
                    </a:lnTo>
                    <a:lnTo>
                      <a:pt x="1076" y="500"/>
                    </a:lnTo>
                    <a:lnTo>
                      <a:pt x="0" y="27"/>
                    </a:lnTo>
                    <a:lnTo>
                      <a:pt x="100" y="0"/>
                    </a:lnTo>
                    <a:close/>
                  </a:path>
                </a:pathLst>
              </a:custGeom>
              <a:solidFill>
                <a:schemeClr val="accent2"/>
              </a:solidFill>
              <a:ln w="9525">
                <a:noFill/>
                <a:round/>
                <a:headEnd/>
                <a:tailEnd/>
              </a:ln>
            </p:spPr>
            <p:txBody>
              <a:bodyPr/>
              <a:lstStyle/>
              <a:p>
                <a:pPr>
                  <a:defRPr/>
                </a:pPr>
                <a:endParaRPr lang="en-US"/>
              </a:p>
            </p:txBody>
          </p:sp>
          <p:sp>
            <p:nvSpPr>
              <p:cNvPr id="1063" name="Freeform 26"/>
              <p:cNvSpPr>
                <a:spLocks/>
              </p:cNvSpPr>
              <p:nvPr userDrawn="1"/>
            </p:nvSpPr>
            <p:spPr bwMode="auto">
              <a:xfrm>
                <a:off x="260" y="3886"/>
                <a:ext cx="244" cy="148"/>
              </a:xfrm>
              <a:custGeom>
                <a:avLst/>
                <a:gdLst>
                  <a:gd name="T0" fmla="*/ 3 w 489"/>
                  <a:gd name="T1" fmla="*/ 9 h 296"/>
                  <a:gd name="T2" fmla="*/ 40 w 489"/>
                  <a:gd name="T3" fmla="*/ 17 h 296"/>
                  <a:gd name="T4" fmla="*/ 81 w 489"/>
                  <a:gd name="T5" fmla="*/ 35 h 296"/>
                  <a:gd name="T6" fmla="*/ 110 w 489"/>
                  <a:gd name="T7" fmla="*/ 61 h 296"/>
                  <a:gd name="T8" fmla="*/ 81 w 489"/>
                  <a:gd name="T9" fmla="*/ 58 h 296"/>
                  <a:gd name="T10" fmla="*/ 34 w 489"/>
                  <a:gd name="T11" fmla="*/ 37 h 296"/>
                  <a:gd name="T12" fmla="*/ 12 w 489"/>
                  <a:gd name="T13" fmla="*/ 20 h 296"/>
                  <a:gd name="T14" fmla="*/ 26 w 489"/>
                  <a:gd name="T15" fmla="*/ 41 h 296"/>
                  <a:gd name="T16" fmla="*/ 68 w 489"/>
                  <a:gd name="T17" fmla="*/ 68 h 296"/>
                  <a:gd name="T18" fmla="*/ 116 w 489"/>
                  <a:gd name="T19" fmla="*/ 74 h 296"/>
                  <a:gd name="T20" fmla="*/ 122 w 489"/>
                  <a:gd name="T21" fmla="*/ 56 h 296"/>
                  <a:gd name="T22" fmla="*/ 98 w 489"/>
                  <a:gd name="T23" fmla="*/ 30 h 296"/>
                  <a:gd name="T24" fmla="*/ 42 w 489"/>
                  <a:gd name="T25" fmla="*/ 5 h 296"/>
                  <a:gd name="T26" fmla="*/ 0 w 489"/>
                  <a:gd name="T27" fmla="*/ 0 h 296"/>
                  <a:gd name="T28" fmla="*/ 3 w 489"/>
                  <a:gd name="T29" fmla="*/ 9 h 296"/>
                  <a:gd name="T30" fmla="*/ 3 w 489"/>
                  <a:gd name="T31" fmla="*/ 9 h 29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close/>
                  </a:path>
                </a:pathLst>
              </a:custGeom>
              <a:solidFill>
                <a:schemeClr val="accent2"/>
              </a:solidFill>
              <a:ln w="9525">
                <a:noFill/>
                <a:round/>
                <a:headEnd/>
                <a:tailEnd/>
              </a:ln>
            </p:spPr>
            <p:txBody>
              <a:bodyPr/>
              <a:lstStyle/>
              <a:p>
                <a:pPr>
                  <a:defRPr/>
                </a:pPr>
                <a:endParaRPr lang="en-US"/>
              </a:p>
            </p:txBody>
          </p:sp>
          <p:sp>
            <p:nvSpPr>
              <p:cNvPr id="1064" name="Freeform 27"/>
              <p:cNvSpPr>
                <a:spLocks/>
              </p:cNvSpPr>
              <p:nvPr userDrawn="1"/>
            </p:nvSpPr>
            <p:spPr bwMode="auto">
              <a:xfrm>
                <a:off x="565" y="3680"/>
                <a:ext cx="107" cy="238"/>
              </a:xfrm>
              <a:custGeom>
                <a:avLst/>
                <a:gdLst>
                  <a:gd name="T0" fmla="*/ 6 w 213"/>
                  <a:gd name="T1" fmla="*/ 0 h 478"/>
                  <a:gd name="T2" fmla="*/ 23 w 213"/>
                  <a:gd name="T3" fmla="*/ 6 h 478"/>
                  <a:gd name="T4" fmla="*/ 20 w 213"/>
                  <a:gd name="T5" fmla="*/ 48 h 478"/>
                  <a:gd name="T6" fmla="*/ 27 w 213"/>
                  <a:gd name="T7" fmla="*/ 81 h 478"/>
                  <a:gd name="T8" fmla="*/ 54 w 213"/>
                  <a:gd name="T9" fmla="*/ 112 h 478"/>
                  <a:gd name="T10" fmla="*/ 25 w 213"/>
                  <a:gd name="T11" fmla="*/ 119 h 478"/>
                  <a:gd name="T12" fmla="*/ 8 w 213"/>
                  <a:gd name="T13" fmla="*/ 85 h 478"/>
                  <a:gd name="T14" fmla="*/ 0 w 213"/>
                  <a:gd name="T15" fmla="*/ 14 h 478"/>
                  <a:gd name="T16" fmla="*/ 6 w 213"/>
                  <a:gd name="T17" fmla="*/ 0 h 478"/>
                  <a:gd name="T18" fmla="*/ 6 w 213"/>
                  <a:gd name="T19" fmla="*/ 0 h 4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3" h="478">
                    <a:moveTo>
                      <a:pt x="24" y="0"/>
                    </a:moveTo>
                    <a:lnTo>
                      <a:pt x="91" y="25"/>
                    </a:lnTo>
                    <a:lnTo>
                      <a:pt x="80" y="192"/>
                    </a:lnTo>
                    <a:lnTo>
                      <a:pt x="106" y="327"/>
                    </a:lnTo>
                    <a:lnTo>
                      <a:pt x="213" y="451"/>
                    </a:lnTo>
                    <a:lnTo>
                      <a:pt x="97" y="478"/>
                    </a:lnTo>
                    <a:lnTo>
                      <a:pt x="30" y="344"/>
                    </a:lnTo>
                    <a:lnTo>
                      <a:pt x="0" y="57"/>
                    </a:lnTo>
                    <a:lnTo>
                      <a:pt x="24" y="0"/>
                    </a:lnTo>
                    <a:close/>
                  </a:path>
                </a:pathLst>
              </a:custGeom>
              <a:solidFill>
                <a:schemeClr val="accent2"/>
              </a:solidFill>
              <a:ln w="9525">
                <a:noFill/>
                <a:round/>
                <a:headEnd/>
                <a:tailEnd/>
              </a:ln>
            </p:spPr>
            <p:txBody>
              <a:bodyPr/>
              <a:lstStyle/>
              <a:p>
                <a:pPr>
                  <a:defRPr/>
                </a:pPr>
                <a:endParaRPr lang="en-US"/>
              </a:p>
            </p:txBody>
          </p:sp>
          <p:grpSp>
            <p:nvGrpSpPr>
              <p:cNvPr id="1065" name="Group 28"/>
              <p:cNvGrpSpPr>
                <a:grpSpLocks/>
              </p:cNvGrpSpPr>
              <p:nvPr userDrawn="1"/>
            </p:nvGrpSpPr>
            <p:grpSpPr bwMode="auto">
              <a:xfrm>
                <a:off x="5" y="3490"/>
                <a:ext cx="1124" cy="678"/>
                <a:chOff x="5" y="3490"/>
                <a:chExt cx="1124" cy="678"/>
              </a:xfrm>
            </p:grpSpPr>
            <p:sp>
              <p:nvSpPr>
                <p:cNvPr id="1066" name="Freeform 29"/>
                <p:cNvSpPr>
                  <a:spLocks/>
                </p:cNvSpPr>
                <p:nvPr userDrawn="1"/>
              </p:nvSpPr>
              <p:spPr bwMode="auto">
                <a:xfrm>
                  <a:off x="669" y="4048"/>
                  <a:ext cx="75" cy="87"/>
                </a:xfrm>
                <a:custGeom>
                  <a:avLst/>
                  <a:gdLst>
                    <a:gd name="T0" fmla="*/ 28 w 150"/>
                    <a:gd name="T1" fmla="*/ 0 h 173"/>
                    <a:gd name="T2" fmla="*/ 10 w 150"/>
                    <a:gd name="T3" fmla="*/ 17 h 173"/>
                    <a:gd name="T4" fmla="*/ 0 w 150"/>
                    <a:gd name="T5" fmla="*/ 44 h 173"/>
                    <a:gd name="T6" fmla="*/ 20 w 150"/>
                    <a:gd name="T7" fmla="*/ 40 h 173"/>
                    <a:gd name="T8" fmla="*/ 26 w 150"/>
                    <a:gd name="T9" fmla="*/ 21 h 173"/>
                    <a:gd name="T10" fmla="*/ 38 w 150"/>
                    <a:gd name="T11" fmla="*/ 7 h 173"/>
                    <a:gd name="T12" fmla="*/ 28 w 150"/>
                    <a:gd name="T13" fmla="*/ 0 h 173"/>
                    <a:gd name="T14" fmla="*/ 28 w 150"/>
                    <a:gd name="T15" fmla="*/ 0 h 17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0" h="173">
                      <a:moveTo>
                        <a:pt x="110" y="0"/>
                      </a:moveTo>
                      <a:lnTo>
                        <a:pt x="40" y="66"/>
                      </a:lnTo>
                      <a:lnTo>
                        <a:pt x="0" y="173"/>
                      </a:lnTo>
                      <a:lnTo>
                        <a:pt x="80" y="160"/>
                      </a:lnTo>
                      <a:lnTo>
                        <a:pt x="103" y="84"/>
                      </a:lnTo>
                      <a:lnTo>
                        <a:pt x="150" y="27"/>
                      </a:lnTo>
                      <a:lnTo>
                        <a:pt x="110" y="0"/>
                      </a:lnTo>
                      <a:close/>
                    </a:path>
                  </a:pathLst>
                </a:custGeom>
                <a:solidFill>
                  <a:schemeClr val="accent2"/>
                </a:solidFill>
                <a:ln w="9525">
                  <a:noFill/>
                  <a:round/>
                  <a:headEnd/>
                  <a:tailEnd/>
                </a:ln>
              </p:spPr>
              <p:txBody>
                <a:bodyPr/>
                <a:lstStyle/>
                <a:p>
                  <a:pPr>
                    <a:defRPr/>
                  </a:pPr>
                  <a:endParaRPr lang="en-US"/>
                </a:p>
              </p:txBody>
            </p:sp>
            <p:sp>
              <p:nvSpPr>
                <p:cNvPr id="1067" name="Freeform 30"/>
                <p:cNvSpPr>
                  <a:spLocks/>
                </p:cNvSpPr>
                <p:nvPr userDrawn="1"/>
              </p:nvSpPr>
              <p:spPr bwMode="auto">
                <a:xfrm>
                  <a:off x="5" y="3728"/>
                  <a:ext cx="842" cy="440"/>
                </a:xfrm>
                <a:custGeom>
                  <a:avLst/>
                  <a:gdLst>
                    <a:gd name="T0" fmla="*/ 39 w 1684"/>
                    <a:gd name="T1" fmla="*/ 0 h 880"/>
                    <a:gd name="T2" fmla="*/ 16 w 1684"/>
                    <a:gd name="T3" fmla="*/ 13 h 880"/>
                    <a:gd name="T4" fmla="*/ 0 w 1684"/>
                    <a:gd name="T5" fmla="*/ 52 h 880"/>
                    <a:gd name="T6" fmla="*/ 17 w 1684"/>
                    <a:gd name="T7" fmla="*/ 90 h 880"/>
                    <a:gd name="T8" fmla="*/ 296 w 1684"/>
                    <a:gd name="T9" fmla="*/ 217 h 880"/>
                    <a:gd name="T10" fmla="*/ 356 w 1684"/>
                    <a:gd name="T11" fmla="*/ 209 h 880"/>
                    <a:gd name="T12" fmla="*/ 404 w 1684"/>
                    <a:gd name="T13" fmla="*/ 220 h 880"/>
                    <a:gd name="T14" fmla="*/ 421 w 1684"/>
                    <a:gd name="T15" fmla="*/ 202 h 880"/>
                    <a:gd name="T16" fmla="*/ 376 w 1684"/>
                    <a:gd name="T17" fmla="*/ 166 h 880"/>
                    <a:gd name="T18" fmla="*/ 357 w 1684"/>
                    <a:gd name="T19" fmla="*/ 128 h 880"/>
                    <a:gd name="T20" fmla="*/ 343 w 1684"/>
                    <a:gd name="T21" fmla="*/ 132 h 880"/>
                    <a:gd name="T22" fmla="*/ 360 w 1684"/>
                    <a:gd name="T23" fmla="*/ 166 h 880"/>
                    <a:gd name="T24" fmla="*/ 395 w 1684"/>
                    <a:gd name="T25" fmla="*/ 203 h 880"/>
                    <a:gd name="T26" fmla="*/ 354 w 1684"/>
                    <a:gd name="T27" fmla="*/ 197 h 880"/>
                    <a:gd name="T28" fmla="*/ 305 w 1684"/>
                    <a:gd name="T29" fmla="*/ 204 h 880"/>
                    <a:gd name="T30" fmla="*/ 314 w 1684"/>
                    <a:gd name="T31" fmla="*/ 163 h 880"/>
                    <a:gd name="T32" fmla="*/ 335 w 1684"/>
                    <a:gd name="T33" fmla="*/ 135 h 880"/>
                    <a:gd name="T34" fmla="*/ 311 w 1684"/>
                    <a:gd name="T35" fmla="*/ 138 h 880"/>
                    <a:gd name="T36" fmla="*/ 292 w 1684"/>
                    <a:gd name="T37" fmla="*/ 165 h 880"/>
                    <a:gd name="T38" fmla="*/ 285 w 1684"/>
                    <a:gd name="T39" fmla="*/ 198 h 880"/>
                    <a:gd name="T40" fmla="*/ 27 w 1684"/>
                    <a:gd name="T41" fmla="*/ 78 h 880"/>
                    <a:gd name="T42" fmla="*/ 20 w 1684"/>
                    <a:gd name="T43" fmla="*/ 54 h 880"/>
                    <a:gd name="T44" fmla="*/ 26 w 1684"/>
                    <a:gd name="T45" fmla="*/ 24 h 880"/>
                    <a:gd name="T46" fmla="*/ 55 w 1684"/>
                    <a:gd name="T47" fmla="*/ 0 h 880"/>
                    <a:gd name="T48" fmla="*/ 39 w 1684"/>
                    <a:gd name="T49" fmla="*/ 0 h 880"/>
                    <a:gd name="T50" fmla="*/ 39 w 1684"/>
                    <a:gd name="T51" fmla="*/ 0 h 88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close/>
                    </a:path>
                  </a:pathLst>
                </a:custGeom>
                <a:solidFill>
                  <a:schemeClr val="accent2"/>
                </a:solidFill>
                <a:ln w="9525">
                  <a:noFill/>
                  <a:round/>
                  <a:headEnd/>
                  <a:tailEnd/>
                </a:ln>
              </p:spPr>
              <p:txBody>
                <a:bodyPr/>
                <a:lstStyle/>
                <a:p>
                  <a:pPr>
                    <a:defRPr/>
                  </a:pPr>
                  <a:endParaRPr lang="en-US"/>
                </a:p>
              </p:txBody>
            </p:sp>
            <p:sp>
              <p:nvSpPr>
                <p:cNvPr id="1068" name="Freeform 31"/>
                <p:cNvSpPr>
                  <a:spLocks/>
                </p:cNvSpPr>
                <p:nvPr userDrawn="1"/>
              </p:nvSpPr>
              <p:spPr bwMode="auto">
                <a:xfrm>
                  <a:off x="106" y="3770"/>
                  <a:ext cx="80" cy="167"/>
                </a:xfrm>
                <a:custGeom>
                  <a:avLst/>
                  <a:gdLst>
                    <a:gd name="T0" fmla="*/ 29 w 160"/>
                    <a:gd name="T1" fmla="*/ 0 h 335"/>
                    <a:gd name="T2" fmla="*/ 5 w 160"/>
                    <a:gd name="T3" fmla="*/ 26 h 335"/>
                    <a:gd name="T4" fmla="*/ 0 w 160"/>
                    <a:gd name="T5" fmla="*/ 57 h 335"/>
                    <a:gd name="T6" fmla="*/ 9 w 160"/>
                    <a:gd name="T7" fmla="*/ 78 h 335"/>
                    <a:gd name="T8" fmla="*/ 24 w 160"/>
                    <a:gd name="T9" fmla="*/ 83 h 335"/>
                    <a:gd name="T10" fmla="*/ 19 w 160"/>
                    <a:gd name="T11" fmla="*/ 38 h 335"/>
                    <a:gd name="T12" fmla="*/ 40 w 160"/>
                    <a:gd name="T13" fmla="*/ 4 h 335"/>
                    <a:gd name="T14" fmla="*/ 29 w 160"/>
                    <a:gd name="T15" fmla="*/ 0 h 335"/>
                    <a:gd name="T16" fmla="*/ 29 w 160"/>
                    <a:gd name="T17" fmla="*/ 0 h 3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 h="335">
                      <a:moveTo>
                        <a:pt x="116" y="0"/>
                      </a:moveTo>
                      <a:lnTo>
                        <a:pt x="19" y="106"/>
                      </a:lnTo>
                      <a:lnTo>
                        <a:pt x="0" y="230"/>
                      </a:lnTo>
                      <a:lnTo>
                        <a:pt x="33" y="314"/>
                      </a:lnTo>
                      <a:lnTo>
                        <a:pt x="94" y="335"/>
                      </a:lnTo>
                      <a:lnTo>
                        <a:pt x="76" y="154"/>
                      </a:lnTo>
                      <a:lnTo>
                        <a:pt x="160" y="17"/>
                      </a:lnTo>
                      <a:lnTo>
                        <a:pt x="116" y="0"/>
                      </a:lnTo>
                      <a:close/>
                    </a:path>
                  </a:pathLst>
                </a:custGeom>
                <a:solidFill>
                  <a:schemeClr val="accent2"/>
                </a:solidFill>
                <a:ln w="9525">
                  <a:noFill/>
                  <a:round/>
                  <a:headEnd/>
                  <a:tailEnd/>
                </a:ln>
              </p:spPr>
              <p:txBody>
                <a:bodyPr/>
                <a:lstStyle/>
                <a:p>
                  <a:pPr>
                    <a:defRPr/>
                  </a:pPr>
                  <a:endParaRPr lang="en-US"/>
                </a:p>
              </p:txBody>
            </p:sp>
            <p:sp>
              <p:nvSpPr>
                <p:cNvPr id="1069" name="Freeform 32"/>
                <p:cNvSpPr>
                  <a:spLocks/>
                </p:cNvSpPr>
                <p:nvPr userDrawn="1"/>
              </p:nvSpPr>
              <p:spPr bwMode="auto">
                <a:xfrm>
                  <a:off x="449" y="3490"/>
                  <a:ext cx="322" cy="594"/>
                </a:xfrm>
                <a:custGeom>
                  <a:avLst/>
                  <a:gdLst>
                    <a:gd name="T0" fmla="*/ 55 w 642"/>
                    <a:gd name="T1" fmla="*/ 224 h 1188"/>
                    <a:gd name="T2" fmla="*/ 0 w 642"/>
                    <a:gd name="T3" fmla="*/ 31 h 1188"/>
                    <a:gd name="T4" fmla="*/ 21 w 642"/>
                    <a:gd name="T5" fmla="*/ 10 h 1188"/>
                    <a:gd name="T6" fmla="*/ 65 w 642"/>
                    <a:gd name="T7" fmla="*/ 0 h 1188"/>
                    <a:gd name="T8" fmla="*/ 100 w 642"/>
                    <a:gd name="T9" fmla="*/ 15 h 1188"/>
                    <a:gd name="T10" fmla="*/ 162 w 642"/>
                    <a:gd name="T11" fmla="*/ 297 h 1188"/>
                    <a:gd name="T12" fmla="*/ 139 w 642"/>
                    <a:gd name="T13" fmla="*/ 273 h 1188"/>
                    <a:gd name="T14" fmla="*/ 89 w 642"/>
                    <a:gd name="T15" fmla="*/ 25 h 1188"/>
                    <a:gd name="T16" fmla="*/ 57 w 642"/>
                    <a:gd name="T17" fmla="*/ 16 h 1188"/>
                    <a:gd name="T18" fmla="*/ 30 w 642"/>
                    <a:gd name="T19" fmla="*/ 19 h 1188"/>
                    <a:gd name="T20" fmla="*/ 19 w 642"/>
                    <a:gd name="T21" fmla="*/ 36 h 1188"/>
                    <a:gd name="T22" fmla="*/ 77 w 642"/>
                    <a:gd name="T23" fmla="*/ 231 h 1188"/>
                    <a:gd name="T24" fmla="*/ 55 w 642"/>
                    <a:gd name="T25" fmla="*/ 224 h 1188"/>
                    <a:gd name="T26" fmla="*/ 55 w 642"/>
                    <a:gd name="T27" fmla="*/ 224 h 11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42" h="1188">
                      <a:moveTo>
                        <a:pt x="218" y="896"/>
                      </a:moveTo>
                      <a:lnTo>
                        <a:pt x="0" y="124"/>
                      </a:lnTo>
                      <a:lnTo>
                        <a:pt x="81" y="38"/>
                      </a:lnTo>
                      <a:lnTo>
                        <a:pt x="258" y="0"/>
                      </a:lnTo>
                      <a:lnTo>
                        <a:pt x="399" y="57"/>
                      </a:lnTo>
                      <a:lnTo>
                        <a:pt x="642" y="1188"/>
                      </a:lnTo>
                      <a:lnTo>
                        <a:pt x="555" y="1091"/>
                      </a:lnTo>
                      <a:lnTo>
                        <a:pt x="355" y="97"/>
                      </a:lnTo>
                      <a:lnTo>
                        <a:pt x="226" y="61"/>
                      </a:lnTo>
                      <a:lnTo>
                        <a:pt x="119" y="74"/>
                      </a:lnTo>
                      <a:lnTo>
                        <a:pt x="76" y="141"/>
                      </a:lnTo>
                      <a:lnTo>
                        <a:pt x="306" y="924"/>
                      </a:lnTo>
                      <a:lnTo>
                        <a:pt x="218" y="896"/>
                      </a:lnTo>
                      <a:close/>
                    </a:path>
                  </a:pathLst>
                </a:custGeom>
                <a:solidFill>
                  <a:schemeClr val="accent2"/>
                </a:solidFill>
                <a:ln w="9525">
                  <a:noFill/>
                  <a:round/>
                  <a:headEnd/>
                  <a:tailEnd/>
                </a:ln>
              </p:spPr>
              <p:txBody>
                <a:bodyPr/>
                <a:lstStyle/>
                <a:p>
                  <a:pPr>
                    <a:defRPr/>
                  </a:pPr>
                  <a:endParaRPr lang="en-US"/>
                </a:p>
              </p:txBody>
            </p:sp>
            <p:sp>
              <p:nvSpPr>
                <p:cNvPr id="1070" name="Freeform 33"/>
                <p:cNvSpPr>
                  <a:spLocks/>
                </p:cNvSpPr>
                <p:nvPr userDrawn="1"/>
              </p:nvSpPr>
              <p:spPr bwMode="auto">
                <a:xfrm>
                  <a:off x="578" y="3650"/>
                  <a:ext cx="96" cy="252"/>
                </a:xfrm>
                <a:custGeom>
                  <a:avLst/>
                  <a:gdLst>
                    <a:gd name="T0" fmla="*/ 0 w 192"/>
                    <a:gd name="T1" fmla="*/ 7 h 504"/>
                    <a:gd name="T2" fmla="*/ 19 w 192"/>
                    <a:gd name="T3" fmla="*/ 49 h 504"/>
                    <a:gd name="T4" fmla="*/ 29 w 192"/>
                    <a:gd name="T5" fmla="*/ 80 h 504"/>
                    <a:gd name="T6" fmla="*/ 29 w 192"/>
                    <a:gd name="T7" fmla="*/ 126 h 504"/>
                    <a:gd name="T8" fmla="*/ 48 w 192"/>
                    <a:gd name="T9" fmla="*/ 126 h 504"/>
                    <a:gd name="T10" fmla="*/ 47 w 192"/>
                    <a:gd name="T11" fmla="*/ 90 h 504"/>
                    <a:gd name="T12" fmla="*/ 41 w 192"/>
                    <a:gd name="T13" fmla="*/ 52 h 504"/>
                    <a:gd name="T14" fmla="*/ 25 w 192"/>
                    <a:gd name="T15" fmla="*/ 15 h 504"/>
                    <a:gd name="T16" fmla="*/ 16 w 192"/>
                    <a:gd name="T17" fmla="*/ 0 h 504"/>
                    <a:gd name="T18" fmla="*/ 0 w 192"/>
                    <a:gd name="T19" fmla="*/ 7 h 504"/>
                    <a:gd name="T20" fmla="*/ 0 w 192"/>
                    <a:gd name="T21" fmla="*/ 7 h 50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92" h="504">
                      <a:moveTo>
                        <a:pt x="0" y="27"/>
                      </a:moveTo>
                      <a:lnTo>
                        <a:pt x="76" y="194"/>
                      </a:lnTo>
                      <a:lnTo>
                        <a:pt x="113" y="318"/>
                      </a:lnTo>
                      <a:lnTo>
                        <a:pt x="116" y="504"/>
                      </a:lnTo>
                      <a:lnTo>
                        <a:pt x="192" y="504"/>
                      </a:lnTo>
                      <a:lnTo>
                        <a:pt x="187" y="360"/>
                      </a:lnTo>
                      <a:lnTo>
                        <a:pt x="162" y="208"/>
                      </a:lnTo>
                      <a:lnTo>
                        <a:pt x="99" y="59"/>
                      </a:lnTo>
                      <a:lnTo>
                        <a:pt x="63" y="0"/>
                      </a:lnTo>
                      <a:lnTo>
                        <a:pt x="0" y="27"/>
                      </a:lnTo>
                      <a:close/>
                    </a:path>
                  </a:pathLst>
                </a:custGeom>
                <a:solidFill>
                  <a:schemeClr val="accent2"/>
                </a:solidFill>
                <a:ln w="9525">
                  <a:noFill/>
                  <a:round/>
                  <a:headEnd/>
                  <a:tailEnd/>
                </a:ln>
              </p:spPr>
              <p:txBody>
                <a:bodyPr/>
                <a:lstStyle/>
                <a:p>
                  <a:pPr>
                    <a:defRPr/>
                  </a:pPr>
                  <a:endParaRPr lang="en-US"/>
                </a:p>
              </p:txBody>
            </p:sp>
            <p:sp>
              <p:nvSpPr>
                <p:cNvPr id="1071" name="Freeform 34"/>
                <p:cNvSpPr>
                  <a:spLocks/>
                </p:cNvSpPr>
                <p:nvPr userDrawn="1"/>
              </p:nvSpPr>
              <p:spPr bwMode="auto">
                <a:xfrm>
                  <a:off x="328" y="3630"/>
                  <a:ext cx="195" cy="135"/>
                </a:xfrm>
                <a:custGeom>
                  <a:avLst/>
                  <a:gdLst>
                    <a:gd name="T0" fmla="*/ 75 w 390"/>
                    <a:gd name="T1" fmla="*/ 0 h 269"/>
                    <a:gd name="T2" fmla="*/ 65 w 390"/>
                    <a:gd name="T3" fmla="*/ 5 h 269"/>
                    <a:gd name="T4" fmla="*/ 64 w 390"/>
                    <a:gd name="T5" fmla="*/ 17 h 269"/>
                    <a:gd name="T6" fmla="*/ 0 w 390"/>
                    <a:gd name="T7" fmla="*/ 43 h 269"/>
                    <a:gd name="T8" fmla="*/ 0 w 390"/>
                    <a:gd name="T9" fmla="*/ 56 h 269"/>
                    <a:gd name="T10" fmla="*/ 71 w 390"/>
                    <a:gd name="T11" fmla="*/ 57 h 269"/>
                    <a:gd name="T12" fmla="*/ 80 w 390"/>
                    <a:gd name="T13" fmla="*/ 68 h 269"/>
                    <a:gd name="T14" fmla="*/ 98 w 390"/>
                    <a:gd name="T15" fmla="*/ 67 h 269"/>
                    <a:gd name="T16" fmla="*/ 96 w 390"/>
                    <a:gd name="T17" fmla="*/ 48 h 269"/>
                    <a:gd name="T18" fmla="*/ 29 w 390"/>
                    <a:gd name="T19" fmla="*/ 44 h 269"/>
                    <a:gd name="T20" fmla="*/ 84 w 390"/>
                    <a:gd name="T21" fmla="*/ 23 h 269"/>
                    <a:gd name="T22" fmla="*/ 75 w 390"/>
                    <a:gd name="T23" fmla="*/ 0 h 269"/>
                    <a:gd name="T24" fmla="*/ 75 w 390"/>
                    <a:gd name="T25" fmla="*/ 0 h 26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90" h="269">
                      <a:moveTo>
                        <a:pt x="297" y="0"/>
                      </a:moveTo>
                      <a:lnTo>
                        <a:pt x="257" y="17"/>
                      </a:lnTo>
                      <a:lnTo>
                        <a:pt x="253" y="66"/>
                      </a:lnTo>
                      <a:lnTo>
                        <a:pt x="0" y="169"/>
                      </a:lnTo>
                      <a:lnTo>
                        <a:pt x="0" y="222"/>
                      </a:lnTo>
                      <a:lnTo>
                        <a:pt x="284" y="226"/>
                      </a:lnTo>
                      <a:lnTo>
                        <a:pt x="320" y="269"/>
                      </a:lnTo>
                      <a:lnTo>
                        <a:pt x="390" y="266"/>
                      </a:lnTo>
                      <a:lnTo>
                        <a:pt x="383" y="190"/>
                      </a:lnTo>
                      <a:lnTo>
                        <a:pt x="116" y="176"/>
                      </a:lnTo>
                      <a:lnTo>
                        <a:pt x="333" y="89"/>
                      </a:lnTo>
                      <a:lnTo>
                        <a:pt x="297" y="0"/>
                      </a:lnTo>
                      <a:close/>
                    </a:path>
                  </a:pathLst>
                </a:custGeom>
                <a:solidFill>
                  <a:schemeClr val="accent2"/>
                </a:solidFill>
                <a:ln w="9525">
                  <a:noFill/>
                  <a:round/>
                  <a:headEnd/>
                  <a:tailEnd/>
                </a:ln>
              </p:spPr>
              <p:txBody>
                <a:bodyPr/>
                <a:lstStyle/>
                <a:p>
                  <a:pPr>
                    <a:defRPr/>
                  </a:pPr>
                  <a:endParaRPr lang="en-US"/>
                </a:p>
              </p:txBody>
            </p:sp>
            <p:sp>
              <p:nvSpPr>
                <p:cNvPr id="1072" name="Freeform 35"/>
                <p:cNvSpPr>
                  <a:spLocks/>
                </p:cNvSpPr>
                <p:nvPr userDrawn="1"/>
              </p:nvSpPr>
              <p:spPr bwMode="auto">
                <a:xfrm>
                  <a:off x="658" y="3538"/>
                  <a:ext cx="471" cy="212"/>
                </a:xfrm>
                <a:custGeom>
                  <a:avLst/>
                  <a:gdLst>
                    <a:gd name="T0" fmla="*/ 0 w 941"/>
                    <a:gd name="T1" fmla="*/ 33 h 424"/>
                    <a:gd name="T2" fmla="*/ 216 w 941"/>
                    <a:gd name="T3" fmla="*/ 0 h 424"/>
                    <a:gd name="T4" fmla="*/ 232 w 941"/>
                    <a:gd name="T5" fmla="*/ 20 h 424"/>
                    <a:gd name="T6" fmla="*/ 236 w 941"/>
                    <a:gd name="T7" fmla="*/ 46 h 424"/>
                    <a:gd name="T8" fmla="*/ 226 w 941"/>
                    <a:gd name="T9" fmla="*/ 71 h 424"/>
                    <a:gd name="T10" fmla="*/ 15 w 941"/>
                    <a:gd name="T11" fmla="*/ 106 h 424"/>
                    <a:gd name="T12" fmla="*/ 14 w 941"/>
                    <a:gd name="T13" fmla="*/ 96 h 424"/>
                    <a:gd name="T14" fmla="*/ 216 w 941"/>
                    <a:gd name="T15" fmla="*/ 61 h 424"/>
                    <a:gd name="T16" fmla="*/ 224 w 941"/>
                    <a:gd name="T17" fmla="*/ 37 h 424"/>
                    <a:gd name="T18" fmla="*/ 210 w 941"/>
                    <a:gd name="T19" fmla="*/ 15 h 424"/>
                    <a:gd name="T20" fmla="*/ 0 w 941"/>
                    <a:gd name="T21" fmla="*/ 47 h 424"/>
                    <a:gd name="T22" fmla="*/ 0 w 941"/>
                    <a:gd name="T23" fmla="*/ 33 h 424"/>
                    <a:gd name="T24" fmla="*/ 0 w 941"/>
                    <a:gd name="T25" fmla="*/ 33 h 4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41" h="424">
                      <a:moveTo>
                        <a:pt x="0" y="131"/>
                      </a:moveTo>
                      <a:lnTo>
                        <a:pt x="863" y="0"/>
                      </a:lnTo>
                      <a:lnTo>
                        <a:pt x="926" y="78"/>
                      </a:lnTo>
                      <a:lnTo>
                        <a:pt x="941" y="181"/>
                      </a:lnTo>
                      <a:lnTo>
                        <a:pt x="903" y="282"/>
                      </a:lnTo>
                      <a:lnTo>
                        <a:pt x="57" y="424"/>
                      </a:lnTo>
                      <a:lnTo>
                        <a:pt x="53" y="384"/>
                      </a:lnTo>
                      <a:lnTo>
                        <a:pt x="863" y="242"/>
                      </a:lnTo>
                      <a:lnTo>
                        <a:pt x="893" y="145"/>
                      </a:lnTo>
                      <a:lnTo>
                        <a:pt x="840" y="57"/>
                      </a:lnTo>
                      <a:lnTo>
                        <a:pt x="0" y="185"/>
                      </a:lnTo>
                      <a:lnTo>
                        <a:pt x="0" y="131"/>
                      </a:lnTo>
                      <a:close/>
                    </a:path>
                  </a:pathLst>
                </a:custGeom>
                <a:solidFill>
                  <a:schemeClr val="accent2"/>
                </a:solidFill>
                <a:ln w="9525">
                  <a:noFill/>
                  <a:round/>
                  <a:headEnd/>
                  <a:tailEnd/>
                </a:ln>
              </p:spPr>
              <p:txBody>
                <a:bodyPr/>
                <a:lstStyle/>
                <a:p>
                  <a:pPr>
                    <a:defRPr/>
                  </a:pPr>
                  <a:endParaRPr lang="en-US"/>
                </a:p>
              </p:txBody>
            </p:sp>
            <p:sp>
              <p:nvSpPr>
                <p:cNvPr id="1073" name="Freeform 36"/>
                <p:cNvSpPr>
                  <a:spLocks/>
                </p:cNvSpPr>
                <p:nvPr userDrawn="1"/>
              </p:nvSpPr>
              <p:spPr bwMode="auto">
                <a:xfrm>
                  <a:off x="717" y="3606"/>
                  <a:ext cx="245" cy="86"/>
                </a:xfrm>
                <a:custGeom>
                  <a:avLst/>
                  <a:gdLst>
                    <a:gd name="T0" fmla="*/ 0 w 488"/>
                    <a:gd name="T1" fmla="*/ 31 h 173"/>
                    <a:gd name="T2" fmla="*/ 17 w 488"/>
                    <a:gd name="T3" fmla="*/ 43 h 173"/>
                    <a:gd name="T4" fmla="*/ 56 w 488"/>
                    <a:gd name="T5" fmla="*/ 41 h 173"/>
                    <a:gd name="T6" fmla="*/ 105 w 488"/>
                    <a:gd name="T7" fmla="*/ 29 h 173"/>
                    <a:gd name="T8" fmla="*/ 123 w 488"/>
                    <a:gd name="T9" fmla="*/ 10 h 173"/>
                    <a:gd name="T10" fmla="*/ 111 w 488"/>
                    <a:gd name="T11" fmla="*/ 0 h 173"/>
                    <a:gd name="T12" fmla="*/ 64 w 488"/>
                    <a:gd name="T13" fmla="*/ 0 h 173"/>
                    <a:gd name="T14" fmla="*/ 28 w 488"/>
                    <a:gd name="T15" fmla="*/ 3 h 173"/>
                    <a:gd name="T16" fmla="*/ 4 w 488"/>
                    <a:gd name="T17" fmla="*/ 19 h 173"/>
                    <a:gd name="T18" fmla="*/ 28 w 488"/>
                    <a:gd name="T19" fmla="*/ 23 h 173"/>
                    <a:gd name="T20" fmla="*/ 69 w 488"/>
                    <a:gd name="T21" fmla="*/ 13 h 173"/>
                    <a:gd name="T22" fmla="*/ 105 w 488"/>
                    <a:gd name="T23" fmla="*/ 13 h 173"/>
                    <a:gd name="T24" fmla="*/ 68 w 488"/>
                    <a:gd name="T25" fmla="*/ 27 h 173"/>
                    <a:gd name="T26" fmla="*/ 36 w 488"/>
                    <a:gd name="T27" fmla="*/ 31 h 173"/>
                    <a:gd name="T28" fmla="*/ 0 w 488"/>
                    <a:gd name="T29" fmla="*/ 31 h 173"/>
                    <a:gd name="T30" fmla="*/ 0 w 488"/>
                    <a:gd name="T31" fmla="*/ 31 h 17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88" h="173">
                      <a:moveTo>
                        <a:pt x="0" y="126"/>
                      </a:moveTo>
                      <a:lnTo>
                        <a:pt x="66" y="173"/>
                      </a:lnTo>
                      <a:lnTo>
                        <a:pt x="222" y="166"/>
                      </a:lnTo>
                      <a:lnTo>
                        <a:pt x="418" y="116"/>
                      </a:lnTo>
                      <a:lnTo>
                        <a:pt x="488" y="42"/>
                      </a:lnTo>
                      <a:lnTo>
                        <a:pt x="443" y="2"/>
                      </a:lnTo>
                      <a:lnTo>
                        <a:pt x="253" y="0"/>
                      </a:lnTo>
                      <a:lnTo>
                        <a:pt x="110" y="12"/>
                      </a:lnTo>
                      <a:lnTo>
                        <a:pt x="15" y="76"/>
                      </a:lnTo>
                      <a:lnTo>
                        <a:pt x="112" y="95"/>
                      </a:lnTo>
                      <a:lnTo>
                        <a:pt x="275" y="53"/>
                      </a:lnTo>
                      <a:lnTo>
                        <a:pt x="416" y="53"/>
                      </a:lnTo>
                      <a:lnTo>
                        <a:pt x="268" y="110"/>
                      </a:lnTo>
                      <a:lnTo>
                        <a:pt x="142" y="126"/>
                      </a:lnTo>
                      <a:lnTo>
                        <a:pt x="0" y="126"/>
                      </a:lnTo>
                      <a:close/>
                    </a:path>
                  </a:pathLst>
                </a:custGeom>
                <a:solidFill>
                  <a:schemeClr val="accent2"/>
                </a:solidFill>
                <a:ln w="9525">
                  <a:noFill/>
                  <a:round/>
                  <a:headEnd/>
                  <a:tailEnd/>
                </a:ln>
              </p:spPr>
              <p:txBody>
                <a:bodyPr/>
                <a:lstStyle/>
                <a:p>
                  <a:pPr>
                    <a:defRPr/>
                  </a:pPr>
                  <a:endParaRPr lang="en-US"/>
                </a:p>
              </p:txBody>
            </p:sp>
          </p:grpSp>
        </p:grpSp>
      </p:grpSp>
      <p:grpSp>
        <p:nvGrpSpPr>
          <p:cNvPr id="1035" name="Group 37"/>
          <p:cNvGrpSpPr>
            <a:grpSpLocks/>
          </p:cNvGrpSpPr>
          <p:nvPr/>
        </p:nvGrpSpPr>
        <p:grpSpPr bwMode="auto">
          <a:xfrm>
            <a:off x="8680450" y="2116138"/>
            <a:ext cx="385763" cy="4308475"/>
            <a:chOff x="5468" y="1333"/>
            <a:chExt cx="243" cy="2714"/>
          </a:xfrm>
        </p:grpSpPr>
        <p:sp>
          <p:nvSpPr>
            <p:cNvPr id="1049" name="Freeform 38"/>
            <p:cNvSpPr>
              <a:spLocks/>
            </p:cNvSpPr>
            <p:nvPr userDrawn="1"/>
          </p:nvSpPr>
          <p:spPr bwMode="auto">
            <a:xfrm flipH="1">
              <a:off x="5468" y="2620"/>
              <a:ext cx="205" cy="1427"/>
            </a:xfrm>
            <a:custGeom>
              <a:avLst/>
              <a:gdLst>
                <a:gd name="T0" fmla="*/ 49 w 772"/>
                <a:gd name="T1" fmla="*/ 603 h 3266"/>
                <a:gd name="T2" fmla="*/ 27 w 772"/>
                <a:gd name="T3" fmla="*/ 562 h 3266"/>
                <a:gd name="T4" fmla="*/ 23 w 772"/>
                <a:gd name="T5" fmla="*/ 531 h 3266"/>
                <a:gd name="T6" fmla="*/ 26 w 772"/>
                <a:gd name="T7" fmla="*/ 485 h 3266"/>
                <a:gd name="T8" fmla="*/ 42 w 772"/>
                <a:gd name="T9" fmla="*/ 430 h 3266"/>
                <a:gd name="T10" fmla="*/ 45 w 772"/>
                <a:gd name="T11" fmla="*/ 395 h 3266"/>
                <a:gd name="T12" fmla="*/ 42 w 772"/>
                <a:gd name="T13" fmla="*/ 372 h 3266"/>
                <a:gd name="T14" fmla="*/ 28 w 772"/>
                <a:gd name="T15" fmla="*/ 355 h 3266"/>
                <a:gd name="T16" fmla="*/ 25 w 772"/>
                <a:gd name="T17" fmla="*/ 333 h 3266"/>
                <a:gd name="T18" fmla="*/ 30 w 772"/>
                <a:gd name="T19" fmla="*/ 303 h 3266"/>
                <a:gd name="T20" fmla="*/ 52 w 772"/>
                <a:gd name="T21" fmla="*/ 221 h 3266"/>
                <a:gd name="T22" fmla="*/ 54 w 772"/>
                <a:gd name="T23" fmla="*/ 180 h 3266"/>
                <a:gd name="T24" fmla="*/ 49 w 772"/>
                <a:gd name="T25" fmla="*/ 136 h 3266"/>
                <a:gd name="T26" fmla="*/ 30 w 772"/>
                <a:gd name="T27" fmla="*/ 115 h 3266"/>
                <a:gd name="T28" fmla="*/ 14 w 772"/>
                <a:gd name="T29" fmla="*/ 80 h 3266"/>
                <a:gd name="T30" fmla="*/ 0 w 772"/>
                <a:gd name="T31" fmla="*/ 0 h 3266"/>
                <a:gd name="T32" fmla="*/ 2 w 772"/>
                <a:gd name="T33" fmla="*/ 73 h 3266"/>
                <a:gd name="T34" fmla="*/ 13 w 772"/>
                <a:gd name="T35" fmla="*/ 117 h 3266"/>
                <a:gd name="T36" fmla="*/ 27 w 772"/>
                <a:gd name="T37" fmla="*/ 144 h 3266"/>
                <a:gd name="T38" fmla="*/ 42 w 772"/>
                <a:gd name="T39" fmla="*/ 159 h 3266"/>
                <a:gd name="T40" fmla="*/ 43 w 772"/>
                <a:gd name="T41" fmla="*/ 199 h 3266"/>
                <a:gd name="T42" fmla="*/ 35 w 772"/>
                <a:gd name="T43" fmla="*/ 242 h 3266"/>
                <a:gd name="T44" fmla="*/ 17 w 772"/>
                <a:gd name="T45" fmla="*/ 316 h 3266"/>
                <a:gd name="T46" fmla="*/ 16 w 772"/>
                <a:gd name="T47" fmla="*/ 364 h 3266"/>
                <a:gd name="T48" fmla="*/ 33 w 772"/>
                <a:gd name="T49" fmla="*/ 391 h 3266"/>
                <a:gd name="T50" fmla="*/ 32 w 772"/>
                <a:gd name="T51" fmla="*/ 416 h 3266"/>
                <a:gd name="T52" fmla="*/ 18 w 772"/>
                <a:gd name="T53" fmla="*/ 468 h 3266"/>
                <a:gd name="T54" fmla="*/ 11 w 772"/>
                <a:gd name="T55" fmla="*/ 518 h 3266"/>
                <a:gd name="T56" fmla="*/ 17 w 772"/>
                <a:gd name="T57" fmla="*/ 571 h 3266"/>
                <a:gd name="T58" fmla="*/ 30 w 772"/>
                <a:gd name="T59" fmla="*/ 600 h 3266"/>
                <a:gd name="T60" fmla="*/ 47 w 772"/>
                <a:gd name="T61" fmla="*/ 623 h 3266"/>
                <a:gd name="T62" fmla="*/ 49 w 772"/>
                <a:gd name="T63" fmla="*/ 603 h 3266"/>
                <a:gd name="T64" fmla="*/ 49 w 772"/>
                <a:gd name="T65" fmla="*/ 603 h 326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close/>
                </a:path>
              </a:pathLst>
            </a:custGeom>
            <a:solidFill>
              <a:schemeClr val="folHlink"/>
            </a:solidFill>
            <a:ln w="9525">
              <a:noFill/>
              <a:round/>
              <a:headEnd/>
              <a:tailEnd/>
            </a:ln>
          </p:spPr>
          <p:txBody>
            <a:bodyPr/>
            <a:lstStyle/>
            <a:p>
              <a:pPr>
                <a:defRPr/>
              </a:pPr>
              <a:endParaRPr lang="en-US"/>
            </a:p>
          </p:txBody>
        </p:sp>
        <p:sp>
          <p:nvSpPr>
            <p:cNvPr id="1050" name="Freeform 39"/>
            <p:cNvSpPr>
              <a:spLocks/>
            </p:cNvSpPr>
            <p:nvPr userDrawn="1"/>
          </p:nvSpPr>
          <p:spPr bwMode="auto">
            <a:xfrm flipH="1">
              <a:off x="5506" y="1333"/>
              <a:ext cx="205" cy="1633"/>
            </a:xfrm>
            <a:custGeom>
              <a:avLst/>
              <a:gdLst>
                <a:gd name="T0" fmla="*/ 49 w 772"/>
                <a:gd name="T1" fmla="*/ 789 h 3266"/>
                <a:gd name="T2" fmla="*/ 27 w 772"/>
                <a:gd name="T3" fmla="*/ 737 h 3266"/>
                <a:gd name="T4" fmla="*/ 23 w 772"/>
                <a:gd name="T5" fmla="*/ 696 h 3266"/>
                <a:gd name="T6" fmla="*/ 26 w 772"/>
                <a:gd name="T7" fmla="*/ 636 h 3266"/>
                <a:gd name="T8" fmla="*/ 42 w 772"/>
                <a:gd name="T9" fmla="*/ 563 h 3266"/>
                <a:gd name="T10" fmla="*/ 45 w 772"/>
                <a:gd name="T11" fmla="*/ 518 h 3266"/>
                <a:gd name="T12" fmla="*/ 42 w 772"/>
                <a:gd name="T13" fmla="*/ 487 h 3266"/>
                <a:gd name="T14" fmla="*/ 28 w 772"/>
                <a:gd name="T15" fmla="*/ 465 h 3266"/>
                <a:gd name="T16" fmla="*/ 25 w 772"/>
                <a:gd name="T17" fmla="*/ 437 h 3266"/>
                <a:gd name="T18" fmla="*/ 30 w 772"/>
                <a:gd name="T19" fmla="*/ 397 h 3266"/>
                <a:gd name="T20" fmla="*/ 52 w 772"/>
                <a:gd name="T21" fmla="*/ 289 h 3266"/>
                <a:gd name="T22" fmla="*/ 54 w 772"/>
                <a:gd name="T23" fmla="*/ 237 h 3266"/>
                <a:gd name="T24" fmla="*/ 49 w 772"/>
                <a:gd name="T25" fmla="*/ 179 h 3266"/>
                <a:gd name="T26" fmla="*/ 30 w 772"/>
                <a:gd name="T27" fmla="*/ 151 h 3266"/>
                <a:gd name="T28" fmla="*/ 14 w 772"/>
                <a:gd name="T29" fmla="*/ 106 h 3266"/>
                <a:gd name="T30" fmla="*/ 0 w 772"/>
                <a:gd name="T31" fmla="*/ 0 h 3266"/>
                <a:gd name="T32" fmla="*/ 2 w 772"/>
                <a:gd name="T33" fmla="*/ 96 h 3266"/>
                <a:gd name="T34" fmla="*/ 13 w 772"/>
                <a:gd name="T35" fmla="*/ 153 h 3266"/>
                <a:gd name="T36" fmla="*/ 27 w 772"/>
                <a:gd name="T37" fmla="*/ 189 h 3266"/>
                <a:gd name="T38" fmla="*/ 42 w 772"/>
                <a:gd name="T39" fmla="*/ 209 h 3266"/>
                <a:gd name="T40" fmla="*/ 43 w 772"/>
                <a:gd name="T41" fmla="*/ 261 h 3266"/>
                <a:gd name="T42" fmla="*/ 35 w 772"/>
                <a:gd name="T43" fmla="*/ 317 h 3266"/>
                <a:gd name="T44" fmla="*/ 17 w 772"/>
                <a:gd name="T45" fmla="*/ 415 h 3266"/>
                <a:gd name="T46" fmla="*/ 16 w 772"/>
                <a:gd name="T47" fmla="*/ 478 h 3266"/>
                <a:gd name="T48" fmla="*/ 33 w 772"/>
                <a:gd name="T49" fmla="*/ 513 h 3266"/>
                <a:gd name="T50" fmla="*/ 32 w 772"/>
                <a:gd name="T51" fmla="*/ 545 h 3266"/>
                <a:gd name="T52" fmla="*/ 18 w 772"/>
                <a:gd name="T53" fmla="*/ 613 h 3266"/>
                <a:gd name="T54" fmla="*/ 11 w 772"/>
                <a:gd name="T55" fmla="*/ 679 h 3266"/>
                <a:gd name="T56" fmla="*/ 17 w 772"/>
                <a:gd name="T57" fmla="*/ 749 h 3266"/>
                <a:gd name="T58" fmla="*/ 30 w 772"/>
                <a:gd name="T59" fmla="*/ 786 h 3266"/>
                <a:gd name="T60" fmla="*/ 47 w 772"/>
                <a:gd name="T61" fmla="*/ 817 h 3266"/>
                <a:gd name="T62" fmla="*/ 49 w 772"/>
                <a:gd name="T63" fmla="*/ 789 h 3266"/>
                <a:gd name="T64" fmla="*/ 49 w 772"/>
                <a:gd name="T65" fmla="*/ 789 h 326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close/>
                </a:path>
              </a:pathLst>
            </a:custGeom>
            <a:solidFill>
              <a:schemeClr val="folHlink"/>
            </a:solidFill>
            <a:ln w="9525">
              <a:noFill/>
              <a:round/>
              <a:headEnd/>
              <a:tailEnd/>
            </a:ln>
          </p:spPr>
          <p:txBody>
            <a:bodyPr/>
            <a:lstStyle/>
            <a:p>
              <a:pPr>
                <a:defRPr/>
              </a:pPr>
              <a:endParaRPr lang="en-US"/>
            </a:p>
          </p:txBody>
        </p:sp>
      </p:grpSp>
      <p:grpSp>
        <p:nvGrpSpPr>
          <p:cNvPr id="1036" name="Group 40"/>
          <p:cNvGrpSpPr>
            <a:grpSpLocks/>
          </p:cNvGrpSpPr>
          <p:nvPr/>
        </p:nvGrpSpPr>
        <p:grpSpPr bwMode="auto">
          <a:xfrm>
            <a:off x="7318375" y="90488"/>
            <a:ext cx="2133600" cy="1911350"/>
            <a:chOff x="4610" y="57"/>
            <a:chExt cx="1344" cy="1204"/>
          </a:xfrm>
        </p:grpSpPr>
        <p:grpSp>
          <p:nvGrpSpPr>
            <p:cNvPr id="1037" name="Group 41"/>
            <p:cNvGrpSpPr>
              <a:grpSpLocks/>
            </p:cNvGrpSpPr>
            <p:nvPr userDrawn="1"/>
          </p:nvGrpSpPr>
          <p:grpSpPr bwMode="auto">
            <a:xfrm>
              <a:off x="4610" y="57"/>
              <a:ext cx="1344" cy="1204"/>
              <a:chOff x="4610" y="57"/>
              <a:chExt cx="1344" cy="1204"/>
            </a:xfrm>
          </p:grpSpPr>
          <p:sp>
            <p:nvSpPr>
              <p:cNvPr id="1039" name="Freeform 42"/>
              <p:cNvSpPr>
                <a:spLocks/>
              </p:cNvSpPr>
              <p:nvPr userDrawn="1"/>
            </p:nvSpPr>
            <p:spPr bwMode="auto">
              <a:xfrm rot="-3172564">
                <a:off x="5430" y="1086"/>
                <a:ext cx="62" cy="288"/>
              </a:xfrm>
              <a:custGeom>
                <a:avLst/>
                <a:gdLst>
                  <a:gd name="T0" fmla="*/ 8 w 245"/>
                  <a:gd name="T1" fmla="*/ 1 h 806"/>
                  <a:gd name="T2" fmla="*/ 8 w 245"/>
                  <a:gd name="T3" fmla="*/ 44 h 806"/>
                  <a:gd name="T4" fmla="*/ 0 w 245"/>
                  <a:gd name="T5" fmla="*/ 103 h 806"/>
                  <a:gd name="T6" fmla="*/ 5 w 245"/>
                  <a:gd name="T7" fmla="*/ 101 h 806"/>
                  <a:gd name="T8" fmla="*/ 14 w 245"/>
                  <a:gd name="T9" fmla="*/ 48 h 806"/>
                  <a:gd name="T10" fmla="*/ 16 w 245"/>
                  <a:gd name="T11" fmla="*/ 0 h 806"/>
                  <a:gd name="T12" fmla="*/ 8 w 245"/>
                  <a:gd name="T13" fmla="*/ 1 h 806"/>
                  <a:gd name="T14" fmla="*/ 8 w 245"/>
                  <a:gd name="T15" fmla="*/ 1 h 80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45" h="806">
                    <a:moveTo>
                      <a:pt x="123" y="9"/>
                    </a:moveTo>
                    <a:lnTo>
                      <a:pt x="131" y="342"/>
                    </a:lnTo>
                    <a:lnTo>
                      <a:pt x="0" y="806"/>
                    </a:lnTo>
                    <a:lnTo>
                      <a:pt x="79" y="789"/>
                    </a:lnTo>
                    <a:lnTo>
                      <a:pt x="218" y="376"/>
                    </a:lnTo>
                    <a:lnTo>
                      <a:pt x="245" y="0"/>
                    </a:lnTo>
                    <a:lnTo>
                      <a:pt x="123" y="9"/>
                    </a:lnTo>
                    <a:close/>
                  </a:path>
                </a:pathLst>
              </a:custGeom>
              <a:solidFill>
                <a:schemeClr val="accent2"/>
              </a:solidFill>
              <a:ln w="9525">
                <a:noFill/>
                <a:round/>
                <a:headEnd/>
                <a:tailEnd/>
              </a:ln>
            </p:spPr>
            <p:txBody>
              <a:bodyPr/>
              <a:lstStyle/>
              <a:p>
                <a:pPr>
                  <a:defRPr/>
                </a:pPr>
                <a:endParaRPr lang="en-US"/>
              </a:p>
            </p:txBody>
          </p:sp>
          <p:grpSp>
            <p:nvGrpSpPr>
              <p:cNvPr id="1040" name="Group 43"/>
              <p:cNvGrpSpPr>
                <a:grpSpLocks/>
              </p:cNvGrpSpPr>
              <p:nvPr userDrawn="1"/>
            </p:nvGrpSpPr>
            <p:grpSpPr bwMode="auto">
              <a:xfrm>
                <a:off x="4610" y="57"/>
                <a:ext cx="1344" cy="985"/>
                <a:chOff x="4610" y="57"/>
                <a:chExt cx="1344" cy="985"/>
              </a:xfrm>
            </p:grpSpPr>
            <p:sp>
              <p:nvSpPr>
                <p:cNvPr id="1041" name="Freeform 44"/>
                <p:cNvSpPr>
                  <a:spLocks/>
                </p:cNvSpPr>
                <p:nvPr userDrawn="1"/>
              </p:nvSpPr>
              <p:spPr bwMode="auto">
                <a:xfrm rot="-3172564">
                  <a:off x="4966" y="71"/>
                  <a:ext cx="153" cy="125"/>
                </a:xfrm>
                <a:custGeom>
                  <a:avLst/>
                  <a:gdLst>
                    <a:gd name="T0" fmla="*/ 0 w 604"/>
                    <a:gd name="T1" fmla="*/ 0 h 349"/>
                    <a:gd name="T2" fmla="*/ 19 w 604"/>
                    <a:gd name="T3" fmla="*/ 24 h 349"/>
                    <a:gd name="T4" fmla="*/ 32 w 604"/>
                    <a:gd name="T5" fmla="*/ 45 h 349"/>
                    <a:gd name="T6" fmla="*/ 39 w 604"/>
                    <a:gd name="T7" fmla="*/ 18 h 349"/>
                    <a:gd name="T8" fmla="*/ 23 w 604"/>
                    <a:gd name="T9" fmla="*/ 1 h 349"/>
                    <a:gd name="T10" fmla="*/ 30 w 604"/>
                    <a:gd name="T11" fmla="*/ 24 h 349"/>
                    <a:gd name="T12" fmla="*/ 8 w 604"/>
                    <a:gd name="T13" fmla="*/ 2 h 349"/>
                    <a:gd name="T14" fmla="*/ 0 w 604"/>
                    <a:gd name="T15" fmla="*/ 0 h 349"/>
                    <a:gd name="T16" fmla="*/ 0 w 604"/>
                    <a:gd name="T17" fmla="*/ 0 h 34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04" h="349">
                      <a:moveTo>
                        <a:pt x="0" y="0"/>
                      </a:moveTo>
                      <a:lnTo>
                        <a:pt x="298" y="184"/>
                      </a:lnTo>
                      <a:lnTo>
                        <a:pt x="500" y="349"/>
                      </a:lnTo>
                      <a:lnTo>
                        <a:pt x="604" y="140"/>
                      </a:lnTo>
                      <a:lnTo>
                        <a:pt x="359" y="9"/>
                      </a:lnTo>
                      <a:lnTo>
                        <a:pt x="464" y="184"/>
                      </a:lnTo>
                      <a:lnTo>
                        <a:pt x="131" y="17"/>
                      </a:lnTo>
                      <a:lnTo>
                        <a:pt x="0" y="0"/>
                      </a:lnTo>
                      <a:close/>
                    </a:path>
                  </a:pathLst>
                </a:custGeom>
                <a:solidFill>
                  <a:schemeClr val="accent2"/>
                </a:solidFill>
                <a:ln w="9525">
                  <a:noFill/>
                  <a:round/>
                  <a:headEnd/>
                  <a:tailEnd/>
                </a:ln>
              </p:spPr>
              <p:txBody>
                <a:bodyPr/>
                <a:lstStyle/>
                <a:p>
                  <a:pPr>
                    <a:defRPr/>
                  </a:pPr>
                  <a:endParaRPr lang="en-US"/>
                </a:p>
              </p:txBody>
            </p:sp>
            <p:sp>
              <p:nvSpPr>
                <p:cNvPr id="1042" name="Freeform 45"/>
                <p:cNvSpPr>
                  <a:spLocks/>
                </p:cNvSpPr>
                <p:nvPr userDrawn="1"/>
              </p:nvSpPr>
              <p:spPr bwMode="auto">
                <a:xfrm rot="-3172564">
                  <a:off x="5053" y="327"/>
                  <a:ext cx="269" cy="438"/>
                </a:xfrm>
                <a:custGeom>
                  <a:avLst/>
                  <a:gdLst>
                    <a:gd name="T0" fmla="*/ 47 w 1064"/>
                    <a:gd name="T1" fmla="*/ 16 h 1230"/>
                    <a:gd name="T2" fmla="*/ 31 w 1064"/>
                    <a:gd name="T3" fmla="*/ 45 h 1230"/>
                    <a:gd name="T4" fmla="*/ 10 w 1064"/>
                    <a:gd name="T5" fmla="*/ 97 h 1230"/>
                    <a:gd name="T6" fmla="*/ 0 w 1064"/>
                    <a:gd name="T7" fmla="*/ 140 h 1230"/>
                    <a:gd name="T8" fmla="*/ 4 w 1064"/>
                    <a:gd name="T9" fmla="*/ 156 h 1230"/>
                    <a:gd name="T10" fmla="*/ 17 w 1064"/>
                    <a:gd name="T11" fmla="*/ 152 h 1230"/>
                    <a:gd name="T12" fmla="*/ 37 w 1064"/>
                    <a:gd name="T13" fmla="*/ 116 h 1230"/>
                    <a:gd name="T14" fmla="*/ 56 w 1064"/>
                    <a:gd name="T15" fmla="*/ 68 h 1230"/>
                    <a:gd name="T16" fmla="*/ 66 w 1064"/>
                    <a:gd name="T17" fmla="*/ 34 h 1230"/>
                    <a:gd name="T18" fmla="*/ 68 w 1064"/>
                    <a:gd name="T19" fmla="*/ 11 h 1230"/>
                    <a:gd name="T20" fmla="*/ 62 w 1064"/>
                    <a:gd name="T21" fmla="*/ 0 h 1230"/>
                    <a:gd name="T22" fmla="*/ 53 w 1064"/>
                    <a:gd name="T23" fmla="*/ 8 h 1230"/>
                    <a:gd name="T24" fmla="*/ 62 w 1064"/>
                    <a:gd name="T25" fmla="*/ 14 h 1230"/>
                    <a:gd name="T26" fmla="*/ 56 w 1064"/>
                    <a:gd name="T27" fmla="*/ 45 h 1230"/>
                    <a:gd name="T28" fmla="*/ 44 w 1064"/>
                    <a:gd name="T29" fmla="*/ 83 h 1230"/>
                    <a:gd name="T30" fmla="*/ 22 w 1064"/>
                    <a:gd name="T31" fmla="*/ 128 h 1230"/>
                    <a:gd name="T32" fmla="*/ 7 w 1064"/>
                    <a:gd name="T33" fmla="*/ 141 h 1230"/>
                    <a:gd name="T34" fmla="*/ 9 w 1064"/>
                    <a:gd name="T35" fmla="*/ 120 h 1230"/>
                    <a:gd name="T36" fmla="*/ 28 w 1064"/>
                    <a:gd name="T37" fmla="*/ 64 h 1230"/>
                    <a:gd name="T38" fmla="*/ 53 w 1064"/>
                    <a:gd name="T39" fmla="*/ 15 h 1230"/>
                    <a:gd name="T40" fmla="*/ 47 w 1064"/>
                    <a:gd name="T41" fmla="*/ 16 h 1230"/>
                    <a:gd name="T42" fmla="*/ 47 w 1064"/>
                    <a:gd name="T43" fmla="*/ 16 h 123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064" h="1230">
                      <a:moveTo>
                        <a:pt x="741" y="129"/>
                      </a:moveTo>
                      <a:lnTo>
                        <a:pt x="485" y="352"/>
                      </a:lnTo>
                      <a:lnTo>
                        <a:pt x="163" y="762"/>
                      </a:lnTo>
                      <a:lnTo>
                        <a:pt x="0" y="1101"/>
                      </a:lnTo>
                      <a:lnTo>
                        <a:pt x="59" y="1230"/>
                      </a:lnTo>
                      <a:lnTo>
                        <a:pt x="262" y="1201"/>
                      </a:lnTo>
                      <a:lnTo>
                        <a:pt x="578" y="914"/>
                      </a:lnTo>
                      <a:lnTo>
                        <a:pt x="876" y="534"/>
                      </a:lnTo>
                      <a:lnTo>
                        <a:pt x="1034" y="270"/>
                      </a:lnTo>
                      <a:lnTo>
                        <a:pt x="1064" y="84"/>
                      </a:lnTo>
                      <a:lnTo>
                        <a:pt x="977" y="0"/>
                      </a:lnTo>
                      <a:lnTo>
                        <a:pt x="836" y="65"/>
                      </a:lnTo>
                      <a:lnTo>
                        <a:pt x="969" y="107"/>
                      </a:lnTo>
                      <a:lnTo>
                        <a:pt x="876" y="352"/>
                      </a:lnTo>
                      <a:lnTo>
                        <a:pt x="690" y="656"/>
                      </a:lnTo>
                      <a:lnTo>
                        <a:pt x="350" y="1008"/>
                      </a:lnTo>
                      <a:lnTo>
                        <a:pt x="116" y="1114"/>
                      </a:lnTo>
                      <a:lnTo>
                        <a:pt x="135" y="943"/>
                      </a:lnTo>
                      <a:lnTo>
                        <a:pt x="437" y="504"/>
                      </a:lnTo>
                      <a:lnTo>
                        <a:pt x="831" y="118"/>
                      </a:lnTo>
                      <a:lnTo>
                        <a:pt x="741" y="129"/>
                      </a:lnTo>
                      <a:close/>
                    </a:path>
                  </a:pathLst>
                </a:custGeom>
                <a:solidFill>
                  <a:schemeClr val="accent2"/>
                </a:solidFill>
                <a:ln w="9525">
                  <a:noFill/>
                  <a:round/>
                  <a:headEnd/>
                  <a:tailEnd/>
                </a:ln>
              </p:spPr>
              <p:txBody>
                <a:bodyPr/>
                <a:lstStyle/>
                <a:p>
                  <a:pPr>
                    <a:defRPr/>
                  </a:pPr>
                  <a:endParaRPr lang="en-US"/>
                </a:p>
              </p:txBody>
            </p:sp>
            <p:sp>
              <p:nvSpPr>
                <p:cNvPr id="1043" name="Freeform 46"/>
                <p:cNvSpPr>
                  <a:spLocks/>
                </p:cNvSpPr>
                <p:nvPr userDrawn="1"/>
              </p:nvSpPr>
              <p:spPr bwMode="auto">
                <a:xfrm rot="-3172564">
                  <a:off x="4863" y="177"/>
                  <a:ext cx="505" cy="898"/>
                </a:xfrm>
                <a:custGeom>
                  <a:avLst/>
                  <a:gdLst>
                    <a:gd name="T0" fmla="*/ 124 w 2002"/>
                    <a:gd name="T1" fmla="*/ 0 h 2521"/>
                    <a:gd name="T2" fmla="*/ 0 w 2002"/>
                    <a:gd name="T3" fmla="*/ 320 h 2521"/>
                    <a:gd name="T4" fmla="*/ 12 w 2002"/>
                    <a:gd name="T5" fmla="*/ 311 h 2521"/>
                    <a:gd name="T6" fmla="*/ 127 w 2002"/>
                    <a:gd name="T7" fmla="*/ 8 h 2521"/>
                    <a:gd name="T8" fmla="*/ 124 w 2002"/>
                    <a:gd name="T9" fmla="*/ 0 h 2521"/>
                    <a:gd name="T10" fmla="*/ 124 w 2002"/>
                    <a:gd name="T11" fmla="*/ 0 h 252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002" h="2521">
                      <a:moveTo>
                        <a:pt x="1941" y="0"/>
                      </a:moveTo>
                      <a:lnTo>
                        <a:pt x="0" y="2521"/>
                      </a:lnTo>
                      <a:lnTo>
                        <a:pt x="192" y="2450"/>
                      </a:lnTo>
                      <a:lnTo>
                        <a:pt x="2002" y="61"/>
                      </a:lnTo>
                      <a:lnTo>
                        <a:pt x="1941" y="0"/>
                      </a:lnTo>
                      <a:close/>
                    </a:path>
                  </a:pathLst>
                </a:custGeom>
                <a:solidFill>
                  <a:schemeClr val="accent2"/>
                </a:solidFill>
                <a:ln w="9525">
                  <a:noFill/>
                  <a:round/>
                  <a:headEnd/>
                  <a:tailEnd/>
                </a:ln>
              </p:spPr>
              <p:txBody>
                <a:bodyPr/>
                <a:lstStyle/>
                <a:p>
                  <a:pPr>
                    <a:defRPr/>
                  </a:pPr>
                  <a:endParaRPr lang="en-US"/>
                </a:p>
              </p:txBody>
            </p:sp>
            <p:sp>
              <p:nvSpPr>
                <p:cNvPr id="1044" name="Freeform 47"/>
                <p:cNvSpPr>
                  <a:spLocks/>
                </p:cNvSpPr>
                <p:nvPr userDrawn="1"/>
              </p:nvSpPr>
              <p:spPr bwMode="auto">
                <a:xfrm rot="-3172564">
                  <a:off x="4903" y="-19"/>
                  <a:ext cx="758" cy="1344"/>
                </a:xfrm>
                <a:custGeom>
                  <a:avLst/>
                  <a:gdLst>
                    <a:gd name="T0" fmla="*/ 6 w 3007"/>
                    <a:gd name="T1" fmla="*/ 361 h 3771"/>
                    <a:gd name="T2" fmla="*/ 25 w 3007"/>
                    <a:gd name="T3" fmla="*/ 360 h 3771"/>
                    <a:gd name="T4" fmla="*/ 52 w 3007"/>
                    <a:gd name="T5" fmla="*/ 382 h 3771"/>
                    <a:gd name="T6" fmla="*/ 43 w 3007"/>
                    <a:gd name="T7" fmla="*/ 358 h 3771"/>
                    <a:gd name="T8" fmla="*/ 23 w 3007"/>
                    <a:gd name="T9" fmla="*/ 343 h 3771"/>
                    <a:gd name="T10" fmla="*/ 41 w 3007"/>
                    <a:gd name="T11" fmla="*/ 345 h 3771"/>
                    <a:gd name="T12" fmla="*/ 62 w 3007"/>
                    <a:gd name="T13" fmla="*/ 365 h 3771"/>
                    <a:gd name="T14" fmla="*/ 182 w 3007"/>
                    <a:gd name="T15" fmla="*/ 53 h 3771"/>
                    <a:gd name="T16" fmla="*/ 164 w 3007"/>
                    <a:gd name="T17" fmla="*/ 19 h 3771"/>
                    <a:gd name="T18" fmla="*/ 147 w 3007"/>
                    <a:gd name="T19" fmla="*/ 0 h 3771"/>
                    <a:gd name="T20" fmla="*/ 171 w 3007"/>
                    <a:gd name="T21" fmla="*/ 10 h 3771"/>
                    <a:gd name="T22" fmla="*/ 191 w 3007"/>
                    <a:gd name="T23" fmla="*/ 55 h 3771"/>
                    <a:gd name="T24" fmla="*/ 53 w 3007"/>
                    <a:gd name="T25" fmla="*/ 416 h 3771"/>
                    <a:gd name="T26" fmla="*/ 31 w 3007"/>
                    <a:gd name="T27" fmla="*/ 433 h 3771"/>
                    <a:gd name="T28" fmla="*/ 7 w 3007"/>
                    <a:gd name="T29" fmla="*/ 479 h 3771"/>
                    <a:gd name="T30" fmla="*/ 0 w 3007"/>
                    <a:gd name="T31" fmla="*/ 466 h 3771"/>
                    <a:gd name="T32" fmla="*/ 8 w 3007"/>
                    <a:gd name="T33" fmla="*/ 461 h 3771"/>
                    <a:gd name="T34" fmla="*/ 24 w 3007"/>
                    <a:gd name="T35" fmla="*/ 430 h 3771"/>
                    <a:gd name="T36" fmla="*/ 11 w 3007"/>
                    <a:gd name="T37" fmla="*/ 416 h 3771"/>
                    <a:gd name="T38" fmla="*/ 11 w 3007"/>
                    <a:gd name="T39" fmla="*/ 403 h 3771"/>
                    <a:gd name="T40" fmla="*/ 26 w 3007"/>
                    <a:gd name="T41" fmla="*/ 419 h 3771"/>
                    <a:gd name="T42" fmla="*/ 26 w 3007"/>
                    <a:gd name="T43" fmla="*/ 405 h 3771"/>
                    <a:gd name="T44" fmla="*/ 38 w 3007"/>
                    <a:gd name="T45" fmla="*/ 409 h 3771"/>
                    <a:gd name="T46" fmla="*/ 27 w 3007"/>
                    <a:gd name="T47" fmla="*/ 391 h 3771"/>
                    <a:gd name="T48" fmla="*/ 40 w 3007"/>
                    <a:gd name="T49" fmla="*/ 389 h 3771"/>
                    <a:gd name="T50" fmla="*/ 6 w 3007"/>
                    <a:gd name="T51" fmla="*/ 361 h 3771"/>
                    <a:gd name="T52" fmla="*/ 6 w 3007"/>
                    <a:gd name="T53" fmla="*/ 361 h 377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007" h="3771">
                      <a:moveTo>
                        <a:pt x="95" y="2844"/>
                      </a:moveTo>
                      <a:lnTo>
                        <a:pt x="394" y="2834"/>
                      </a:lnTo>
                      <a:lnTo>
                        <a:pt x="821" y="3009"/>
                      </a:lnTo>
                      <a:lnTo>
                        <a:pt x="681" y="2817"/>
                      </a:lnTo>
                      <a:lnTo>
                        <a:pt x="367" y="2703"/>
                      </a:lnTo>
                      <a:lnTo>
                        <a:pt x="637" y="2720"/>
                      </a:lnTo>
                      <a:lnTo>
                        <a:pt x="979" y="2870"/>
                      </a:lnTo>
                      <a:lnTo>
                        <a:pt x="2859" y="420"/>
                      </a:lnTo>
                      <a:lnTo>
                        <a:pt x="2578" y="148"/>
                      </a:lnTo>
                      <a:lnTo>
                        <a:pt x="2308" y="0"/>
                      </a:lnTo>
                      <a:lnTo>
                        <a:pt x="2692" y="78"/>
                      </a:lnTo>
                      <a:lnTo>
                        <a:pt x="3007" y="428"/>
                      </a:lnTo>
                      <a:lnTo>
                        <a:pt x="831" y="3273"/>
                      </a:lnTo>
                      <a:lnTo>
                        <a:pt x="481" y="3412"/>
                      </a:lnTo>
                      <a:lnTo>
                        <a:pt x="105" y="3771"/>
                      </a:lnTo>
                      <a:lnTo>
                        <a:pt x="0" y="3667"/>
                      </a:lnTo>
                      <a:lnTo>
                        <a:pt x="131" y="3631"/>
                      </a:lnTo>
                      <a:lnTo>
                        <a:pt x="376" y="3385"/>
                      </a:lnTo>
                      <a:lnTo>
                        <a:pt x="165" y="3273"/>
                      </a:lnTo>
                      <a:lnTo>
                        <a:pt x="165" y="3176"/>
                      </a:lnTo>
                      <a:lnTo>
                        <a:pt x="411" y="3298"/>
                      </a:lnTo>
                      <a:lnTo>
                        <a:pt x="411" y="3186"/>
                      </a:lnTo>
                      <a:lnTo>
                        <a:pt x="603" y="3220"/>
                      </a:lnTo>
                      <a:lnTo>
                        <a:pt x="428" y="3079"/>
                      </a:lnTo>
                      <a:lnTo>
                        <a:pt x="629" y="3062"/>
                      </a:lnTo>
                      <a:lnTo>
                        <a:pt x="95" y="2844"/>
                      </a:lnTo>
                      <a:close/>
                    </a:path>
                  </a:pathLst>
                </a:custGeom>
                <a:solidFill>
                  <a:schemeClr val="accent2"/>
                </a:solidFill>
                <a:ln w="9525">
                  <a:noFill/>
                  <a:round/>
                  <a:headEnd/>
                  <a:tailEnd/>
                </a:ln>
              </p:spPr>
              <p:txBody>
                <a:bodyPr/>
                <a:lstStyle/>
                <a:p>
                  <a:pPr>
                    <a:defRPr/>
                  </a:pPr>
                  <a:endParaRPr lang="en-US"/>
                </a:p>
              </p:txBody>
            </p:sp>
            <p:sp>
              <p:nvSpPr>
                <p:cNvPr id="1045" name="Freeform 48"/>
                <p:cNvSpPr>
                  <a:spLocks/>
                </p:cNvSpPr>
                <p:nvPr userDrawn="1"/>
              </p:nvSpPr>
              <p:spPr bwMode="auto">
                <a:xfrm rot="-3172564">
                  <a:off x="5302" y="892"/>
                  <a:ext cx="169" cy="122"/>
                </a:xfrm>
                <a:custGeom>
                  <a:avLst/>
                  <a:gdLst>
                    <a:gd name="T0" fmla="*/ 0 w 673"/>
                    <a:gd name="T1" fmla="*/ 10 h 342"/>
                    <a:gd name="T2" fmla="*/ 16 w 673"/>
                    <a:gd name="T3" fmla="*/ 14 h 342"/>
                    <a:gd name="T4" fmla="*/ 40 w 673"/>
                    <a:gd name="T5" fmla="*/ 44 h 342"/>
                    <a:gd name="T6" fmla="*/ 42 w 673"/>
                    <a:gd name="T7" fmla="*/ 37 h 342"/>
                    <a:gd name="T8" fmla="*/ 28 w 673"/>
                    <a:gd name="T9" fmla="*/ 15 h 342"/>
                    <a:gd name="T10" fmla="*/ 2 w 673"/>
                    <a:gd name="T11" fmla="*/ 0 h 342"/>
                    <a:gd name="T12" fmla="*/ 0 w 673"/>
                    <a:gd name="T13" fmla="*/ 10 h 342"/>
                    <a:gd name="T14" fmla="*/ 0 w 673"/>
                    <a:gd name="T15" fmla="*/ 10 h 34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73" h="342">
                      <a:moveTo>
                        <a:pt x="0" y="80"/>
                      </a:moveTo>
                      <a:lnTo>
                        <a:pt x="255" y="106"/>
                      </a:lnTo>
                      <a:lnTo>
                        <a:pt x="639" y="342"/>
                      </a:lnTo>
                      <a:lnTo>
                        <a:pt x="673" y="289"/>
                      </a:lnTo>
                      <a:lnTo>
                        <a:pt x="447" y="114"/>
                      </a:lnTo>
                      <a:lnTo>
                        <a:pt x="26" y="0"/>
                      </a:lnTo>
                      <a:lnTo>
                        <a:pt x="0" y="80"/>
                      </a:lnTo>
                      <a:close/>
                    </a:path>
                  </a:pathLst>
                </a:custGeom>
                <a:solidFill>
                  <a:schemeClr val="accent2"/>
                </a:solidFill>
                <a:ln w="9525">
                  <a:noFill/>
                  <a:round/>
                  <a:headEnd/>
                  <a:tailEnd/>
                </a:ln>
              </p:spPr>
              <p:txBody>
                <a:bodyPr/>
                <a:lstStyle/>
                <a:p>
                  <a:pPr>
                    <a:defRPr/>
                  </a:pPr>
                  <a:endParaRPr lang="en-US"/>
                </a:p>
              </p:txBody>
            </p:sp>
            <p:sp>
              <p:nvSpPr>
                <p:cNvPr id="1046" name="Freeform 49"/>
                <p:cNvSpPr>
                  <a:spLocks/>
                </p:cNvSpPr>
                <p:nvPr userDrawn="1"/>
              </p:nvSpPr>
              <p:spPr bwMode="auto">
                <a:xfrm rot="-3172564">
                  <a:off x="5253" y="801"/>
                  <a:ext cx="181" cy="144"/>
                </a:xfrm>
                <a:custGeom>
                  <a:avLst/>
                  <a:gdLst>
                    <a:gd name="T0" fmla="*/ 0 w 716"/>
                    <a:gd name="T1" fmla="*/ 10 h 403"/>
                    <a:gd name="T2" fmla="*/ 22 w 716"/>
                    <a:gd name="T3" fmla="*/ 19 h 403"/>
                    <a:gd name="T4" fmla="*/ 41 w 716"/>
                    <a:gd name="T5" fmla="*/ 51 h 403"/>
                    <a:gd name="T6" fmla="*/ 46 w 716"/>
                    <a:gd name="T7" fmla="*/ 38 h 403"/>
                    <a:gd name="T8" fmla="*/ 27 w 716"/>
                    <a:gd name="T9" fmla="*/ 15 h 403"/>
                    <a:gd name="T10" fmla="*/ 5 w 716"/>
                    <a:gd name="T11" fmla="*/ 0 h 403"/>
                    <a:gd name="T12" fmla="*/ 0 w 716"/>
                    <a:gd name="T13" fmla="*/ 10 h 403"/>
                    <a:gd name="T14" fmla="*/ 0 w 716"/>
                    <a:gd name="T15" fmla="*/ 10 h 40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16" h="403">
                      <a:moveTo>
                        <a:pt x="0" y="78"/>
                      </a:moveTo>
                      <a:lnTo>
                        <a:pt x="340" y="148"/>
                      </a:lnTo>
                      <a:lnTo>
                        <a:pt x="638" y="403"/>
                      </a:lnTo>
                      <a:lnTo>
                        <a:pt x="716" y="296"/>
                      </a:lnTo>
                      <a:lnTo>
                        <a:pt x="420" y="114"/>
                      </a:lnTo>
                      <a:lnTo>
                        <a:pt x="70" y="0"/>
                      </a:lnTo>
                      <a:lnTo>
                        <a:pt x="0" y="78"/>
                      </a:lnTo>
                      <a:close/>
                    </a:path>
                  </a:pathLst>
                </a:custGeom>
                <a:solidFill>
                  <a:schemeClr val="accent2"/>
                </a:solidFill>
                <a:ln w="9525">
                  <a:noFill/>
                  <a:round/>
                  <a:headEnd/>
                  <a:tailEnd/>
                </a:ln>
              </p:spPr>
              <p:txBody>
                <a:bodyPr/>
                <a:lstStyle/>
                <a:p>
                  <a:pPr>
                    <a:defRPr/>
                  </a:pPr>
                  <a:endParaRPr lang="en-US"/>
                </a:p>
              </p:txBody>
            </p:sp>
            <p:sp>
              <p:nvSpPr>
                <p:cNvPr id="1047" name="Freeform 50"/>
                <p:cNvSpPr>
                  <a:spLocks/>
                </p:cNvSpPr>
                <p:nvPr userDrawn="1"/>
              </p:nvSpPr>
              <p:spPr bwMode="auto">
                <a:xfrm rot="-3172564">
                  <a:off x="4985" y="210"/>
                  <a:ext cx="181" cy="147"/>
                </a:xfrm>
                <a:custGeom>
                  <a:avLst/>
                  <a:gdLst>
                    <a:gd name="T0" fmla="*/ 0 w 717"/>
                    <a:gd name="T1" fmla="*/ 10 h 411"/>
                    <a:gd name="T2" fmla="*/ 20 w 717"/>
                    <a:gd name="T3" fmla="*/ 18 h 411"/>
                    <a:gd name="T4" fmla="*/ 41 w 717"/>
                    <a:gd name="T5" fmla="*/ 53 h 411"/>
                    <a:gd name="T6" fmla="*/ 46 w 717"/>
                    <a:gd name="T7" fmla="*/ 40 h 411"/>
                    <a:gd name="T8" fmla="*/ 25 w 717"/>
                    <a:gd name="T9" fmla="*/ 11 h 411"/>
                    <a:gd name="T10" fmla="*/ 4 w 717"/>
                    <a:gd name="T11" fmla="*/ 0 h 411"/>
                    <a:gd name="T12" fmla="*/ 0 w 717"/>
                    <a:gd name="T13" fmla="*/ 10 h 411"/>
                    <a:gd name="T14" fmla="*/ 0 w 717"/>
                    <a:gd name="T15" fmla="*/ 10 h 41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17" h="411">
                      <a:moveTo>
                        <a:pt x="0" y="78"/>
                      </a:moveTo>
                      <a:lnTo>
                        <a:pt x="316" y="139"/>
                      </a:lnTo>
                      <a:lnTo>
                        <a:pt x="649" y="411"/>
                      </a:lnTo>
                      <a:lnTo>
                        <a:pt x="717" y="314"/>
                      </a:lnTo>
                      <a:lnTo>
                        <a:pt x="394" y="87"/>
                      </a:lnTo>
                      <a:lnTo>
                        <a:pt x="54" y="0"/>
                      </a:lnTo>
                      <a:lnTo>
                        <a:pt x="0" y="78"/>
                      </a:lnTo>
                      <a:close/>
                    </a:path>
                  </a:pathLst>
                </a:custGeom>
                <a:solidFill>
                  <a:schemeClr val="accent2"/>
                </a:solidFill>
                <a:ln w="9525">
                  <a:noFill/>
                  <a:round/>
                  <a:headEnd/>
                  <a:tailEnd/>
                </a:ln>
              </p:spPr>
              <p:txBody>
                <a:bodyPr/>
                <a:lstStyle/>
                <a:p>
                  <a:pPr>
                    <a:defRPr/>
                  </a:pPr>
                  <a:endParaRPr lang="en-US"/>
                </a:p>
              </p:txBody>
            </p:sp>
            <p:sp>
              <p:nvSpPr>
                <p:cNvPr id="1048" name="Freeform 51"/>
                <p:cNvSpPr>
                  <a:spLocks/>
                </p:cNvSpPr>
                <p:nvPr userDrawn="1"/>
              </p:nvSpPr>
              <p:spPr bwMode="auto">
                <a:xfrm rot="-3172564">
                  <a:off x="4952" y="137"/>
                  <a:ext cx="179" cy="138"/>
                </a:xfrm>
                <a:custGeom>
                  <a:avLst/>
                  <a:gdLst>
                    <a:gd name="T0" fmla="*/ 0 w 709"/>
                    <a:gd name="T1" fmla="*/ 11 h 386"/>
                    <a:gd name="T2" fmla="*/ 17 w 709"/>
                    <a:gd name="T3" fmla="*/ 17 h 386"/>
                    <a:gd name="T4" fmla="*/ 42 w 709"/>
                    <a:gd name="T5" fmla="*/ 49 h 386"/>
                    <a:gd name="T6" fmla="*/ 45 w 709"/>
                    <a:gd name="T7" fmla="*/ 39 h 386"/>
                    <a:gd name="T8" fmla="*/ 19 w 709"/>
                    <a:gd name="T9" fmla="*/ 7 h 386"/>
                    <a:gd name="T10" fmla="*/ 3 w 709"/>
                    <a:gd name="T11" fmla="*/ 0 h 386"/>
                    <a:gd name="T12" fmla="*/ 0 w 709"/>
                    <a:gd name="T13" fmla="*/ 11 h 386"/>
                    <a:gd name="T14" fmla="*/ 0 w 709"/>
                    <a:gd name="T15" fmla="*/ 11 h 38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09" h="386">
                      <a:moveTo>
                        <a:pt x="0" y="88"/>
                      </a:moveTo>
                      <a:lnTo>
                        <a:pt x="272" y="131"/>
                      </a:lnTo>
                      <a:lnTo>
                        <a:pt x="665" y="386"/>
                      </a:lnTo>
                      <a:lnTo>
                        <a:pt x="709" y="308"/>
                      </a:lnTo>
                      <a:lnTo>
                        <a:pt x="306" y="53"/>
                      </a:lnTo>
                      <a:lnTo>
                        <a:pt x="43" y="0"/>
                      </a:lnTo>
                      <a:lnTo>
                        <a:pt x="0" y="88"/>
                      </a:lnTo>
                      <a:close/>
                    </a:path>
                  </a:pathLst>
                </a:custGeom>
                <a:solidFill>
                  <a:schemeClr val="accent2"/>
                </a:solidFill>
                <a:ln w="9525">
                  <a:noFill/>
                  <a:round/>
                  <a:headEnd/>
                  <a:tailEnd/>
                </a:ln>
              </p:spPr>
              <p:txBody>
                <a:bodyPr/>
                <a:lstStyle/>
                <a:p>
                  <a:pPr>
                    <a:defRPr/>
                  </a:pPr>
                  <a:endParaRPr lang="en-US"/>
                </a:p>
              </p:txBody>
            </p:sp>
          </p:grpSp>
        </p:grpSp>
        <p:sp>
          <p:nvSpPr>
            <p:cNvPr id="1038" name="Line 52"/>
            <p:cNvSpPr>
              <a:spLocks noChangeShapeType="1"/>
            </p:cNvSpPr>
            <p:nvPr userDrawn="1"/>
          </p:nvSpPr>
          <p:spPr bwMode="auto">
            <a:xfrm>
              <a:off x="4870" y="84"/>
              <a:ext cx="42" cy="96"/>
            </a:xfrm>
            <a:prstGeom prst="line">
              <a:avLst/>
            </a:prstGeom>
            <a:noFill/>
            <a:ln w="38100">
              <a:solidFill>
                <a:schemeClr val="accent2"/>
              </a:solidFill>
              <a:round/>
              <a:headEnd/>
              <a:tailEnd/>
            </a:ln>
            <a:effectLst/>
          </p:spPr>
          <p:txBody>
            <a:bodyPr/>
            <a:lstStyle/>
            <a:p>
              <a:pPr>
                <a:defRPr/>
              </a:pPr>
              <a:endParaRPr lang="en-US"/>
            </a:p>
          </p:txBody>
        </p:sp>
      </p:grpSp>
    </p:spTree>
  </p:cSld>
  <p:clrMap bg1="lt1" tx1="dk1" bg2="lt2" tx2="dk2" accent1="accent1" accent2="accent2" accent3="accent3" accent4="accent4" accent5="accent5" accent6="accent6" hlink="hlink" folHlink="folHlink"/>
  <p:sldLayoutIdLst>
    <p:sldLayoutId id="2147483774" r:id="rId1"/>
    <p:sldLayoutId id="2147483763" r:id="rId2"/>
    <p:sldLayoutId id="2147483764" r:id="rId3"/>
    <p:sldLayoutId id="2147483765" r:id="rId4"/>
    <p:sldLayoutId id="2147483766" r:id="rId5"/>
    <p:sldLayoutId id="2147483767" r:id="rId6"/>
    <p:sldLayoutId id="2147483768" r:id="rId7"/>
    <p:sldLayoutId id="2147483769" r:id="rId8"/>
    <p:sldLayoutId id="2147483770" r:id="rId9"/>
    <p:sldLayoutId id="2147483771" r:id="rId10"/>
    <p:sldLayoutId id="2147483772" r:id="rId11"/>
    <p:sldLayoutId id="2147483773" r:id="rId12"/>
  </p:sldLayoutIdLst>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VnTime" pitchFamily="34" charset="0"/>
        </a:defRPr>
      </a:lvl2pPr>
      <a:lvl3pPr algn="ctr" rtl="0" eaLnBrk="0" fontAlgn="base" hangingPunct="0">
        <a:spcBef>
          <a:spcPct val="0"/>
        </a:spcBef>
        <a:spcAft>
          <a:spcPct val="0"/>
        </a:spcAft>
        <a:defRPr sz="4400">
          <a:solidFill>
            <a:schemeClr val="tx1"/>
          </a:solidFill>
          <a:latin typeface=".VnTime" pitchFamily="34" charset="0"/>
        </a:defRPr>
      </a:lvl3pPr>
      <a:lvl4pPr algn="ctr" rtl="0" eaLnBrk="0" fontAlgn="base" hangingPunct="0">
        <a:spcBef>
          <a:spcPct val="0"/>
        </a:spcBef>
        <a:spcAft>
          <a:spcPct val="0"/>
        </a:spcAft>
        <a:defRPr sz="4400">
          <a:solidFill>
            <a:schemeClr val="tx1"/>
          </a:solidFill>
          <a:latin typeface=".VnTime" pitchFamily="34" charset="0"/>
        </a:defRPr>
      </a:lvl4pPr>
      <a:lvl5pPr algn="ctr" rtl="0" eaLnBrk="0" fontAlgn="base" hangingPunct="0">
        <a:spcBef>
          <a:spcPct val="0"/>
        </a:spcBef>
        <a:spcAft>
          <a:spcPct val="0"/>
        </a:spcAft>
        <a:defRPr sz="4400">
          <a:solidFill>
            <a:schemeClr val="tx1"/>
          </a:solidFill>
          <a:latin typeface=".VnTime" pitchFamily="34" charset="0"/>
        </a:defRPr>
      </a:lvl5pPr>
      <a:lvl6pPr marL="457200" algn="ctr" rtl="0" fontAlgn="base">
        <a:spcBef>
          <a:spcPct val="0"/>
        </a:spcBef>
        <a:spcAft>
          <a:spcPct val="0"/>
        </a:spcAft>
        <a:defRPr sz="4400">
          <a:solidFill>
            <a:schemeClr val="tx1"/>
          </a:solidFill>
          <a:latin typeface=".VnTime" pitchFamily="34" charset="0"/>
        </a:defRPr>
      </a:lvl6pPr>
      <a:lvl7pPr marL="914400" algn="ctr" rtl="0" fontAlgn="base">
        <a:spcBef>
          <a:spcPct val="0"/>
        </a:spcBef>
        <a:spcAft>
          <a:spcPct val="0"/>
        </a:spcAft>
        <a:defRPr sz="4400">
          <a:solidFill>
            <a:schemeClr val="tx1"/>
          </a:solidFill>
          <a:latin typeface=".VnTime" pitchFamily="34" charset="0"/>
        </a:defRPr>
      </a:lvl7pPr>
      <a:lvl8pPr marL="1371600" algn="ctr" rtl="0" fontAlgn="base">
        <a:spcBef>
          <a:spcPct val="0"/>
        </a:spcBef>
        <a:spcAft>
          <a:spcPct val="0"/>
        </a:spcAft>
        <a:defRPr sz="4400">
          <a:solidFill>
            <a:schemeClr val="tx1"/>
          </a:solidFill>
          <a:latin typeface=".VnTime" pitchFamily="34" charset="0"/>
        </a:defRPr>
      </a:lvl8pPr>
      <a:lvl9pPr marL="1828800" algn="ctr" rtl="0" fontAlgn="base">
        <a:spcBef>
          <a:spcPct val="0"/>
        </a:spcBef>
        <a:spcAft>
          <a:spcPct val="0"/>
        </a:spcAft>
        <a:defRPr sz="4400">
          <a:solidFill>
            <a:schemeClr val="tx1"/>
          </a:solidFill>
          <a:latin typeface=".VnTime"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gif"/></Relationships>
</file>

<file path=ppt/slides/_rels/slide10.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png"/><Relationship Id="rId7"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9.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gif"/></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gif"/></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074" name="Picture 5" descr="D:\namhoc2017-2018\giaoan\hình nền.png"/>
          <p:cNvPicPr>
            <a:picLocks noChangeAspect="1" noChangeArrowheads="1"/>
          </p:cNvPicPr>
          <p:nvPr/>
        </p:nvPicPr>
        <p:blipFill>
          <a:blip r:embed="rId3"/>
          <a:srcRect/>
          <a:stretch>
            <a:fillRect/>
          </a:stretch>
        </p:blipFill>
        <p:spPr bwMode="auto">
          <a:xfrm>
            <a:off x="0" y="-87313"/>
            <a:ext cx="9144000" cy="7032626"/>
          </a:xfrm>
          <a:prstGeom prst="rect">
            <a:avLst/>
          </a:prstGeom>
          <a:noFill/>
          <a:ln w="9525">
            <a:noFill/>
            <a:miter lim="800000"/>
            <a:headEnd/>
            <a:tailEnd/>
          </a:ln>
        </p:spPr>
      </p:pic>
      <p:sp>
        <p:nvSpPr>
          <p:cNvPr id="3075" name="WordArt 5"/>
          <p:cNvSpPr>
            <a:spLocks noChangeArrowheads="1" noChangeShapeType="1" noTextEdit="1"/>
          </p:cNvSpPr>
          <p:nvPr/>
        </p:nvSpPr>
        <p:spPr bwMode="auto">
          <a:xfrm>
            <a:off x="990600" y="2438400"/>
            <a:ext cx="7620000" cy="2362200"/>
          </a:xfrm>
          <a:prstGeom prst="rect">
            <a:avLst/>
          </a:prstGeom>
        </p:spPr>
        <p:txBody>
          <a:bodyPr wrap="none" fromWordArt="1">
            <a:prstTxWarp prst="textPlain">
              <a:avLst>
                <a:gd name="adj" fmla="val 50000"/>
              </a:avLst>
            </a:prstTxWarp>
          </a:bodyPr>
          <a:lstStyle/>
          <a:p>
            <a:pPr algn="ctr"/>
            <a:r>
              <a:rPr lang="en-US" sz="3200" b="1" kern="10" dirty="0">
                <a:ln w="12700">
                  <a:solidFill>
                    <a:srgbClr val="EAEAEA"/>
                  </a:solidFill>
                  <a:round/>
                  <a:headEnd/>
                  <a:tailEnd/>
                </a:ln>
                <a:solidFill>
                  <a:srgbClr val="3333CC"/>
                </a:solidFill>
                <a:effectLst>
                  <a:outerShdw dist="35921" dir="2700000" sy="50000" kx="2115830" algn="bl" rotWithShape="0">
                    <a:srgbClr val="C0C0C0">
                      <a:alpha val="79999"/>
                    </a:srgbClr>
                  </a:outerShdw>
                </a:effectLst>
                <a:latin typeface="Times New Roman"/>
                <a:cs typeface="Times New Roman"/>
              </a:rPr>
              <a:t>CHÀO MỪNG QUÝ THẦY CÔ GIÁO</a:t>
            </a:r>
          </a:p>
          <a:p>
            <a:pPr algn="ctr"/>
            <a:r>
              <a:rPr lang="en-US" sz="3200" b="1" kern="10" dirty="0">
                <a:ln w="12700">
                  <a:solidFill>
                    <a:srgbClr val="EAEAEA"/>
                  </a:solidFill>
                  <a:round/>
                  <a:headEnd/>
                  <a:tailEnd/>
                </a:ln>
                <a:solidFill>
                  <a:srgbClr val="3333CC"/>
                </a:solidFill>
                <a:effectLst>
                  <a:outerShdw dist="35921" dir="2700000" sy="50000" kx="2115830" algn="bl" rotWithShape="0">
                    <a:srgbClr val="C0C0C0">
                      <a:alpha val="79999"/>
                    </a:srgbClr>
                  </a:outerShdw>
                </a:effectLst>
                <a:latin typeface="Times New Roman"/>
                <a:cs typeface="Times New Roman"/>
              </a:rPr>
              <a:t>VỀ THĂM LỚP DỰ GIỜ</a:t>
            </a:r>
          </a:p>
          <a:p>
            <a:pPr algn="ctr"/>
            <a:r>
              <a:rPr lang="en-US" sz="3200" b="1" kern="10" dirty="0">
                <a:ln w="12700">
                  <a:solidFill>
                    <a:srgbClr val="EAEAEA"/>
                  </a:solidFill>
                  <a:round/>
                  <a:headEnd/>
                  <a:tailEnd/>
                </a:ln>
                <a:solidFill>
                  <a:srgbClr val="3333CC"/>
                </a:solidFill>
                <a:effectLst>
                  <a:outerShdw dist="35921" dir="2700000" sy="50000" kx="2115830" algn="bl" rotWithShape="0">
                    <a:srgbClr val="C0C0C0">
                      <a:alpha val="79999"/>
                    </a:srgbClr>
                  </a:outerShdw>
                </a:effectLst>
                <a:latin typeface="Times New Roman"/>
                <a:cs typeface="Times New Roman"/>
              </a:rPr>
              <a:t>MÔN MĨ THUẬT</a:t>
            </a:r>
          </a:p>
          <a:p>
            <a:pPr algn="ctr"/>
            <a:r>
              <a:rPr lang="en-US" sz="3200" b="1" kern="10" dirty="0">
                <a:ln w="12700">
                  <a:solidFill>
                    <a:srgbClr val="EAEAEA"/>
                  </a:solidFill>
                  <a:round/>
                  <a:headEnd/>
                  <a:tailEnd/>
                </a:ln>
                <a:solidFill>
                  <a:srgbClr val="3333CC"/>
                </a:solidFill>
                <a:effectLst>
                  <a:outerShdw dist="35921" dir="2700000" sy="50000" kx="2115830" algn="bl" rotWithShape="0">
                    <a:srgbClr val="C0C0C0">
                      <a:alpha val="79999"/>
                    </a:srgbClr>
                  </a:outerShdw>
                </a:effectLst>
                <a:latin typeface="Times New Roman"/>
                <a:cs typeface="Times New Roman"/>
              </a:rPr>
              <a:t>LỚP </a:t>
            </a:r>
            <a:r>
              <a:rPr lang="en-US" sz="3200" b="1" kern="10" dirty="0" smtClean="0">
                <a:ln w="12700">
                  <a:solidFill>
                    <a:srgbClr val="EAEAEA"/>
                  </a:solidFill>
                  <a:round/>
                  <a:headEnd/>
                  <a:tailEnd/>
                </a:ln>
                <a:solidFill>
                  <a:srgbClr val="3333CC"/>
                </a:solidFill>
                <a:effectLst>
                  <a:outerShdw dist="35921" dir="2700000" sy="50000" kx="2115830" algn="bl" rotWithShape="0">
                    <a:srgbClr val="C0C0C0">
                      <a:alpha val="79999"/>
                    </a:srgbClr>
                  </a:outerShdw>
                </a:effectLst>
                <a:latin typeface="Times New Roman"/>
                <a:cs typeface="Times New Roman"/>
              </a:rPr>
              <a:t>1C</a:t>
            </a:r>
            <a:endParaRPr lang="en-US" sz="3200" b="1" kern="10" dirty="0">
              <a:ln w="12700">
                <a:solidFill>
                  <a:srgbClr val="EAEAEA"/>
                </a:solidFill>
                <a:round/>
                <a:headEnd/>
                <a:tailEnd/>
              </a:ln>
              <a:solidFill>
                <a:srgbClr val="3333CC"/>
              </a:solidFill>
              <a:effectLst>
                <a:outerShdw dist="35921" dir="2700000" sy="50000" kx="2115830" algn="bl" rotWithShape="0">
                  <a:srgbClr val="C0C0C0">
                    <a:alpha val="79999"/>
                  </a:srgbClr>
                </a:outerShdw>
              </a:effectLst>
              <a:latin typeface="Times New Roman"/>
              <a:cs typeface="Times New Roman"/>
            </a:endParaRPr>
          </a:p>
        </p:txBody>
      </p:sp>
      <p:sp>
        <p:nvSpPr>
          <p:cNvPr id="10" name="Rectangle 6"/>
          <p:cNvSpPr>
            <a:spLocks noChangeArrowheads="1"/>
          </p:cNvSpPr>
          <p:nvPr/>
        </p:nvSpPr>
        <p:spPr bwMode="auto">
          <a:xfrm>
            <a:off x="2819400" y="5715000"/>
            <a:ext cx="6032500" cy="1143000"/>
          </a:xfrm>
          <a:prstGeom prst="rect">
            <a:avLst/>
          </a:prstGeom>
          <a:noFill/>
          <a:ln>
            <a:noFill/>
          </a:ln>
          <a:extLst>
            <a:ext uri="{909E8E84-426E-40DD-AFC4-6F175D3DCCD1}"/>
            <a:ext uri="{91240B29-F687-4F45-9708-019B960494DF}"/>
          </a:extLst>
        </p:spPr>
        <p:txBody>
          <a:bodyPr/>
          <a:lstStyle/>
          <a:p>
            <a:pPr marL="342900" indent="-342900" algn="ctr" eaLnBrk="1" hangingPunct="1">
              <a:spcBef>
                <a:spcPct val="20000"/>
              </a:spcBef>
              <a:defRPr/>
            </a:pPr>
            <a:r>
              <a:rPr lang="en-US" sz="2400" b="1" i="1" dirty="0" err="1">
                <a:solidFill>
                  <a:srgbClr val="0000FF"/>
                </a:solidFill>
                <a:effectLst>
                  <a:outerShdw blurRad="38100" dist="38100" dir="2700000" algn="tl">
                    <a:srgbClr val="C0C0C0"/>
                  </a:outerShdw>
                </a:effectLst>
                <a:latin typeface="Times New Roman" pitchFamily="18" charset="0"/>
              </a:rPr>
              <a:t>Giáo</a:t>
            </a:r>
            <a:r>
              <a:rPr lang="en-US" sz="2400" b="1" i="1" dirty="0">
                <a:solidFill>
                  <a:srgbClr val="0000FF"/>
                </a:solidFill>
                <a:effectLst>
                  <a:outerShdw blurRad="38100" dist="38100" dir="2700000" algn="tl">
                    <a:srgbClr val="C0C0C0"/>
                  </a:outerShdw>
                </a:effectLst>
                <a:latin typeface="Times New Roman" pitchFamily="18" charset="0"/>
              </a:rPr>
              <a:t> </a:t>
            </a:r>
            <a:r>
              <a:rPr lang="en-US" sz="2400" b="1" i="1" dirty="0" err="1">
                <a:solidFill>
                  <a:srgbClr val="0000FF"/>
                </a:solidFill>
                <a:effectLst>
                  <a:outerShdw blurRad="38100" dist="38100" dir="2700000" algn="tl">
                    <a:srgbClr val="C0C0C0"/>
                  </a:outerShdw>
                </a:effectLst>
                <a:latin typeface="Times New Roman" pitchFamily="18" charset="0"/>
              </a:rPr>
              <a:t>viên</a:t>
            </a:r>
            <a:r>
              <a:rPr lang="en-US" sz="2400" b="1" i="1" dirty="0">
                <a:solidFill>
                  <a:srgbClr val="0000FF"/>
                </a:solidFill>
                <a:effectLst>
                  <a:outerShdw blurRad="38100" dist="38100" dir="2700000" algn="tl">
                    <a:srgbClr val="C0C0C0"/>
                  </a:outerShdw>
                </a:effectLst>
                <a:latin typeface="Times New Roman" pitchFamily="18" charset="0"/>
              </a:rPr>
              <a:t> </a:t>
            </a:r>
            <a:r>
              <a:rPr lang="en-US" sz="2400" b="1" i="1" dirty="0" err="1">
                <a:solidFill>
                  <a:srgbClr val="0000FF"/>
                </a:solidFill>
                <a:effectLst>
                  <a:outerShdw blurRad="38100" dist="38100" dir="2700000" algn="tl">
                    <a:srgbClr val="C0C0C0"/>
                  </a:outerShdw>
                </a:effectLst>
                <a:latin typeface="Times New Roman" pitchFamily="18" charset="0"/>
              </a:rPr>
              <a:t>thực</a:t>
            </a:r>
            <a:r>
              <a:rPr lang="en-US" sz="2400" b="1" i="1" dirty="0">
                <a:solidFill>
                  <a:srgbClr val="0000FF"/>
                </a:solidFill>
                <a:effectLst>
                  <a:outerShdw blurRad="38100" dist="38100" dir="2700000" algn="tl">
                    <a:srgbClr val="C0C0C0"/>
                  </a:outerShdw>
                </a:effectLst>
                <a:latin typeface="Times New Roman" pitchFamily="18" charset="0"/>
              </a:rPr>
              <a:t> </a:t>
            </a:r>
            <a:r>
              <a:rPr lang="en-US" sz="2400" b="1" i="1" dirty="0" err="1">
                <a:solidFill>
                  <a:srgbClr val="0000FF"/>
                </a:solidFill>
                <a:effectLst>
                  <a:outerShdw blurRad="38100" dist="38100" dir="2700000" algn="tl">
                    <a:srgbClr val="C0C0C0"/>
                  </a:outerShdw>
                </a:effectLst>
                <a:latin typeface="Times New Roman" pitchFamily="18" charset="0"/>
              </a:rPr>
              <a:t>hiện</a:t>
            </a:r>
            <a:r>
              <a:rPr lang="en-US" sz="2400" b="1" i="1" dirty="0">
                <a:solidFill>
                  <a:srgbClr val="0000FF"/>
                </a:solidFill>
                <a:effectLst>
                  <a:outerShdw blurRad="38100" dist="38100" dir="2700000" algn="tl">
                    <a:srgbClr val="C0C0C0"/>
                  </a:outerShdw>
                </a:effectLst>
                <a:latin typeface="Times New Roman" pitchFamily="18" charset="0"/>
              </a:rPr>
              <a:t>: Mai </a:t>
            </a:r>
            <a:r>
              <a:rPr lang="en-US" sz="2400" b="1" i="1" dirty="0" err="1">
                <a:solidFill>
                  <a:srgbClr val="0000FF"/>
                </a:solidFill>
                <a:effectLst>
                  <a:outerShdw blurRad="38100" dist="38100" dir="2700000" algn="tl">
                    <a:srgbClr val="C0C0C0"/>
                  </a:outerShdw>
                </a:effectLst>
                <a:latin typeface="Times New Roman" pitchFamily="18" charset="0"/>
              </a:rPr>
              <a:t>Thị</a:t>
            </a:r>
            <a:r>
              <a:rPr lang="en-US" sz="2400" b="1" i="1" dirty="0">
                <a:solidFill>
                  <a:srgbClr val="0000FF"/>
                </a:solidFill>
                <a:effectLst>
                  <a:outerShdw blurRad="38100" dist="38100" dir="2700000" algn="tl">
                    <a:srgbClr val="C0C0C0"/>
                  </a:outerShdw>
                </a:effectLst>
                <a:latin typeface="Times New Roman" pitchFamily="18" charset="0"/>
              </a:rPr>
              <a:t> </a:t>
            </a:r>
            <a:r>
              <a:rPr lang="en-US" sz="2400" b="1" i="1" dirty="0" err="1">
                <a:solidFill>
                  <a:srgbClr val="0000FF"/>
                </a:solidFill>
                <a:effectLst>
                  <a:outerShdw blurRad="38100" dist="38100" dir="2700000" algn="tl">
                    <a:srgbClr val="C0C0C0"/>
                  </a:outerShdw>
                </a:effectLst>
                <a:latin typeface="Times New Roman" pitchFamily="18" charset="0"/>
              </a:rPr>
              <a:t>Duyên</a:t>
            </a:r>
            <a:endParaRPr lang="en-US" sz="2400" b="1" i="1" dirty="0">
              <a:solidFill>
                <a:srgbClr val="0000FF"/>
              </a:solidFill>
              <a:effectLst>
                <a:outerShdw blurRad="38100" dist="38100" dir="2700000" algn="tl">
                  <a:srgbClr val="C0C0C0"/>
                </a:outerShdw>
              </a:effectLst>
              <a:latin typeface="Times New Roman" pitchFamily="18" charset="0"/>
            </a:endParaRPr>
          </a:p>
          <a:p>
            <a:pPr marL="342900" indent="-342900" algn="ctr" eaLnBrk="1" hangingPunct="1">
              <a:spcBef>
                <a:spcPct val="20000"/>
              </a:spcBef>
              <a:defRPr/>
            </a:pPr>
            <a:r>
              <a:rPr lang="en-US" sz="2400" b="1" i="1" dirty="0" err="1">
                <a:solidFill>
                  <a:srgbClr val="0000FF"/>
                </a:solidFill>
                <a:effectLst>
                  <a:outerShdw blurRad="38100" dist="38100" dir="2700000" algn="tl">
                    <a:srgbClr val="C0C0C0"/>
                  </a:outerShdw>
                </a:effectLst>
                <a:latin typeface="Times New Roman" pitchFamily="18" charset="0"/>
              </a:rPr>
              <a:t>Trường</a:t>
            </a:r>
            <a:r>
              <a:rPr lang="en-US" sz="2400" b="1" i="1" dirty="0">
                <a:solidFill>
                  <a:srgbClr val="0000FF"/>
                </a:solidFill>
                <a:effectLst>
                  <a:outerShdw blurRad="38100" dist="38100" dir="2700000" algn="tl">
                    <a:srgbClr val="C0C0C0"/>
                  </a:outerShdw>
                </a:effectLst>
                <a:latin typeface="Times New Roman" pitchFamily="18" charset="0"/>
              </a:rPr>
              <a:t> TH </a:t>
            </a:r>
            <a:r>
              <a:rPr lang="en-US" sz="2400" b="1" i="1" dirty="0" err="1">
                <a:solidFill>
                  <a:srgbClr val="0000FF"/>
                </a:solidFill>
                <a:effectLst>
                  <a:outerShdw blurRad="38100" dist="38100" dir="2700000" algn="tl">
                    <a:srgbClr val="C0C0C0"/>
                  </a:outerShdw>
                </a:effectLst>
                <a:latin typeface="Times New Roman" pitchFamily="18" charset="0"/>
              </a:rPr>
              <a:t>Trịnh</a:t>
            </a:r>
            <a:r>
              <a:rPr lang="en-US" sz="2400" b="1" i="1" dirty="0">
                <a:solidFill>
                  <a:srgbClr val="0000FF"/>
                </a:solidFill>
                <a:effectLst>
                  <a:outerShdw blurRad="38100" dist="38100" dir="2700000" algn="tl">
                    <a:srgbClr val="C0C0C0"/>
                  </a:outerShdw>
                </a:effectLst>
                <a:latin typeface="Times New Roman" pitchFamily="18" charset="0"/>
              </a:rPr>
              <a:t> </a:t>
            </a:r>
            <a:r>
              <a:rPr lang="en-US" sz="2400" b="1" i="1" dirty="0" err="1">
                <a:solidFill>
                  <a:srgbClr val="0000FF"/>
                </a:solidFill>
                <a:effectLst>
                  <a:outerShdw blurRad="38100" dist="38100" dir="2700000" algn="tl">
                    <a:srgbClr val="C0C0C0"/>
                  </a:outerShdw>
                </a:effectLst>
                <a:latin typeface="Times New Roman" pitchFamily="18" charset="0"/>
              </a:rPr>
              <a:t>Thị</a:t>
            </a:r>
            <a:r>
              <a:rPr lang="en-US" sz="2400" b="1" i="1" dirty="0">
                <a:solidFill>
                  <a:srgbClr val="0000FF"/>
                </a:solidFill>
                <a:effectLst>
                  <a:outerShdw blurRad="38100" dist="38100" dir="2700000" algn="tl">
                    <a:srgbClr val="C0C0C0"/>
                  </a:outerShdw>
                </a:effectLst>
                <a:latin typeface="Times New Roman" pitchFamily="18" charset="0"/>
              </a:rPr>
              <a:t> </a:t>
            </a:r>
            <a:r>
              <a:rPr lang="en-US" sz="2400" b="1" i="1" dirty="0" err="1">
                <a:solidFill>
                  <a:srgbClr val="0000FF"/>
                </a:solidFill>
                <a:effectLst>
                  <a:outerShdw blurRad="38100" dist="38100" dir="2700000" algn="tl">
                    <a:srgbClr val="C0C0C0"/>
                  </a:outerShdw>
                </a:effectLst>
                <a:latin typeface="Times New Roman" pitchFamily="18" charset="0"/>
              </a:rPr>
              <a:t>Liền</a:t>
            </a:r>
            <a:endParaRPr lang="en-US" sz="4000" i="1" dirty="0">
              <a:solidFill>
                <a:schemeClr val="tx2"/>
              </a:solidFill>
              <a:effectLst>
                <a:outerShdw blurRad="38100" dist="38100" dir="2700000" algn="tl">
                  <a:srgbClr val="C0C0C0"/>
                </a:outerShdw>
              </a:effectLst>
              <a:latin typeface=".VnAristote" pitchFamily="34" charset="0"/>
            </a:endParaRPr>
          </a:p>
        </p:txBody>
      </p:sp>
      <p:sp>
        <p:nvSpPr>
          <p:cNvPr id="11" name="Rectangle 6"/>
          <p:cNvSpPr>
            <a:spLocks noChangeArrowheads="1"/>
          </p:cNvSpPr>
          <p:nvPr/>
        </p:nvSpPr>
        <p:spPr bwMode="auto">
          <a:xfrm>
            <a:off x="1143000" y="304800"/>
            <a:ext cx="7543800" cy="1143000"/>
          </a:xfrm>
          <a:prstGeom prst="rect">
            <a:avLst/>
          </a:prstGeom>
          <a:noFill/>
          <a:ln>
            <a:noFill/>
          </a:ln>
          <a:extLst>
            <a:ext uri="{909E8E84-426E-40DD-AFC4-6F175D3DCCD1}"/>
            <a:ext uri="{91240B29-F687-4F45-9708-019B960494DF}"/>
          </a:extLst>
        </p:spPr>
        <p:txBody>
          <a:bodyPr/>
          <a:lstStyle/>
          <a:p>
            <a:pPr marL="342900" indent="-342900" algn="ctr" eaLnBrk="1" hangingPunct="1">
              <a:spcBef>
                <a:spcPct val="20000"/>
              </a:spcBef>
              <a:defRPr/>
            </a:pPr>
            <a:r>
              <a:rPr lang="en-US" sz="2400" b="1" i="1" dirty="0">
                <a:solidFill>
                  <a:srgbClr val="0000FF"/>
                </a:solidFill>
                <a:effectLst>
                  <a:outerShdw blurRad="38100" dist="38100" dir="2700000" algn="tl">
                    <a:srgbClr val="C0C0C0"/>
                  </a:outerShdw>
                </a:effectLst>
                <a:latin typeface="Times New Roman" pitchFamily="18" charset="0"/>
              </a:rPr>
              <a:t>PHÒNG GIÁO DỤC &amp; ĐÀO TẠO HUYỆN ĐẠI LỘC</a:t>
            </a:r>
          </a:p>
          <a:p>
            <a:pPr marL="342900" indent="-342900" algn="ctr" eaLnBrk="1" hangingPunct="1">
              <a:spcBef>
                <a:spcPct val="20000"/>
              </a:spcBef>
              <a:defRPr/>
            </a:pPr>
            <a:r>
              <a:rPr lang="en-US" sz="2400" b="1" i="1" dirty="0" err="1">
                <a:solidFill>
                  <a:srgbClr val="0000FF"/>
                </a:solidFill>
                <a:effectLst>
                  <a:outerShdw blurRad="38100" dist="38100" dir="2700000" algn="tl">
                    <a:srgbClr val="C0C0C0"/>
                  </a:outerShdw>
                </a:effectLst>
                <a:latin typeface="Times New Roman" pitchFamily="18" charset="0"/>
              </a:rPr>
              <a:t>Trường</a:t>
            </a:r>
            <a:r>
              <a:rPr lang="en-US" sz="2400" b="1" i="1" dirty="0">
                <a:solidFill>
                  <a:srgbClr val="0000FF"/>
                </a:solidFill>
                <a:effectLst>
                  <a:outerShdw blurRad="38100" dist="38100" dir="2700000" algn="tl">
                    <a:srgbClr val="C0C0C0"/>
                  </a:outerShdw>
                </a:effectLst>
                <a:latin typeface="Times New Roman" pitchFamily="18" charset="0"/>
              </a:rPr>
              <a:t> </a:t>
            </a:r>
            <a:r>
              <a:rPr lang="en-US" sz="2400" b="1" i="1" dirty="0" err="1">
                <a:solidFill>
                  <a:srgbClr val="0000FF"/>
                </a:solidFill>
                <a:effectLst>
                  <a:outerShdw blurRad="38100" dist="38100" dir="2700000" algn="tl">
                    <a:srgbClr val="C0C0C0"/>
                  </a:outerShdw>
                </a:effectLst>
                <a:latin typeface="Times New Roman" pitchFamily="18" charset="0"/>
              </a:rPr>
              <a:t>tiểu</a:t>
            </a:r>
            <a:r>
              <a:rPr lang="en-US" sz="2400" b="1" i="1" dirty="0">
                <a:solidFill>
                  <a:srgbClr val="0000FF"/>
                </a:solidFill>
                <a:effectLst>
                  <a:outerShdw blurRad="38100" dist="38100" dir="2700000" algn="tl">
                    <a:srgbClr val="C0C0C0"/>
                  </a:outerShdw>
                </a:effectLst>
                <a:latin typeface="Times New Roman" pitchFamily="18" charset="0"/>
              </a:rPr>
              <a:t> </a:t>
            </a:r>
            <a:r>
              <a:rPr lang="en-US" sz="2400" b="1" i="1" dirty="0" err="1">
                <a:solidFill>
                  <a:srgbClr val="0000FF"/>
                </a:solidFill>
                <a:effectLst>
                  <a:outerShdw blurRad="38100" dist="38100" dir="2700000" algn="tl">
                    <a:srgbClr val="C0C0C0"/>
                  </a:outerShdw>
                </a:effectLst>
                <a:latin typeface="Times New Roman" pitchFamily="18" charset="0"/>
              </a:rPr>
              <a:t>học</a:t>
            </a:r>
            <a:r>
              <a:rPr lang="en-US" sz="2400" b="1" i="1" dirty="0">
                <a:solidFill>
                  <a:srgbClr val="0000FF"/>
                </a:solidFill>
                <a:effectLst>
                  <a:outerShdw blurRad="38100" dist="38100" dir="2700000" algn="tl">
                    <a:srgbClr val="C0C0C0"/>
                  </a:outerShdw>
                </a:effectLst>
                <a:latin typeface="Times New Roman" pitchFamily="18" charset="0"/>
              </a:rPr>
              <a:t> </a:t>
            </a:r>
            <a:r>
              <a:rPr lang="en-US" sz="2400" b="1" i="1" dirty="0" err="1">
                <a:solidFill>
                  <a:srgbClr val="0000FF"/>
                </a:solidFill>
                <a:effectLst>
                  <a:outerShdw blurRad="38100" dist="38100" dir="2700000" algn="tl">
                    <a:srgbClr val="C0C0C0"/>
                  </a:outerShdw>
                </a:effectLst>
                <a:latin typeface="Times New Roman" pitchFamily="18" charset="0"/>
              </a:rPr>
              <a:t>Trịnh</a:t>
            </a:r>
            <a:r>
              <a:rPr lang="en-US" sz="2400" b="1" i="1" dirty="0">
                <a:solidFill>
                  <a:srgbClr val="0000FF"/>
                </a:solidFill>
                <a:effectLst>
                  <a:outerShdw blurRad="38100" dist="38100" dir="2700000" algn="tl">
                    <a:srgbClr val="C0C0C0"/>
                  </a:outerShdw>
                </a:effectLst>
                <a:latin typeface="Times New Roman" pitchFamily="18" charset="0"/>
              </a:rPr>
              <a:t> </a:t>
            </a:r>
            <a:r>
              <a:rPr lang="en-US" sz="2400" b="1" i="1" dirty="0" err="1">
                <a:solidFill>
                  <a:srgbClr val="0000FF"/>
                </a:solidFill>
                <a:effectLst>
                  <a:outerShdw blurRad="38100" dist="38100" dir="2700000" algn="tl">
                    <a:srgbClr val="C0C0C0"/>
                  </a:outerShdw>
                </a:effectLst>
                <a:latin typeface="Times New Roman" pitchFamily="18" charset="0"/>
              </a:rPr>
              <a:t>Thị</a:t>
            </a:r>
            <a:r>
              <a:rPr lang="en-US" sz="2400" b="1" i="1" dirty="0">
                <a:solidFill>
                  <a:srgbClr val="0000FF"/>
                </a:solidFill>
                <a:effectLst>
                  <a:outerShdw blurRad="38100" dist="38100" dir="2700000" algn="tl">
                    <a:srgbClr val="C0C0C0"/>
                  </a:outerShdw>
                </a:effectLst>
                <a:latin typeface="Times New Roman" pitchFamily="18" charset="0"/>
              </a:rPr>
              <a:t> </a:t>
            </a:r>
            <a:r>
              <a:rPr lang="en-US" sz="2400" b="1" i="1" dirty="0" err="1">
                <a:solidFill>
                  <a:srgbClr val="0000FF"/>
                </a:solidFill>
                <a:effectLst>
                  <a:outerShdw blurRad="38100" dist="38100" dir="2700000" algn="tl">
                    <a:srgbClr val="C0C0C0"/>
                  </a:outerShdw>
                </a:effectLst>
                <a:latin typeface="Times New Roman" pitchFamily="18" charset="0"/>
              </a:rPr>
              <a:t>Liền</a:t>
            </a:r>
            <a:endParaRPr lang="en-US" sz="4000" i="1" dirty="0">
              <a:solidFill>
                <a:schemeClr val="tx2"/>
              </a:solidFill>
              <a:effectLst>
                <a:outerShdw blurRad="38100" dist="38100" dir="2700000" algn="tl">
                  <a:srgbClr val="C0C0C0"/>
                </a:outerShdw>
              </a:effectLst>
              <a:latin typeface=".VnAristote" pitchFamily="34" charset="0"/>
            </a:endParaRPr>
          </a:p>
        </p:txBody>
      </p:sp>
      <p:pic>
        <p:nvPicPr>
          <p:cNvPr id="3078" name="Picture 3" descr="C:\Users\Thach Minh\Desktop\animation_gif_insect_anh_dong__20_.gif"/>
          <p:cNvPicPr>
            <a:picLocks noChangeAspect="1" noChangeArrowheads="1" noCrop="1"/>
          </p:cNvPicPr>
          <p:nvPr/>
        </p:nvPicPr>
        <p:blipFill>
          <a:blip r:embed="rId4"/>
          <a:srcRect/>
          <a:stretch>
            <a:fillRect/>
          </a:stretch>
        </p:blipFill>
        <p:spPr bwMode="auto">
          <a:xfrm>
            <a:off x="685800" y="4038600"/>
            <a:ext cx="1600200" cy="1600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5" descr="D:\namhoc2017-2018\giaoan\hình nền.png"/>
          <p:cNvPicPr>
            <a:picLocks noChangeAspect="1" noChangeArrowheads="1"/>
          </p:cNvPicPr>
          <p:nvPr/>
        </p:nvPicPr>
        <p:blipFill>
          <a:blip r:embed="rId3"/>
          <a:srcRect/>
          <a:stretch>
            <a:fillRect/>
          </a:stretch>
        </p:blipFill>
        <p:spPr bwMode="auto">
          <a:xfrm>
            <a:off x="0" y="-173038"/>
            <a:ext cx="9144000" cy="7031038"/>
          </a:xfrm>
          <a:prstGeom prst="rect">
            <a:avLst/>
          </a:prstGeom>
          <a:noFill/>
          <a:ln w="9525">
            <a:noFill/>
            <a:miter lim="800000"/>
            <a:headEnd/>
            <a:tailEnd/>
          </a:ln>
        </p:spPr>
      </p:pic>
      <p:sp>
        <p:nvSpPr>
          <p:cNvPr id="12291" name="Rectangle 2"/>
          <p:cNvSpPr>
            <a:spLocks noGrp="1" noChangeArrowheads="1"/>
          </p:cNvSpPr>
          <p:nvPr>
            <p:ph type="title"/>
          </p:nvPr>
        </p:nvSpPr>
        <p:spPr>
          <a:xfrm>
            <a:off x="1295400" y="-76200"/>
            <a:ext cx="6400800" cy="609600"/>
          </a:xfrm>
        </p:spPr>
        <p:txBody>
          <a:bodyPr/>
          <a:lstStyle/>
          <a:p>
            <a:pPr eaLnBrk="1" hangingPunct="1"/>
            <a:r>
              <a:rPr lang="en-US" sz="2800" b="1" smtClean="0">
                <a:solidFill>
                  <a:srgbClr val="0000FF"/>
                </a:solidFill>
                <a:latin typeface="Times New Roman" pitchFamily="18" charset="0"/>
              </a:rPr>
              <a:t>Thứ năm ngày 23 tháng 11 năm 2017</a:t>
            </a:r>
          </a:p>
        </p:txBody>
      </p:sp>
      <p:sp>
        <p:nvSpPr>
          <p:cNvPr id="7" name="Rectangle 2"/>
          <p:cNvSpPr txBox="1">
            <a:spLocks noChangeArrowheads="1"/>
          </p:cNvSpPr>
          <p:nvPr/>
        </p:nvSpPr>
        <p:spPr bwMode="auto">
          <a:xfrm>
            <a:off x="76200" y="404813"/>
            <a:ext cx="4343400" cy="433387"/>
          </a:xfrm>
          <a:prstGeom prst="rect">
            <a:avLst/>
          </a:prstGeom>
          <a:noFill/>
          <a:ln w="9525">
            <a:noFill/>
            <a:miter lim="800000"/>
            <a:headEnd/>
            <a:tailEnd/>
          </a:ln>
        </p:spPr>
        <p:txBody>
          <a:bodyPr anchor="b"/>
          <a:lstStyle/>
          <a:p>
            <a:pPr algn="ctr" eaLnBrk="1" hangingPunct="1">
              <a:defRPr/>
            </a:pPr>
            <a:r>
              <a:rPr lang="en-US" sz="2800" b="1" i="1" kern="0" dirty="0">
                <a:solidFill>
                  <a:schemeClr val="tx2"/>
                </a:solidFill>
                <a:latin typeface="Times New Roman" pitchFamily="18" charset="0"/>
                <a:ea typeface="+mj-ea"/>
                <a:cs typeface="+mj-cs"/>
              </a:rPr>
              <a:t>II. </a:t>
            </a:r>
            <a:r>
              <a:rPr lang="en-US" sz="2800" b="1" i="1" kern="0" dirty="0" err="1">
                <a:solidFill>
                  <a:schemeClr val="tx2"/>
                </a:solidFill>
                <a:latin typeface="Times New Roman" pitchFamily="18" charset="0"/>
                <a:ea typeface="+mj-ea"/>
                <a:cs typeface="+mj-cs"/>
              </a:rPr>
              <a:t>Cách</a:t>
            </a:r>
            <a:r>
              <a:rPr lang="en-US" sz="2800" b="1" i="1" kern="0" dirty="0">
                <a:solidFill>
                  <a:schemeClr val="tx2"/>
                </a:solidFill>
                <a:latin typeface="Times New Roman" pitchFamily="18" charset="0"/>
                <a:ea typeface="+mj-ea"/>
                <a:cs typeface="+mj-cs"/>
              </a:rPr>
              <a:t> </a:t>
            </a:r>
            <a:r>
              <a:rPr lang="en-US" sz="2800" b="1" i="1" kern="0" dirty="0" err="1">
                <a:solidFill>
                  <a:schemeClr val="tx2"/>
                </a:solidFill>
                <a:latin typeface="Times New Roman" pitchFamily="18" charset="0"/>
                <a:ea typeface="+mj-ea"/>
                <a:cs typeface="+mj-cs"/>
              </a:rPr>
              <a:t>thực</a:t>
            </a:r>
            <a:r>
              <a:rPr lang="en-US" sz="2800" b="1" i="1" kern="0" dirty="0">
                <a:solidFill>
                  <a:schemeClr val="tx2"/>
                </a:solidFill>
                <a:latin typeface="Times New Roman" pitchFamily="18" charset="0"/>
                <a:ea typeface="+mj-ea"/>
                <a:cs typeface="+mj-cs"/>
              </a:rPr>
              <a:t> </a:t>
            </a:r>
            <a:r>
              <a:rPr lang="en-US" sz="2800" b="1" i="1" kern="0" dirty="0" err="1">
                <a:solidFill>
                  <a:schemeClr val="tx2"/>
                </a:solidFill>
                <a:latin typeface="Times New Roman" pitchFamily="18" charset="0"/>
                <a:ea typeface="+mj-ea"/>
                <a:cs typeface="+mj-cs"/>
              </a:rPr>
              <a:t>hiện</a:t>
            </a:r>
            <a:r>
              <a:rPr lang="en-US" sz="2800" b="1" i="1" kern="0" dirty="0">
                <a:solidFill>
                  <a:schemeClr val="tx2"/>
                </a:solidFill>
                <a:latin typeface="Times New Roman" pitchFamily="18" charset="0"/>
                <a:ea typeface="+mj-ea"/>
                <a:cs typeface="+mj-cs"/>
              </a:rPr>
              <a:t>:</a:t>
            </a:r>
          </a:p>
        </p:txBody>
      </p:sp>
      <p:sp>
        <p:nvSpPr>
          <p:cNvPr id="12293" name="AutoShape 4" descr="Kết quả hình ảnh cho hình ảnh mùa thu"/>
          <p:cNvSpPr>
            <a:spLocks noChangeAspect="1" noChangeArrowheads="1"/>
          </p:cNvSpPr>
          <p:nvPr/>
        </p:nvSpPr>
        <p:spPr bwMode="auto">
          <a:xfrm>
            <a:off x="149225" y="-144463"/>
            <a:ext cx="304800" cy="304801"/>
          </a:xfrm>
          <a:prstGeom prst="rect">
            <a:avLst/>
          </a:prstGeom>
          <a:noFill/>
          <a:ln w="9525">
            <a:noFill/>
            <a:miter lim="800000"/>
            <a:headEnd/>
            <a:tailEnd/>
          </a:ln>
        </p:spPr>
        <p:txBody>
          <a:bodyPr/>
          <a:lstStyle/>
          <a:p>
            <a:endParaRPr lang="en-US"/>
          </a:p>
        </p:txBody>
      </p:sp>
      <p:sp>
        <p:nvSpPr>
          <p:cNvPr id="12294" name="AutoShape 12" descr="Kết quả hình ảnh cho hoa đào và áo dài"/>
          <p:cNvSpPr>
            <a:spLocks noChangeAspect="1" noChangeArrowheads="1"/>
          </p:cNvSpPr>
          <p:nvPr/>
        </p:nvSpPr>
        <p:spPr bwMode="auto">
          <a:xfrm>
            <a:off x="149225" y="-144463"/>
            <a:ext cx="304800" cy="304801"/>
          </a:xfrm>
          <a:prstGeom prst="rect">
            <a:avLst/>
          </a:prstGeom>
          <a:noFill/>
          <a:ln w="9525">
            <a:noFill/>
            <a:miter lim="800000"/>
            <a:headEnd/>
            <a:tailEnd/>
          </a:ln>
        </p:spPr>
        <p:txBody>
          <a:bodyPr/>
          <a:lstStyle/>
          <a:p>
            <a:endParaRPr lang="en-US"/>
          </a:p>
        </p:txBody>
      </p:sp>
      <p:sp>
        <p:nvSpPr>
          <p:cNvPr id="12295" name="AutoShape 14" descr="Kết quả hình ảnh cho hoa đào và áo dài"/>
          <p:cNvSpPr>
            <a:spLocks noChangeAspect="1" noChangeArrowheads="1"/>
          </p:cNvSpPr>
          <p:nvPr/>
        </p:nvSpPr>
        <p:spPr bwMode="auto">
          <a:xfrm>
            <a:off x="149225" y="-144463"/>
            <a:ext cx="304800" cy="304801"/>
          </a:xfrm>
          <a:prstGeom prst="rect">
            <a:avLst/>
          </a:prstGeom>
          <a:noFill/>
          <a:ln w="9525">
            <a:noFill/>
            <a:miter lim="800000"/>
            <a:headEnd/>
            <a:tailEnd/>
          </a:ln>
        </p:spPr>
        <p:txBody>
          <a:bodyPr/>
          <a:lstStyle/>
          <a:p>
            <a:endParaRPr lang="en-US"/>
          </a:p>
        </p:txBody>
      </p:sp>
      <p:pic>
        <p:nvPicPr>
          <p:cNvPr id="37890" name="Picture 2" descr="D:\namhoc2017-2018\giaoan\giao an my thuat\Lop 3\IMG_3914.JPG"/>
          <p:cNvPicPr>
            <a:picLocks noChangeAspect="1" noChangeArrowheads="1"/>
          </p:cNvPicPr>
          <p:nvPr/>
        </p:nvPicPr>
        <p:blipFill>
          <a:blip r:embed="rId4"/>
          <a:srcRect/>
          <a:stretch>
            <a:fillRect/>
          </a:stretch>
        </p:blipFill>
        <p:spPr bwMode="auto">
          <a:xfrm>
            <a:off x="333375" y="1524000"/>
            <a:ext cx="2028825" cy="2362200"/>
          </a:xfrm>
          <a:prstGeom prst="rect">
            <a:avLst/>
          </a:prstGeom>
          <a:noFill/>
          <a:ln w="9525">
            <a:noFill/>
            <a:miter lim="800000"/>
            <a:headEnd/>
            <a:tailEnd/>
          </a:ln>
        </p:spPr>
      </p:pic>
      <p:pic>
        <p:nvPicPr>
          <p:cNvPr id="9" name="Picture 8" descr="IMG_3916.JPG"/>
          <p:cNvPicPr>
            <a:picLocks noChangeAspect="1"/>
          </p:cNvPicPr>
          <p:nvPr/>
        </p:nvPicPr>
        <p:blipFill>
          <a:blip r:embed="rId5"/>
          <a:srcRect/>
          <a:stretch>
            <a:fillRect/>
          </a:stretch>
        </p:blipFill>
        <p:spPr bwMode="auto">
          <a:xfrm>
            <a:off x="2209800" y="1447800"/>
            <a:ext cx="3429000" cy="2514600"/>
          </a:xfrm>
          <a:prstGeom prst="rect">
            <a:avLst/>
          </a:prstGeom>
          <a:noFill/>
          <a:ln w="9525">
            <a:noFill/>
            <a:miter lim="800000"/>
            <a:headEnd/>
            <a:tailEnd/>
          </a:ln>
        </p:spPr>
      </p:pic>
      <p:pic>
        <p:nvPicPr>
          <p:cNvPr id="10" name="Picture 9" descr="IMG_3919.JPG"/>
          <p:cNvPicPr>
            <a:picLocks noChangeAspect="1"/>
          </p:cNvPicPr>
          <p:nvPr/>
        </p:nvPicPr>
        <p:blipFill>
          <a:blip r:embed="rId6"/>
          <a:srcRect/>
          <a:stretch>
            <a:fillRect/>
          </a:stretch>
        </p:blipFill>
        <p:spPr bwMode="auto">
          <a:xfrm>
            <a:off x="5410200" y="1447800"/>
            <a:ext cx="3429000" cy="2514600"/>
          </a:xfrm>
          <a:prstGeom prst="rect">
            <a:avLst/>
          </a:prstGeom>
          <a:noFill/>
          <a:ln w="9525">
            <a:noFill/>
            <a:miter lim="800000"/>
            <a:headEnd/>
            <a:tailEnd/>
          </a:ln>
        </p:spPr>
      </p:pic>
      <p:sp>
        <p:nvSpPr>
          <p:cNvPr id="11" name="Rectangle 2"/>
          <p:cNvSpPr txBox="1">
            <a:spLocks noChangeArrowheads="1"/>
          </p:cNvSpPr>
          <p:nvPr/>
        </p:nvSpPr>
        <p:spPr bwMode="auto">
          <a:xfrm>
            <a:off x="533400" y="914400"/>
            <a:ext cx="8229600" cy="609600"/>
          </a:xfrm>
          <a:prstGeom prst="rect">
            <a:avLst/>
          </a:prstGeom>
          <a:noFill/>
          <a:ln w="9525">
            <a:noFill/>
            <a:miter lim="800000"/>
            <a:headEnd/>
            <a:tailEnd/>
          </a:ln>
        </p:spPr>
        <p:txBody>
          <a:bodyPr anchor="b"/>
          <a:lstStyle/>
          <a:p>
            <a:pPr eaLnBrk="1" hangingPunct="1">
              <a:defRPr/>
            </a:pPr>
            <a:r>
              <a:rPr lang="en-US" sz="2800" b="1" kern="0" dirty="0">
                <a:solidFill>
                  <a:srgbClr val="0000FF"/>
                </a:solidFill>
                <a:latin typeface="Times New Roman" pitchFamily="18" charset="0"/>
                <a:ea typeface="+mj-ea"/>
                <a:cs typeface="+mj-cs"/>
              </a:rPr>
              <a:t>     - </a:t>
            </a:r>
            <a:r>
              <a:rPr lang="en-US" sz="2800" b="1" kern="0" dirty="0" err="1">
                <a:solidFill>
                  <a:srgbClr val="0000FF"/>
                </a:solidFill>
                <a:latin typeface="Times New Roman" pitchFamily="18" charset="0"/>
                <a:ea typeface="+mj-ea"/>
                <a:cs typeface="+mj-cs"/>
              </a:rPr>
              <a:t>Quan</a:t>
            </a:r>
            <a:r>
              <a:rPr lang="en-US" sz="2800" b="1" kern="0" dirty="0">
                <a:solidFill>
                  <a:srgbClr val="0000FF"/>
                </a:solidFill>
                <a:latin typeface="Times New Roman" pitchFamily="18" charset="0"/>
                <a:ea typeface="+mj-ea"/>
                <a:cs typeface="+mj-cs"/>
              </a:rPr>
              <a:t> </a:t>
            </a:r>
            <a:r>
              <a:rPr lang="en-US" sz="2800" b="1" kern="0" dirty="0" err="1">
                <a:solidFill>
                  <a:srgbClr val="0000FF"/>
                </a:solidFill>
                <a:latin typeface="Times New Roman" pitchFamily="18" charset="0"/>
                <a:ea typeface="+mj-ea"/>
                <a:cs typeface="+mj-cs"/>
              </a:rPr>
              <a:t>sát</a:t>
            </a:r>
            <a:r>
              <a:rPr lang="en-US" sz="2800" b="1" kern="0" dirty="0">
                <a:solidFill>
                  <a:srgbClr val="0000FF"/>
                </a:solidFill>
                <a:latin typeface="Times New Roman" pitchFamily="18" charset="0"/>
                <a:ea typeface="+mj-ea"/>
                <a:cs typeface="+mj-cs"/>
              </a:rPr>
              <a:t> </a:t>
            </a:r>
            <a:r>
              <a:rPr lang="en-US" sz="2800" b="1" kern="0" dirty="0" err="1">
                <a:solidFill>
                  <a:srgbClr val="0000FF"/>
                </a:solidFill>
                <a:latin typeface="Times New Roman" pitchFamily="18" charset="0"/>
                <a:ea typeface="+mj-ea"/>
                <a:cs typeface="+mj-cs"/>
              </a:rPr>
              <a:t>hình</a:t>
            </a:r>
            <a:r>
              <a:rPr lang="en-US" sz="2800" b="1" kern="0" dirty="0">
                <a:solidFill>
                  <a:srgbClr val="0000FF"/>
                </a:solidFill>
                <a:latin typeface="Times New Roman" pitchFamily="18" charset="0"/>
                <a:ea typeface="+mj-ea"/>
                <a:cs typeface="+mj-cs"/>
              </a:rPr>
              <a:t> </a:t>
            </a:r>
            <a:r>
              <a:rPr lang="en-US" sz="2800" b="1" kern="0" dirty="0" err="1">
                <a:solidFill>
                  <a:srgbClr val="0000FF"/>
                </a:solidFill>
                <a:latin typeface="Times New Roman" pitchFamily="18" charset="0"/>
                <a:ea typeface="+mj-ea"/>
                <a:cs typeface="+mj-cs"/>
              </a:rPr>
              <a:t>để</a:t>
            </a:r>
            <a:r>
              <a:rPr lang="en-US" sz="2800" b="1" kern="0" dirty="0">
                <a:solidFill>
                  <a:srgbClr val="0000FF"/>
                </a:solidFill>
                <a:latin typeface="Times New Roman" pitchFamily="18" charset="0"/>
                <a:ea typeface="+mj-ea"/>
                <a:cs typeface="+mj-cs"/>
              </a:rPr>
              <a:t> </a:t>
            </a:r>
            <a:r>
              <a:rPr lang="en-US" sz="2800" b="1" kern="0" dirty="0" err="1">
                <a:solidFill>
                  <a:srgbClr val="0000FF"/>
                </a:solidFill>
                <a:latin typeface="Times New Roman" pitchFamily="18" charset="0"/>
                <a:ea typeface="+mj-ea"/>
                <a:cs typeface="+mj-cs"/>
              </a:rPr>
              <a:t>tham</a:t>
            </a:r>
            <a:r>
              <a:rPr lang="en-US" sz="2800" b="1" kern="0" dirty="0">
                <a:solidFill>
                  <a:srgbClr val="0000FF"/>
                </a:solidFill>
                <a:latin typeface="Times New Roman" pitchFamily="18" charset="0"/>
                <a:ea typeface="+mj-ea"/>
                <a:cs typeface="+mj-cs"/>
              </a:rPr>
              <a:t> </a:t>
            </a:r>
            <a:r>
              <a:rPr lang="en-US" sz="2800" b="1" kern="0" dirty="0" err="1">
                <a:solidFill>
                  <a:srgbClr val="0000FF"/>
                </a:solidFill>
                <a:latin typeface="Times New Roman" pitchFamily="18" charset="0"/>
                <a:ea typeface="+mj-ea"/>
                <a:cs typeface="+mj-cs"/>
              </a:rPr>
              <a:t>khảo</a:t>
            </a:r>
            <a:r>
              <a:rPr lang="en-US" sz="2800" b="1" kern="0" dirty="0">
                <a:solidFill>
                  <a:srgbClr val="0000FF"/>
                </a:solidFill>
                <a:latin typeface="Times New Roman" pitchFamily="18" charset="0"/>
                <a:ea typeface="+mj-ea"/>
                <a:cs typeface="+mj-cs"/>
              </a:rPr>
              <a:t> </a:t>
            </a:r>
            <a:r>
              <a:rPr lang="en-US" sz="2800" b="1" kern="0" dirty="0" err="1">
                <a:solidFill>
                  <a:srgbClr val="0000FF"/>
                </a:solidFill>
                <a:latin typeface="Times New Roman" pitchFamily="18" charset="0"/>
                <a:ea typeface="+mj-ea"/>
                <a:cs typeface="+mj-cs"/>
              </a:rPr>
              <a:t>cách</a:t>
            </a:r>
            <a:r>
              <a:rPr lang="en-US" sz="2800" b="1" kern="0" dirty="0">
                <a:solidFill>
                  <a:srgbClr val="0000FF"/>
                </a:solidFill>
                <a:latin typeface="Times New Roman" pitchFamily="18" charset="0"/>
                <a:ea typeface="+mj-ea"/>
                <a:cs typeface="+mj-cs"/>
              </a:rPr>
              <a:t> </a:t>
            </a:r>
            <a:r>
              <a:rPr lang="en-US" sz="2800" b="1" kern="0" dirty="0" err="1">
                <a:solidFill>
                  <a:srgbClr val="0000FF"/>
                </a:solidFill>
                <a:latin typeface="Times New Roman" pitchFamily="18" charset="0"/>
                <a:ea typeface="+mj-ea"/>
                <a:cs typeface="+mj-cs"/>
              </a:rPr>
              <a:t>thực</a:t>
            </a:r>
            <a:r>
              <a:rPr lang="en-US" sz="2800" b="1" kern="0" dirty="0">
                <a:solidFill>
                  <a:srgbClr val="0000FF"/>
                </a:solidFill>
                <a:latin typeface="Times New Roman" pitchFamily="18" charset="0"/>
                <a:ea typeface="+mj-ea"/>
                <a:cs typeface="+mj-cs"/>
              </a:rPr>
              <a:t> </a:t>
            </a:r>
            <a:r>
              <a:rPr lang="en-US" sz="2800" b="1" kern="0" dirty="0" err="1">
                <a:solidFill>
                  <a:srgbClr val="0000FF"/>
                </a:solidFill>
                <a:latin typeface="Times New Roman" pitchFamily="18" charset="0"/>
                <a:ea typeface="+mj-ea"/>
                <a:cs typeface="+mj-cs"/>
              </a:rPr>
              <a:t>hiện</a:t>
            </a:r>
            <a:r>
              <a:rPr lang="en-US" sz="2800" b="1" kern="0" dirty="0">
                <a:solidFill>
                  <a:srgbClr val="0000FF"/>
                </a:solidFill>
                <a:latin typeface="Times New Roman" pitchFamily="18" charset="0"/>
                <a:ea typeface="+mj-ea"/>
                <a:cs typeface="+mj-cs"/>
              </a:rPr>
              <a:t> </a:t>
            </a:r>
            <a:r>
              <a:rPr lang="en-US" sz="2800" b="1" kern="0" dirty="0" err="1">
                <a:solidFill>
                  <a:srgbClr val="0000FF"/>
                </a:solidFill>
                <a:latin typeface="Times New Roman" pitchFamily="18" charset="0"/>
                <a:ea typeface="+mj-ea"/>
                <a:cs typeface="+mj-cs"/>
              </a:rPr>
              <a:t>bức</a:t>
            </a:r>
            <a:r>
              <a:rPr lang="en-US" sz="2800" b="1" kern="0" dirty="0">
                <a:solidFill>
                  <a:srgbClr val="0000FF"/>
                </a:solidFill>
                <a:latin typeface="Times New Roman" pitchFamily="18" charset="0"/>
                <a:ea typeface="+mj-ea"/>
                <a:cs typeface="+mj-cs"/>
              </a:rPr>
              <a:t> </a:t>
            </a:r>
            <a:r>
              <a:rPr lang="en-US" sz="2800" b="1" kern="0" dirty="0" err="1">
                <a:solidFill>
                  <a:srgbClr val="0000FF"/>
                </a:solidFill>
                <a:latin typeface="Times New Roman" pitchFamily="18" charset="0"/>
                <a:ea typeface="+mj-ea"/>
                <a:cs typeface="+mj-cs"/>
              </a:rPr>
              <a:t>tranh</a:t>
            </a:r>
            <a:r>
              <a:rPr lang="en-US" sz="2800" b="1" kern="0" dirty="0">
                <a:solidFill>
                  <a:srgbClr val="0000FF"/>
                </a:solidFill>
                <a:latin typeface="Times New Roman" pitchFamily="18" charset="0"/>
                <a:ea typeface="+mj-ea"/>
                <a:cs typeface="+mj-cs"/>
              </a:rPr>
              <a:t> </a:t>
            </a:r>
            <a:r>
              <a:rPr lang="en-US" sz="2800" b="1" kern="0" dirty="0" err="1">
                <a:solidFill>
                  <a:srgbClr val="0000FF"/>
                </a:solidFill>
                <a:latin typeface="Times New Roman" pitchFamily="18" charset="0"/>
                <a:ea typeface="+mj-ea"/>
                <a:cs typeface="+mj-cs"/>
              </a:rPr>
              <a:t>theo</a:t>
            </a:r>
            <a:r>
              <a:rPr lang="en-US" sz="2800" b="1" kern="0" dirty="0">
                <a:solidFill>
                  <a:srgbClr val="0000FF"/>
                </a:solidFill>
                <a:latin typeface="Times New Roman" pitchFamily="18" charset="0"/>
                <a:ea typeface="+mj-ea"/>
                <a:cs typeface="+mj-cs"/>
              </a:rPr>
              <a:t> </a:t>
            </a:r>
            <a:r>
              <a:rPr lang="en-US" sz="2800" b="1" kern="0" dirty="0" err="1">
                <a:solidFill>
                  <a:srgbClr val="0000FF"/>
                </a:solidFill>
                <a:latin typeface="Times New Roman" pitchFamily="18" charset="0"/>
                <a:ea typeface="+mj-ea"/>
                <a:cs typeface="+mj-cs"/>
              </a:rPr>
              <a:t>nhóm</a:t>
            </a:r>
            <a:r>
              <a:rPr lang="en-US" sz="2800" b="1" kern="0" dirty="0">
                <a:solidFill>
                  <a:srgbClr val="0000FF"/>
                </a:solidFill>
                <a:latin typeface="Times New Roman" pitchFamily="18" charset="0"/>
                <a:ea typeface="+mj-ea"/>
                <a:cs typeface="+mj-cs"/>
              </a:rPr>
              <a:t>.</a:t>
            </a:r>
          </a:p>
        </p:txBody>
      </p:sp>
      <p:sp>
        <p:nvSpPr>
          <p:cNvPr id="13" name="TextBox 6"/>
          <p:cNvSpPr txBox="1">
            <a:spLocks noChangeArrowheads="1"/>
          </p:cNvSpPr>
          <p:nvPr/>
        </p:nvSpPr>
        <p:spPr bwMode="auto">
          <a:xfrm>
            <a:off x="914400" y="3810000"/>
            <a:ext cx="228600" cy="338138"/>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p>
            <a:pPr algn="ctr">
              <a:defRPr/>
            </a:pPr>
            <a:r>
              <a:rPr lang="en-US" sz="1600" b="1" dirty="0"/>
              <a:t>1</a:t>
            </a:r>
          </a:p>
        </p:txBody>
      </p:sp>
      <p:sp>
        <p:nvSpPr>
          <p:cNvPr id="14" name="TextBox 6"/>
          <p:cNvSpPr txBox="1">
            <a:spLocks noChangeArrowheads="1"/>
          </p:cNvSpPr>
          <p:nvPr/>
        </p:nvSpPr>
        <p:spPr bwMode="auto">
          <a:xfrm>
            <a:off x="3657600" y="3886200"/>
            <a:ext cx="304800" cy="338138"/>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p>
            <a:pPr algn="ctr">
              <a:defRPr/>
            </a:pPr>
            <a:r>
              <a:rPr lang="en-US" sz="1600" b="1" dirty="0"/>
              <a:t>2</a:t>
            </a:r>
          </a:p>
        </p:txBody>
      </p:sp>
      <p:sp>
        <p:nvSpPr>
          <p:cNvPr id="15" name="TextBox 6"/>
          <p:cNvSpPr txBox="1">
            <a:spLocks noChangeArrowheads="1"/>
          </p:cNvSpPr>
          <p:nvPr/>
        </p:nvSpPr>
        <p:spPr bwMode="auto">
          <a:xfrm>
            <a:off x="6705600" y="3886200"/>
            <a:ext cx="304800" cy="338138"/>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p>
            <a:pPr algn="ctr">
              <a:defRPr/>
            </a:pPr>
            <a:r>
              <a:rPr lang="en-US" sz="1600" b="1" dirty="0"/>
              <a:t>3</a:t>
            </a:r>
          </a:p>
        </p:txBody>
      </p:sp>
      <p:pic>
        <p:nvPicPr>
          <p:cNvPr id="13326" name="Picture 14" descr="https://scontent.fdad1-1.fna.fbcdn.net/v/t34.0-12/23897736_1546775292074016_1245826025_n.jpg?oh=e90a578e6b64574d486bb5db2866a2be&amp;oe=5A1800C8"/>
          <p:cNvPicPr>
            <a:picLocks noChangeAspect="1" noChangeArrowheads="1"/>
          </p:cNvPicPr>
          <p:nvPr/>
        </p:nvPicPr>
        <p:blipFill>
          <a:blip r:embed="rId7"/>
          <a:srcRect/>
          <a:stretch>
            <a:fillRect/>
          </a:stretch>
        </p:blipFill>
        <p:spPr bwMode="auto">
          <a:xfrm>
            <a:off x="1063625" y="4267200"/>
            <a:ext cx="2593975" cy="1873250"/>
          </a:xfrm>
          <a:prstGeom prst="rect">
            <a:avLst/>
          </a:prstGeom>
          <a:noFill/>
          <a:ln w="9525">
            <a:noFill/>
            <a:miter lim="800000"/>
            <a:headEnd/>
            <a:tailEnd/>
          </a:ln>
        </p:spPr>
      </p:pic>
      <p:pic>
        <p:nvPicPr>
          <p:cNvPr id="13328" name="Picture 16" descr="https://scontent.fdad1-1.fna.fbcdn.net/v/t34.0-12/23845508_1546775298740682_2074134494_n.jpg?oh=6d59d7d813969783398fd56f4b0b2c74&amp;oe=5A17C028"/>
          <p:cNvPicPr>
            <a:picLocks noChangeAspect="1" noChangeArrowheads="1"/>
          </p:cNvPicPr>
          <p:nvPr/>
        </p:nvPicPr>
        <p:blipFill>
          <a:blip r:embed="rId8"/>
          <a:srcRect/>
          <a:stretch>
            <a:fillRect/>
          </a:stretch>
        </p:blipFill>
        <p:spPr bwMode="auto">
          <a:xfrm>
            <a:off x="4362450" y="4191000"/>
            <a:ext cx="2952750" cy="1981200"/>
          </a:xfrm>
          <a:prstGeom prst="rect">
            <a:avLst/>
          </a:prstGeom>
          <a:noFill/>
          <a:ln w="9525">
            <a:noFill/>
            <a:miter lim="800000"/>
            <a:headEnd/>
            <a:tailEnd/>
          </a:ln>
        </p:spPr>
      </p:pic>
      <p:sp>
        <p:nvSpPr>
          <p:cNvPr id="18" name="TextBox 6"/>
          <p:cNvSpPr txBox="1">
            <a:spLocks noChangeArrowheads="1"/>
          </p:cNvSpPr>
          <p:nvPr/>
        </p:nvSpPr>
        <p:spPr bwMode="auto">
          <a:xfrm>
            <a:off x="5715000" y="6172200"/>
            <a:ext cx="304800" cy="338138"/>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p>
            <a:pPr algn="ctr">
              <a:defRPr/>
            </a:pPr>
            <a:r>
              <a:rPr lang="en-US" sz="1600" b="1" dirty="0"/>
              <a:t>5</a:t>
            </a:r>
          </a:p>
        </p:txBody>
      </p:sp>
      <p:sp>
        <p:nvSpPr>
          <p:cNvPr id="19" name="TextBox 6"/>
          <p:cNvSpPr txBox="1">
            <a:spLocks noChangeArrowheads="1"/>
          </p:cNvSpPr>
          <p:nvPr/>
        </p:nvSpPr>
        <p:spPr bwMode="auto">
          <a:xfrm>
            <a:off x="2286000" y="6153150"/>
            <a:ext cx="304800" cy="338138"/>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p>
            <a:pPr algn="ctr">
              <a:defRPr/>
            </a:pPr>
            <a:r>
              <a:rPr lang="en-US" sz="1600" b="1" dirty="0"/>
              <a:t>4</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par>
                          <p:cTn id="13" fill="hold">
                            <p:stCondLst>
                              <p:cond delay="500"/>
                            </p:stCondLst>
                            <p:childTnLst>
                              <p:par>
                                <p:cTn id="14" presetID="1" presetClass="entr" presetSubtype="0" fill="hold" nodeType="afterEffect">
                                  <p:stCondLst>
                                    <p:cond delay="0"/>
                                  </p:stCondLst>
                                  <p:childTnLst>
                                    <p:set>
                                      <p:cBhvr>
                                        <p:cTn id="15" dur="1" fill="hold">
                                          <p:stCondLst>
                                            <p:cond delay="499"/>
                                          </p:stCondLst>
                                        </p:cTn>
                                        <p:tgtEl>
                                          <p:spTgt spid="37890"/>
                                        </p:tgtEl>
                                        <p:attrNameLst>
                                          <p:attrName>style.visibility</p:attrName>
                                        </p:attrNameLst>
                                      </p:cBhvr>
                                      <p:to>
                                        <p:strVal val="visible"/>
                                      </p:to>
                                    </p:set>
                                  </p:childTnLst>
                                </p:cTn>
                              </p:par>
                            </p:childTnLst>
                          </p:cTn>
                        </p:par>
                        <p:par>
                          <p:cTn id="16" fill="hold">
                            <p:stCondLst>
                              <p:cond delay="1000"/>
                            </p:stCondLst>
                            <p:childTnLst>
                              <p:par>
                                <p:cTn id="17" presetID="1" presetClass="entr" presetSubtype="0" fill="hold" nodeType="afterEffect">
                                  <p:stCondLst>
                                    <p:cond delay="0"/>
                                  </p:stCondLst>
                                  <p:childTnLst>
                                    <p:set>
                                      <p:cBhvr>
                                        <p:cTn id="18" dur="1" fill="hold">
                                          <p:stCondLst>
                                            <p:cond delay="499"/>
                                          </p:stCondLst>
                                        </p:cTn>
                                        <p:tgtEl>
                                          <p:spTgt spid="9"/>
                                        </p:tgtEl>
                                        <p:attrNameLst>
                                          <p:attrName>style.visibility</p:attrName>
                                        </p:attrNameLst>
                                      </p:cBhvr>
                                      <p:to>
                                        <p:strVal val="visible"/>
                                      </p:to>
                                    </p:set>
                                  </p:childTnLst>
                                </p:cTn>
                              </p:par>
                            </p:childTnLst>
                          </p:cTn>
                        </p:par>
                        <p:par>
                          <p:cTn id="19" fill="hold">
                            <p:stCondLst>
                              <p:cond delay="1500"/>
                            </p:stCondLst>
                            <p:childTnLst>
                              <p:par>
                                <p:cTn id="20" presetID="1" presetClass="entr" presetSubtype="0" fill="hold" nodeType="afterEffect">
                                  <p:stCondLst>
                                    <p:cond delay="0"/>
                                  </p:stCondLst>
                                  <p:childTnLst>
                                    <p:set>
                                      <p:cBhvr>
                                        <p:cTn id="21" dur="1" fill="hold">
                                          <p:stCondLst>
                                            <p:cond delay="499"/>
                                          </p:stCondLst>
                                        </p:cTn>
                                        <p:tgtEl>
                                          <p:spTgt spid="10"/>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13326"/>
                                        </p:tgtEl>
                                        <p:attrNameLst>
                                          <p:attrName>style.visibility</p:attrName>
                                        </p:attrNameLst>
                                      </p:cBhvr>
                                      <p:to>
                                        <p:strVal val="visible"/>
                                      </p:to>
                                    </p:set>
                                    <p:animEffect transition="in" filter="blinds(horizontal)">
                                      <p:cBhvr>
                                        <p:cTn id="26" dur="500"/>
                                        <p:tgtEl>
                                          <p:spTgt spid="13326"/>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13328"/>
                                        </p:tgtEl>
                                        <p:attrNameLst>
                                          <p:attrName>style.visibility</p:attrName>
                                        </p:attrNameLst>
                                      </p:cBhvr>
                                      <p:to>
                                        <p:strVal val="visible"/>
                                      </p:to>
                                    </p:set>
                                    <p:animEffect transition="in" filter="blinds(horizontal)">
                                      <p:cBhvr>
                                        <p:cTn id="31" dur="500"/>
                                        <p:tgtEl>
                                          <p:spTgt spid="13328"/>
                                        </p:tgtEl>
                                      </p:cBhvr>
                                    </p:animEffect>
                                  </p:childTnLst>
                                </p:cTn>
                              </p:par>
                            </p:childTnLst>
                          </p:cTn>
                        </p:par>
                        <p:par>
                          <p:cTn id="32" fill="hold">
                            <p:stCondLst>
                              <p:cond delay="500"/>
                            </p:stCondLst>
                            <p:childTnLst>
                              <p:par>
                                <p:cTn id="33" presetID="1" presetClass="entr" presetSubtype="0" fill="hold" grpId="0" nodeType="afterEffect">
                                  <p:stCondLst>
                                    <p:cond delay="0"/>
                                  </p:stCondLst>
                                  <p:childTnLst>
                                    <p:set>
                                      <p:cBhvr>
                                        <p:cTn id="34" dur="1" fill="hold">
                                          <p:stCondLst>
                                            <p:cond delay="499"/>
                                          </p:stCondLst>
                                        </p:cTn>
                                        <p:tgtEl>
                                          <p:spTgt spid="13"/>
                                        </p:tgtEl>
                                        <p:attrNameLst>
                                          <p:attrName>style.visibility</p:attrName>
                                        </p:attrNameLst>
                                      </p:cBhvr>
                                      <p:to>
                                        <p:strVal val="visible"/>
                                      </p:to>
                                    </p:set>
                                  </p:childTnLst>
                                </p:cTn>
                              </p:par>
                            </p:childTnLst>
                          </p:cTn>
                        </p:par>
                        <p:par>
                          <p:cTn id="35" fill="hold">
                            <p:stCondLst>
                              <p:cond delay="1000"/>
                            </p:stCondLst>
                            <p:childTnLst>
                              <p:par>
                                <p:cTn id="36" presetID="1" presetClass="entr" presetSubtype="0" fill="hold" grpId="0" nodeType="afterEffect">
                                  <p:stCondLst>
                                    <p:cond delay="0"/>
                                  </p:stCondLst>
                                  <p:childTnLst>
                                    <p:set>
                                      <p:cBhvr>
                                        <p:cTn id="37" dur="1" fill="hold">
                                          <p:stCondLst>
                                            <p:cond delay="499"/>
                                          </p:stCondLst>
                                        </p:cTn>
                                        <p:tgtEl>
                                          <p:spTgt spid="14"/>
                                        </p:tgtEl>
                                        <p:attrNameLst>
                                          <p:attrName>style.visibility</p:attrName>
                                        </p:attrNameLst>
                                      </p:cBhvr>
                                      <p:to>
                                        <p:strVal val="visible"/>
                                      </p:to>
                                    </p:set>
                                  </p:childTnLst>
                                </p:cTn>
                              </p:par>
                            </p:childTnLst>
                          </p:cTn>
                        </p:par>
                        <p:par>
                          <p:cTn id="38" fill="hold">
                            <p:stCondLst>
                              <p:cond delay="1500"/>
                            </p:stCondLst>
                            <p:childTnLst>
                              <p:par>
                                <p:cTn id="39" presetID="1" presetClass="entr" presetSubtype="0" fill="hold" grpId="0" nodeType="afterEffect">
                                  <p:stCondLst>
                                    <p:cond delay="0"/>
                                  </p:stCondLst>
                                  <p:childTnLst>
                                    <p:set>
                                      <p:cBhvr>
                                        <p:cTn id="40" dur="1" fill="hold">
                                          <p:stCondLst>
                                            <p:cond delay="499"/>
                                          </p:stCondLst>
                                        </p:cTn>
                                        <p:tgtEl>
                                          <p:spTgt spid="15"/>
                                        </p:tgtEl>
                                        <p:attrNameLst>
                                          <p:attrName>style.visibility</p:attrName>
                                        </p:attrNameLst>
                                      </p:cBhvr>
                                      <p:to>
                                        <p:strVal val="visible"/>
                                      </p:to>
                                    </p:set>
                                  </p:childTnLst>
                                </p:cTn>
                              </p:par>
                            </p:childTnLst>
                          </p:cTn>
                        </p:par>
                        <p:par>
                          <p:cTn id="41" fill="hold">
                            <p:stCondLst>
                              <p:cond delay="2000"/>
                            </p:stCondLst>
                            <p:childTnLst>
                              <p:par>
                                <p:cTn id="42" presetID="1" presetClass="entr" presetSubtype="0" fill="hold" grpId="0" nodeType="afterEffect">
                                  <p:stCondLst>
                                    <p:cond delay="0"/>
                                  </p:stCondLst>
                                  <p:childTnLst>
                                    <p:set>
                                      <p:cBhvr>
                                        <p:cTn id="43" dur="1" fill="hold">
                                          <p:stCondLst>
                                            <p:cond delay="499"/>
                                          </p:stCondLst>
                                        </p:cTn>
                                        <p:tgtEl>
                                          <p:spTgt spid="19"/>
                                        </p:tgtEl>
                                        <p:attrNameLst>
                                          <p:attrName>style.visibility</p:attrName>
                                        </p:attrNameLst>
                                      </p:cBhvr>
                                      <p:to>
                                        <p:strVal val="visible"/>
                                      </p:to>
                                    </p:set>
                                  </p:childTnLst>
                                </p:cTn>
                              </p:par>
                            </p:childTnLst>
                          </p:cTn>
                        </p:par>
                        <p:par>
                          <p:cTn id="44" fill="hold">
                            <p:stCondLst>
                              <p:cond delay="2500"/>
                            </p:stCondLst>
                            <p:childTnLst>
                              <p:par>
                                <p:cTn id="45" presetID="1" presetClass="entr" presetSubtype="0" fill="hold" grpId="0" nodeType="afterEffect">
                                  <p:stCondLst>
                                    <p:cond delay="0"/>
                                  </p:stCondLst>
                                  <p:childTnLst>
                                    <p:set>
                                      <p:cBhvr>
                                        <p:cTn id="46" dur="1" fill="hold">
                                          <p:stCondLst>
                                            <p:cond delay="499"/>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P spid="11" grpId="0" autoUpdateAnimBg="0"/>
      <p:bldP spid="13" grpId="0" animBg="1" autoUpdateAnimBg="0"/>
      <p:bldP spid="14" grpId="0" animBg="1" autoUpdateAnimBg="0"/>
      <p:bldP spid="15" grpId="0" animBg="1" autoUpdateAnimBg="0"/>
      <p:bldP spid="18" grpId="0" animBg="1" autoUpdateAnimBg="0"/>
      <p:bldP spid="19" grpId="0" animBg="1"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3314" name="Picture 5" descr="D:\namhoc2017-2018\giaoan\hình nền.png"/>
          <p:cNvPicPr>
            <a:picLocks noChangeAspect="1" noChangeArrowheads="1"/>
          </p:cNvPicPr>
          <p:nvPr/>
        </p:nvPicPr>
        <p:blipFill>
          <a:blip r:embed="rId3"/>
          <a:srcRect/>
          <a:stretch>
            <a:fillRect/>
          </a:stretch>
        </p:blipFill>
        <p:spPr bwMode="auto">
          <a:xfrm>
            <a:off x="0" y="-173038"/>
            <a:ext cx="9144000" cy="7031038"/>
          </a:xfrm>
          <a:prstGeom prst="rect">
            <a:avLst/>
          </a:prstGeom>
          <a:noFill/>
          <a:ln w="9525">
            <a:noFill/>
            <a:miter lim="800000"/>
            <a:headEnd/>
            <a:tailEnd/>
          </a:ln>
        </p:spPr>
      </p:pic>
      <p:sp>
        <p:nvSpPr>
          <p:cNvPr id="13315" name="Rectangle 2"/>
          <p:cNvSpPr>
            <a:spLocks noGrp="1" noChangeArrowheads="1"/>
          </p:cNvSpPr>
          <p:nvPr>
            <p:ph type="title"/>
          </p:nvPr>
        </p:nvSpPr>
        <p:spPr>
          <a:xfrm>
            <a:off x="1295400" y="152400"/>
            <a:ext cx="6400800" cy="609600"/>
          </a:xfrm>
        </p:spPr>
        <p:txBody>
          <a:bodyPr/>
          <a:lstStyle/>
          <a:p>
            <a:pPr eaLnBrk="1" hangingPunct="1"/>
            <a:r>
              <a:rPr lang="en-US" sz="2800" b="1" smtClean="0">
                <a:solidFill>
                  <a:srgbClr val="0000FF"/>
                </a:solidFill>
                <a:latin typeface="Times New Roman" pitchFamily="18" charset="0"/>
              </a:rPr>
              <a:t>Thứ năm ngày 23 tháng 11 năm 2017</a:t>
            </a:r>
          </a:p>
        </p:txBody>
      </p:sp>
      <p:sp>
        <p:nvSpPr>
          <p:cNvPr id="13316" name="AutoShape 4" descr="Kết quả hình ảnh cho hình ảnh mùa thu"/>
          <p:cNvSpPr>
            <a:spLocks noChangeAspect="1" noChangeArrowheads="1"/>
          </p:cNvSpPr>
          <p:nvPr/>
        </p:nvSpPr>
        <p:spPr bwMode="auto">
          <a:xfrm>
            <a:off x="149225" y="-144463"/>
            <a:ext cx="304800" cy="304801"/>
          </a:xfrm>
          <a:prstGeom prst="rect">
            <a:avLst/>
          </a:prstGeom>
          <a:noFill/>
          <a:ln w="9525">
            <a:noFill/>
            <a:miter lim="800000"/>
            <a:headEnd/>
            <a:tailEnd/>
          </a:ln>
        </p:spPr>
        <p:txBody>
          <a:bodyPr/>
          <a:lstStyle/>
          <a:p>
            <a:endParaRPr lang="en-US"/>
          </a:p>
        </p:txBody>
      </p:sp>
      <p:sp>
        <p:nvSpPr>
          <p:cNvPr id="13317" name="AutoShape 12" descr="Kết quả hình ảnh cho hoa đào và áo dài"/>
          <p:cNvSpPr>
            <a:spLocks noChangeAspect="1" noChangeArrowheads="1"/>
          </p:cNvSpPr>
          <p:nvPr/>
        </p:nvSpPr>
        <p:spPr bwMode="auto">
          <a:xfrm>
            <a:off x="149225" y="-144463"/>
            <a:ext cx="304800" cy="304801"/>
          </a:xfrm>
          <a:prstGeom prst="rect">
            <a:avLst/>
          </a:prstGeom>
          <a:noFill/>
          <a:ln w="9525">
            <a:noFill/>
            <a:miter lim="800000"/>
            <a:headEnd/>
            <a:tailEnd/>
          </a:ln>
        </p:spPr>
        <p:txBody>
          <a:bodyPr/>
          <a:lstStyle/>
          <a:p>
            <a:endParaRPr lang="en-US"/>
          </a:p>
        </p:txBody>
      </p:sp>
      <p:sp>
        <p:nvSpPr>
          <p:cNvPr id="13318" name="AutoShape 14" descr="Kết quả hình ảnh cho hoa đào và áo dài"/>
          <p:cNvSpPr>
            <a:spLocks noChangeAspect="1" noChangeArrowheads="1"/>
          </p:cNvSpPr>
          <p:nvPr/>
        </p:nvSpPr>
        <p:spPr bwMode="auto">
          <a:xfrm>
            <a:off x="149225" y="-144463"/>
            <a:ext cx="304800" cy="304801"/>
          </a:xfrm>
          <a:prstGeom prst="rect">
            <a:avLst/>
          </a:prstGeom>
          <a:noFill/>
          <a:ln w="9525">
            <a:noFill/>
            <a:miter lim="800000"/>
            <a:headEnd/>
            <a:tailEnd/>
          </a:ln>
        </p:spPr>
        <p:txBody>
          <a:bodyPr/>
          <a:lstStyle/>
          <a:p>
            <a:endParaRPr lang="en-US"/>
          </a:p>
        </p:txBody>
      </p:sp>
      <p:sp>
        <p:nvSpPr>
          <p:cNvPr id="8" name="Rectangle 2"/>
          <p:cNvSpPr txBox="1">
            <a:spLocks noChangeArrowheads="1"/>
          </p:cNvSpPr>
          <p:nvPr/>
        </p:nvSpPr>
        <p:spPr bwMode="auto">
          <a:xfrm>
            <a:off x="76200" y="762000"/>
            <a:ext cx="4343400" cy="433388"/>
          </a:xfrm>
          <a:prstGeom prst="rect">
            <a:avLst/>
          </a:prstGeom>
          <a:noFill/>
          <a:ln w="9525">
            <a:noFill/>
            <a:miter lim="800000"/>
            <a:headEnd/>
            <a:tailEnd/>
          </a:ln>
        </p:spPr>
        <p:txBody>
          <a:bodyPr anchor="b"/>
          <a:lstStyle/>
          <a:p>
            <a:pPr algn="ctr" eaLnBrk="1" hangingPunct="1">
              <a:defRPr/>
            </a:pPr>
            <a:r>
              <a:rPr lang="en-US" sz="2800" b="1" i="1" kern="0" dirty="0">
                <a:solidFill>
                  <a:schemeClr val="tx2"/>
                </a:solidFill>
                <a:latin typeface="Times New Roman" pitchFamily="18" charset="0"/>
                <a:ea typeface="+mj-ea"/>
                <a:cs typeface="+mj-cs"/>
              </a:rPr>
              <a:t>II. </a:t>
            </a:r>
            <a:r>
              <a:rPr lang="en-US" sz="2800" b="1" i="1" kern="0" dirty="0" err="1">
                <a:solidFill>
                  <a:schemeClr val="tx2"/>
                </a:solidFill>
                <a:latin typeface="Times New Roman" pitchFamily="18" charset="0"/>
                <a:ea typeface="+mj-ea"/>
                <a:cs typeface="+mj-cs"/>
              </a:rPr>
              <a:t>Cách</a:t>
            </a:r>
            <a:r>
              <a:rPr lang="en-US" sz="2800" b="1" i="1" kern="0" dirty="0">
                <a:solidFill>
                  <a:schemeClr val="tx2"/>
                </a:solidFill>
                <a:latin typeface="Times New Roman" pitchFamily="18" charset="0"/>
                <a:ea typeface="+mj-ea"/>
                <a:cs typeface="+mj-cs"/>
              </a:rPr>
              <a:t> </a:t>
            </a:r>
            <a:r>
              <a:rPr lang="en-US" sz="2800" b="1" i="1" kern="0" dirty="0" err="1">
                <a:solidFill>
                  <a:schemeClr val="tx2"/>
                </a:solidFill>
                <a:latin typeface="Times New Roman" pitchFamily="18" charset="0"/>
                <a:ea typeface="+mj-ea"/>
                <a:cs typeface="+mj-cs"/>
              </a:rPr>
              <a:t>thực</a:t>
            </a:r>
            <a:r>
              <a:rPr lang="en-US" sz="2800" b="1" i="1" kern="0" dirty="0">
                <a:solidFill>
                  <a:schemeClr val="tx2"/>
                </a:solidFill>
                <a:latin typeface="Times New Roman" pitchFamily="18" charset="0"/>
                <a:ea typeface="+mj-ea"/>
                <a:cs typeface="+mj-cs"/>
              </a:rPr>
              <a:t> </a:t>
            </a:r>
            <a:r>
              <a:rPr lang="en-US" sz="2800" b="1" i="1" kern="0" dirty="0" err="1">
                <a:solidFill>
                  <a:schemeClr val="tx2"/>
                </a:solidFill>
                <a:latin typeface="Times New Roman" pitchFamily="18" charset="0"/>
                <a:ea typeface="+mj-ea"/>
                <a:cs typeface="+mj-cs"/>
              </a:rPr>
              <a:t>hiện</a:t>
            </a:r>
            <a:r>
              <a:rPr lang="en-US" sz="2800" b="1" i="1" kern="0" dirty="0">
                <a:solidFill>
                  <a:schemeClr val="tx2"/>
                </a:solidFill>
                <a:latin typeface="Times New Roman" pitchFamily="18" charset="0"/>
                <a:ea typeface="+mj-ea"/>
                <a:cs typeface="+mj-cs"/>
              </a:rPr>
              <a:t>:</a:t>
            </a:r>
          </a:p>
        </p:txBody>
      </p:sp>
      <p:sp>
        <p:nvSpPr>
          <p:cNvPr id="9" name="Rectangle 8"/>
          <p:cNvSpPr>
            <a:spLocks noChangeArrowheads="1"/>
          </p:cNvSpPr>
          <p:nvPr/>
        </p:nvSpPr>
        <p:spPr bwMode="auto">
          <a:xfrm>
            <a:off x="685800" y="1524000"/>
            <a:ext cx="8001000" cy="2603500"/>
          </a:xfrm>
          <a:prstGeom prst="rect">
            <a:avLst/>
          </a:prstGeom>
          <a:noFill/>
          <a:ln w="9525">
            <a:noFill/>
            <a:miter lim="800000"/>
            <a:headEnd/>
            <a:tailEnd/>
          </a:ln>
        </p:spPr>
        <p:txBody>
          <a:bodyPr>
            <a:spAutoFit/>
          </a:bodyPr>
          <a:lstStyle/>
          <a:p>
            <a:pPr marL="342900" indent="-342900" eaLnBrk="1" hangingPunct="1">
              <a:spcBef>
                <a:spcPct val="20000"/>
              </a:spcBef>
            </a:pPr>
            <a:r>
              <a:rPr lang="en-US" sz="2400" b="1">
                <a:solidFill>
                  <a:srgbClr val="002060"/>
                </a:solidFill>
                <a:latin typeface="Times New Roman" pitchFamily="18" charset="0"/>
                <a:cs typeface="Times New Roman" pitchFamily="18" charset="0"/>
              </a:rPr>
              <a:t>*  Các bước thực hiện bức tranh tập thể:</a:t>
            </a:r>
          </a:p>
          <a:p>
            <a:pPr marL="342900" indent="-342900" eaLnBrk="1" hangingPunct="1">
              <a:spcBef>
                <a:spcPct val="20000"/>
              </a:spcBef>
              <a:buFontTx/>
              <a:buChar char="-"/>
            </a:pPr>
            <a:r>
              <a:rPr lang="en-US" sz="2400">
                <a:solidFill>
                  <a:srgbClr val="002060"/>
                </a:solidFill>
                <a:latin typeface="Times New Roman" pitchFamily="18" charset="0"/>
                <a:cs typeface="Times New Roman" pitchFamily="18" charset="0"/>
              </a:rPr>
              <a:t>Chọn nội dung chủ đề và hình thức thể hiện</a:t>
            </a:r>
          </a:p>
          <a:p>
            <a:pPr marL="342900" indent="-342900" eaLnBrk="1" hangingPunct="1">
              <a:spcBef>
                <a:spcPct val="20000"/>
              </a:spcBef>
              <a:buFontTx/>
              <a:buChar char="-"/>
            </a:pPr>
            <a:r>
              <a:rPr lang="en-US" sz="2400">
                <a:solidFill>
                  <a:srgbClr val="002060"/>
                </a:solidFill>
                <a:latin typeface="Times New Roman" pitchFamily="18" charset="0"/>
                <a:cs typeface="Times New Roman" pitchFamily="18" charset="0"/>
              </a:rPr>
              <a:t>Tạo ngân hàng hình ảnh theo nội dung chủ đề</a:t>
            </a:r>
          </a:p>
          <a:p>
            <a:pPr marL="342900" indent="-342900" eaLnBrk="1" hangingPunct="1">
              <a:spcBef>
                <a:spcPct val="20000"/>
              </a:spcBef>
              <a:buFontTx/>
              <a:buChar char="-"/>
            </a:pPr>
            <a:r>
              <a:rPr lang="en-US" sz="2400">
                <a:solidFill>
                  <a:srgbClr val="002060"/>
                </a:solidFill>
                <a:latin typeface="Times New Roman" pitchFamily="18" charset="0"/>
                <a:cs typeface="Times New Roman" pitchFamily="18" charset="0"/>
              </a:rPr>
              <a:t>Sắp xếp hình ảnh thành bức tranh tập thể.</a:t>
            </a:r>
          </a:p>
          <a:p>
            <a:pPr marL="342900" indent="-342900" eaLnBrk="1" hangingPunct="1">
              <a:spcBef>
                <a:spcPct val="20000"/>
              </a:spcBef>
              <a:buFontTx/>
              <a:buChar char="-"/>
            </a:pPr>
            <a:r>
              <a:rPr lang="en-US" sz="2400">
                <a:solidFill>
                  <a:srgbClr val="002060"/>
                </a:solidFill>
                <a:latin typeface="Times New Roman" pitchFamily="18" charset="0"/>
                <a:cs typeface="Times New Roman" pitchFamily="18" charset="0"/>
              </a:rPr>
              <a:t>Vẽ thêm các hình ảnh khác tạo không gian cho bức tranh thêm sinh động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checkerboard(across)">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4338" name="Picture 5" descr="D:\namhoc2017-2018\giaoan\hình nền.png"/>
          <p:cNvPicPr>
            <a:picLocks noChangeAspect="1" noChangeArrowheads="1"/>
          </p:cNvPicPr>
          <p:nvPr/>
        </p:nvPicPr>
        <p:blipFill>
          <a:blip r:embed="rId3"/>
          <a:srcRect/>
          <a:stretch>
            <a:fillRect/>
          </a:stretch>
        </p:blipFill>
        <p:spPr bwMode="auto">
          <a:xfrm>
            <a:off x="0" y="-173038"/>
            <a:ext cx="9144000" cy="7031038"/>
          </a:xfrm>
          <a:prstGeom prst="rect">
            <a:avLst/>
          </a:prstGeom>
          <a:noFill/>
          <a:ln w="9525">
            <a:noFill/>
            <a:miter lim="800000"/>
            <a:headEnd/>
            <a:tailEnd/>
          </a:ln>
        </p:spPr>
      </p:pic>
      <p:sp>
        <p:nvSpPr>
          <p:cNvPr id="14339" name="Rectangle 2"/>
          <p:cNvSpPr>
            <a:spLocks noGrp="1" noChangeArrowheads="1"/>
          </p:cNvSpPr>
          <p:nvPr>
            <p:ph type="title"/>
          </p:nvPr>
        </p:nvSpPr>
        <p:spPr>
          <a:xfrm>
            <a:off x="1295400" y="152400"/>
            <a:ext cx="6400800" cy="609600"/>
          </a:xfrm>
        </p:spPr>
        <p:txBody>
          <a:bodyPr/>
          <a:lstStyle/>
          <a:p>
            <a:pPr eaLnBrk="1" hangingPunct="1"/>
            <a:r>
              <a:rPr lang="en-US" sz="2800" b="1" smtClean="0">
                <a:solidFill>
                  <a:srgbClr val="0000FF"/>
                </a:solidFill>
                <a:latin typeface="Times New Roman" pitchFamily="18" charset="0"/>
              </a:rPr>
              <a:t>Thứ năm ngày 23 tháng 11 năm 2017</a:t>
            </a:r>
          </a:p>
        </p:txBody>
      </p:sp>
      <p:sp>
        <p:nvSpPr>
          <p:cNvPr id="14340" name="AutoShape 4" descr="Kết quả hình ảnh cho hình ảnh mùa thu"/>
          <p:cNvSpPr>
            <a:spLocks noChangeAspect="1" noChangeArrowheads="1"/>
          </p:cNvSpPr>
          <p:nvPr/>
        </p:nvSpPr>
        <p:spPr bwMode="auto">
          <a:xfrm>
            <a:off x="149225" y="-144463"/>
            <a:ext cx="304800" cy="304801"/>
          </a:xfrm>
          <a:prstGeom prst="rect">
            <a:avLst/>
          </a:prstGeom>
          <a:noFill/>
          <a:ln w="9525">
            <a:noFill/>
            <a:miter lim="800000"/>
            <a:headEnd/>
            <a:tailEnd/>
          </a:ln>
        </p:spPr>
        <p:txBody>
          <a:bodyPr/>
          <a:lstStyle/>
          <a:p>
            <a:endParaRPr lang="en-US"/>
          </a:p>
        </p:txBody>
      </p:sp>
      <p:sp>
        <p:nvSpPr>
          <p:cNvPr id="14341" name="AutoShape 12" descr="Kết quả hình ảnh cho hoa đào và áo dài"/>
          <p:cNvSpPr>
            <a:spLocks noChangeAspect="1" noChangeArrowheads="1"/>
          </p:cNvSpPr>
          <p:nvPr/>
        </p:nvSpPr>
        <p:spPr bwMode="auto">
          <a:xfrm>
            <a:off x="149225" y="-144463"/>
            <a:ext cx="304800" cy="304801"/>
          </a:xfrm>
          <a:prstGeom prst="rect">
            <a:avLst/>
          </a:prstGeom>
          <a:noFill/>
          <a:ln w="9525">
            <a:noFill/>
            <a:miter lim="800000"/>
            <a:headEnd/>
            <a:tailEnd/>
          </a:ln>
        </p:spPr>
        <p:txBody>
          <a:bodyPr/>
          <a:lstStyle/>
          <a:p>
            <a:endParaRPr lang="en-US"/>
          </a:p>
        </p:txBody>
      </p:sp>
      <p:sp>
        <p:nvSpPr>
          <p:cNvPr id="14342" name="AutoShape 14" descr="Kết quả hình ảnh cho hoa đào và áo dài"/>
          <p:cNvSpPr>
            <a:spLocks noChangeAspect="1" noChangeArrowheads="1"/>
          </p:cNvSpPr>
          <p:nvPr/>
        </p:nvSpPr>
        <p:spPr bwMode="auto">
          <a:xfrm>
            <a:off x="149225" y="-144463"/>
            <a:ext cx="304800" cy="304801"/>
          </a:xfrm>
          <a:prstGeom prst="rect">
            <a:avLst/>
          </a:prstGeom>
          <a:noFill/>
          <a:ln w="9525">
            <a:noFill/>
            <a:miter lim="800000"/>
            <a:headEnd/>
            <a:tailEnd/>
          </a:ln>
        </p:spPr>
        <p:txBody>
          <a:bodyPr/>
          <a:lstStyle/>
          <a:p>
            <a:endParaRPr lang="en-US"/>
          </a:p>
        </p:txBody>
      </p:sp>
      <p:sp>
        <p:nvSpPr>
          <p:cNvPr id="8" name="Rectangle 2"/>
          <p:cNvSpPr txBox="1">
            <a:spLocks noChangeArrowheads="1"/>
          </p:cNvSpPr>
          <p:nvPr/>
        </p:nvSpPr>
        <p:spPr bwMode="auto">
          <a:xfrm>
            <a:off x="76200" y="762000"/>
            <a:ext cx="4343400" cy="433388"/>
          </a:xfrm>
          <a:prstGeom prst="rect">
            <a:avLst/>
          </a:prstGeom>
          <a:noFill/>
          <a:ln w="9525">
            <a:noFill/>
            <a:miter lim="800000"/>
            <a:headEnd/>
            <a:tailEnd/>
          </a:ln>
        </p:spPr>
        <p:txBody>
          <a:bodyPr anchor="b"/>
          <a:lstStyle/>
          <a:p>
            <a:pPr algn="ctr" eaLnBrk="1" hangingPunct="1">
              <a:defRPr/>
            </a:pPr>
            <a:r>
              <a:rPr lang="en-US" sz="2800" b="1" i="1" kern="0" dirty="0">
                <a:solidFill>
                  <a:schemeClr val="tx2"/>
                </a:solidFill>
                <a:latin typeface="Times New Roman" pitchFamily="18" charset="0"/>
                <a:ea typeface="+mj-ea"/>
                <a:cs typeface="+mj-cs"/>
              </a:rPr>
              <a:t>II. </a:t>
            </a:r>
            <a:r>
              <a:rPr lang="en-US" sz="2800" b="1" i="1" kern="0" dirty="0" err="1">
                <a:solidFill>
                  <a:schemeClr val="tx2"/>
                </a:solidFill>
                <a:latin typeface="Times New Roman" pitchFamily="18" charset="0"/>
                <a:ea typeface="+mj-ea"/>
                <a:cs typeface="+mj-cs"/>
              </a:rPr>
              <a:t>Cách</a:t>
            </a:r>
            <a:r>
              <a:rPr lang="en-US" sz="2800" b="1" i="1" kern="0" dirty="0">
                <a:solidFill>
                  <a:schemeClr val="tx2"/>
                </a:solidFill>
                <a:latin typeface="Times New Roman" pitchFamily="18" charset="0"/>
                <a:ea typeface="+mj-ea"/>
                <a:cs typeface="+mj-cs"/>
              </a:rPr>
              <a:t> </a:t>
            </a:r>
            <a:r>
              <a:rPr lang="en-US" sz="2800" b="1" i="1" kern="0" dirty="0" err="1">
                <a:solidFill>
                  <a:schemeClr val="tx2"/>
                </a:solidFill>
                <a:latin typeface="Times New Roman" pitchFamily="18" charset="0"/>
                <a:ea typeface="+mj-ea"/>
                <a:cs typeface="+mj-cs"/>
              </a:rPr>
              <a:t>thực</a:t>
            </a:r>
            <a:r>
              <a:rPr lang="en-US" sz="2800" b="1" i="1" kern="0" dirty="0">
                <a:solidFill>
                  <a:schemeClr val="tx2"/>
                </a:solidFill>
                <a:latin typeface="Times New Roman" pitchFamily="18" charset="0"/>
                <a:ea typeface="+mj-ea"/>
                <a:cs typeface="+mj-cs"/>
              </a:rPr>
              <a:t> </a:t>
            </a:r>
            <a:r>
              <a:rPr lang="en-US" sz="2800" b="1" i="1" kern="0" dirty="0" err="1">
                <a:solidFill>
                  <a:schemeClr val="tx2"/>
                </a:solidFill>
                <a:latin typeface="Times New Roman" pitchFamily="18" charset="0"/>
                <a:ea typeface="+mj-ea"/>
                <a:cs typeface="+mj-cs"/>
              </a:rPr>
              <a:t>hiện</a:t>
            </a:r>
            <a:r>
              <a:rPr lang="en-US" sz="2800" b="1" i="1" kern="0" dirty="0">
                <a:solidFill>
                  <a:schemeClr val="tx2"/>
                </a:solidFill>
                <a:latin typeface="Times New Roman" pitchFamily="18" charset="0"/>
                <a:ea typeface="+mj-ea"/>
                <a:cs typeface="+mj-cs"/>
              </a:rPr>
              <a:t>:</a:t>
            </a:r>
          </a:p>
        </p:txBody>
      </p:sp>
      <p:sp>
        <p:nvSpPr>
          <p:cNvPr id="10" name="Rectangle 18"/>
          <p:cNvSpPr>
            <a:spLocks noChangeArrowheads="1"/>
          </p:cNvSpPr>
          <p:nvPr/>
        </p:nvSpPr>
        <p:spPr bwMode="auto">
          <a:xfrm>
            <a:off x="776288" y="1219200"/>
            <a:ext cx="7986712" cy="762000"/>
          </a:xfrm>
          <a:prstGeom prst="rect">
            <a:avLst/>
          </a:prstGeom>
          <a:noFill/>
          <a:ln w="9525">
            <a:noFill/>
            <a:miter lim="800000"/>
            <a:headEnd/>
            <a:tailEnd/>
          </a:ln>
        </p:spPr>
        <p:txBody>
          <a:bodyPr anchor="b"/>
          <a:lstStyle/>
          <a:p>
            <a:pPr eaLnBrk="1" hangingPunct="1"/>
            <a:r>
              <a:rPr lang="en-US" sz="2400" b="1">
                <a:solidFill>
                  <a:srgbClr val="0000FF"/>
                </a:solidFill>
                <a:latin typeface="Times New Roman" pitchFamily="18" charset="0"/>
              </a:rPr>
              <a:t>* Một số bài mẫu tham khảo để có ý tưởng vẽ tranh phong cảnh bốn mùa.</a:t>
            </a:r>
          </a:p>
        </p:txBody>
      </p:sp>
      <p:pic>
        <p:nvPicPr>
          <p:cNvPr id="11" name="Picture 10" descr="IMG_3921.JPG"/>
          <p:cNvPicPr>
            <a:picLocks noChangeAspect="1"/>
          </p:cNvPicPr>
          <p:nvPr/>
        </p:nvPicPr>
        <p:blipFill>
          <a:blip r:embed="rId4"/>
          <a:srcRect/>
          <a:stretch>
            <a:fillRect/>
          </a:stretch>
        </p:blipFill>
        <p:spPr bwMode="auto">
          <a:xfrm>
            <a:off x="1524000" y="1981200"/>
            <a:ext cx="3276600" cy="2174875"/>
          </a:xfrm>
          <a:prstGeom prst="rect">
            <a:avLst/>
          </a:prstGeom>
          <a:noFill/>
          <a:ln w="9525">
            <a:noFill/>
            <a:miter lim="800000"/>
            <a:headEnd/>
            <a:tailEnd/>
          </a:ln>
        </p:spPr>
      </p:pic>
      <p:pic>
        <p:nvPicPr>
          <p:cNvPr id="12" name="Picture 11" descr="IMG_3922.JPG"/>
          <p:cNvPicPr>
            <a:picLocks noChangeAspect="1"/>
          </p:cNvPicPr>
          <p:nvPr/>
        </p:nvPicPr>
        <p:blipFill>
          <a:blip r:embed="rId5"/>
          <a:srcRect/>
          <a:stretch>
            <a:fillRect/>
          </a:stretch>
        </p:blipFill>
        <p:spPr bwMode="auto">
          <a:xfrm>
            <a:off x="4953000" y="1958975"/>
            <a:ext cx="3200400" cy="2232025"/>
          </a:xfrm>
          <a:prstGeom prst="rect">
            <a:avLst/>
          </a:prstGeom>
          <a:noFill/>
          <a:ln w="9525">
            <a:noFill/>
            <a:miter lim="800000"/>
            <a:headEnd/>
            <a:tailEnd/>
          </a:ln>
        </p:spPr>
      </p:pic>
      <p:pic>
        <p:nvPicPr>
          <p:cNvPr id="13" name="Picture 12" descr="IMG_3923.JPG"/>
          <p:cNvPicPr>
            <a:picLocks noChangeAspect="1"/>
          </p:cNvPicPr>
          <p:nvPr/>
        </p:nvPicPr>
        <p:blipFill>
          <a:blip r:embed="rId6"/>
          <a:srcRect/>
          <a:stretch>
            <a:fillRect/>
          </a:stretch>
        </p:blipFill>
        <p:spPr bwMode="auto">
          <a:xfrm>
            <a:off x="1524000" y="4068763"/>
            <a:ext cx="3352800" cy="2332037"/>
          </a:xfrm>
          <a:prstGeom prst="rect">
            <a:avLst/>
          </a:prstGeom>
          <a:noFill/>
          <a:ln w="9525">
            <a:noFill/>
            <a:miter lim="800000"/>
            <a:headEnd/>
            <a:tailEnd/>
          </a:ln>
        </p:spPr>
      </p:pic>
      <p:pic>
        <p:nvPicPr>
          <p:cNvPr id="14" name="Picture 13" descr="IMG_3924.JPG"/>
          <p:cNvPicPr>
            <a:picLocks noChangeAspect="1"/>
          </p:cNvPicPr>
          <p:nvPr/>
        </p:nvPicPr>
        <p:blipFill>
          <a:blip r:embed="rId7"/>
          <a:srcRect/>
          <a:stretch>
            <a:fillRect/>
          </a:stretch>
        </p:blipFill>
        <p:spPr bwMode="auto">
          <a:xfrm>
            <a:off x="4910138" y="4038600"/>
            <a:ext cx="3395662" cy="23622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linds(horizont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linds(horizontal)">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linds(horizontal)">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5362" name="Picture 5" descr="D:\namhoc2017-2018\giaoan\hình nền.png"/>
          <p:cNvPicPr>
            <a:picLocks noChangeAspect="1" noChangeArrowheads="1"/>
          </p:cNvPicPr>
          <p:nvPr/>
        </p:nvPicPr>
        <p:blipFill>
          <a:blip r:embed="rId3"/>
          <a:srcRect/>
          <a:stretch>
            <a:fillRect/>
          </a:stretch>
        </p:blipFill>
        <p:spPr bwMode="auto">
          <a:xfrm>
            <a:off x="0" y="-173038"/>
            <a:ext cx="9144000" cy="7031038"/>
          </a:xfrm>
          <a:prstGeom prst="rect">
            <a:avLst/>
          </a:prstGeom>
          <a:noFill/>
          <a:ln w="9525">
            <a:noFill/>
            <a:miter lim="800000"/>
            <a:headEnd/>
            <a:tailEnd/>
          </a:ln>
        </p:spPr>
      </p:pic>
      <p:sp>
        <p:nvSpPr>
          <p:cNvPr id="15363" name="Rectangle 2"/>
          <p:cNvSpPr>
            <a:spLocks noGrp="1" noChangeArrowheads="1"/>
          </p:cNvSpPr>
          <p:nvPr>
            <p:ph type="title"/>
          </p:nvPr>
        </p:nvSpPr>
        <p:spPr>
          <a:xfrm>
            <a:off x="1295400" y="152400"/>
            <a:ext cx="6400800" cy="609600"/>
          </a:xfrm>
        </p:spPr>
        <p:txBody>
          <a:bodyPr/>
          <a:lstStyle/>
          <a:p>
            <a:pPr eaLnBrk="1" hangingPunct="1"/>
            <a:r>
              <a:rPr lang="en-US" sz="2800" b="1" smtClean="0">
                <a:solidFill>
                  <a:srgbClr val="0000FF"/>
                </a:solidFill>
                <a:latin typeface="Times New Roman" pitchFamily="18" charset="0"/>
              </a:rPr>
              <a:t>Thứ năm ngày 23 tháng 11 năm 2017</a:t>
            </a:r>
          </a:p>
        </p:txBody>
      </p:sp>
      <p:sp>
        <p:nvSpPr>
          <p:cNvPr id="15364" name="AutoShape 4" descr="Kết quả hình ảnh cho hình ảnh mùa thu"/>
          <p:cNvSpPr>
            <a:spLocks noChangeAspect="1" noChangeArrowheads="1"/>
          </p:cNvSpPr>
          <p:nvPr/>
        </p:nvSpPr>
        <p:spPr bwMode="auto">
          <a:xfrm>
            <a:off x="149225" y="-144463"/>
            <a:ext cx="304800" cy="304801"/>
          </a:xfrm>
          <a:prstGeom prst="rect">
            <a:avLst/>
          </a:prstGeom>
          <a:noFill/>
          <a:ln w="9525">
            <a:noFill/>
            <a:miter lim="800000"/>
            <a:headEnd/>
            <a:tailEnd/>
          </a:ln>
        </p:spPr>
        <p:txBody>
          <a:bodyPr/>
          <a:lstStyle/>
          <a:p>
            <a:endParaRPr lang="en-US"/>
          </a:p>
        </p:txBody>
      </p:sp>
      <p:sp>
        <p:nvSpPr>
          <p:cNvPr id="15365" name="AutoShape 12" descr="Kết quả hình ảnh cho hoa đào và áo dài"/>
          <p:cNvSpPr>
            <a:spLocks noChangeAspect="1" noChangeArrowheads="1"/>
          </p:cNvSpPr>
          <p:nvPr/>
        </p:nvSpPr>
        <p:spPr bwMode="auto">
          <a:xfrm>
            <a:off x="149225" y="-144463"/>
            <a:ext cx="304800" cy="304801"/>
          </a:xfrm>
          <a:prstGeom prst="rect">
            <a:avLst/>
          </a:prstGeom>
          <a:noFill/>
          <a:ln w="9525">
            <a:noFill/>
            <a:miter lim="800000"/>
            <a:headEnd/>
            <a:tailEnd/>
          </a:ln>
        </p:spPr>
        <p:txBody>
          <a:bodyPr/>
          <a:lstStyle/>
          <a:p>
            <a:endParaRPr lang="en-US"/>
          </a:p>
        </p:txBody>
      </p:sp>
      <p:sp>
        <p:nvSpPr>
          <p:cNvPr id="15366" name="AutoShape 14" descr="Kết quả hình ảnh cho hoa đào và áo dài"/>
          <p:cNvSpPr>
            <a:spLocks noChangeAspect="1" noChangeArrowheads="1"/>
          </p:cNvSpPr>
          <p:nvPr/>
        </p:nvSpPr>
        <p:spPr bwMode="auto">
          <a:xfrm>
            <a:off x="149225" y="-144463"/>
            <a:ext cx="304800" cy="304801"/>
          </a:xfrm>
          <a:prstGeom prst="rect">
            <a:avLst/>
          </a:prstGeom>
          <a:noFill/>
          <a:ln w="9525">
            <a:noFill/>
            <a:miter lim="800000"/>
            <a:headEnd/>
            <a:tailEnd/>
          </a:ln>
        </p:spPr>
        <p:txBody>
          <a:bodyPr/>
          <a:lstStyle/>
          <a:p>
            <a:endParaRPr lang="en-US"/>
          </a:p>
        </p:txBody>
      </p:sp>
      <p:sp>
        <p:nvSpPr>
          <p:cNvPr id="8" name="Rectangle 2"/>
          <p:cNvSpPr txBox="1">
            <a:spLocks noChangeArrowheads="1"/>
          </p:cNvSpPr>
          <p:nvPr/>
        </p:nvSpPr>
        <p:spPr bwMode="auto">
          <a:xfrm>
            <a:off x="76200" y="762000"/>
            <a:ext cx="4343400" cy="433388"/>
          </a:xfrm>
          <a:prstGeom prst="rect">
            <a:avLst/>
          </a:prstGeom>
          <a:noFill/>
          <a:ln w="9525">
            <a:noFill/>
            <a:miter lim="800000"/>
            <a:headEnd/>
            <a:tailEnd/>
          </a:ln>
        </p:spPr>
        <p:txBody>
          <a:bodyPr anchor="b"/>
          <a:lstStyle/>
          <a:p>
            <a:pPr eaLnBrk="1" hangingPunct="1">
              <a:defRPr/>
            </a:pPr>
            <a:r>
              <a:rPr lang="en-US" sz="2800" b="1" i="1" kern="0" dirty="0">
                <a:solidFill>
                  <a:schemeClr val="tx2"/>
                </a:solidFill>
                <a:latin typeface="Times New Roman" pitchFamily="18" charset="0"/>
                <a:ea typeface="+mj-ea"/>
                <a:cs typeface="+mj-cs"/>
              </a:rPr>
              <a:t>              * </a:t>
            </a:r>
            <a:r>
              <a:rPr lang="en-US" sz="2800" b="1" i="1" kern="0" dirty="0" err="1">
                <a:solidFill>
                  <a:schemeClr val="tx2"/>
                </a:solidFill>
                <a:latin typeface="Times New Roman" pitchFamily="18" charset="0"/>
                <a:ea typeface="+mj-ea"/>
                <a:cs typeface="+mj-cs"/>
              </a:rPr>
              <a:t>Trò</a:t>
            </a:r>
            <a:r>
              <a:rPr lang="en-US" sz="2800" b="1" i="1" kern="0" dirty="0">
                <a:solidFill>
                  <a:schemeClr val="tx2"/>
                </a:solidFill>
                <a:latin typeface="Times New Roman" pitchFamily="18" charset="0"/>
                <a:ea typeface="+mj-ea"/>
                <a:cs typeface="+mj-cs"/>
              </a:rPr>
              <a:t> </a:t>
            </a:r>
            <a:r>
              <a:rPr lang="en-US" sz="2800" b="1" i="1" kern="0" dirty="0" err="1">
                <a:solidFill>
                  <a:schemeClr val="tx2"/>
                </a:solidFill>
                <a:latin typeface="Times New Roman" pitchFamily="18" charset="0"/>
                <a:ea typeface="+mj-ea"/>
                <a:cs typeface="+mj-cs"/>
              </a:rPr>
              <a:t>chơi</a:t>
            </a:r>
            <a:r>
              <a:rPr lang="en-US" sz="2800" b="1" i="1" kern="0" dirty="0">
                <a:solidFill>
                  <a:schemeClr val="tx2"/>
                </a:solidFill>
                <a:latin typeface="Times New Roman" pitchFamily="18" charset="0"/>
                <a:ea typeface="+mj-ea"/>
                <a:cs typeface="+mj-cs"/>
              </a:rPr>
              <a:t>:</a:t>
            </a:r>
          </a:p>
        </p:txBody>
      </p:sp>
      <p:sp>
        <p:nvSpPr>
          <p:cNvPr id="10" name="Cloud 9"/>
          <p:cNvSpPr/>
          <p:nvPr/>
        </p:nvSpPr>
        <p:spPr>
          <a:xfrm>
            <a:off x="1371600" y="2590800"/>
            <a:ext cx="6629400" cy="1371600"/>
          </a:xfrm>
          <a:prstGeom prst="cloud">
            <a:avLst/>
          </a:prstGeom>
          <a:solidFill>
            <a:srgbClr val="99CC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 name="TextBox 9"/>
          <p:cNvSpPr txBox="1">
            <a:spLocks noChangeArrowheads="1"/>
          </p:cNvSpPr>
          <p:nvPr/>
        </p:nvSpPr>
        <p:spPr bwMode="auto">
          <a:xfrm>
            <a:off x="3581400" y="2935288"/>
            <a:ext cx="5410200" cy="646112"/>
          </a:xfrm>
          <a:prstGeom prst="rect">
            <a:avLst/>
          </a:prstGeom>
          <a:noFill/>
          <a:ln w="9525">
            <a:noFill/>
            <a:miter lim="800000"/>
            <a:headEnd/>
            <a:tailEnd/>
          </a:ln>
        </p:spPr>
        <p:txBody>
          <a:bodyPr>
            <a:spAutoFit/>
          </a:bodyPr>
          <a:lstStyle/>
          <a:p>
            <a:r>
              <a:rPr lang="en-US" sz="3600" b="1">
                <a:solidFill>
                  <a:srgbClr val="FF0000"/>
                </a:solidFill>
                <a:latin typeface="Times New Roman" pitchFamily="18" charset="0"/>
                <a:cs typeface="Times New Roman" pitchFamily="18" charset="0"/>
              </a:rPr>
              <a:t>Ghép tranh.</a:t>
            </a:r>
          </a:p>
        </p:txBody>
      </p:sp>
      <p:pic>
        <p:nvPicPr>
          <p:cNvPr id="15370" name="Picture 3" descr="C:\Users\Thach Minh\Desktop\animation_gif_insect_anh_dong__20_.gif"/>
          <p:cNvPicPr>
            <a:picLocks noChangeAspect="1" noChangeArrowheads="1" noCrop="1"/>
          </p:cNvPicPr>
          <p:nvPr/>
        </p:nvPicPr>
        <p:blipFill>
          <a:blip r:embed="rId4"/>
          <a:srcRect/>
          <a:stretch>
            <a:fillRect/>
          </a:stretch>
        </p:blipFill>
        <p:spPr bwMode="auto">
          <a:xfrm>
            <a:off x="3657600" y="3962400"/>
            <a:ext cx="2209800" cy="2209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linds(horizontal)">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098" name="Picture 5" descr="D:\namhoc2017-2018\giaoan\hình nền.png"/>
          <p:cNvPicPr>
            <a:picLocks noChangeAspect="1" noChangeArrowheads="1"/>
          </p:cNvPicPr>
          <p:nvPr/>
        </p:nvPicPr>
        <p:blipFill>
          <a:blip r:embed="rId3"/>
          <a:srcRect/>
          <a:stretch>
            <a:fillRect/>
          </a:stretch>
        </p:blipFill>
        <p:spPr bwMode="auto">
          <a:xfrm>
            <a:off x="0" y="-87313"/>
            <a:ext cx="9144000" cy="7032626"/>
          </a:xfrm>
          <a:prstGeom prst="rect">
            <a:avLst/>
          </a:prstGeom>
          <a:noFill/>
          <a:ln w="9525">
            <a:noFill/>
            <a:miter lim="800000"/>
            <a:headEnd/>
            <a:tailEnd/>
          </a:ln>
        </p:spPr>
      </p:pic>
      <p:sp>
        <p:nvSpPr>
          <p:cNvPr id="11" name="Rectangle 6"/>
          <p:cNvSpPr>
            <a:spLocks noChangeArrowheads="1"/>
          </p:cNvSpPr>
          <p:nvPr/>
        </p:nvSpPr>
        <p:spPr bwMode="auto">
          <a:xfrm>
            <a:off x="1143000" y="304800"/>
            <a:ext cx="7543800" cy="1143000"/>
          </a:xfrm>
          <a:prstGeom prst="rect">
            <a:avLst/>
          </a:prstGeom>
          <a:noFill/>
          <a:ln>
            <a:noFill/>
          </a:ln>
          <a:extLst>
            <a:ext uri="{909E8E84-426E-40DD-AFC4-6F175D3DCCD1}"/>
            <a:ext uri="{91240B29-F687-4F45-9708-019B960494DF}"/>
          </a:extLst>
        </p:spPr>
        <p:txBody>
          <a:bodyPr/>
          <a:lstStyle/>
          <a:p>
            <a:pPr marL="342900" indent="-342900" algn="ctr" eaLnBrk="1" hangingPunct="1">
              <a:spcBef>
                <a:spcPct val="20000"/>
              </a:spcBef>
              <a:defRPr/>
            </a:pPr>
            <a:r>
              <a:rPr lang="en-US" sz="2400" b="1" i="1" dirty="0">
                <a:solidFill>
                  <a:srgbClr val="0000FF"/>
                </a:solidFill>
                <a:effectLst>
                  <a:outerShdw blurRad="38100" dist="38100" dir="2700000" algn="tl">
                    <a:srgbClr val="C0C0C0"/>
                  </a:outerShdw>
                </a:effectLst>
                <a:latin typeface="Times New Roman" pitchFamily="18" charset="0"/>
              </a:rPr>
              <a:t>PHÒNG GIÁO DỤC &amp; ĐÀO TẠO HUYỆN ĐẠI LỘC</a:t>
            </a:r>
          </a:p>
          <a:p>
            <a:pPr marL="342900" indent="-342900" algn="ctr" eaLnBrk="1" hangingPunct="1">
              <a:spcBef>
                <a:spcPct val="20000"/>
              </a:spcBef>
              <a:defRPr/>
            </a:pPr>
            <a:r>
              <a:rPr lang="en-US" sz="2400" b="1" i="1" dirty="0" err="1">
                <a:solidFill>
                  <a:srgbClr val="0000FF"/>
                </a:solidFill>
                <a:effectLst>
                  <a:outerShdw blurRad="38100" dist="38100" dir="2700000" algn="tl">
                    <a:srgbClr val="C0C0C0"/>
                  </a:outerShdw>
                </a:effectLst>
                <a:latin typeface="Times New Roman" pitchFamily="18" charset="0"/>
              </a:rPr>
              <a:t>Trường</a:t>
            </a:r>
            <a:r>
              <a:rPr lang="en-US" sz="2400" b="1" i="1" dirty="0">
                <a:solidFill>
                  <a:srgbClr val="0000FF"/>
                </a:solidFill>
                <a:effectLst>
                  <a:outerShdw blurRad="38100" dist="38100" dir="2700000" algn="tl">
                    <a:srgbClr val="C0C0C0"/>
                  </a:outerShdw>
                </a:effectLst>
                <a:latin typeface="Times New Roman" pitchFamily="18" charset="0"/>
              </a:rPr>
              <a:t> </a:t>
            </a:r>
            <a:r>
              <a:rPr lang="en-US" sz="2400" b="1" i="1" dirty="0" err="1">
                <a:solidFill>
                  <a:srgbClr val="0000FF"/>
                </a:solidFill>
                <a:effectLst>
                  <a:outerShdw blurRad="38100" dist="38100" dir="2700000" algn="tl">
                    <a:srgbClr val="C0C0C0"/>
                  </a:outerShdw>
                </a:effectLst>
                <a:latin typeface="Times New Roman" pitchFamily="18" charset="0"/>
              </a:rPr>
              <a:t>tiểu</a:t>
            </a:r>
            <a:r>
              <a:rPr lang="en-US" sz="2400" b="1" i="1" dirty="0">
                <a:solidFill>
                  <a:srgbClr val="0000FF"/>
                </a:solidFill>
                <a:effectLst>
                  <a:outerShdw blurRad="38100" dist="38100" dir="2700000" algn="tl">
                    <a:srgbClr val="C0C0C0"/>
                  </a:outerShdw>
                </a:effectLst>
                <a:latin typeface="Times New Roman" pitchFamily="18" charset="0"/>
              </a:rPr>
              <a:t> </a:t>
            </a:r>
            <a:r>
              <a:rPr lang="en-US" sz="2400" b="1" i="1" dirty="0" err="1">
                <a:solidFill>
                  <a:srgbClr val="0000FF"/>
                </a:solidFill>
                <a:effectLst>
                  <a:outerShdw blurRad="38100" dist="38100" dir="2700000" algn="tl">
                    <a:srgbClr val="C0C0C0"/>
                  </a:outerShdw>
                </a:effectLst>
                <a:latin typeface="Times New Roman" pitchFamily="18" charset="0"/>
              </a:rPr>
              <a:t>học</a:t>
            </a:r>
            <a:r>
              <a:rPr lang="en-US" sz="2400" b="1" i="1" dirty="0">
                <a:solidFill>
                  <a:srgbClr val="0000FF"/>
                </a:solidFill>
                <a:effectLst>
                  <a:outerShdw blurRad="38100" dist="38100" dir="2700000" algn="tl">
                    <a:srgbClr val="C0C0C0"/>
                  </a:outerShdw>
                </a:effectLst>
                <a:latin typeface="Times New Roman" pitchFamily="18" charset="0"/>
              </a:rPr>
              <a:t> </a:t>
            </a:r>
            <a:r>
              <a:rPr lang="en-US" sz="2400" b="1" i="1" dirty="0" err="1">
                <a:solidFill>
                  <a:srgbClr val="0000FF"/>
                </a:solidFill>
                <a:effectLst>
                  <a:outerShdw blurRad="38100" dist="38100" dir="2700000" algn="tl">
                    <a:srgbClr val="C0C0C0"/>
                  </a:outerShdw>
                </a:effectLst>
                <a:latin typeface="Times New Roman" pitchFamily="18" charset="0"/>
              </a:rPr>
              <a:t>Trịnh</a:t>
            </a:r>
            <a:r>
              <a:rPr lang="en-US" sz="2400" b="1" i="1" dirty="0">
                <a:solidFill>
                  <a:srgbClr val="0000FF"/>
                </a:solidFill>
                <a:effectLst>
                  <a:outerShdw blurRad="38100" dist="38100" dir="2700000" algn="tl">
                    <a:srgbClr val="C0C0C0"/>
                  </a:outerShdw>
                </a:effectLst>
                <a:latin typeface="Times New Roman" pitchFamily="18" charset="0"/>
              </a:rPr>
              <a:t> </a:t>
            </a:r>
            <a:r>
              <a:rPr lang="en-US" sz="2400" b="1" i="1" dirty="0" err="1">
                <a:solidFill>
                  <a:srgbClr val="0000FF"/>
                </a:solidFill>
                <a:effectLst>
                  <a:outerShdw blurRad="38100" dist="38100" dir="2700000" algn="tl">
                    <a:srgbClr val="C0C0C0"/>
                  </a:outerShdw>
                </a:effectLst>
                <a:latin typeface="Times New Roman" pitchFamily="18" charset="0"/>
              </a:rPr>
              <a:t>Thị</a:t>
            </a:r>
            <a:r>
              <a:rPr lang="en-US" sz="2400" b="1" i="1" dirty="0">
                <a:solidFill>
                  <a:srgbClr val="0000FF"/>
                </a:solidFill>
                <a:effectLst>
                  <a:outerShdw blurRad="38100" dist="38100" dir="2700000" algn="tl">
                    <a:srgbClr val="C0C0C0"/>
                  </a:outerShdw>
                </a:effectLst>
                <a:latin typeface="Times New Roman" pitchFamily="18" charset="0"/>
              </a:rPr>
              <a:t> </a:t>
            </a:r>
            <a:r>
              <a:rPr lang="en-US" sz="2400" b="1" i="1" dirty="0" err="1">
                <a:solidFill>
                  <a:srgbClr val="0000FF"/>
                </a:solidFill>
                <a:effectLst>
                  <a:outerShdw blurRad="38100" dist="38100" dir="2700000" algn="tl">
                    <a:srgbClr val="C0C0C0"/>
                  </a:outerShdw>
                </a:effectLst>
                <a:latin typeface="Times New Roman" pitchFamily="18" charset="0"/>
              </a:rPr>
              <a:t>Liền</a:t>
            </a:r>
            <a:endParaRPr lang="en-US" sz="4000" i="1" dirty="0">
              <a:solidFill>
                <a:schemeClr val="tx2"/>
              </a:solidFill>
              <a:effectLst>
                <a:outerShdw blurRad="38100" dist="38100" dir="2700000" algn="tl">
                  <a:srgbClr val="C0C0C0"/>
                </a:outerShdw>
              </a:effectLst>
              <a:latin typeface=".VnAristote" pitchFamily="34" charset="0"/>
            </a:endParaRPr>
          </a:p>
        </p:txBody>
      </p:sp>
      <p:pic>
        <p:nvPicPr>
          <p:cNvPr id="4100" name="Picture 3" descr="C:\Users\Thach Minh\Desktop\animation_gif_insect_anh_dong__20_.gif"/>
          <p:cNvPicPr>
            <a:picLocks noChangeAspect="1" noChangeArrowheads="1" noCrop="1"/>
          </p:cNvPicPr>
          <p:nvPr/>
        </p:nvPicPr>
        <p:blipFill>
          <a:blip r:embed="rId4"/>
          <a:srcRect/>
          <a:stretch>
            <a:fillRect/>
          </a:stretch>
        </p:blipFill>
        <p:spPr bwMode="auto">
          <a:xfrm>
            <a:off x="6477000" y="4343400"/>
            <a:ext cx="1600200" cy="1600200"/>
          </a:xfrm>
          <a:prstGeom prst="rect">
            <a:avLst/>
          </a:prstGeom>
          <a:noFill/>
          <a:ln w="9525">
            <a:noFill/>
            <a:miter lim="800000"/>
            <a:headEnd/>
            <a:tailEnd/>
          </a:ln>
        </p:spPr>
      </p:pic>
      <p:sp>
        <p:nvSpPr>
          <p:cNvPr id="7" name="Rectangle 6"/>
          <p:cNvSpPr>
            <a:spLocks noChangeArrowheads="1"/>
          </p:cNvSpPr>
          <p:nvPr/>
        </p:nvSpPr>
        <p:spPr bwMode="auto">
          <a:xfrm>
            <a:off x="381000" y="2667000"/>
            <a:ext cx="7543800" cy="1143000"/>
          </a:xfrm>
          <a:prstGeom prst="rect">
            <a:avLst/>
          </a:prstGeom>
          <a:noFill/>
          <a:ln>
            <a:noFill/>
          </a:ln>
          <a:extLst>
            <a:ext uri="{909E8E84-426E-40DD-AFC4-6F175D3DCCD1}"/>
            <a:ext uri="{91240B29-F687-4F45-9708-019B960494DF}"/>
          </a:extLst>
        </p:spPr>
        <p:txBody>
          <a:bodyPr/>
          <a:lstStyle/>
          <a:p>
            <a:pPr marL="342900" indent="-342900" algn="ctr" eaLnBrk="1" hangingPunct="1">
              <a:spcBef>
                <a:spcPct val="20000"/>
              </a:spcBef>
              <a:defRPr/>
            </a:pPr>
            <a:r>
              <a:rPr lang="en-US" sz="2400" b="1" i="1" dirty="0">
                <a:solidFill>
                  <a:srgbClr val="0000FF"/>
                </a:solidFill>
                <a:effectLst>
                  <a:outerShdw blurRad="38100" dist="38100" dir="2700000" algn="tl">
                    <a:srgbClr val="C0C0C0"/>
                  </a:outerShdw>
                </a:effectLst>
                <a:latin typeface="Times New Roman" pitchFamily="18" charset="0"/>
              </a:rPr>
              <a:t>* KIỂM TRA ĐỒ DÙNG HỌC TẬP</a:t>
            </a:r>
            <a:endParaRPr lang="en-US" sz="4000" i="1" dirty="0">
              <a:solidFill>
                <a:schemeClr val="tx2"/>
              </a:solidFill>
              <a:effectLst>
                <a:outerShdw blurRad="38100" dist="38100" dir="2700000" algn="tl">
                  <a:srgbClr val="C0C0C0"/>
                </a:outerShdw>
              </a:effectLst>
              <a:latin typeface=".VnAristote"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4)">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5122" name="Picture 5" descr="D:\namhoc2017-2018\giaoan\hình nền.png"/>
          <p:cNvPicPr>
            <a:picLocks noChangeAspect="1" noChangeArrowheads="1"/>
          </p:cNvPicPr>
          <p:nvPr/>
        </p:nvPicPr>
        <p:blipFill>
          <a:blip r:embed="rId3"/>
          <a:srcRect/>
          <a:stretch>
            <a:fillRect/>
          </a:stretch>
        </p:blipFill>
        <p:spPr bwMode="auto">
          <a:xfrm>
            <a:off x="0" y="-87313"/>
            <a:ext cx="9144000" cy="7032626"/>
          </a:xfrm>
          <a:prstGeom prst="rect">
            <a:avLst/>
          </a:prstGeom>
          <a:noFill/>
          <a:ln w="9525">
            <a:noFill/>
            <a:miter lim="800000"/>
            <a:headEnd/>
            <a:tailEnd/>
          </a:ln>
        </p:spPr>
      </p:pic>
      <p:sp>
        <p:nvSpPr>
          <p:cNvPr id="5123" name="Rectangle 2"/>
          <p:cNvSpPr>
            <a:spLocks noGrp="1" noChangeArrowheads="1"/>
          </p:cNvSpPr>
          <p:nvPr>
            <p:ph type="title"/>
          </p:nvPr>
        </p:nvSpPr>
        <p:spPr>
          <a:xfrm>
            <a:off x="1295400" y="304800"/>
            <a:ext cx="6400800" cy="609600"/>
          </a:xfrm>
        </p:spPr>
        <p:txBody>
          <a:bodyPr/>
          <a:lstStyle/>
          <a:p>
            <a:pPr eaLnBrk="1" hangingPunct="1"/>
            <a:r>
              <a:rPr lang="en-US" sz="2800" b="1" smtClean="0">
                <a:solidFill>
                  <a:srgbClr val="0000FF"/>
                </a:solidFill>
                <a:latin typeface="Times New Roman" pitchFamily="18" charset="0"/>
              </a:rPr>
              <a:t>Thứ ba ngày 31 tháng 11 năm 2017</a:t>
            </a:r>
          </a:p>
        </p:txBody>
      </p:sp>
      <p:sp>
        <p:nvSpPr>
          <p:cNvPr id="9" name="Rectangle 8"/>
          <p:cNvSpPr>
            <a:spLocks noChangeArrowheads="1"/>
          </p:cNvSpPr>
          <p:nvPr/>
        </p:nvSpPr>
        <p:spPr bwMode="auto">
          <a:xfrm>
            <a:off x="609600" y="1600200"/>
            <a:ext cx="7543800" cy="1143000"/>
          </a:xfrm>
          <a:prstGeom prst="rect">
            <a:avLst/>
          </a:prstGeom>
          <a:noFill/>
          <a:ln>
            <a:noFill/>
          </a:ln>
          <a:extLst>
            <a:ext uri="{909E8E84-426E-40DD-AFC4-6F175D3DCCD1}"/>
            <a:ext uri="{91240B29-F687-4F45-9708-019B960494DF}"/>
          </a:extLst>
        </p:spPr>
        <p:txBody>
          <a:bodyPr/>
          <a:lstStyle/>
          <a:p>
            <a:pPr marL="342900" indent="-342900" algn="ctr" eaLnBrk="1" hangingPunct="1">
              <a:spcBef>
                <a:spcPct val="20000"/>
              </a:spcBef>
              <a:defRPr/>
            </a:pPr>
            <a:r>
              <a:rPr lang="en-US" sz="2400" b="1" i="1" dirty="0">
                <a:solidFill>
                  <a:srgbClr val="FF0000"/>
                </a:solidFill>
                <a:effectLst>
                  <a:outerShdw blurRad="38100" dist="38100" dir="2700000" algn="tl">
                    <a:srgbClr val="C0C0C0"/>
                  </a:outerShdw>
                </a:effectLst>
                <a:latin typeface="Times New Roman" pitchFamily="18" charset="0"/>
              </a:rPr>
              <a:t>      CHỦ ĐỀ: </a:t>
            </a:r>
            <a:r>
              <a:rPr lang="en-US" sz="2400" b="1" i="1" dirty="0" smtClean="0">
                <a:solidFill>
                  <a:srgbClr val="FF0000"/>
                </a:solidFill>
                <a:effectLst>
                  <a:outerShdw blurRad="38100" dist="38100" dir="2700000" algn="tl">
                    <a:srgbClr val="C0C0C0"/>
                  </a:outerShdw>
                </a:effectLst>
                <a:latin typeface="Times New Roman" pitchFamily="18" charset="0"/>
              </a:rPr>
              <a:t>ÔNG MẶT TRỜI VUI TÍNH</a:t>
            </a:r>
            <a:endParaRPr lang="en-US" sz="2400" b="1" i="1" dirty="0">
              <a:solidFill>
                <a:srgbClr val="FF0000"/>
              </a:solidFill>
              <a:effectLst>
                <a:outerShdw blurRad="38100" dist="38100" dir="2700000" algn="tl">
                  <a:srgbClr val="C0C0C0"/>
                </a:outerShdw>
              </a:effectLst>
              <a:latin typeface="Times New Roman" pitchFamily="18" charset="0"/>
            </a:endParaRPr>
          </a:p>
          <a:p>
            <a:pPr marL="342900" indent="-342900" algn="ctr" eaLnBrk="1" hangingPunct="1">
              <a:spcBef>
                <a:spcPct val="20000"/>
              </a:spcBef>
              <a:defRPr/>
            </a:pPr>
            <a:r>
              <a:rPr lang="en-US" sz="2400" b="1" i="1" dirty="0">
                <a:solidFill>
                  <a:srgbClr val="002060"/>
                </a:solidFill>
                <a:effectLst>
                  <a:outerShdw blurRad="38100" dist="38100" dir="2700000" algn="tl">
                    <a:srgbClr val="C0C0C0"/>
                  </a:outerShdw>
                </a:effectLst>
                <a:latin typeface="Times New Roman" pitchFamily="18" charset="0"/>
              </a:rPr>
              <a:t>       ( </a:t>
            </a:r>
            <a:r>
              <a:rPr lang="en-US" sz="2400" b="1" i="1" dirty="0" err="1">
                <a:solidFill>
                  <a:srgbClr val="002060"/>
                </a:solidFill>
                <a:effectLst>
                  <a:outerShdw blurRad="38100" dist="38100" dir="2700000" algn="tl">
                    <a:srgbClr val="C0C0C0"/>
                  </a:outerShdw>
                </a:effectLst>
                <a:latin typeface="Times New Roman" pitchFamily="18" charset="0"/>
              </a:rPr>
              <a:t>Thời</a:t>
            </a:r>
            <a:r>
              <a:rPr lang="en-US" sz="2400" b="1" i="1" dirty="0">
                <a:solidFill>
                  <a:srgbClr val="002060"/>
                </a:solidFill>
                <a:effectLst>
                  <a:outerShdw blurRad="38100" dist="38100" dir="2700000" algn="tl">
                    <a:srgbClr val="C0C0C0"/>
                  </a:outerShdw>
                </a:effectLst>
                <a:latin typeface="Times New Roman" pitchFamily="18" charset="0"/>
              </a:rPr>
              <a:t> </a:t>
            </a:r>
            <a:r>
              <a:rPr lang="en-US" sz="2400" b="1" i="1" dirty="0" err="1">
                <a:solidFill>
                  <a:srgbClr val="002060"/>
                </a:solidFill>
                <a:effectLst>
                  <a:outerShdw blurRad="38100" dist="38100" dir="2700000" algn="tl">
                    <a:srgbClr val="C0C0C0"/>
                  </a:outerShdw>
                </a:effectLst>
                <a:latin typeface="Times New Roman" pitchFamily="18" charset="0"/>
              </a:rPr>
              <a:t>lượng</a:t>
            </a:r>
            <a:r>
              <a:rPr lang="en-US" sz="2400" b="1" i="1" dirty="0">
                <a:solidFill>
                  <a:srgbClr val="002060"/>
                </a:solidFill>
                <a:effectLst>
                  <a:outerShdw blurRad="38100" dist="38100" dir="2700000" algn="tl">
                    <a:srgbClr val="C0C0C0"/>
                  </a:outerShdw>
                </a:effectLst>
                <a:latin typeface="Times New Roman" pitchFamily="18" charset="0"/>
              </a:rPr>
              <a:t>: </a:t>
            </a:r>
            <a:r>
              <a:rPr lang="en-US" sz="2400" b="1" i="1" dirty="0" smtClean="0">
                <a:solidFill>
                  <a:srgbClr val="002060"/>
                </a:solidFill>
                <a:effectLst>
                  <a:outerShdw blurRad="38100" dist="38100" dir="2700000" algn="tl">
                    <a:srgbClr val="C0C0C0"/>
                  </a:outerShdw>
                </a:effectLst>
                <a:latin typeface="Times New Roman" pitchFamily="18" charset="0"/>
              </a:rPr>
              <a:t>2 </a:t>
            </a:r>
            <a:r>
              <a:rPr lang="en-US" sz="2400" b="1" i="1" dirty="0" err="1">
                <a:solidFill>
                  <a:srgbClr val="002060"/>
                </a:solidFill>
                <a:effectLst>
                  <a:outerShdw blurRad="38100" dist="38100" dir="2700000" algn="tl">
                    <a:srgbClr val="C0C0C0"/>
                  </a:outerShdw>
                </a:effectLst>
                <a:latin typeface="Times New Roman" pitchFamily="18" charset="0"/>
              </a:rPr>
              <a:t>Tiết</a:t>
            </a:r>
            <a:r>
              <a:rPr lang="en-US" sz="2400" b="1" i="1" dirty="0">
                <a:solidFill>
                  <a:srgbClr val="002060"/>
                </a:solidFill>
                <a:effectLst>
                  <a:outerShdw blurRad="38100" dist="38100" dir="2700000" algn="tl">
                    <a:srgbClr val="C0C0C0"/>
                  </a:outerShdw>
                </a:effectLst>
                <a:latin typeface="Times New Roman" pitchFamily="18" charset="0"/>
              </a:rPr>
              <a:t> )</a:t>
            </a:r>
            <a:endParaRPr lang="en-US" sz="4000" i="1" dirty="0">
              <a:solidFill>
                <a:srgbClr val="002060"/>
              </a:solidFill>
              <a:effectLst>
                <a:outerShdw blurRad="38100" dist="38100" dir="2700000" algn="tl">
                  <a:srgbClr val="C0C0C0"/>
                </a:outerShdw>
              </a:effectLst>
              <a:latin typeface=".VnAristote" pitchFamily="34" charset="0"/>
            </a:endParaRPr>
          </a:p>
        </p:txBody>
      </p:sp>
      <p:pic>
        <p:nvPicPr>
          <p:cNvPr id="1026" name="Picture 2" descr="D:\ĐIÊU KHẮC\chuyen_ho_nuoc_va_may_6.jpg"/>
          <p:cNvPicPr>
            <a:picLocks noChangeAspect="1" noChangeArrowheads="1"/>
          </p:cNvPicPr>
          <p:nvPr/>
        </p:nvPicPr>
        <p:blipFill>
          <a:blip r:embed="rId4"/>
          <a:srcRect/>
          <a:stretch>
            <a:fillRect/>
          </a:stretch>
        </p:blipFill>
        <p:spPr bwMode="auto">
          <a:xfrm>
            <a:off x="1447800" y="2819400"/>
            <a:ext cx="6172200" cy="310753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anim calcmode="lin" valueType="num">
                                      <p:cBhvr additive="base">
                                        <p:cTn id="11"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6146" name="Picture 5" descr="D:\namhoc2017-2018\giaoan\hình nền.png"/>
          <p:cNvPicPr>
            <a:picLocks noChangeAspect="1" noChangeArrowheads="1"/>
          </p:cNvPicPr>
          <p:nvPr/>
        </p:nvPicPr>
        <p:blipFill>
          <a:blip r:embed="rId3"/>
          <a:srcRect/>
          <a:stretch>
            <a:fillRect/>
          </a:stretch>
        </p:blipFill>
        <p:spPr bwMode="auto">
          <a:xfrm>
            <a:off x="0" y="-76200"/>
            <a:ext cx="9144000" cy="7032625"/>
          </a:xfrm>
          <a:prstGeom prst="rect">
            <a:avLst/>
          </a:prstGeom>
          <a:noFill/>
          <a:ln w="9525">
            <a:noFill/>
            <a:miter lim="800000"/>
            <a:headEnd/>
            <a:tailEnd/>
          </a:ln>
        </p:spPr>
      </p:pic>
      <p:sp>
        <p:nvSpPr>
          <p:cNvPr id="6147" name="Rectangle 2"/>
          <p:cNvSpPr>
            <a:spLocks noGrp="1" noChangeArrowheads="1"/>
          </p:cNvSpPr>
          <p:nvPr>
            <p:ph type="title"/>
          </p:nvPr>
        </p:nvSpPr>
        <p:spPr>
          <a:xfrm>
            <a:off x="1295400" y="304800"/>
            <a:ext cx="6400800" cy="609600"/>
          </a:xfrm>
        </p:spPr>
        <p:txBody>
          <a:bodyPr/>
          <a:lstStyle/>
          <a:p>
            <a:pPr eaLnBrk="1" hangingPunct="1"/>
            <a:r>
              <a:rPr lang="en-US" sz="2800" b="1" smtClean="0">
                <a:solidFill>
                  <a:srgbClr val="0000FF"/>
                </a:solidFill>
                <a:latin typeface="Times New Roman" pitchFamily="18" charset="0"/>
              </a:rPr>
              <a:t>Thứ năm ngày 23 tháng 11 năm 2017</a:t>
            </a:r>
          </a:p>
        </p:txBody>
      </p:sp>
      <p:sp>
        <p:nvSpPr>
          <p:cNvPr id="9" name="Rectangle 8"/>
          <p:cNvSpPr>
            <a:spLocks noChangeArrowheads="1"/>
          </p:cNvSpPr>
          <p:nvPr/>
        </p:nvSpPr>
        <p:spPr bwMode="auto">
          <a:xfrm>
            <a:off x="609600" y="1600200"/>
            <a:ext cx="7543800" cy="1143000"/>
          </a:xfrm>
          <a:prstGeom prst="rect">
            <a:avLst/>
          </a:prstGeom>
          <a:noFill/>
          <a:ln>
            <a:noFill/>
          </a:ln>
          <a:extLst>
            <a:ext uri="{909E8E84-426E-40DD-AFC4-6F175D3DCCD1}"/>
            <a:ext uri="{91240B29-F687-4F45-9708-019B960494DF}"/>
          </a:extLst>
        </p:spPr>
        <p:txBody>
          <a:bodyPr/>
          <a:lstStyle/>
          <a:p>
            <a:pPr marL="342900" indent="-342900" algn="ctr" eaLnBrk="1" hangingPunct="1">
              <a:spcBef>
                <a:spcPct val="20000"/>
              </a:spcBef>
              <a:defRPr/>
            </a:pPr>
            <a:r>
              <a:rPr lang="en-US" sz="2400" b="1" i="1" dirty="0">
                <a:solidFill>
                  <a:srgbClr val="FF0000"/>
                </a:solidFill>
                <a:effectLst>
                  <a:outerShdw blurRad="38100" dist="38100" dir="2700000" algn="tl">
                    <a:srgbClr val="C0C0C0"/>
                  </a:outerShdw>
                </a:effectLst>
                <a:latin typeface="Times New Roman" pitchFamily="18" charset="0"/>
              </a:rPr>
              <a:t>      CHỦ ĐỀ: BỐN MÙA</a:t>
            </a:r>
          </a:p>
          <a:p>
            <a:pPr marL="342900" indent="-342900" algn="ctr" eaLnBrk="1" hangingPunct="1">
              <a:spcBef>
                <a:spcPct val="20000"/>
              </a:spcBef>
              <a:defRPr/>
            </a:pPr>
            <a:r>
              <a:rPr lang="en-US" sz="2400" b="1" i="1" dirty="0">
                <a:solidFill>
                  <a:srgbClr val="002060"/>
                </a:solidFill>
                <a:effectLst>
                  <a:outerShdw blurRad="38100" dist="38100" dir="2700000" algn="tl">
                    <a:srgbClr val="C0C0C0"/>
                  </a:outerShdw>
                </a:effectLst>
                <a:latin typeface="Times New Roman" pitchFamily="18" charset="0"/>
              </a:rPr>
              <a:t>       ( </a:t>
            </a:r>
            <a:r>
              <a:rPr lang="en-US" sz="2400" b="1" i="1" dirty="0" err="1">
                <a:solidFill>
                  <a:srgbClr val="002060"/>
                </a:solidFill>
                <a:effectLst>
                  <a:outerShdw blurRad="38100" dist="38100" dir="2700000" algn="tl">
                    <a:srgbClr val="C0C0C0"/>
                  </a:outerShdw>
                </a:effectLst>
                <a:latin typeface="Times New Roman" pitchFamily="18" charset="0"/>
              </a:rPr>
              <a:t>Thời</a:t>
            </a:r>
            <a:r>
              <a:rPr lang="en-US" sz="2400" b="1" i="1" dirty="0">
                <a:solidFill>
                  <a:srgbClr val="002060"/>
                </a:solidFill>
                <a:effectLst>
                  <a:outerShdw blurRad="38100" dist="38100" dir="2700000" algn="tl">
                    <a:srgbClr val="C0C0C0"/>
                  </a:outerShdw>
                </a:effectLst>
                <a:latin typeface="Times New Roman" pitchFamily="18" charset="0"/>
              </a:rPr>
              <a:t> </a:t>
            </a:r>
            <a:r>
              <a:rPr lang="en-US" sz="2400" b="1" i="1" dirty="0" err="1">
                <a:solidFill>
                  <a:srgbClr val="002060"/>
                </a:solidFill>
                <a:effectLst>
                  <a:outerShdw blurRad="38100" dist="38100" dir="2700000" algn="tl">
                    <a:srgbClr val="C0C0C0"/>
                  </a:outerShdw>
                </a:effectLst>
                <a:latin typeface="Times New Roman" pitchFamily="18" charset="0"/>
              </a:rPr>
              <a:t>lượng</a:t>
            </a:r>
            <a:r>
              <a:rPr lang="en-US" sz="2400" b="1" i="1" dirty="0">
                <a:solidFill>
                  <a:srgbClr val="002060"/>
                </a:solidFill>
                <a:effectLst>
                  <a:outerShdw blurRad="38100" dist="38100" dir="2700000" algn="tl">
                    <a:srgbClr val="C0C0C0"/>
                  </a:outerShdw>
                </a:effectLst>
                <a:latin typeface="Times New Roman" pitchFamily="18" charset="0"/>
              </a:rPr>
              <a:t>: 3 </a:t>
            </a:r>
            <a:r>
              <a:rPr lang="en-US" sz="2400" b="1" i="1" dirty="0" err="1">
                <a:solidFill>
                  <a:srgbClr val="002060"/>
                </a:solidFill>
                <a:effectLst>
                  <a:outerShdw blurRad="38100" dist="38100" dir="2700000" algn="tl">
                    <a:srgbClr val="C0C0C0"/>
                  </a:outerShdw>
                </a:effectLst>
                <a:latin typeface="Times New Roman" pitchFamily="18" charset="0"/>
              </a:rPr>
              <a:t>Tiết</a:t>
            </a:r>
            <a:r>
              <a:rPr lang="en-US" sz="2400" b="1" i="1" dirty="0">
                <a:solidFill>
                  <a:srgbClr val="002060"/>
                </a:solidFill>
                <a:effectLst>
                  <a:outerShdw blurRad="38100" dist="38100" dir="2700000" algn="tl">
                    <a:srgbClr val="C0C0C0"/>
                  </a:outerShdw>
                </a:effectLst>
                <a:latin typeface="Times New Roman" pitchFamily="18" charset="0"/>
              </a:rPr>
              <a:t> )</a:t>
            </a:r>
          </a:p>
          <a:p>
            <a:pPr marL="342900" indent="-342900" algn="ctr" eaLnBrk="1" hangingPunct="1">
              <a:spcBef>
                <a:spcPct val="20000"/>
              </a:spcBef>
              <a:defRPr/>
            </a:pPr>
            <a:endParaRPr lang="en-US" sz="4000" i="1" dirty="0">
              <a:solidFill>
                <a:srgbClr val="002060"/>
              </a:solidFill>
              <a:effectLst>
                <a:outerShdw blurRad="38100" dist="38100" dir="2700000" algn="tl">
                  <a:srgbClr val="C0C0C0"/>
                </a:outerShdw>
              </a:effectLst>
              <a:latin typeface=".VnAristote" pitchFamily="34" charset="0"/>
            </a:endParaRPr>
          </a:p>
        </p:txBody>
      </p:sp>
      <p:sp>
        <p:nvSpPr>
          <p:cNvPr id="6" name="Rectangle 5"/>
          <p:cNvSpPr>
            <a:spLocks noChangeArrowheads="1"/>
          </p:cNvSpPr>
          <p:nvPr/>
        </p:nvSpPr>
        <p:spPr bwMode="auto">
          <a:xfrm>
            <a:off x="914400" y="2743200"/>
            <a:ext cx="7543800" cy="1143000"/>
          </a:xfrm>
          <a:prstGeom prst="rect">
            <a:avLst/>
          </a:prstGeom>
          <a:noFill/>
          <a:ln>
            <a:noFill/>
          </a:ln>
          <a:extLst>
            <a:ext uri="{909E8E84-426E-40DD-AFC4-6F175D3DCCD1}"/>
            <a:ext uri="{91240B29-F687-4F45-9708-019B960494DF}"/>
          </a:extLst>
        </p:spPr>
        <p:txBody>
          <a:bodyPr/>
          <a:lstStyle/>
          <a:p>
            <a:pPr marL="342900" indent="-342900" eaLnBrk="1" hangingPunct="1">
              <a:spcBef>
                <a:spcPct val="20000"/>
              </a:spcBef>
              <a:defRPr/>
            </a:pPr>
            <a:r>
              <a:rPr lang="en-US" sz="2400" b="1" i="1" dirty="0">
                <a:solidFill>
                  <a:srgbClr val="002060"/>
                </a:solidFill>
                <a:effectLst>
                  <a:outerShdw blurRad="38100" dist="38100" dir="2700000" algn="tl">
                    <a:srgbClr val="C0C0C0"/>
                  </a:outerShdw>
                </a:effectLst>
                <a:latin typeface="Times New Roman" pitchFamily="18" charset="0"/>
              </a:rPr>
              <a:t>* </a:t>
            </a:r>
            <a:r>
              <a:rPr lang="en-US" sz="2400" b="1" i="1" dirty="0" err="1">
                <a:solidFill>
                  <a:srgbClr val="002060"/>
                </a:solidFill>
                <a:effectLst>
                  <a:outerShdw blurRad="38100" dist="38100" dir="2700000" algn="tl">
                    <a:srgbClr val="C0C0C0"/>
                  </a:outerShdw>
                </a:effectLst>
                <a:latin typeface="Times New Roman" pitchFamily="18" charset="0"/>
              </a:rPr>
              <a:t>Mục</a:t>
            </a:r>
            <a:r>
              <a:rPr lang="en-US" sz="2400" b="1" i="1" dirty="0">
                <a:solidFill>
                  <a:srgbClr val="002060"/>
                </a:solidFill>
                <a:effectLst>
                  <a:outerShdw blurRad="38100" dist="38100" dir="2700000" algn="tl">
                    <a:srgbClr val="C0C0C0"/>
                  </a:outerShdw>
                </a:effectLst>
                <a:latin typeface="Times New Roman" pitchFamily="18" charset="0"/>
              </a:rPr>
              <a:t> </a:t>
            </a:r>
            <a:r>
              <a:rPr lang="en-US" sz="2400" b="1" i="1" dirty="0" err="1">
                <a:solidFill>
                  <a:srgbClr val="002060"/>
                </a:solidFill>
                <a:effectLst>
                  <a:outerShdw blurRad="38100" dist="38100" dir="2700000" algn="tl">
                    <a:srgbClr val="C0C0C0"/>
                  </a:outerShdw>
                </a:effectLst>
                <a:latin typeface="Times New Roman" pitchFamily="18" charset="0"/>
              </a:rPr>
              <a:t>tiêu</a:t>
            </a:r>
            <a:r>
              <a:rPr lang="en-US" sz="2400" b="1" i="1" dirty="0">
                <a:solidFill>
                  <a:srgbClr val="002060"/>
                </a:solidFill>
                <a:effectLst>
                  <a:outerShdw blurRad="38100" dist="38100" dir="2700000" algn="tl">
                    <a:srgbClr val="C0C0C0"/>
                  </a:outerShdw>
                </a:effectLst>
                <a:latin typeface="Times New Roman" pitchFamily="18" charset="0"/>
              </a:rPr>
              <a:t>: </a:t>
            </a:r>
          </a:p>
          <a:p>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Nhận</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ra</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và</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nêu</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được</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hình</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dạng</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và</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màu</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sắc</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của</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mặt</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trời</a:t>
            </a:r>
            <a:r>
              <a:rPr lang="en-US" sz="2400" i="1" dirty="0" smtClean="0">
                <a:latin typeface="Times New Roman" pitchFamily="18" charset="0"/>
                <a:cs typeface="Times New Roman" pitchFamily="18" charset="0"/>
              </a:rPr>
              <a:t>.</a:t>
            </a:r>
          </a:p>
          <a:p>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Phát</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huy</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được</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trí</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tưởng</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tượng</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trong</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quá</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trình</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thể</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hiện</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hình</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ảnh</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để</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vẽ</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mặt</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trời</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và</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vẽ</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màu</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theo</a:t>
            </a:r>
            <a:r>
              <a:rPr lang="en-US" sz="2400" i="1" dirty="0" smtClean="0">
                <a:latin typeface="Times New Roman" pitchFamily="18" charset="0"/>
                <a:cs typeface="Times New Roman" pitchFamily="18" charset="0"/>
              </a:rPr>
              <a:t> ý </a:t>
            </a:r>
            <a:r>
              <a:rPr lang="en-US" sz="2400" i="1" dirty="0" err="1" smtClean="0">
                <a:latin typeface="Times New Roman" pitchFamily="18" charset="0"/>
                <a:cs typeface="Times New Roman" pitchFamily="18" charset="0"/>
              </a:rPr>
              <a:t>thích</a:t>
            </a:r>
            <a:r>
              <a:rPr lang="en-US" sz="2400" i="1" dirty="0" smtClean="0">
                <a:latin typeface="Times New Roman" pitchFamily="18" charset="0"/>
                <a:cs typeface="Times New Roman" pitchFamily="18" charset="0"/>
              </a:rPr>
              <a:t>.</a:t>
            </a:r>
          </a:p>
          <a:p>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Giới</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thiệu</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nhận</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xét</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và</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nêu</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được</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cảm</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nhận</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về</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sản</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phẩm</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của</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mình</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của</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bạn</a:t>
            </a:r>
            <a:r>
              <a:rPr lang="en-US" sz="2400" i="1" dirty="0" smtClean="0">
                <a:latin typeface="Times New Roman" pitchFamily="18" charset="0"/>
                <a:cs typeface="Times New Roman" pitchFamily="18" charset="0"/>
              </a:rPr>
              <a:t>.</a:t>
            </a:r>
          </a:p>
          <a:p>
            <a:pPr marL="342900" indent="-342900" eaLnBrk="1" hangingPunct="1">
              <a:spcBef>
                <a:spcPct val="20000"/>
              </a:spcBef>
              <a:defRPr/>
            </a:pPr>
            <a:endParaRPr lang="en-US" sz="2400" b="1" i="1" dirty="0">
              <a:solidFill>
                <a:srgbClr val="002060"/>
              </a:solidFill>
              <a:effectLst>
                <a:outerShdw blurRad="38100" dist="38100" dir="2700000" algn="tl">
                  <a:srgbClr val="C0C0C0"/>
                </a:outerShdw>
              </a:effectLst>
              <a:latin typeface="Times New Roman" pitchFamily="18" charset="0"/>
            </a:endParaRPr>
          </a:p>
          <a:p>
            <a:pPr marL="342900" indent="-342900" eaLnBrk="1" hangingPunct="1">
              <a:spcBef>
                <a:spcPct val="20000"/>
              </a:spcBef>
              <a:defRPr/>
            </a:pPr>
            <a:endParaRPr lang="en-US" sz="2400" b="1" i="1" dirty="0">
              <a:solidFill>
                <a:srgbClr val="002060"/>
              </a:solidFill>
              <a:effectLst>
                <a:outerShdw blurRad="38100" dist="38100" dir="2700000" algn="tl">
                  <a:srgbClr val="C0C0C0"/>
                </a:outerShdw>
              </a:effectLst>
              <a:latin typeface="Times New Roman" pitchFamily="18" charset="0"/>
            </a:endParaRPr>
          </a:p>
          <a:p>
            <a:pPr marL="342900" indent="-342900" algn="ctr" eaLnBrk="1" hangingPunct="1">
              <a:spcBef>
                <a:spcPct val="20000"/>
              </a:spcBef>
              <a:defRPr/>
            </a:pPr>
            <a:endParaRPr lang="en-US" sz="4000" i="1" dirty="0">
              <a:solidFill>
                <a:srgbClr val="002060"/>
              </a:solidFill>
              <a:effectLst>
                <a:outerShdw blurRad="38100" dist="38100" dir="2700000" algn="tl">
                  <a:srgbClr val="C0C0C0"/>
                </a:outerShdw>
              </a:effectLst>
              <a:latin typeface=".VnAristote"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170" name="Picture 5" descr="D:\namhoc2017-2018\giaoan\hình nền.png"/>
          <p:cNvPicPr>
            <a:picLocks noChangeAspect="1" noChangeArrowheads="1"/>
          </p:cNvPicPr>
          <p:nvPr/>
        </p:nvPicPr>
        <p:blipFill>
          <a:blip r:embed="rId3"/>
          <a:srcRect/>
          <a:stretch>
            <a:fillRect/>
          </a:stretch>
        </p:blipFill>
        <p:spPr bwMode="auto">
          <a:xfrm>
            <a:off x="0" y="588962"/>
            <a:ext cx="9144000" cy="7031038"/>
          </a:xfrm>
          <a:prstGeom prst="rect">
            <a:avLst/>
          </a:prstGeom>
          <a:noFill/>
          <a:ln w="9525">
            <a:noFill/>
            <a:miter lim="800000"/>
            <a:headEnd/>
            <a:tailEnd/>
          </a:ln>
        </p:spPr>
      </p:pic>
      <p:sp>
        <p:nvSpPr>
          <p:cNvPr id="7171" name="Rectangle 2"/>
          <p:cNvSpPr>
            <a:spLocks noGrp="1" noChangeArrowheads="1"/>
          </p:cNvSpPr>
          <p:nvPr>
            <p:ph type="title"/>
          </p:nvPr>
        </p:nvSpPr>
        <p:spPr>
          <a:xfrm>
            <a:off x="1295400" y="152400"/>
            <a:ext cx="6400800" cy="609600"/>
          </a:xfrm>
        </p:spPr>
        <p:txBody>
          <a:bodyPr/>
          <a:lstStyle/>
          <a:p>
            <a:pPr eaLnBrk="1" hangingPunct="1"/>
            <a:r>
              <a:rPr lang="en-US" sz="2800" b="1" smtClean="0">
                <a:solidFill>
                  <a:srgbClr val="0000FF"/>
                </a:solidFill>
                <a:latin typeface="Times New Roman" pitchFamily="18" charset="0"/>
              </a:rPr>
              <a:t>Thứ năm ngày 23 tháng 11 năm 2017</a:t>
            </a:r>
          </a:p>
        </p:txBody>
      </p:sp>
      <p:sp>
        <p:nvSpPr>
          <p:cNvPr id="7" name="Rectangle 2"/>
          <p:cNvSpPr txBox="1">
            <a:spLocks noChangeArrowheads="1"/>
          </p:cNvSpPr>
          <p:nvPr/>
        </p:nvSpPr>
        <p:spPr bwMode="auto">
          <a:xfrm>
            <a:off x="76200" y="762000"/>
            <a:ext cx="4343400" cy="433388"/>
          </a:xfrm>
          <a:prstGeom prst="rect">
            <a:avLst/>
          </a:prstGeom>
          <a:noFill/>
          <a:ln w="9525">
            <a:noFill/>
            <a:miter lim="800000"/>
            <a:headEnd/>
            <a:tailEnd/>
          </a:ln>
        </p:spPr>
        <p:txBody>
          <a:bodyPr anchor="b"/>
          <a:lstStyle/>
          <a:p>
            <a:pPr algn="ctr" eaLnBrk="1" hangingPunct="1">
              <a:defRPr/>
            </a:pPr>
            <a:r>
              <a:rPr lang="en-US" sz="2800" b="1" i="1" kern="0" dirty="0">
                <a:solidFill>
                  <a:schemeClr val="tx2"/>
                </a:solidFill>
                <a:latin typeface="Times New Roman" pitchFamily="18" charset="0"/>
                <a:ea typeface="+mj-ea"/>
                <a:cs typeface="+mj-cs"/>
              </a:rPr>
              <a:t>I. </a:t>
            </a:r>
            <a:r>
              <a:rPr lang="en-US" sz="2800" b="1" i="1" kern="0" dirty="0" err="1">
                <a:solidFill>
                  <a:schemeClr val="tx2"/>
                </a:solidFill>
                <a:latin typeface="Times New Roman" pitchFamily="18" charset="0"/>
                <a:ea typeface="+mj-ea"/>
                <a:cs typeface="+mj-cs"/>
              </a:rPr>
              <a:t>Tìm</a:t>
            </a:r>
            <a:r>
              <a:rPr lang="en-US" sz="2800" b="1" i="1" kern="0" dirty="0">
                <a:solidFill>
                  <a:schemeClr val="tx2"/>
                </a:solidFill>
                <a:latin typeface="Times New Roman" pitchFamily="18" charset="0"/>
                <a:ea typeface="+mj-ea"/>
                <a:cs typeface="+mj-cs"/>
              </a:rPr>
              <a:t> </a:t>
            </a:r>
            <a:r>
              <a:rPr lang="en-US" sz="2800" b="1" i="1" kern="0" dirty="0" err="1">
                <a:solidFill>
                  <a:schemeClr val="tx2"/>
                </a:solidFill>
                <a:latin typeface="Times New Roman" pitchFamily="18" charset="0"/>
                <a:ea typeface="+mj-ea"/>
                <a:cs typeface="+mj-cs"/>
              </a:rPr>
              <a:t>hiểu</a:t>
            </a:r>
            <a:r>
              <a:rPr lang="en-US" sz="2800" b="1" i="1" kern="0" dirty="0">
                <a:solidFill>
                  <a:schemeClr val="tx2"/>
                </a:solidFill>
                <a:latin typeface="Times New Roman" pitchFamily="18" charset="0"/>
                <a:ea typeface="+mj-ea"/>
                <a:cs typeface="+mj-cs"/>
              </a:rPr>
              <a:t>:</a:t>
            </a:r>
          </a:p>
        </p:txBody>
      </p:sp>
      <p:sp>
        <p:nvSpPr>
          <p:cNvPr id="10" name="Rectangle 3"/>
          <p:cNvSpPr txBox="1">
            <a:spLocks noChangeArrowheads="1"/>
          </p:cNvSpPr>
          <p:nvPr/>
        </p:nvSpPr>
        <p:spPr bwMode="auto">
          <a:xfrm>
            <a:off x="1143000" y="4648200"/>
            <a:ext cx="7772400" cy="1219200"/>
          </a:xfrm>
          <a:prstGeom prst="rect">
            <a:avLst/>
          </a:prstGeom>
          <a:noFill/>
          <a:ln w="9525">
            <a:noFill/>
            <a:miter lim="800000"/>
            <a:headEnd/>
            <a:tailEnd/>
          </a:ln>
        </p:spPr>
        <p:txBody>
          <a:bodyPr/>
          <a:lstStyle/>
          <a:p>
            <a:pPr marL="342900" indent="-342900" eaLnBrk="1" hangingPunct="1">
              <a:spcBef>
                <a:spcPct val="20000"/>
              </a:spcBef>
              <a:buFontTx/>
              <a:buChar char="•"/>
              <a:defRPr/>
            </a:pPr>
            <a:endParaRPr lang="en-US" sz="2400" b="1" kern="0" dirty="0">
              <a:latin typeface="Times New Roman" pitchFamily="18" charset="0"/>
            </a:endParaRPr>
          </a:p>
          <a:p>
            <a:pPr marL="342900" indent="-342900" eaLnBrk="1" hangingPunct="1">
              <a:spcBef>
                <a:spcPct val="20000"/>
              </a:spcBef>
              <a:buFontTx/>
              <a:buChar char="•"/>
              <a:defRPr/>
            </a:pPr>
            <a:endParaRPr lang="en-US" sz="2400" b="1" kern="0" dirty="0">
              <a:latin typeface="Times New Roman" pitchFamily="18" charset="0"/>
            </a:endParaRPr>
          </a:p>
          <a:p>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Em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thấy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mặt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hình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dạng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gì</a:t>
            </a:r>
            <a:r>
              <a:rPr lang="en-US" sz="2400" dirty="0" smtClean="0">
                <a:latin typeface="Times New Roman" pitchFamily="18" charset="0"/>
                <a:cs typeface="Times New Roman" pitchFamily="18" charset="0"/>
              </a:rPr>
              <a:t>?</a:t>
            </a:r>
          </a:p>
          <a:p>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Em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thấy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mặt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những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màu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gì</a:t>
            </a:r>
            <a:r>
              <a:rPr lang="en-US" sz="2400" dirty="0" smtClean="0">
                <a:latin typeface="Times New Roman" pitchFamily="18" charset="0"/>
                <a:cs typeface="Times New Roman" pitchFamily="18" charset="0"/>
              </a:rPr>
              <a:t>?</a:t>
            </a:r>
          </a:p>
          <a:p>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Màu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sắc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mặt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mang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lại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em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cảm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như</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thế</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nào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Cảm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nóng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bức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ấm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áp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mát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dịu</a:t>
            </a:r>
            <a:r>
              <a:rPr lang="en-US" sz="2400" dirty="0" smtClean="0">
                <a:latin typeface="Times New Roman" pitchFamily="18" charset="0"/>
                <a:cs typeface="Times New Roman" pitchFamily="18" charset="0"/>
              </a:rPr>
              <a:t>,…)</a:t>
            </a:r>
          </a:p>
          <a:p>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Em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nhìn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thấy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những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tia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nắng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vầng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ánh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sáng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tỏa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ra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từ</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mặt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không</a:t>
            </a:r>
            <a:r>
              <a:rPr lang="en-US" sz="2400" dirty="0" smtClean="0">
                <a:latin typeface="Times New Roman" pitchFamily="18" charset="0"/>
                <a:cs typeface="Times New Roman" pitchFamily="18" charset="0"/>
              </a:rPr>
              <a:t>?</a:t>
            </a:r>
          </a:p>
          <a:p>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Em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nhìn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thấy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những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hình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ảnh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gì</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xung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quanh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mặt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Màu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sắc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những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hình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ảnh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như</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thế</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nào</a:t>
            </a:r>
            <a:r>
              <a:rPr lang="en-US" sz="2400" dirty="0" smtClean="0">
                <a:latin typeface="Times New Roman" pitchFamily="18" charset="0"/>
                <a:cs typeface="Times New Roman" pitchFamily="18" charset="0"/>
              </a:rPr>
              <a:t>?</a:t>
            </a:r>
          </a:p>
          <a:p>
            <a:pPr marL="342900" indent="-342900" eaLnBrk="1" hangingPunct="1">
              <a:spcBef>
                <a:spcPct val="20000"/>
              </a:spcBef>
              <a:defRPr/>
            </a:pPr>
            <a:endParaRPr lang="en-US" sz="2400" b="1" kern="0" dirty="0">
              <a:latin typeface="+mn-lt"/>
            </a:endParaRPr>
          </a:p>
          <a:p>
            <a:pPr marL="342900" indent="-342900" eaLnBrk="1" hangingPunct="1">
              <a:spcBef>
                <a:spcPct val="20000"/>
              </a:spcBef>
              <a:defRPr/>
            </a:pPr>
            <a:endParaRPr lang="en-US" sz="2400" b="1" kern="0" dirty="0">
              <a:latin typeface="+mn-lt"/>
            </a:endParaRPr>
          </a:p>
        </p:txBody>
      </p:sp>
      <p:sp>
        <p:nvSpPr>
          <p:cNvPr id="7174" name="AutoShape 4" descr="Kết quả hình ảnh cho hình ảnh mùa thu"/>
          <p:cNvSpPr>
            <a:spLocks noChangeAspect="1" noChangeArrowheads="1"/>
          </p:cNvSpPr>
          <p:nvPr/>
        </p:nvSpPr>
        <p:spPr bwMode="auto">
          <a:xfrm>
            <a:off x="149225" y="-144463"/>
            <a:ext cx="304800" cy="304801"/>
          </a:xfrm>
          <a:prstGeom prst="rect">
            <a:avLst/>
          </a:prstGeom>
          <a:noFill/>
          <a:ln w="9525">
            <a:noFill/>
            <a:miter lim="800000"/>
            <a:headEnd/>
            <a:tailEnd/>
          </a:ln>
        </p:spPr>
        <p:txBody>
          <a:bodyPr/>
          <a:lstStyle/>
          <a:p>
            <a:endParaRPr lang="en-US"/>
          </a:p>
        </p:txBody>
      </p:sp>
      <p:sp>
        <p:nvSpPr>
          <p:cNvPr id="7176" name="AutoShape 12" descr="Kết quả hình ảnh cho hoa đào và áo dài"/>
          <p:cNvSpPr>
            <a:spLocks noChangeAspect="1" noChangeArrowheads="1"/>
          </p:cNvSpPr>
          <p:nvPr/>
        </p:nvSpPr>
        <p:spPr bwMode="auto">
          <a:xfrm>
            <a:off x="149225" y="-144463"/>
            <a:ext cx="304800" cy="304801"/>
          </a:xfrm>
          <a:prstGeom prst="rect">
            <a:avLst/>
          </a:prstGeom>
          <a:noFill/>
          <a:ln w="9525">
            <a:noFill/>
            <a:miter lim="800000"/>
            <a:headEnd/>
            <a:tailEnd/>
          </a:ln>
        </p:spPr>
        <p:txBody>
          <a:bodyPr/>
          <a:lstStyle/>
          <a:p>
            <a:endParaRPr lang="en-US"/>
          </a:p>
        </p:txBody>
      </p:sp>
      <p:sp>
        <p:nvSpPr>
          <p:cNvPr id="7177" name="AutoShape 14" descr="Kết quả hình ảnh cho hoa đào và áo dài"/>
          <p:cNvSpPr>
            <a:spLocks noChangeAspect="1" noChangeArrowheads="1"/>
          </p:cNvSpPr>
          <p:nvPr/>
        </p:nvSpPr>
        <p:spPr bwMode="auto">
          <a:xfrm>
            <a:off x="149225" y="-144463"/>
            <a:ext cx="304800" cy="304801"/>
          </a:xfrm>
          <a:prstGeom prst="rect">
            <a:avLst/>
          </a:prstGeom>
          <a:noFill/>
          <a:ln w="9525">
            <a:noFill/>
            <a:miter lim="800000"/>
            <a:headEnd/>
            <a:tailEnd/>
          </a:ln>
        </p:spPr>
        <p:txBody>
          <a:bodyPr/>
          <a:lstStyle/>
          <a:p>
            <a:endParaRPr lang="en-US"/>
          </a:p>
        </p:txBody>
      </p:sp>
      <p:sp>
        <p:nvSpPr>
          <p:cNvPr id="13" name="TextBox 6"/>
          <p:cNvSpPr txBox="1">
            <a:spLocks noChangeArrowheads="1"/>
          </p:cNvSpPr>
          <p:nvPr/>
        </p:nvSpPr>
        <p:spPr bwMode="auto">
          <a:xfrm>
            <a:off x="838200" y="1981200"/>
            <a:ext cx="304800" cy="338138"/>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p>
            <a:pPr algn="ctr">
              <a:defRPr/>
            </a:pPr>
            <a:r>
              <a:rPr lang="en-US" sz="1600" b="1" dirty="0"/>
              <a:t>1</a:t>
            </a:r>
          </a:p>
        </p:txBody>
      </p:sp>
      <p:sp>
        <p:nvSpPr>
          <p:cNvPr id="14" name="TextBox 6"/>
          <p:cNvSpPr txBox="1">
            <a:spLocks noChangeArrowheads="1"/>
          </p:cNvSpPr>
          <p:nvPr/>
        </p:nvSpPr>
        <p:spPr bwMode="auto">
          <a:xfrm>
            <a:off x="8229600" y="2133600"/>
            <a:ext cx="304800" cy="338138"/>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p>
            <a:pPr algn="ctr">
              <a:defRPr/>
            </a:pPr>
            <a:r>
              <a:rPr lang="en-US" sz="1600" b="1" dirty="0"/>
              <a:t>2</a:t>
            </a:r>
          </a:p>
        </p:txBody>
      </p:sp>
      <p:sp>
        <p:nvSpPr>
          <p:cNvPr id="15" name="TextBox 6"/>
          <p:cNvSpPr txBox="1">
            <a:spLocks noChangeArrowheads="1"/>
          </p:cNvSpPr>
          <p:nvPr/>
        </p:nvSpPr>
        <p:spPr bwMode="auto">
          <a:xfrm>
            <a:off x="838200" y="4343400"/>
            <a:ext cx="304800" cy="338138"/>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p>
            <a:pPr algn="ctr">
              <a:defRPr/>
            </a:pPr>
            <a:r>
              <a:rPr lang="en-US" sz="1600" b="1" dirty="0"/>
              <a:t>3</a:t>
            </a:r>
          </a:p>
        </p:txBody>
      </p:sp>
      <p:sp>
        <p:nvSpPr>
          <p:cNvPr id="16" name="TextBox 6"/>
          <p:cNvSpPr txBox="1">
            <a:spLocks noChangeArrowheads="1"/>
          </p:cNvSpPr>
          <p:nvPr/>
        </p:nvSpPr>
        <p:spPr bwMode="auto">
          <a:xfrm>
            <a:off x="8229600" y="4343400"/>
            <a:ext cx="304800" cy="338138"/>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p>
            <a:pPr algn="ctr">
              <a:defRPr/>
            </a:pPr>
            <a:r>
              <a:rPr lang="en-US" sz="1600" b="1" dirty="0"/>
              <a:t>4</a:t>
            </a:r>
          </a:p>
        </p:txBody>
      </p:sp>
      <p:pic>
        <p:nvPicPr>
          <p:cNvPr id="2050" name="Picture 2" descr="D:\ĐIÊU KHẮC\1639138.jpg"/>
          <p:cNvPicPr>
            <a:picLocks noChangeAspect="1" noChangeArrowheads="1"/>
          </p:cNvPicPr>
          <p:nvPr/>
        </p:nvPicPr>
        <p:blipFill>
          <a:blip r:embed="rId4"/>
          <a:srcRect/>
          <a:stretch>
            <a:fillRect/>
          </a:stretch>
        </p:blipFill>
        <p:spPr bwMode="auto">
          <a:xfrm>
            <a:off x="1371600" y="1447800"/>
            <a:ext cx="3276600" cy="2057400"/>
          </a:xfrm>
          <a:prstGeom prst="rect">
            <a:avLst/>
          </a:prstGeom>
          <a:noFill/>
        </p:spPr>
      </p:pic>
      <p:pic>
        <p:nvPicPr>
          <p:cNvPr id="2051" name="Picture 3" descr="D:\ĐIÊU KHẮC\images.jpg"/>
          <p:cNvPicPr>
            <a:picLocks noChangeAspect="1" noChangeArrowheads="1"/>
          </p:cNvPicPr>
          <p:nvPr/>
        </p:nvPicPr>
        <p:blipFill>
          <a:blip r:embed="rId5"/>
          <a:srcRect/>
          <a:stretch>
            <a:fillRect/>
          </a:stretch>
        </p:blipFill>
        <p:spPr bwMode="auto">
          <a:xfrm>
            <a:off x="4876800" y="1447800"/>
            <a:ext cx="3124200" cy="2133600"/>
          </a:xfrm>
          <a:prstGeom prst="rect">
            <a:avLst/>
          </a:prstGeom>
          <a:noFill/>
        </p:spPr>
      </p:pic>
      <p:pic>
        <p:nvPicPr>
          <p:cNvPr id="2052" name="Picture 4" descr="D:\ĐIÊU KHẮC\22780584_1484629928510433_3400171878876037489_n.jpg"/>
          <p:cNvPicPr>
            <a:picLocks noChangeAspect="1" noChangeArrowheads="1"/>
          </p:cNvPicPr>
          <p:nvPr/>
        </p:nvPicPr>
        <p:blipFill>
          <a:blip r:embed="rId6"/>
          <a:srcRect/>
          <a:stretch>
            <a:fillRect/>
          </a:stretch>
        </p:blipFill>
        <p:spPr bwMode="auto">
          <a:xfrm>
            <a:off x="1447800" y="3657600"/>
            <a:ext cx="3200400" cy="1962150"/>
          </a:xfrm>
          <a:prstGeom prst="rect">
            <a:avLst/>
          </a:prstGeom>
          <a:noFill/>
        </p:spPr>
      </p:pic>
      <p:pic>
        <p:nvPicPr>
          <p:cNvPr id="2053" name="Picture 5" descr="D:\ĐIÊU KHẮC\tải xuống.jpg"/>
          <p:cNvPicPr>
            <a:picLocks noChangeAspect="1" noChangeArrowheads="1"/>
          </p:cNvPicPr>
          <p:nvPr/>
        </p:nvPicPr>
        <p:blipFill>
          <a:blip r:embed="rId7"/>
          <a:srcRect/>
          <a:stretch>
            <a:fillRect/>
          </a:stretch>
        </p:blipFill>
        <p:spPr bwMode="auto">
          <a:xfrm>
            <a:off x="4876800" y="3733800"/>
            <a:ext cx="3124200" cy="1828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500"/>
                                        <p:tgtEl>
                                          <p:spTgt spid="7"/>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499"/>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blinds(horizontal)">
                                      <p:cBhvr>
                                        <p:cTn id="15" dur="500"/>
                                        <p:tgtEl>
                                          <p:spTgt spid="14"/>
                                        </p:tgtEl>
                                      </p:cBhvr>
                                    </p:animEffect>
                                  </p:childTnLst>
                                </p:cTn>
                              </p:par>
                            </p:childTnLst>
                          </p:cTn>
                        </p:par>
                        <p:par>
                          <p:cTn id="16" fill="hold">
                            <p:stCondLst>
                              <p:cond delay="500"/>
                            </p:stCondLst>
                            <p:childTnLst>
                              <p:par>
                                <p:cTn id="17" presetID="1" presetClass="entr" presetSubtype="0" fill="hold" grpId="0" nodeType="afterEffect">
                                  <p:stCondLst>
                                    <p:cond delay="0"/>
                                  </p:stCondLst>
                                  <p:childTnLst>
                                    <p:set>
                                      <p:cBhvr>
                                        <p:cTn id="18" dur="1" fill="hold">
                                          <p:stCondLst>
                                            <p:cond delay="499"/>
                                          </p:stCondLst>
                                        </p:cTn>
                                        <p:tgtEl>
                                          <p:spTgt spid="15"/>
                                        </p:tgtEl>
                                        <p:attrNameLst>
                                          <p:attrName>style.visibility</p:attrName>
                                        </p:attrNameLst>
                                      </p:cBhvr>
                                      <p:to>
                                        <p:strVal val="visible"/>
                                      </p:to>
                                    </p:set>
                                  </p:childTnLst>
                                </p:cTn>
                              </p:par>
                            </p:childTnLst>
                          </p:cTn>
                        </p:par>
                        <p:par>
                          <p:cTn id="19" fill="hold">
                            <p:stCondLst>
                              <p:cond delay="1000"/>
                            </p:stCondLst>
                            <p:childTnLst>
                              <p:par>
                                <p:cTn id="20" presetID="1" presetClass="entr" presetSubtype="0" fill="hold" grpId="0" nodeType="afterEffect">
                                  <p:stCondLst>
                                    <p:cond delay="0"/>
                                  </p:stCondLst>
                                  <p:childTnLst>
                                    <p:set>
                                      <p:cBhvr>
                                        <p:cTn id="21" dur="1" fill="hold">
                                          <p:stCondLst>
                                            <p:cond delay="499"/>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animBg="1" autoUpdateAnimBg="0"/>
      <p:bldP spid="14" grpId="0" animBg="1"/>
      <p:bldP spid="15" grpId="0" animBg="1" autoUpdateAnimBg="0"/>
      <p:bldP spid="16" grpId="0" animBg="1" autoUpdateAnimBg="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194" name="Picture 5" descr="D:\namhoc2017-2018\giaoan\hình nền.png"/>
          <p:cNvPicPr>
            <a:picLocks noChangeAspect="1" noChangeArrowheads="1"/>
          </p:cNvPicPr>
          <p:nvPr/>
        </p:nvPicPr>
        <p:blipFill>
          <a:blip r:embed="rId3"/>
          <a:srcRect/>
          <a:stretch>
            <a:fillRect/>
          </a:stretch>
        </p:blipFill>
        <p:spPr bwMode="auto">
          <a:xfrm>
            <a:off x="0" y="-228600"/>
            <a:ext cx="9144000" cy="7031038"/>
          </a:xfrm>
          <a:prstGeom prst="rect">
            <a:avLst/>
          </a:prstGeom>
          <a:noFill/>
          <a:ln w="9525">
            <a:noFill/>
            <a:miter lim="800000"/>
            <a:headEnd/>
            <a:tailEnd/>
          </a:ln>
        </p:spPr>
      </p:pic>
      <p:sp>
        <p:nvSpPr>
          <p:cNvPr id="8195" name="Rectangle 2"/>
          <p:cNvSpPr>
            <a:spLocks noGrp="1" noChangeArrowheads="1"/>
          </p:cNvSpPr>
          <p:nvPr>
            <p:ph type="title"/>
          </p:nvPr>
        </p:nvSpPr>
        <p:spPr>
          <a:xfrm>
            <a:off x="1295400" y="152400"/>
            <a:ext cx="6400800" cy="609600"/>
          </a:xfrm>
        </p:spPr>
        <p:txBody>
          <a:bodyPr/>
          <a:lstStyle/>
          <a:p>
            <a:pPr eaLnBrk="1" hangingPunct="1"/>
            <a:r>
              <a:rPr lang="en-US" sz="2800" b="1" dirty="0" err="1" smtClean="0">
                <a:solidFill>
                  <a:srgbClr val="0000FF"/>
                </a:solidFill>
                <a:latin typeface="Times New Roman" pitchFamily="18" charset="0"/>
              </a:rPr>
              <a:t>Thứ</a:t>
            </a:r>
            <a:r>
              <a:rPr lang="en-US" sz="2800" b="1" dirty="0" smtClean="0">
                <a:solidFill>
                  <a:srgbClr val="0000FF"/>
                </a:solidFill>
                <a:latin typeface="Times New Roman" pitchFamily="18" charset="0"/>
              </a:rPr>
              <a:t> b </a:t>
            </a:r>
            <a:r>
              <a:rPr lang="en-US" sz="2800" b="1" dirty="0" err="1" smtClean="0">
                <a:solidFill>
                  <a:srgbClr val="0000FF"/>
                </a:solidFill>
                <a:latin typeface="Times New Roman" pitchFamily="18" charset="0"/>
              </a:rPr>
              <a:t>ngày</a:t>
            </a:r>
            <a:r>
              <a:rPr lang="en-US" sz="2800" b="1" dirty="0" smtClean="0">
                <a:solidFill>
                  <a:srgbClr val="0000FF"/>
                </a:solidFill>
                <a:latin typeface="Times New Roman" pitchFamily="18" charset="0"/>
              </a:rPr>
              <a:t> 26 </a:t>
            </a:r>
            <a:r>
              <a:rPr lang="en-US" sz="2800" b="1" dirty="0" err="1" smtClean="0">
                <a:solidFill>
                  <a:srgbClr val="0000FF"/>
                </a:solidFill>
                <a:latin typeface="Times New Roman" pitchFamily="18" charset="0"/>
              </a:rPr>
              <a:t>tháng</a:t>
            </a:r>
            <a:r>
              <a:rPr lang="en-US" sz="2800" b="1" dirty="0" smtClean="0">
                <a:solidFill>
                  <a:srgbClr val="0000FF"/>
                </a:solidFill>
                <a:latin typeface="Times New Roman" pitchFamily="18" charset="0"/>
              </a:rPr>
              <a:t> 11 </a:t>
            </a:r>
            <a:r>
              <a:rPr lang="en-US" sz="2800" b="1" dirty="0" err="1" smtClean="0">
                <a:solidFill>
                  <a:srgbClr val="0000FF"/>
                </a:solidFill>
                <a:latin typeface="Times New Roman" pitchFamily="18" charset="0"/>
              </a:rPr>
              <a:t>năm</a:t>
            </a:r>
            <a:r>
              <a:rPr lang="en-US" sz="2800" b="1" dirty="0" smtClean="0">
                <a:solidFill>
                  <a:srgbClr val="0000FF"/>
                </a:solidFill>
                <a:latin typeface="Times New Roman" pitchFamily="18" charset="0"/>
              </a:rPr>
              <a:t> 2017</a:t>
            </a:r>
          </a:p>
        </p:txBody>
      </p:sp>
      <p:sp>
        <p:nvSpPr>
          <p:cNvPr id="7" name="Rectangle 2"/>
          <p:cNvSpPr txBox="1">
            <a:spLocks noChangeArrowheads="1"/>
          </p:cNvSpPr>
          <p:nvPr/>
        </p:nvSpPr>
        <p:spPr bwMode="auto">
          <a:xfrm>
            <a:off x="76200" y="762000"/>
            <a:ext cx="4343400" cy="433388"/>
          </a:xfrm>
          <a:prstGeom prst="rect">
            <a:avLst/>
          </a:prstGeom>
          <a:noFill/>
          <a:ln w="9525">
            <a:noFill/>
            <a:miter lim="800000"/>
            <a:headEnd/>
            <a:tailEnd/>
          </a:ln>
        </p:spPr>
        <p:txBody>
          <a:bodyPr anchor="b"/>
          <a:lstStyle/>
          <a:p>
            <a:pPr algn="ctr" eaLnBrk="1" hangingPunct="1">
              <a:defRPr/>
            </a:pPr>
            <a:r>
              <a:rPr lang="en-US" sz="2800" b="1" i="1" kern="0" dirty="0" err="1">
                <a:solidFill>
                  <a:schemeClr val="tx2"/>
                </a:solidFill>
                <a:latin typeface="Times New Roman" pitchFamily="18" charset="0"/>
                <a:ea typeface="+mj-ea"/>
                <a:cs typeface="+mj-cs"/>
              </a:rPr>
              <a:t>Tóm</a:t>
            </a:r>
            <a:r>
              <a:rPr lang="en-US" sz="2800" b="1" i="1" kern="0" dirty="0">
                <a:solidFill>
                  <a:schemeClr val="tx2"/>
                </a:solidFill>
                <a:latin typeface="Times New Roman" pitchFamily="18" charset="0"/>
                <a:ea typeface="+mj-ea"/>
                <a:cs typeface="+mj-cs"/>
              </a:rPr>
              <a:t> </a:t>
            </a:r>
            <a:r>
              <a:rPr lang="en-US" sz="2800" b="1" i="1" kern="0" dirty="0" err="1">
                <a:solidFill>
                  <a:schemeClr val="tx2"/>
                </a:solidFill>
                <a:latin typeface="Times New Roman" pitchFamily="18" charset="0"/>
                <a:ea typeface="+mj-ea"/>
                <a:cs typeface="+mj-cs"/>
              </a:rPr>
              <a:t>lại</a:t>
            </a:r>
            <a:r>
              <a:rPr lang="en-US" sz="2800" b="1" i="1" kern="0" dirty="0">
                <a:solidFill>
                  <a:schemeClr val="tx2"/>
                </a:solidFill>
                <a:latin typeface="Times New Roman" pitchFamily="18" charset="0"/>
                <a:ea typeface="+mj-ea"/>
                <a:cs typeface="+mj-cs"/>
              </a:rPr>
              <a:t> :</a:t>
            </a:r>
          </a:p>
        </p:txBody>
      </p:sp>
      <p:sp>
        <p:nvSpPr>
          <p:cNvPr id="8197" name="AutoShape 4" descr="Kết quả hình ảnh cho hình ảnh mùa thu"/>
          <p:cNvSpPr>
            <a:spLocks noChangeAspect="1" noChangeArrowheads="1"/>
          </p:cNvSpPr>
          <p:nvPr/>
        </p:nvSpPr>
        <p:spPr bwMode="auto">
          <a:xfrm>
            <a:off x="149225" y="-144463"/>
            <a:ext cx="304800" cy="304801"/>
          </a:xfrm>
          <a:prstGeom prst="rect">
            <a:avLst/>
          </a:prstGeom>
          <a:noFill/>
          <a:ln w="9525">
            <a:noFill/>
            <a:miter lim="800000"/>
            <a:headEnd/>
            <a:tailEnd/>
          </a:ln>
        </p:spPr>
        <p:txBody>
          <a:bodyPr/>
          <a:lstStyle/>
          <a:p>
            <a:endParaRPr lang="en-US"/>
          </a:p>
        </p:txBody>
      </p:sp>
      <p:sp>
        <p:nvSpPr>
          <p:cNvPr id="8198" name="AutoShape 12" descr="Kết quả hình ảnh cho hoa đào và áo dài"/>
          <p:cNvSpPr>
            <a:spLocks noChangeAspect="1" noChangeArrowheads="1"/>
          </p:cNvSpPr>
          <p:nvPr/>
        </p:nvSpPr>
        <p:spPr bwMode="auto">
          <a:xfrm>
            <a:off x="149225" y="-144463"/>
            <a:ext cx="304800" cy="304801"/>
          </a:xfrm>
          <a:prstGeom prst="rect">
            <a:avLst/>
          </a:prstGeom>
          <a:noFill/>
          <a:ln w="9525">
            <a:noFill/>
            <a:miter lim="800000"/>
            <a:headEnd/>
            <a:tailEnd/>
          </a:ln>
        </p:spPr>
        <p:txBody>
          <a:bodyPr/>
          <a:lstStyle/>
          <a:p>
            <a:endParaRPr lang="en-US"/>
          </a:p>
        </p:txBody>
      </p:sp>
      <p:sp>
        <p:nvSpPr>
          <p:cNvPr id="8199" name="AutoShape 14" descr="Kết quả hình ảnh cho hoa đào và áo dài"/>
          <p:cNvSpPr>
            <a:spLocks noChangeAspect="1" noChangeArrowheads="1"/>
          </p:cNvSpPr>
          <p:nvPr/>
        </p:nvSpPr>
        <p:spPr bwMode="auto">
          <a:xfrm>
            <a:off x="149225" y="-144463"/>
            <a:ext cx="304800" cy="304801"/>
          </a:xfrm>
          <a:prstGeom prst="rect">
            <a:avLst/>
          </a:prstGeom>
          <a:noFill/>
          <a:ln w="9525">
            <a:noFill/>
            <a:miter lim="800000"/>
            <a:headEnd/>
            <a:tailEnd/>
          </a:ln>
        </p:spPr>
        <p:txBody>
          <a:bodyPr/>
          <a:lstStyle/>
          <a:p>
            <a:endParaRPr lang="en-US"/>
          </a:p>
        </p:txBody>
      </p:sp>
      <p:sp>
        <p:nvSpPr>
          <p:cNvPr id="9224" name="Rectangle 8"/>
          <p:cNvSpPr>
            <a:spLocks noChangeArrowheads="1"/>
          </p:cNvSpPr>
          <p:nvPr/>
        </p:nvSpPr>
        <p:spPr bwMode="auto">
          <a:xfrm>
            <a:off x="1295400" y="1295400"/>
            <a:ext cx="7010400" cy="3046988"/>
          </a:xfrm>
          <a:prstGeom prst="rect">
            <a:avLst/>
          </a:prstGeom>
          <a:noFill/>
          <a:ln w="9525">
            <a:noFill/>
            <a:miter lim="800000"/>
            <a:headEnd/>
            <a:tailEnd/>
          </a:ln>
        </p:spPr>
        <p:txBody>
          <a:bodyPr>
            <a:spAutoFit/>
          </a:bodyPr>
          <a:lstStyle/>
          <a:p>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Mặt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trong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tự</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nhiên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dạng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hình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cầu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hình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tròn</a:t>
            </a:r>
            <a:r>
              <a:rPr lang="en-US" sz="2400" dirty="0" smtClean="0">
                <a:latin typeface="Times New Roman" pitchFamily="18" charset="0"/>
                <a:cs typeface="Times New Roman" pitchFamily="18" charset="0"/>
              </a:rPr>
              <a:t>) </a:t>
            </a:r>
          </a:p>
          <a:p>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mặt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mọc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lặn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thì</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màu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đỏ</a:t>
            </a:r>
            <a:r>
              <a:rPr lang="en-US" sz="2400" dirty="0" smtClean="0">
                <a:latin typeface="Times New Roman" pitchFamily="18" charset="0"/>
                <a:cs typeface="Times New Roman" pitchFamily="18" charset="0"/>
              </a:rPr>
              <a:t>, cam </a:t>
            </a:r>
            <a:r>
              <a:rPr lang="en-US" sz="2400" dirty="0" err="1" smtClean="0">
                <a:latin typeface="Times New Roman" pitchFamily="18" charset="0"/>
                <a:cs typeface="Times New Roman" pitchFamily="18" charset="0"/>
              </a:rPr>
              <a:t>chói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lọi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rực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rỡ</a:t>
            </a:r>
            <a:r>
              <a:rPr lang="en-US" sz="2400" dirty="0" smtClean="0">
                <a:latin typeface="Times New Roman" pitchFamily="18" charset="0"/>
                <a:cs typeface="Times New Roman" pitchFamily="18" charset="0"/>
              </a:rPr>
              <a:t>…</a:t>
            </a:r>
          </a:p>
          <a:p>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Mặt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mọc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lặn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hiện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tượng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tự</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nhiên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để</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ngày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đêm.Mặt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tỏa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ánh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sáng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xuống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mặt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đất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giúp</a:t>
            </a:r>
            <a:r>
              <a:rPr lang="en-US" sz="2400" dirty="0" smtClean="0">
                <a:latin typeface="Times New Roman" pitchFamily="18" charset="0"/>
                <a:cs typeface="Times New Roman" pitchFamily="18" charset="0"/>
              </a:rPr>
              <a:t> con </a:t>
            </a:r>
            <a:r>
              <a:rPr lang="en-US" sz="2400" dirty="0" err="1" smtClean="0">
                <a:latin typeface="Times New Roman" pitchFamily="18" charset="0"/>
                <a:cs typeface="Times New Roman" pitchFamily="18" charset="0"/>
              </a:rPr>
              <a:t>người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nhìn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được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màu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sắc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mọi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vật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xung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quanh</a:t>
            </a:r>
            <a:r>
              <a:rPr lang="en-US" sz="2400" dirty="0" smtClean="0">
                <a:latin typeface="Times New Roman" pitchFamily="18" charset="0"/>
                <a:cs typeface="Times New Roman" pitchFamily="18" charset="0"/>
              </a:rPr>
              <a:t>.</a:t>
            </a:r>
          </a:p>
          <a:p>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nhiều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hình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ảnh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thiên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nhiên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xung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quanh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mặt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như</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bầu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mây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núi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biển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cây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hoa</a:t>
            </a:r>
            <a:r>
              <a:rPr lang="en-US" sz="2400"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9224"/>
                                        </p:tgtEl>
                                        <p:attrNameLst>
                                          <p:attrName>style.visibility</p:attrName>
                                        </p:attrNameLst>
                                      </p:cBhvr>
                                      <p:to>
                                        <p:strVal val="visible"/>
                                      </p:to>
                                    </p:set>
                                    <p:animEffect transition="in" filter="diamond(in)">
                                      <p:cBhvr>
                                        <p:cTn id="12" dur="2000"/>
                                        <p:tgtEl>
                                          <p:spTgt spid="92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224" grpId="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9218" name="Picture 5" descr="D:\namhoc2017-2018\giaoan\hình nền.png"/>
          <p:cNvPicPr>
            <a:picLocks noChangeAspect="1" noChangeArrowheads="1"/>
          </p:cNvPicPr>
          <p:nvPr/>
        </p:nvPicPr>
        <p:blipFill>
          <a:blip r:embed="rId3"/>
          <a:srcRect/>
          <a:stretch>
            <a:fillRect/>
          </a:stretch>
        </p:blipFill>
        <p:spPr bwMode="auto">
          <a:xfrm>
            <a:off x="0" y="0"/>
            <a:ext cx="9144000" cy="7031038"/>
          </a:xfrm>
          <a:prstGeom prst="rect">
            <a:avLst/>
          </a:prstGeom>
          <a:noFill/>
          <a:ln w="9525">
            <a:noFill/>
            <a:miter lim="800000"/>
            <a:headEnd/>
            <a:tailEnd/>
          </a:ln>
        </p:spPr>
      </p:pic>
      <p:sp>
        <p:nvSpPr>
          <p:cNvPr id="9219" name="Rectangle 2"/>
          <p:cNvSpPr>
            <a:spLocks noGrp="1" noChangeArrowheads="1"/>
          </p:cNvSpPr>
          <p:nvPr>
            <p:ph type="title"/>
          </p:nvPr>
        </p:nvSpPr>
        <p:spPr>
          <a:xfrm>
            <a:off x="1295400" y="152400"/>
            <a:ext cx="6400800" cy="609600"/>
          </a:xfrm>
        </p:spPr>
        <p:txBody>
          <a:bodyPr/>
          <a:lstStyle/>
          <a:p>
            <a:pPr eaLnBrk="1" hangingPunct="1"/>
            <a:r>
              <a:rPr lang="en-US" sz="2800" b="1" dirty="0" err="1" smtClean="0">
                <a:solidFill>
                  <a:srgbClr val="0000FF"/>
                </a:solidFill>
                <a:latin typeface="Times New Roman" pitchFamily="18" charset="0"/>
              </a:rPr>
              <a:t>Thứ</a:t>
            </a:r>
            <a:r>
              <a:rPr lang="en-US" sz="2800" b="1" dirty="0" smtClean="0">
                <a:solidFill>
                  <a:srgbClr val="0000FF"/>
                </a:solidFill>
                <a:latin typeface="Times New Roman" pitchFamily="18" charset="0"/>
              </a:rPr>
              <a:t> </a:t>
            </a:r>
            <a:r>
              <a:rPr lang="en-US" sz="2800" b="1" dirty="0" err="1" smtClean="0">
                <a:solidFill>
                  <a:srgbClr val="0000FF"/>
                </a:solidFill>
                <a:latin typeface="Times New Roman" pitchFamily="18" charset="0"/>
              </a:rPr>
              <a:t>bảy</a:t>
            </a:r>
            <a:r>
              <a:rPr lang="en-US" sz="2800" b="1" dirty="0" smtClean="0">
                <a:solidFill>
                  <a:srgbClr val="0000FF"/>
                </a:solidFill>
                <a:latin typeface="Times New Roman" pitchFamily="18" charset="0"/>
              </a:rPr>
              <a:t> </a:t>
            </a:r>
            <a:r>
              <a:rPr lang="en-US" sz="2800" b="1" dirty="0" err="1" smtClean="0">
                <a:solidFill>
                  <a:srgbClr val="0000FF"/>
                </a:solidFill>
                <a:latin typeface="Times New Roman" pitchFamily="18" charset="0"/>
              </a:rPr>
              <a:t>ngày</a:t>
            </a:r>
            <a:r>
              <a:rPr lang="en-US" sz="2800" b="1" dirty="0" smtClean="0">
                <a:solidFill>
                  <a:srgbClr val="0000FF"/>
                </a:solidFill>
                <a:latin typeface="Times New Roman" pitchFamily="18" charset="0"/>
              </a:rPr>
              <a:t> </a:t>
            </a:r>
            <a:r>
              <a:rPr lang="en-US" sz="2800" b="1" dirty="0" smtClean="0">
                <a:solidFill>
                  <a:srgbClr val="0000FF"/>
                </a:solidFill>
                <a:latin typeface="Times New Roman" pitchFamily="18" charset="0"/>
              </a:rPr>
              <a:t>25 </a:t>
            </a:r>
            <a:r>
              <a:rPr lang="en-US" sz="2800" b="1" dirty="0" err="1" smtClean="0">
                <a:solidFill>
                  <a:srgbClr val="0000FF"/>
                </a:solidFill>
                <a:latin typeface="Times New Roman" pitchFamily="18" charset="0"/>
              </a:rPr>
              <a:t>tháng</a:t>
            </a:r>
            <a:r>
              <a:rPr lang="en-US" sz="2800" b="1" dirty="0" smtClean="0">
                <a:solidFill>
                  <a:srgbClr val="0000FF"/>
                </a:solidFill>
                <a:latin typeface="Times New Roman" pitchFamily="18" charset="0"/>
              </a:rPr>
              <a:t> 11 </a:t>
            </a:r>
            <a:r>
              <a:rPr lang="en-US" sz="2800" b="1" dirty="0" err="1" smtClean="0">
                <a:solidFill>
                  <a:srgbClr val="0000FF"/>
                </a:solidFill>
                <a:latin typeface="Times New Roman" pitchFamily="18" charset="0"/>
              </a:rPr>
              <a:t>năm</a:t>
            </a:r>
            <a:r>
              <a:rPr lang="en-US" sz="2800" b="1" dirty="0" smtClean="0">
                <a:solidFill>
                  <a:srgbClr val="0000FF"/>
                </a:solidFill>
                <a:latin typeface="Times New Roman" pitchFamily="18" charset="0"/>
              </a:rPr>
              <a:t> 2017</a:t>
            </a:r>
          </a:p>
        </p:txBody>
      </p:sp>
      <p:sp>
        <p:nvSpPr>
          <p:cNvPr id="7" name="Rectangle 2"/>
          <p:cNvSpPr txBox="1">
            <a:spLocks noChangeArrowheads="1"/>
          </p:cNvSpPr>
          <p:nvPr/>
        </p:nvSpPr>
        <p:spPr bwMode="auto">
          <a:xfrm>
            <a:off x="76200" y="762000"/>
            <a:ext cx="4343400" cy="433388"/>
          </a:xfrm>
          <a:prstGeom prst="rect">
            <a:avLst/>
          </a:prstGeom>
          <a:noFill/>
          <a:ln w="9525">
            <a:noFill/>
            <a:miter lim="800000"/>
            <a:headEnd/>
            <a:tailEnd/>
          </a:ln>
        </p:spPr>
        <p:txBody>
          <a:bodyPr anchor="b"/>
          <a:lstStyle/>
          <a:p>
            <a:pPr algn="ctr" eaLnBrk="1" hangingPunct="1">
              <a:defRPr/>
            </a:pPr>
            <a:r>
              <a:rPr lang="en-US" sz="2800" b="1" i="1" kern="0" dirty="0">
                <a:solidFill>
                  <a:schemeClr val="tx2"/>
                </a:solidFill>
                <a:latin typeface="Times New Roman" pitchFamily="18" charset="0"/>
                <a:ea typeface="+mj-ea"/>
                <a:cs typeface="+mj-cs"/>
              </a:rPr>
              <a:t>I. </a:t>
            </a:r>
            <a:r>
              <a:rPr lang="en-US" sz="2800" b="1" i="1" kern="0" dirty="0" err="1">
                <a:solidFill>
                  <a:schemeClr val="tx2"/>
                </a:solidFill>
                <a:latin typeface="Times New Roman" pitchFamily="18" charset="0"/>
                <a:ea typeface="+mj-ea"/>
                <a:cs typeface="+mj-cs"/>
              </a:rPr>
              <a:t>Tìm</a:t>
            </a:r>
            <a:r>
              <a:rPr lang="en-US" sz="2800" b="1" i="1" kern="0" dirty="0">
                <a:solidFill>
                  <a:schemeClr val="tx2"/>
                </a:solidFill>
                <a:latin typeface="Times New Roman" pitchFamily="18" charset="0"/>
                <a:ea typeface="+mj-ea"/>
                <a:cs typeface="+mj-cs"/>
              </a:rPr>
              <a:t> </a:t>
            </a:r>
            <a:r>
              <a:rPr lang="en-US" sz="2800" b="1" i="1" kern="0" dirty="0" err="1">
                <a:solidFill>
                  <a:schemeClr val="tx2"/>
                </a:solidFill>
                <a:latin typeface="Times New Roman" pitchFamily="18" charset="0"/>
                <a:ea typeface="+mj-ea"/>
                <a:cs typeface="+mj-cs"/>
              </a:rPr>
              <a:t>hiểu</a:t>
            </a:r>
            <a:r>
              <a:rPr lang="en-US" sz="2800" b="1" i="1" kern="0" dirty="0">
                <a:solidFill>
                  <a:schemeClr val="tx2"/>
                </a:solidFill>
                <a:latin typeface="Times New Roman" pitchFamily="18" charset="0"/>
                <a:ea typeface="+mj-ea"/>
                <a:cs typeface="+mj-cs"/>
              </a:rPr>
              <a:t>:</a:t>
            </a:r>
          </a:p>
        </p:txBody>
      </p:sp>
      <p:sp>
        <p:nvSpPr>
          <p:cNvPr id="9221" name="AutoShape 4" descr="Kết quả hình ảnh cho hình ảnh mùa thu"/>
          <p:cNvSpPr>
            <a:spLocks noChangeAspect="1" noChangeArrowheads="1"/>
          </p:cNvSpPr>
          <p:nvPr/>
        </p:nvSpPr>
        <p:spPr bwMode="auto">
          <a:xfrm>
            <a:off x="149225" y="-144463"/>
            <a:ext cx="304800" cy="304801"/>
          </a:xfrm>
          <a:prstGeom prst="rect">
            <a:avLst/>
          </a:prstGeom>
          <a:noFill/>
          <a:ln w="9525">
            <a:noFill/>
            <a:miter lim="800000"/>
            <a:headEnd/>
            <a:tailEnd/>
          </a:ln>
        </p:spPr>
        <p:txBody>
          <a:bodyPr/>
          <a:lstStyle/>
          <a:p>
            <a:endParaRPr lang="en-US"/>
          </a:p>
        </p:txBody>
      </p:sp>
      <p:sp>
        <p:nvSpPr>
          <p:cNvPr id="9222" name="AutoShape 12" descr="Kết quả hình ảnh cho hoa đào và áo dài"/>
          <p:cNvSpPr>
            <a:spLocks noChangeAspect="1" noChangeArrowheads="1"/>
          </p:cNvSpPr>
          <p:nvPr/>
        </p:nvSpPr>
        <p:spPr bwMode="auto">
          <a:xfrm>
            <a:off x="149225" y="-144463"/>
            <a:ext cx="304800" cy="304801"/>
          </a:xfrm>
          <a:prstGeom prst="rect">
            <a:avLst/>
          </a:prstGeom>
          <a:noFill/>
          <a:ln w="9525">
            <a:noFill/>
            <a:miter lim="800000"/>
            <a:headEnd/>
            <a:tailEnd/>
          </a:ln>
        </p:spPr>
        <p:txBody>
          <a:bodyPr/>
          <a:lstStyle/>
          <a:p>
            <a:endParaRPr lang="en-US"/>
          </a:p>
        </p:txBody>
      </p:sp>
      <p:sp>
        <p:nvSpPr>
          <p:cNvPr id="9223" name="AutoShape 14" descr="Kết quả hình ảnh cho hoa đào và áo dài"/>
          <p:cNvSpPr>
            <a:spLocks noChangeAspect="1" noChangeArrowheads="1"/>
          </p:cNvSpPr>
          <p:nvPr/>
        </p:nvSpPr>
        <p:spPr bwMode="auto">
          <a:xfrm>
            <a:off x="149225" y="-144463"/>
            <a:ext cx="304800" cy="304801"/>
          </a:xfrm>
          <a:prstGeom prst="rect">
            <a:avLst/>
          </a:prstGeom>
          <a:noFill/>
          <a:ln w="9525">
            <a:noFill/>
            <a:miter lim="800000"/>
            <a:headEnd/>
            <a:tailEnd/>
          </a:ln>
        </p:spPr>
        <p:txBody>
          <a:bodyPr/>
          <a:lstStyle/>
          <a:p>
            <a:endParaRPr lang="en-US"/>
          </a:p>
        </p:txBody>
      </p:sp>
      <p:sp>
        <p:nvSpPr>
          <p:cNvPr id="17" name="Rectangle 3"/>
          <p:cNvSpPr txBox="1">
            <a:spLocks noChangeArrowheads="1"/>
          </p:cNvSpPr>
          <p:nvPr/>
        </p:nvSpPr>
        <p:spPr bwMode="auto">
          <a:xfrm>
            <a:off x="381000" y="5562600"/>
            <a:ext cx="8382000" cy="1905000"/>
          </a:xfrm>
          <a:prstGeom prst="rect">
            <a:avLst/>
          </a:prstGeom>
          <a:noFill/>
          <a:ln w="9525">
            <a:noFill/>
            <a:miter lim="800000"/>
            <a:headEnd/>
            <a:tailEnd/>
          </a:ln>
        </p:spPr>
        <p:txBody>
          <a:bodyPr/>
          <a:lstStyle/>
          <a:p>
            <a:pPr marL="342900" indent="-342900" eaLnBrk="1" hangingPunct="1">
              <a:spcBef>
                <a:spcPct val="20000"/>
              </a:spcBef>
              <a:defRPr/>
            </a:pPr>
            <a:r>
              <a:rPr lang="en-US" sz="2400" b="1" kern="0" dirty="0" smtClean="0">
                <a:solidFill>
                  <a:srgbClr val="002060"/>
                </a:solidFill>
                <a:latin typeface="+mn-lt"/>
              </a:rPr>
              <a:t> </a:t>
            </a:r>
            <a:r>
              <a:rPr lang="en-US" sz="2400" b="1" kern="0" dirty="0">
                <a:solidFill>
                  <a:srgbClr val="002060"/>
                </a:solidFill>
              </a:rPr>
              <a:t/>
            </a:r>
            <a:br>
              <a:rPr lang="en-US" sz="2400" b="1" kern="0" dirty="0">
                <a:solidFill>
                  <a:srgbClr val="002060"/>
                </a:solidFill>
              </a:rPr>
            </a:br>
            <a:endParaRPr lang="en-US" sz="2400" b="1" kern="0" dirty="0">
              <a:solidFill>
                <a:srgbClr val="002060"/>
              </a:solidFill>
              <a:latin typeface="+mn-lt"/>
            </a:endParaRPr>
          </a:p>
        </p:txBody>
      </p:sp>
      <p:sp>
        <p:nvSpPr>
          <p:cNvPr id="18" name="Rectangle 3"/>
          <p:cNvSpPr txBox="1">
            <a:spLocks noChangeArrowheads="1"/>
          </p:cNvSpPr>
          <p:nvPr/>
        </p:nvSpPr>
        <p:spPr bwMode="auto">
          <a:xfrm>
            <a:off x="381000" y="5562600"/>
            <a:ext cx="8534400" cy="685800"/>
          </a:xfrm>
          <a:prstGeom prst="rect">
            <a:avLst/>
          </a:prstGeom>
          <a:noFill/>
          <a:ln w="9525">
            <a:noFill/>
            <a:miter lim="800000"/>
            <a:headEnd/>
            <a:tailEnd/>
          </a:ln>
        </p:spPr>
        <p:txBody>
          <a:bodyPr/>
          <a:lstStyle/>
          <a:p>
            <a:pPr marL="342900" indent="-342900" eaLnBrk="1" hangingPunct="1">
              <a:spcBef>
                <a:spcPct val="20000"/>
              </a:spcBef>
              <a:defRPr/>
            </a:pPr>
            <a:endParaRPr lang="en-US" sz="2400" b="1" kern="0" dirty="0">
              <a:solidFill>
                <a:srgbClr val="002060"/>
              </a:solidFill>
              <a:latin typeface="Times New Roman" pitchFamily="18" charset="0"/>
            </a:endParaRPr>
          </a:p>
        </p:txBody>
      </p:sp>
      <p:sp>
        <p:nvSpPr>
          <p:cNvPr id="20" name="Rectangle 3"/>
          <p:cNvSpPr txBox="1">
            <a:spLocks noChangeArrowheads="1"/>
          </p:cNvSpPr>
          <p:nvPr/>
        </p:nvSpPr>
        <p:spPr bwMode="auto">
          <a:xfrm>
            <a:off x="381000" y="5562600"/>
            <a:ext cx="8382000" cy="990600"/>
          </a:xfrm>
          <a:prstGeom prst="rect">
            <a:avLst/>
          </a:prstGeom>
          <a:noFill/>
          <a:ln w="9525">
            <a:noFill/>
            <a:miter lim="800000"/>
            <a:headEnd/>
            <a:tailEnd/>
          </a:ln>
        </p:spPr>
        <p:txBody>
          <a:bodyPr/>
          <a:lstStyle/>
          <a:p>
            <a:pPr marL="342900" indent="-342900" eaLnBrk="1" hangingPunct="1">
              <a:spcBef>
                <a:spcPct val="20000"/>
              </a:spcBef>
              <a:defRPr/>
            </a:pPr>
            <a:endParaRPr lang="en-US" sz="2400" b="1" kern="0" dirty="0">
              <a:solidFill>
                <a:srgbClr val="002060"/>
              </a:solidFill>
              <a:latin typeface="Times New Roman" pitchFamily="18" charset="0"/>
            </a:endParaRPr>
          </a:p>
        </p:txBody>
      </p:sp>
      <p:sp>
        <p:nvSpPr>
          <p:cNvPr id="21" name="TextBox 6"/>
          <p:cNvSpPr txBox="1">
            <a:spLocks noChangeArrowheads="1"/>
          </p:cNvSpPr>
          <p:nvPr/>
        </p:nvSpPr>
        <p:spPr bwMode="auto">
          <a:xfrm>
            <a:off x="2362200" y="4614862"/>
            <a:ext cx="304800" cy="338138"/>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p>
            <a:pPr algn="ctr">
              <a:defRPr/>
            </a:pPr>
            <a:r>
              <a:rPr lang="en-US" sz="1600" b="1" dirty="0"/>
              <a:t>1</a:t>
            </a:r>
          </a:p>
        </p:txBody>
      </p:sp>
      <p:sp>
        <p:nvSpPr>
          <p:cNvPr id="22" name="TextBox 6"/>
          <p:cNvSpPr txBox="1">
            <a:spLocks noChangeArrowheads="1"/>
          </p:cNvSpPr>
          <p:nvPr/>
        </p:nvSpPr>
        <p:spPr bwMode="auto">
          <a:xfrm>
            <a:off x="4876800" y="990600"/>
            <a:ext cx="304800" cy="338137"/>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p>
            <a:pPr algn="ctr">
              <a:defRPr/>
            </a:pPr>
            <a:r>
              <a:rPr lang="en-US" sz="1600" b="1" dirty="0"/>
              <a:t>2</a:t>
            </a:r>
          </a:p>
        </p:txBody>
      </p:sp>
      <p:sp>
        <p:nvSpPr>
          <p:cNvPr id="23" name="TextBox 6"/>
          <p:cNvSpPr txBox="1">
            <a:spLocks noChangeArrowheads="1"/>
          </p:cNvSpPr>
          <p:nvPr/>
        </p:nvSpPr>
        <p:spPr bwMode="auto">
          <a:xfrm>
            <a:off x="4800600" y="4538663"/>
            <a:ext cx="304800" cy="338137"/>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p>
            <a:pPr algn="ctr">
              <a:defRPr/>
            </a:pPr>
            <a:r>
              <a:rPr lang="en-US" sz="1600" b="1" dirty="0"/>
              <a:t>3</a:t>
            </a:r>
          </a:p>
        </p:txBody>
      </p:sp>
      <p:sp>
        <p:nvSpPr>
          <p:cNvPr id="24" name="TextBox 6"/>
          <p:cNvSpPr txBox="1">
            <a:spLocks noChangeArrowheads="1"/>
          </p:cNvSpPr>
          <p:nvPr/>
        </p:nvSpPr>
        <p:spPr bwMode="auto">
          <a:xfrm>
            <a:off x="7162800" y="4538663"/>
            <a:ext cx="304800" cy="338137"/>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p>
            <a:pPr algn="ctr">
              <a:defRPr/>
            </a:pPr>
            <a:r>
              <a:rPr lang="en-US" sz="1600" b="1" dirty="0"/>
              <a:t>4</a:t>
            </a:r>
          </a:p>
        </p:txBody>
      </p:sp>
      <p:pic>
        <p:nvPicPr>
          <p:cNvPr id="16774" name="Picture 390" descr="D:\ĐIÊU KHẮC\24008614_1548810995203779_914519420_n.jpg"/>
          <p:cNvPicPr>
            <a:picLocks noChangeAspect="1" noChangeArrowheads="1"/>
          </p:cNvPicPr>
          <p:nvPr/>
        </p:nvPicPr>
        <p:blipFill>
          <a:blip r:embed="rId4" cstate="print"/>
          <a:srcRect/>
          <a:stretch>
            <a:fillRect/>
          </a:stretch>
        </p:blipFill>
        <p:spPr bwMode="auto">
          <a:xfrm>
            <a:off x="1219200" y="1295400"/>
            <a:ext cx="2457450" cy="3276600"/>
          </a:xfrm>
          <a:prstGeom prst="rect">
            <a:avLst/>
          </a:prstGeom>
          <a:noFill/>
        </p:spPr>
      </p:pic>
      <p:pic>
        <p:nvPicPr>
          <p:cNvPr id="1026" name="Picture 2" descr="D:\ĐIÊU KHẮC\24020133_1548810985203780_399819490_n.jpg"/>
          <p:cNvPicPr>
            <a:picLocks noChangeAspect="1" noChangeArrowheads="1"/>
          </p:cNvPicPr>
          <p:nvPr/>
        </p:nvPicPr>
        <p:blipFill>
          <a:blip r:embed="rId5" cstate="print"/>
          <a:srcRect/>
          <a:stretch>
            <a:fillRect/>
          </a:stretch>
        </p:blipFill>
        <p:spPr bwMode="auto">
          <a:xfrm>
            <a:off x="3733800" y="1371600"/>
            <a:ext cx="2286000" cy="3200400"/>
          </a:xfrm>
          <a:prstGeom prst="rect">
            <a:avLst/>
          </a:prstGeom>
          <a:noFill/>
        </p:spPr>
      </p:pic>
      <p:pic>
        <p:nvPicPr>
          <p:cNvPr id="1027" name="Picture 3" descr="D:\ĐIÊU KHẮC\24099058_1548810988537113_1963594829_n.jpg"/>
          <p:cNvPicPr>
            <a:picLocks noChangeAspect="1" noChangeArrowheads="1"/>
          </p:cNvPicPr>
          <p:nvPr/>
        </p:nvPicPr>
        <p:blipFill>
          <a:blip r:embed="rId6" cstate="print"/>
          <a:srcRect/>
          <a:stretch>
            <a:fillRect/>
          </a:stretch>
        </p:blipFill>
        <p:spPr bwMode="auto">
          <a:xfrm>
            <a:off x="6172200" y="1295400"/>
            <a:ext cx="2286000" cy="3200400"/>
          </a:xfrm>
          <a:prstGeom prst="rect">
            <a:avLst/>
          </a:prstGeom>
          <a:noFill/>
        </p:spPr>
      </p:pic>
      <p:sp>
        <p:nvSpPr>
          <p:cNvPr id="28" name="Rectangle 2"/>
          <p:cNvSpPr txBox="1">
            <a:spLocks noChangeArrowheads="1"/>
          </p:cNvSpPr>
          <p:nvPr/>
        </p:nvSpPr>
        <p:spPr bwMode="auto">
          <a:xfrm>
            <a:off x="838200" y="5334000"/>
            <a:ext cx="7848600" cy="6096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eaLnBrk="1" hangingPunct="1"/>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Em</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thấy</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có</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những</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hình</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ảnh</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gì</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trong</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các</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bài</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vẽ</a:t>
            </a:r>
            <a:r>
              <a:rPr lang="en-US" sz="2800" dirty="0" smtClean="0">
                <a:solidFill>
                  <a:srgbClr val="002060"/>
                </a:solidFill>
                <a:latin typeface="Times New Roman" pitchFamily="18" charset="0"/>
                <a:cs typeface="Times New Roman" pitchFamily="18" charset="0"/>
              </a:rPr>
              <a:t>? </a:t>
            </a:r>
          </a:p>
          <a:p>
            <a:pPr marL="0" marR="0" lvl="0" indent="0" defTabSz="914400" rtl="0" eaLnBrk="1" fontAlgn="base" latinLnBrk="0" hangingPunct="1">
              <a:lnSpc>
                <a:spcPct val="100000"/>
              </a:lnSpc>
              <a:spcBef>
                <a:spcPct val="0"/>
              </a:spcBef>
              <a:spcAft>
                <a:spcPct val="0"/>
              </a:spcAft>
              <a:buClrTx/>
              <a:buSzTx/>
              <a:buFontTx/>
              <a:buNone/>
              <a:tabLst/>
              <a:defRPr/>
            </a:pPr>
            <a:endParaRPr kumimoji="0" lang="en-US" sz="2800" b="1" i="0" u="none" strike="noStrike" kern="0" cap="none" spc="0" normalizeH="0" baseline="0" noProof="0" dirty="0" smtClean="0">
              <a:ln>
                <a:noFill/>
              </a:ln>
              <a:solidFill>
                <a:srgbClr val="002060"/>
              </a:solidFill>
              <a:effectLst/>
              <a:uLnTx/>
              <a:uFillTx/>
              <a:latin typeface="Times New Roman" pitchFamily="18" charset="0"/>
              <a:ea typeface="+mj-ea"/>
              <a:cs typeface="Times New Roman" pitchFamily="18" charset="0"/>
            </a:endParaRPr>
          </a:p>
        </p:txBody>
      </p:sp>
      <p:sp>
        <p:nvSpPr>
          <p:cNvPr id="29" name="Rectangle 2"/>
          <p:cNvSpPr txBox="1">
            <a:spLocks noChangeArrowheads="1"/>
          </p:cNvSpPr>
          <p:nvPr/>
        </p:nvSpPr>
        <p:spPr bwMode="auto">
          <a:xfrm>
            <a:off x="838200" y="6172200"/>
            <a:ext cx="7848600" cy="6096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eaLnBrk="1" hangingPunct="1"/>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Mặt</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trời</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trong</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các</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bài</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vẽ</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có</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khuôn</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mặt</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thể</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hiện</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cảm</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xúc</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như</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thế</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nào</a:t>
            </a:r>
            <a:r>
              <a:rPr lang="en-US" sz="2800" dirty="0" smtClean="0">
                <a:solidFill>
                  <a:srgbClr val="002060"/>
                </a:solidFill>
                <a:latin typeface="Times New Roman" pitchFamily="18" charset="0"/>
                <a:cs typeface="Times New Roman" pitchFamily="18" charset="0"/>
              </a:rPr>
              <a:t>?</a:t>
            </a:r>
          </a:p>
          <a:p>
            <a:pPr eaLnBrk="1" hangingPunct="1"/>
            <a:endParaRPr lang="en-US" sz="2800" dirty="0" smtClean="0">
              <a:solidFill>
                <a:srgbClr val="002060"/>
              </a:solidFill>
              <a:latin typeface="Times New Roman" pitchFamily="18" charset="0"/>
              <a:cs typeface="Times New Roman" pitchFamily="18" charset="0"/>
            </a:endParaRPr>
          </a:p>
          <a:p>
            <a:pPr marL="0" marR="0" lvl="0" indent="0" defTabSz="914400" rtl="0" eaLnBrk="1" fontAlgn="base" latinLnBrk="0" hangingPunct="1">
              <a:lnSpc>
                <a:spcPct val="100000"/>
              </a:lnSpc>
              <a:spcBef>
                <a:spcPct val="0"/>
              </a:spcBef>
              <a:spcAft>
                <a:spcPct val="0"/>
              </a:spcAft>
              <a:buClrTx/>
              <a:buSzTx/>
              <a:buFontTx/>
              <a:buNone/>
              <a:tabLst/>
              <a:defRPr/>
            </a:pPr>
            <a:endParaRPr kumimoji="0" lang="en-US" sz="2800" b="1" i="0" u="none" strike="noStrike" kern="0" cap="none" spc="0" normalizeH="0" baseline="0" noProof="0" dirty="0" smtClean="0">
              <a:ln>
                <a:noFill/>
              </a:ln>
              <a:solidFill>
                <a:srgbClr val="002060"/>
              </a:solidFill>
              <a:effectLst/>
              <a:uLnTx/>
              <a:uFillTx/>
              <a:latin typeface="Times New Roman" pitchFamily="18" charset="0"/>
              <a:ea typeface="+mj-ea"/>
              <a:cs typeface="Times New Roman" pitchFamily="18" charset="0"/>
            </a:endParaRPr>
          </a:p>
        </p:txBody>
      </p:sp>
      <p:sp>
        <p:nvSpPr>
          <p:cNvPr id="30" name="Rectangle 2"/>
          <p:cNvSpPr txBox="1">
            <a:spLocks noChangeArrowheads="1"/>
          </p:cNvSpPr>
          <p:nvPr/>
        </p:nvSpPr>
        <p:spPr bwMode="auto">
          <a:xfrm>
            <a:off x="838200" y="6172200"/>
            <a:ext cx="7848600" cy="6096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eaLnBrk="1" hangingPunct="1"/>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Em</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thấy</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mặt</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trời</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trong</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các</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hình</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ảnh</a:t>
            </a:r>
            <a:r>
              <a:rPr lang="en-US" sz="2800" dirty="0" smtClean="0">
                <a:solidFill>
                  <a:srgbClr val="002060"/>
                </a:solidFill>
                <a:latin typeface="Times New Roman" pitchFamily="18" charset="0"/>
                <a:cs typeface="Times New Roman" pitchFamily="18" charset="0"/>
              </a:rPr>
              <a:t> ở </a:t>
            </a:r>
            <a:r>
              <a:rPr lang="en-US" sz="2800" dirty="0" err="1" smtClean="0">
                <a:solidFill>
                  <a:srgbClr val="002060"/>
                </a:solidFill>
                <a:latin typeface="Times New Roman" pitchFamily="18" charset="0"/>
                <a:cs typeface="Times New Roman" pitchFamily="18" charset="0"/>
              </a:rPr>
              <a:t>các</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bài</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vẽ</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khác</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nhau</a:t>
            </a:r>
            <a:r>
              <a:rPr lang="en-US" sz="2800" dirty="0" smtClean="0">
                <a:solidFill>
                  <a:srgbClr val="002060"/>
                </a:solidFill>
                <a:latin typeface="Times New Roman" pitchFamily="18" charset="0"/>
                <a:cs typeface="Times New Roman" pitchFamily="18" charset="0"/>
              </a:rPr>
              <a:t> ở </a:t>
            </a:r>
            <a:r>
              <a:rPr lang="en-US" sz="2800" dirty="0" err="1" smtClean="0">
                <a:solidFill>
                  <a:srgbClr val="002060"/>
                </a:solidFill>
                <a:latin typeface="Times New Roman" pitchFamily="18" charset="0"/>
                <a:cs typeface="Times New Roman" pitchFamily="18" charset="0"/>
              </a:rPr>
              <a:t>điểm</a:t>
            </a:r>
            <a:r>
              <a:rPr lang="en-US" sz="2800" dirty="0" smtClean="0">
                <a:solidFill>
                  <a:srgbClr val="002060"/>
                </a:solidFill>
                <a:latin typeface="Times New Roman" pitchFamily="18" charset="0"/>
                <a:cs typeface="Times New Roman" pitchFamily="18" charset="0"/>
              </a:rPr>
              <a:t> </a:t>
            </a:r>
            <a:r>
              <a:rPr lang="en-US" sz="2800" dirty="0" err="1" smtClean="0">
                <a:solidFill>
                  <a:srgbClr val="002060"/>
                </a:solidFill>
                <a:latin typeface="Times New Roman" pitchFamily="18" charset="0"/>
                <a:cs typeface="Times New Roman" pitchFamily="18" charset="0"/>
              </a:rPr>
              <a:t>nào</a:t>
            </a:r>
            <a:r>
              <a:rPr lang="en-US" sz="2800" dirty="0" smtClean="0">
                <a:solidFill>
                  <a:srgbClr val="002060"/>
                </a:solidFill>
                <a:latin typeface="Times New Roman" pitchFamily="18" charset="0"/>
                <a:cs typeface="Times New Roman" pitchFamily="18" charset="0"/>
              </a:rPr>
              <a:t>?</a:t>
            </a:r>
          </a:p>
          <a:p>
            <a:pPr eaLnBrk="1" hangingPunct="1"/>
            <a:r>
              <a:rPr lang="en-US" sz="2800" dirty="0" smtClean="0">
                <a:solidFill>
                  <a:srgbClr val="002060"/>
                </a:solidFill>
                <a:latin typeface="Times New Roman" pitchFamily="18" charset="0"/>
                <a:cs typeface="Times New Roman" pitchFamily="18" charset="0"/>
              </a:rPr>
              <a:t> </a:t>
            </a:r>
            <a:endParaRPr lang="en-US" sz="2800" dirty="0" smtClean="0">
              <a:solidFill>
                <a:srgbClr val="002060"/>
              </a:solidFill>
              <a:latin typeface="Times New Roman" pitchFamily="18" charset="0"/>
              <a:cs typeface="Times New Roman" pitchFamily="18" charset="0"/>
            </a:endParaRPr>
          </a:p>
          <a:p>
            <a:pPr marL="0" marR="0" lvl="0" indent="0" defTabSz="914400" rtl="0" eaLnBrk="1" fontAlgn="base" latinLnBrk="0" hangingPunct="1">
              <a:lnSpc>
                <a:spcPct val="100000"/>
              </a:lnSpc>
              <a:spcBef>
                <a:spcPct val="0"/>
              </a:spcBef>
              <a:spcAft>
                <a:spcPct val="0"/>
              </a:spcAft>
              <a:buClrTx/>
              <a:buSzTx/>
              <a:buFontTx/>
              <a:buNone/>
              <a:tabLst/>
              <a:defRPr/>
            </a:pPr>
            <a:endParaRPr kumimoji="0" lang="en-US" sz="2800" b="1" i="0" u="none" strike="noStrike" kern="0" cap="none" spc="0" normalizeH="0" baseline="0" noProof="0" dirty="0" smtClean="0">
              <a:ln>
                <a:noFill/>
              </a:ln>
              <a:solidFill>
                <a:srgbClr val="002060"/>
              </a:solidFill>
              <a:effectLst/>
              <a:uLnTx/>
              <a:uFillTx/>
              <a:latin typeface="Times New Roman" pitchFamily="18" charset="0"/>
              <a:ea typeface="+mj-ea"/>
              <a:cs typeface="Times New Roman" pitchFamily="18" charset="0"/>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6774"/>
                                        </p:tgtEl>
                                        <p:attrNameLst>
                                          <p:attrName>style.visibility</p:attrName>
                                        </p:attrNameLst>
                                      </p:cBhvr>
                                      <p:to>
                                        <p:strVal val="visible"/>
                                      </p:to>
                                    </p:set>
                                    <p:animEffect transition="in" filter="blinds(horizontal)">
                                      <p:cBhvr>
                                        <p:cTn id="12" dur="500"/>
                                        <p:tgtEl>
                                          <p:spTgt spid="16774"/>
                                        </p:tgtEl>
                                      </p:cBhvr>
                                    </p:animEffect>
                                  </p:childTnLst>
                                </p:cTn>
                              </p:par>
                            </p:childTnLst>
                          </p:cTn>
                        </p:par>
                        <p:par>
                          <p:cTn id="13" fill="hold">
                            <p:stCondLst>
                              <p:cond delay="500"/>
                            </p:stCondLst>
                            <p:childTnLst>
                              <p:par>
                                <p:cTn id="14" presetID="1" presetClass="entr" presetSubtype="0" fill="hold" grpId="0" nodeType="afterEffect">
                                  <p:stCondLst>
                                    <p:cond delay="0"/>
                                  </p:stCondLst>
                                  <p:childTnLst>
                                    <p:set>
                                      <p:cBhvr>
                                        <p:cTn id="15" dur="1" fill="hold">
                                          <p:stCondLst>
                                            <p:cond delay="499"/>
                                          </p:stCondLst>
                                        </p:cTn>
                                        <p:tgtEl>
                                          <p:spTgt spid="21"/>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1026"/>
                                        </p:tgtEl>
                                        <p:attrNameLst>
                                          <p:attrName>style.visibility</p:attrName>
                                        </p:attrNameLst>
                                      </p:cBhvr>
                                      <p:to>
                                        <p:strVal val="visible"/>
                                      </p:to>
                                    </p:set>
                                    <p:animEffect transition="in" filter="blinds(horizontal)">
                                      <p:cBhvr>
                                        <p:cTn id="20" dur="500"/>
                                        <p:tgtEl>
                                          <p:spTgt spid="1026"/>
                                        </p:tgtEl>
                                      </p:cBhvr>
                                    </p:animEffect>
                                  </p:childTnLst>
                                </p:cTn>
                              </p:par>
                            </p:childTnLst>
                          </p:cTn>
                        </p:par>
                        <p:par>
                          <p:cTn id="21" fill="hold">
                            <p:stCondLst>
                              <p:cond delay="500"/>
                            </p:stCondLst>
                            <p:childTnLst>
                              <p:par>
                                <p:cTn id="22" presetID="1" presetClass="entr" presetSubtype="0" fill="hold" grpId="0" nodeType="afterEffect">
                                  <p:stCondLst>
                                    <p:cond delay="0"/>
                                  </p:stCondLst>
                                  <p:childTnLst>
                                    <p:set>
                                      <p:cBhvr>
                                        <p:cTn id="23" dur="1" fill="hold">
                                          <p:stCondLst>
                                            <p:cond delay="499"/>
                                          </p:stCondLst>
                                        </p:cTn>
                                        <p:tgtEl>
                                          <p:spTgt spid="22"/>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blinds(horizontal)">
                                      <p:cBhvr>
                                        <p:cTn id="28" dur="500"/>
                                        <p:tgtEl>
                                          <p:spTgt spid="23"/>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1027"/>
                                        </p:tgtEl>
                                        <p:attrNameLst>
                                          <p:attrName>style.visibility</p:attrName>
                                        </p:attrNameLst>
                                      </p:cBhvr>
                                      <p:to>
                                        <p:strVal val="visible"/>
                                      </p:to>
                                    </p:set>
                                    <p:animEffect transition="in" filter="blinds(horizontal)">
                                      <p:cBhvr>
                                        <p:cTn id="33" dur="500"/>
                                        <p:tgtEl>
                                          <p:spTgt spid="1027"/>
                                        </p:tgtEl>
                                      </p:cBhvr>
                                    </p:animEffect>
                                  </p:childTnLst>
                                </p:cTn>
                              </p:par>
                            </p:childTnLst>
                          </p:cTn>
                        </p:par>
                        <p:par>
                          <p:cTn id="34" fill="hold">
                            <p:stCondLst>
                              <p:cond delay="500"/>
                            </p:stCondLst>
                            <p:childTnLst>
                              <p:par>
                                <p:cTn id="35" presetID="1" presetClass="entr" presetSubtype="0" fill="hold" grpId="0" nodeType="afterEffect">
                                  <p:stCondLst>
                                    <p:cond delay="0"/>
                                  </p:stCondLst>
                                  <p:childTnLst>
                                    <p:set>
                                      <p:cBhvr>
                                        <p:cTn id="36" dur="1" fill="hold">
                                          <p:stCondLst>
                                            <p:cond delay="499"/>
                                          </p:stCondLst>
                                        </p:cTn>
                                        <p:tgtEl>
                                          <p:spTgt spid="24"/>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nodePh="1">
                                  <p:stCondLst>
                                    <p:cond delay="0"/>
                                  </p:stCondLst>
                                  <p:endCondLst>
                                    <p:cond evt="begin" delay="0">
                                      <p:tn val="39"/>
                                    </p:cond>
                                  </p:endCondLst>
                                  <p:iterate type="lt">
                                    <p:tmAbs val="75"/>
                                  </p:iterate>
                                  <p:childTnLst>
                                    <p:set>
                                      <p:cBhvr>
                                        <p:cTn id="40" dur="1" fill="hold">
                                          <p:stCondLst>
                                            <p:cond delay="74"/>
                                          </p:stCondLst>
                                        </p:cTn>
                                        <p:tgtEl>
                                          <p:spTgt spid="20">
                                            <p:txEl>
                                              <p:pRg st="0" end="0"/>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3" presetClass="exit" presetSubtype="10" fill="hold" grpId="1" nodeType="clickEffect" nodePh="1">
                                  <p:stCondLst>
                                    <p:cond delay="0"/>
                                  </p:stCondLst>
                                  <p:endCondLst>
                                    <p:cond evt="begin" delay="0">
                                      <p:tn val="43"/>
                                    </p:cond>
                                  </p:endCondLst>
                                  <p:iterate type="lt">
                                    <p:tmPct val="0"/>
                                  </p:iterate>
                                  <p:childTnLst>
                                    <p:animEffect transition="out" filter="blinds(horizontal)">
                                      <p:cBhvr>
                                        <p:cTn id="44" dur="500"/>
                                        <p:tgtEl>
                                          <p:spTgt spid="20">
                                            <p:txEl>
                                              <p:pRg st="0" end="0"/>
                                            </p:txEl>
                                          </p:spTgt>
                                        </p:tgtEl>
                                      </p:cBhvr>
                                    </p:animEffect>
                                    <p:set>
                                      <p:cBhvr>
                                        <p:cTn id="45" dur="1" fill="hold">
                                          <p:stCondLst>
                                            <p:cond delay="499"/>
                                          </p:stCondLst>
                                        </p:cTn>
                                        <p:tgtEl>
                                          <p:spTgt spid="20">
                                            <p:txEl>
                                              <p:pRg st="0" end="0"/>
                                            </p:txEl>
                                          </p:spTgt>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grpId="0" nodeType="clickEffect" nodePh="1">
                                  <p:stCondLst>
                                    <p:cond delay="0"/>
                                  </p:stCondLst>
                                  <p:endCondLst>
                                    <p:cond evt="begin" delay="0">
                                      <p:tn val="48"/>
                                    </p:cond>
                                  </p:endCondLst>
                                  <p:childTnLst>
                                    <p:set>
                                      <p:cBhvr>
                                        <p:cTn id="49" dur="1" fill="hold">
                                          <p:stCondLst>
                                            <p:cond delay="0"/>
                                          </p:stCondLst>
                                        </p:cTn>
                                        <p:tgtEl>
                                          <p:spTgt spid="18"/>
                                        </p:tgtEl>
                                        <p:attrNameLst>
                                          <p:attrName>style.visibility</p:attrName>
                                        </p:attrNameLst>
                                      </p:cBhvr>
                                      <p:to>
                                        <p:strVal val="visible"/>
                                      </p:to>
                                    </p:set>
                                    <p:animEffect transition="in" filter="blinds(horizontal)">
                                      <p:cBhvr>
                                        <p:cTn id="50" dur="500"/>
                                        <p:tgtEl>
                                          <p:spTgt spid="18"/>
                                        </p:tgtEl>
                                      </p:cBhvr>
                                    </p:animEffect>
                                  </p:childTnLst>
                                </p:cTn>
                              </p:par>
                            </p:childTnLst>
                          </p:cTn>
                        </p:par>
                      </p:childTnLst>
                    </p:cTn>
                  </p:par>
                  <p:par>
                    <p:cTn id="51" fill="hold">
                      <p:stCondLst>
                        <p:cond delay="indefinite"/>
                      </p:stCondLst>
                      <p:childTnLst>
                        <p:par>
                          <p:cTn id="52" fill="hold">
                            <p:stCondLst>
                              <p:cond delay="0"/>
                            </p:stCondLst>
                            <p:childTnLst>
                              <p:par>
                                <p:cTn id="53" presetID="3" presetClass="exit" presetSubtype="10" fill="hold" grpId="1" nodeType="clickEffect" nodePh="1">
                                  <p:stCondLst>
                                    <p:cond delay="0"/>
                                  </p:stCondLst>
                                  <p:endCondLst>
                                    <p:cond evt="begin" delay="0">
                                      <p:tn val="53"/>
                                    </p:cond>
                                  </p:endCondLst>
                                  <p:childTnLst>
                                    <p:animEffect transition="out" filter="blinds(horizontal)">
                                      <p:cBhvr>
                                        <p:cTn id="54" dur="500"/>
                                        <p:tgtEl>
                                          <p:spTgt spid="18"/>
                                        </p:tgtEl>
                                      </p:cBhvr>
                                    </p:animEffect>
                                    <p:set>
                                      <p:cBhvr>
                                        <p:cTn id="55" dur="1" fill="hold">
                                          <p:stCondLst>
                                            <p:cond delay="499"/>
                                          </p:stCondLst>
                                        </p:cTn>
                                        <p:tgtEl>
                                          <p:spTgt spid="18"/>
                                        </p:tgtEl>
                                        <p:attrNameLst>
                                          <p:attrName>style.visibility</p:attrName>
                                        </p:attrNameLst>
                                      </p:cBhvr>
                                      <p:to>
                                        <p:strVal val="hidden"/>
                                      </p:to>
                                    </p:se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grpId="0" nodeType="clickEffect">
                                  <p:stCondLst>
                                    <p:cond delay="0"/>
                                  </p:stCondLst>
                                  <p:iterate type="lt">
                                    <p:tmAbs val="75"/>
                                  </p:iterate>
                                  <p:childTnLst>
                                    <p:set>
                                      <p:cBhvr>
                                        <p:cTn id="59" dur="1" fill="hold">
                                          <p:stCondLst>
                                            <p:cond delay="74"/>
                                          </p:stCondLst>
                                        </p:cTn>
                                        <p:tgtEl>
                                          <p:spTgt spid="17">
                                            <p:txEl>
                                              <p:pRg st="0" end="0"/>
                                            </p:txEl>
                                          </p:spTgt>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3" presetClass="exit" presetSubtype="10" fill="hold" grpId="1" nodeType="clickEffect">
                                  <p:stCondLst>
                                    <p:cond delay="0"/>
                                  </p:stCondLst>
                                  <p:iterate type="lt">
                                    <p:tmPct val="0"/>
                                  </p:iterate>
                                  <p:childTnLst>
                                    <p:animEffect transition="out" filter="blinds(horizontal)">
                                      <p:cBhvr>
                                        <p:cTn id="63" dur="500"/>
                                        <p:tgtEl>
                                          <p:spTgt spid="17">
                                            <p:txEl>
                                              <p:pRg st="0" end="0"/>
                                            </p:txEl>
                                          </p:spTgt>
                                        </p:tgtEl>
                                      </p:cBhvr>
                                    </p:animEffect>
                                    <p:set>
                                      <p:cBhvr>
                                        <p:cTn id="64" dur="1" fill="hold">
                                          <p:stCondLst>
                                            <p:cond delay="499"/>
                                          </p:stCondLst>
                                        </p:cTn>
                                        <p:tgtEl>
                                          <p:spTgt spid="17">
                                            <p:txEl>
                                              <p:pRg st="0" end="0"/>
                                            </p:txEl>
                                          </p:spTgt>
                                        </p:tgtEl>
                                        <p:attrNameLst>
                                          <p:attrName>style.visibility</p:attrName>
                                        </p:attrNameLst>
                                      </p:cBhvr>
                                      <p:to>
                                        <p:strVal val="hidden"/>
                                      </p:to>
                                    </p:set>
                                  </p:childTnLst>
                                </p:cTn>
                              </p:par>
                            </p:childTnLst>
                          </p:cTn>
                        </p:par>
                      </p:childTnLst>
                    </p:cTn>
                  </p:par>
                  <p:par>
                    <p:cTn id="65" fill="hold">
                      <p:stCondLst>
                        <p:cond delay="indefinite"/>
                      </p:stCondLst>
                      <p:childTnLst>
                        <p:par>
                          <p:cTn id="66" fill="hold">
                            <p:stCondLst>
                              <p:cond delay="0"/>
                            </p:stCondLst>
                            <p:childTnLst>
                              <p:par>
                                <p:cTn id="67" presetID="3" presetClass="entr" presetSubtype="10" fill="hold" grpId="0" nodeType="clickEffect">
                                  <p:stCondLst>
                                    <p:cond delay="0"/>
                                  </p:stCondLst>
                                  <p:childTnLst>
                                    <p:set>
                                      <p:cBhvr>
                                        <p:cTn id="68" dur="1" fill="hold">
                                          <p:stCondLst>
                                            <p:cond delay="0"/>
                                          </p:stCondLst>
                                        </p:cTn>
                                        <p:tgtEl>
                                          <p:spTgt spid="28"/>
                                        </p:tgtEl>
                                        <p:attrNameLst>
                                          <p:attrName>style.visibility</p:attrName>
                                        </p:attrNameLst>
                                      </p:cBhvr>
                                      <p:to>
                                        <p:strVal val="visible"/>
                                      </p:to>
                                    </p:set>
                                    <p:animEffect transition="in" filter="blinds(horizontal)">
                                      <p:cBhvr>
                                        <p:cTn id="69" dur="500"/>
                                        <p:tgtEl>
                                          <p:spTgt spid="28"/>
                                        </p:tgtEl>
                                      </p:cBhvr>
                                    </p:animEffect>
                                  </p:childTnLst>
                                </p:cTn>
                              </p:par>
                            </p:childTnLst>
                          </p:cTn>
                        </p:par>
                      </p:childTnLst>
                    </p:cTn>
                  </p:par>
                  <p:par>
                    <p:cTn id="70" fill="hold">
                      <p:stCondLst>
                        <p:cond delay="indefinite"/>
                      </p:stCondLst>
                      <p:childTnLst>
                        <p:par>
                          <p:cTn id="71" fill="hold">
                            <p:stCondLst>
                              <p:cond delay="0"/>
                            </p:stCondLst>
                            <p:childTnLst>
                              <p:par>
                                <p:cTn id="72" presetID="3" presetClass="exit" presetSubtype="10" fill="hold" grpId="1" nodeType="clickEffect">
                                  <p:stCondLst>
                                    <p:cond delay="0"/>
                                  </p:stCondLst>
                                  <p:childTnLst>
                                    <p:animEffect transition="out" filter="blinds(horizontal)">
                                      <p:cBhvr>
                                        <p:cTn id="73" dur="500"/>
                                        <p:tgtEl>
                                          <p:spTgt spid="28"/>
                                        </p:tgtEl>
                                      </p:cBhvr>
                                    </p:animEffect>
                                    <p:set>
                                      <p:cBhvr>
                                        <p:cTn id="74" dur="1" fill="hold">
                                          <p:stCondLst>
                                            <p:cond delay="499"/>
                                          </p:stCondLst>
                                        </p:cTn>
                                        <p:tgtEl>
                                          <p:spTgt spid="28"/>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3" presetClass="entr" presetSubtype="10" fill="hold" grpId="0" nodeType="click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blinds(horizontal)">
                                      <p:cBhvr>
                                        <p:cTn id="79" dur="500"/>
                                        <p:tgtEl>
                                          <p:spTgt spid="29"/>
                                        </p:tgtEl>
                                      </p:cBhvr>
                                    </p:animEffect>
                                  </p:childTnLst>
                                </p:cTn>
                              </p:par>
                            </p:childTnLst>
                          </p:cTn>
                        </p:par>
                      </p:childTnLst>
                    </p:cTn>
                  </p:par>
                  <p:par>
                    <p:cTn id="80" fill="hold">
                      <p:stCondLst>
                        <p:cond delay="indefinite"/>
                      </p:stCondLst>
                      <p:childTnLst>
                        <p:par>
                          <p:cTn id="81" fill="hold">
                            <p:stCondLst>
                              <p:cond delay="0"/>
                            </p:stCondLst>
                            <p:childTnLst>
                              <p:par>
                                <p:cTn id="82" presetID="3" presetClass="exit" presetSubtype="10" fill="hold" grpId="1" nodeType="clickEffect">
                                  <p:stCondLst>
                                    <p:cond delay="0"/>
                                  </p:stCondLst>
                                  <p:childTnLst>
                                    <p:animEffect transition="out" filter="blinds(horizontal)">
                                      <p:cBhvr>
                                        <p:cTn id="83" dur="500"/>
                                        <p:tgtEl>
                                          <p:spTgt spid="29"/>
                                        </p:tgtEl>
                                      </p:cBhvr>
                                    </p:animEffect>
                                    <p:set>
                                      <p:cBhvr>
                                        <p:cTn id="84" dur="1" fill="hold">
                                          <p:stCondLst>
                                            <p:cond delay="499"/>
                                          </p:stCondLst>
                                        </p:cTn>
                                        <p:tgtEl>
                                          <p:spTgt spid="29"/>
                                        </p:tgtEl>
                                        <p:attrNameLst>
                                          <p:attrName>style.visibility</p:attrName>
                                        </p:attrNameLst>
                                      </p:cBhvr>
                                      <p:to>
                                        <p:strVal val="hidden"/>
                                      </p:to>
                                    </p:set>
                                  </p:childTnLst>
                                </p:cTn>
                              </p:par>
                            </p:childTnLst>
                          </p:cTn>
                        </p:par>
                      </p:childTnLst>
                    </p:cTn>
                  </p:par>
                  <p:par>
                    <p:cTn id="85" fill="hold">
                      <p:stCondLst>
                        <p:cond delay="indefinite"/>
                      </p:stCondLst>
                      <p:childTnLst>
                        <p:par>
                          <p:cTn id="86" fill="hold">
                            <p:stCondLst>
                              <p:cond delay="0"/>
                            </p:stCondLst>
                            <p:childTnLst>
                              <p:par>
                                <p:cTn id="87" presetID="3" presetClass="entr" presetSubtype="10" fill="hold" grpId="0" nodeType="clickEffect">
                                  <p:stCondLst>
                                    <p:cond delay="0"/>
                                  </p:stCondLst>
                                  <p:childTnLst>
                                    <p:set>
                                      <p:cBhvr>
                                        <p:cTn id="88" dur="1" fill="hold">
                                          <p:stCondLst>
                                            <p:cond delay="0"/>
                                          </p:stCondLst>
                                        </p:cTn>
                                        <p:tgtEl>
                                          <p:spTgt spid="30"/>
                                        </p:tgtEl>
                                        <p:attrNameLst>
                                          <p:attrName>style.visibility</p:attrName>
                                        </p:attrNameLst>
                                      </p:cBhvr>
                                      <p:to>
                                        <p:strVal val="visible"/>
                                      </p:to>
                                    </p:set>
                                    <p:animEffect transition="in" filter="blinds(horizontal)">
                                      <p:cBhvr>
                                        <p:cTn id="89" dur="500"/>
                                        <p:tgtEl>
                                          <p:spTgt spid="30"/>
                                        </p:tgtEl>
                                      </p:cBhvr>
                                    </p:animEffect>
                                  </p:childTnLst>
                                </p:cTn>
                              </p:par>
                            </p:childTnLst>
                          </p:cTn>
                        </p:par>
                      </p:childTnLst>
                    </p:cTn>
                  </p:par>
                  <p:par>
                    <p:cTn id="90" fill="hold">
                      <p:stCondLst>
                        <p:cond delay="indefinite"/>
                      </p:stCondLst>
                      <p:childTnLst>
                        <p:par>
                          <p:cTn id="91" fill="hold">
                            <p:stCondLst>
                              <p:cond delay="0"/>
                            </p:stCondLst>
                            <p:childTnLst>
                              <p:par>
                                <p:cTn id="92" presetID="3" presetClass="exit" presetSubtype="10" fill="hold" grpId="1" nodeType="clickEffect">
                                  <p:stCondLst>
                                    <p:cond delay="0"/>
                                  </p:stCondLst>
                                  <p:childTnLst>
                                    <p:animEffect transition="out" filter="blinds(horizontal)">
                                      <p:cBhvr>
                                        <p:cTn id="93" dur="500"/>
                                        <p:tgtEl>
                                          <p:spTgt spid="30"/>
                                        </p:tgtEl>
                                      </p:cBhvr>
                                    </p:animEffect>
                                    <p:set>
                                      <p:cBhvr>
                                        <p:cTn id="94" dur="1" fill="hold">
                                          <p:stCondLst>
                                            <p:cond delay="499"/>
                                          </p:stCondLst>
                                        </p:cTn>
                                        <p:tgtEl>
                                          <p:spTgt spid="3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7" grpId="0" build="p" autoUpdateAnimBg="0"/>
      <p:bldP spid="17" grpId="1" build="allAtOnce"/>
      <p:bldP spid="18" grpId="0"/>
      <p:bldP spid="18" grpId="1"/>
      <p:bldP spid="20" grpId="0" build="p" autoUpdateAnimBg="0"/>
      <p:bldP spid="20" grpId="1" build="allAtOnce"/>
      <p:bldP spid="21" grpId="0" animBg="1" autoUpdateAnimBg="0"/>
      <p:bldP spid="22" grpId="0" animBg="1" autoUpdateAnimBg="0"/>
      <p:bldP spid="23" grpId="0" animBg="1"/>
      <p:bldP spid="24" grpId="0" animBg="1" autoUpdateAnimBg="0"/>
      <p:bldP spid="28" grpId="0"/>
      <p:bldP spid="28" grpId="1"/>
      <p:bldP spid="29" grpId="0"/>
      <p:bldP spid="29" grpId="1"/>
      <p:bldP spid="30" grpId="0"/>
      <p:bldP spid="30" grpId="1"/>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0242" name="Picture 5" descr="D:\namhoc2017-2018\giaoan\hình nền.png"/>
          <p:cNvPicPr>
            <a:picLocks noChangeAspect="1" noChangeArrowheads="1"/>
          </p:cNvPicPr>
          <p:nvPr/>
        </p:nvPicPr>
        <p:blipFill>
          <a:blip r:embed="rId3"/>
          <a:srcRect/>
          <a:stretch>
            <a:fillRect/>
          </a:stretch>
        </p:blipFill>
        <p:spPr bwMode="auto">
          <a:xfrm>
            <a:off x="0" y="-96838"/>
            <a:ext cx="9144000" cy="7031038"/>
          </a:xfrm>
          <a:prstGeom prst="rect">
            <a:avLst/>
          </a:prstGeom>
          <a:noFill/>
          <a:ln w="9525">
            <a:noFill/>
            <a:miter lim="800000"/>
            <a:headEnd/>
            <a:tailEnd/>
          </a:ln>
        </p:spPr>
      </p:pic>
      <p:sp>
        <p:nvSpPr>
          <p:cNvPr id="10243" name="Rectangle 2"/>
          <p:cNvSpPr>
            <a:spLocks noGrp="1" noChangeArrowheads="1"/>
          </p:cNvSpPr>
          <p:nvPr>
            <p:ph type="title"/>
          </p:nvPr>
        </p:nvSpPr>
        <p:spPr>
          <a:xfrm>
            <a:off x="1295400" y="152400"/>
            <a:ext cx="6400800" cy="609600"/>
          </a:xfrm>
        </p:spPr>
        <p:txBody>
          <a:bodyPr/>
          <a:lstStyle/>
          <a:p>
            <a:pPr eaLnBrk="1" hangingPunct="1"/>
            <a:r>
              <a:rPr lang="en-US" sz="2800" b="1" smtClean="0">
                <a:solidFill>
                  <a:srgbClr val="0000FF"/>
                </a:solidFill>
                <a:latin typeface="Times New Roman" pitchFamily="18" charset="0"/>
              </a:rPr>
              <a:t>Thứ năm ngày 23 tháng 11 năm 2017</a:t>
            </a:r>
          </a:p>
        </p:txBody>
      </p:sp>
      <p:sp>
        <p:nvSpPr>
          <p:cNvPr id="7" name="Rectangle 2"/>
          <p:cNvSpPr txBox="1">
            <a:spLocks noChangeArrowheads="1"/>
          </p:cNvSpPr>
          <p:nvPr/>
        </p:nvSpPr>
        <p:spPr bwMode="auto">
          <a:xfrm>
            <a:off x="76200" y="762000"/>
            <a:ext cx="4343400" cy="433388"/>
          </a:xfrm>
          <a:prstGeom prst="rect">
            <a:avLst/>
          </a:prstGeom>
          <a:noFill/>
          <a:ln w="9525">
            <a:noFill/>
            <a:miter lim="800000"/>
            <a:headEnd/>
            <a:tailEnd/>
          </a:ln>
        </p:spPr>
        <p:txBody>
          <a:bodyPr anchor="b"/>
          <a:lstStyle/>
          <a:p>
            <a:pPr algn="ctr" eaLnBrk="1" hangingPunct="1">
              <a:defRPr/>
            </a:pPr>
            <a:r>
              <a:rPr lang="en-US" sz="2800" b="1" i="1" kern="0" dirty="0" err="1">
                <a:solidFill>
                  <a:schemeClr val="tx2"/>
                </a:solidFill>
                <a:latin typeface="Times New Roman" pitchFamily="18" charset="0"/>
                <a:ea typeface="+mj-ea"/>
                <a:cs typeface="+mj-cs"/>
              </a:rPr>
              <a:t>Tóm</a:t>
            </a:r>
            <a:r>
              <a:rPr lang="en-US" sz="2800" b="1" i="1" kern="0" dirty="0">
                <a:solidFill>
                  <a:schemeClr val="tx2"/>
                </a:solidFill>
                <a:latin typeface="Times New Roman" pitchFamily="18" charset="0"/>
                <a:ea typeface="+mj-ea"/>
                <a:cs typeface="+mj-cs"/>
              </a:rPr>
              <a:t> </a:t>
            </a:r>
            <a:r>
              <a:rPr lang="en-US" sz="2800" b="1" i="1" kern="0" dirty="0" err="1">
                <a:solidFill>
                  <a:schemeClr val="tx2"/>
                </a:solidFill>
                <a:latin typeface="Times New Roman" pitchFamily="18" charset="0"/>
                <a:ea typeface="+mj-ea"/>
                <a:cs typeface="+mj-cs"/>
              </a:rPr>
              <a:t>lại</a:t>
            </a:r>
            <a:r>
              <a:rPr lang="en-US" sz="2800" b="1" i="1" kern="0" dirty="0">
                <a:solidFill>
                  <a:schemeClr val="tx2"/>
                </a:solidFill>
                <a:latin typeface="Times New Roman" pitchFamily="18" charset="0"/>
                <a:ea typeface="+mj-ea"/>
                <a:cs typeface="+mj-cs"/>
              </a:rPr>
              <a:t> :</a:t>
            </a:r>
          </a:p>
        </p:txBody>
      </p:sp>
      <p:sp>
        <p:nvSpPr>
          <p:cNvPr id="10245" name="AutoShape 4" descr="Kết quả hình ảnh cho hình ảnh mùa thu"/>
          <p:cNvSpPr>
            <a:spLocks noChangeAspect="1" noChangeArrowheads="1"/>
          </p:cNvSpPr>
          <p:nvPr/>
        </p:nvSpPr>
        <p:spPr bwMode="auto">
          <a:xfrm>
            <a:off x="149225" y="-144463"/>
            <a:ext cx="304800" cy="304801"/>
          </a:xfrm>
          <a:prstGeom prst="rect">
            <a:avLst/>
          </a:prstGeom>
          <a:noFill/>
          <a:ln w="9525">
            <a:noFill/>
            <a:miter lim="800000"/>
            <a:headEnd/>
            <a:tailEnd/>
          </a:ln>
        </p:spPr>
        <p:txBody>
          <a:bodyPr/>
          <a:lstStyle/>
          <a:p>
            <a:endParaRPr lang="en-US"/>
          </a:p>
        </p:txBody>
      </p:sp>
      <p:sp>
        <p:nvSpPr>
          <p:cNvPr id="10246" name="AutoShape 12" descr="Kết quả hình ảnh cho hoa đào và áo dài"/>
          <p:cNvSpPr>
            <a:spLocks noChangeAspect="1" noChangeArrowheads="1"/>
          </p:cNvSpPr>
          <p:nvPr/>
        </p:nvSpPr>
        <p:spPr bwMode="auto">
          <a:xfrm>
            <a:off x="149225" y="-144463"/>
            <a:ext cx="304800" cy="304801"/>
          </a:xfrm>
          <a:prstGeom prst="rect">
            <a:avLst/>
          </a:prstGeom>
          <a:noFill/>
          <a:ln w="9525">
            <a:noFill/>
            <a:miter lim="800000"/>
            <a:headEnd/>
            <a:tailEnd/>
          </a:ln>
        </p:spPr>
        <p:txBody>
          <a:bodyPr/>
          <a:lstStyle/>
          <a:p>
            <a:endParaRPr lang="en-US"/>
          </a:p>
        </p:txBody>
      </p:sp>
      <p:sp>
        <p:nvSpPr>
          <p:cNvPr id="10247" name="AutoShape 14" descr="Kết quả hình ảnh cho hoa đào và áo dài"/>
          <p:cNvSpPr>
            <a:spLocks noChangeAspect="1" noChangeArrowheads="1"/>
          </p:cNvSpPr>
          <p:nvPr/>
        </p:nvSpPr>
        <p:spPr bwMode="auto">
          <a:xfrm>
            <a:off x="149225" y="-144463"/>
            <a:ext cx="304800" cy="304801"/>
          </a:xfrm>
          <a:prstGeom prst="rect">
            <a:avLst/>
          </a:prstGeom>
          <a:noFill/>
          <a:ln w="9525">
            <a:noFill/>
            <a:miter lim="800000"/>
            <a:headEnd/>
            <a:tailEnd/>
          </a:ln>
        </p:spPr>
        <p:txBody>
          <a:bodyPr/>
          <a:lstStyle/>
          <a:p>
            <a:endParaRPr lang="en-US"/>
          </a:p>
        </p:txBody>
      </p:sp>
      <p:sp>
        <p:nvSpPr>
          <p:cNvPr id="11272" name="Rectangle 8"/>
          <p:cNvSpPr>
            <a:spLocks noChangeArrowheads="1"/>
          </p:cNvSpPr>
          <p:nvPr/>
        </p:nvSpPr>
        <p:spPr bwMode="auto">
          <a:xfrm>
            <a:off x="1295400" y="1295400"/>
            <a:ext cx="7010400" cy="3859213"/>
          </a:xfrm>
          <a:prstGeom prst="rect">
            <a:avLst/>
          </a:prstGeom>
          <a:noFill/>
          <a:ln w="9525">
            <a:noFill/>
            <a:miter lim="800000"/>
            <a:headEnd/>
            <a:tailEnd/>
          </a:ln>
        </p:spPr>
        <p:txBody>
          <a:bodyPr>
            <a:spAutoFit/>
          </a:bodyPr>
          <a:lstStyle/>
          <a:p>
            <a:pPr marL="342900" indent="-342900" eaLnBrk="1" hangingPunct="1">
              <a:spcBef>
                <a:spcPct val="20000"/>
              </a:spcBef>
              <a:buFont typeface="Arial" charset="0"/>
              <a:buChar char="•"/>
            </a:pPr>
            <a:r>
              <a:rPr lang="en-US" sz="2400">
                <a:solidFill>
                  <a:srgbClr val="002060"/>
                </a:solidFill>
                <a:latin typeface="Times New Roman" pitchFamily="18" charset="0"/>
                <a:cs typeface="Times New Roman" pitchFamily="18" charset="0"/>
              </a:rPr>
              <a:t>Có thể tự do lựa chọn nội dung để thể hiện chủ đề này như phong cảnh thiên nhiên hoặc các hoạt động của con người. </a:t>
            </a:r>
          </a:p>
          <a:p>
            <a:pPr marL="342900" indent="-342900" eaLnBrk="1" hangingPunct="1">
              <a:spcBef>
                <a:spcPct val="20000"/>
              </a:spcBef>
              <a:buFont typeface="Arial" charset="0"/>
              <a:buChar char="•"/>
            </a:pPr>
            <a:r>
              <a:rPr lang="en-US" sz="2400">
                <a:solidFill>
                  <a:srgbClr val="002060"/>
                </a:solidFill>
                <a:latin typeface="Times New Roman" pitchFamily="18" charset="0"/>
                <a:cs typeface="Times New Roman" pitchFamily="18" charset="0"/>
              </a:rPr>
              <a:t>Sử dụng màu sắc phù hợp sẽ làm nổi bậc nội dung chủ đề. Các màu đỏ, vàng, cam, nâu, tím,… là những màu nóng. Các màu lam, xanh lá cây, tím nhạt,…là những màu lạnh. Màu nóng thường đem lại cảm giác ấm nóng, rực rỡ, vui vẻ… Màu lạnh thường mang lại cảm giác mát mẻ, yên bình, êm đềm…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1272"/>
                                        </p:tgtEl>
                                        <p:attrNameLst>
                                          <p:attrName>style.visibility</p:attrName>
                                        </p:attrNameLst>
                                      </p:cBhvr>
                                      <p:to>
                                        <p:strVal val="visible"/>
                                      </p:to>
                                    </p:set>
                                    <p:animEffect transition="in" filter="diamond(in)">
                                      <p:cBhvr>
                                        <p:cTn id="12" dur="2000"/>
                                        <p:tgtEl>
                                          <p:spTgt spid="112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272" grpId="0"/>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1266" name="Picture 5" descr="D:\namhoc2017-2018\giaoan\hình nền.png"/>
          <p:cNvPicPr>
            <a:picLocks noChangeAspect="1" noChangeArrowheads="1"/>
          </p:cNvPicPr>
          <p:nvPr/>
        </p:nvPicPr>
        <p:blipFill>
          <a:blip r:embed="rId3"/>
          <a:srcRect/>
          <a:stretch>
            <a:fillRect/>
          </a:stretch>
        </p:blipFill>
        <p:spPr bwMode="auto">
          <a:xfrm>
            <a:off x="0" y="-173038"/>
            <a:ext cx="9144000" cy="7031038"/>
          </a:xfrm>
          <a:prstGeom prst="rect">
            <a:avLst/>
          </a:prstGeom>
          <a:noFill/>
          <a:ln w="9525">
            <a:noFill/>
            <a:miter lim="800000"/>
            <a:headEnd/>
            <a:tailEnd/>
          </a:ln>
        </p:spPr>
      </p:pic>
      <p:sp>
        <p:nvSpPr>
          <p:cNvPr id="11267" name="Rectangle 2"/>
          <p:cNvSpPr>
            <a:spLocks noGrp="1" noChangeArrowheads="1"/>
          </p:cNvSpPr>
          <p:nvPr>
            <p:ph type="title"/>
          </p:nvPr>
        </p:nvSpPr>
        <p:spPr>
          <a:xfrm>
            <a:off x="1295400" y="152400"/>
            <a:ext cx="6400800" cy="609600"/>
          </a:xfrm>
        </p:spPr>
        <p:txBody>
          <a:bodyPr/>
          <a:lstStyle/>
          <a:p>
            <a:pPr eaLnBrk="1" hangingPunct="1"/>
            <a:r>
              <a:rPr lang="en-US" sz="2800" b="1" smtClean="0">
                <a:solidFill>
                  <a:srgbClr val="0000FF"/>
                </a:solidFill>
                <a:latin typeface="Times New Roman" pitchFamily="18" charset="0"/>
              </a:rPr>
              <a:t>Thứ năm ngày 23 tháng 11 năm 2017</a:t>
            </a:r>
          </a:p>
        </p:txBody>
      </p:sp>
      <p:sp>
        <p:nvSpPr>
          <p:cNvPr id="11268" name="AutoShape 4" descr="Kết quả hình ảnh cho hình ảnh mùa thu"/>
          <p:cNvSpPr>
            <a:spLocks noChangeAspect="1" noChangeArrowheads="1"/>
          </p:cNvSpPr>
          <p:nvPr/>
        </p:nvSpPr>
        <p:spPr bwMode="auto">
          <a:xfrm>
            <a:off x="149225" y="-144463"/>
            <a:ext cx="304800" cy="304801"/>
          </a:xfrm>
          <a:prstGeom prst="rect">
            <a:avLst/>
          </a:prstGeom>
          <a:noFill/>
          <a:ln w="9525">
            <a:noFill/>
            <a:miter lim="800000"/>
            <a:headEnd/>
            <a:tailEnd/>
          </a:ln>
        </p:spPr>
        <p:txBody>
          <a:bodyPr/>
          <a:lstStyle/>
          <a:p>
            <a:endParaRPr lang="en-US"/>
          </a:p>
        </p:txBody>
      </p:sp>
      <p:sp>
        <p:nvSpPr>
          <p:cNvPr id="11269" name="AutoShape 12" descr="Kết quả hình ảnh cho hoa đào và áo dài"/>
          <p:cNvSpPr>
            <a:spLocks noChangeAspect="1" noChangeArrowheads="1"/>
          </p:cNvSpPr>
          <p:nvPr/>
        </p:nvSpPr>
        <p:spPr bwMode="auto">
          <a:xfrm>
            <a:off x="149225" y="-144463"/>
            <a:ext cx="304800" cy="304801"/>
          </a:xfrm>
          <a:prstGeom prst="rect">
            <a:avLst/>
          </a:prstGeom>
          <a:noFill/>
          <a:ln w="9525">
            <a:noFill/>
            <a:miter lim="800000"/>
            <a:headEnd/>
            <a:tailEnd/>
          </a:ln>
        </p:spPr>
        <p:txBody>
          <a:bodyPr/>
          <a:lstStyle/>
          <a:p>
            <a:endParaRPr lang="en-US"/>
          </a:p>
        </p:txBody>
      </p:sp>
      <p:sp>
        <p:nvSpPr>
          <p:cNvPr id="11270" name="AutoShape 14" descr="Kết quả hình ảnh cho hoa đào và áo dài"/>
          <p:cNvSpPr>
            <a:spLocks noChangeAspect="1" noChangeArrowheads="1"/>
          </p:cNvSpPr>
          <p:nvPr/>
        </p:nvSpPr>
        <p:spPr bwMode="auto">
          <a:xfrm>
            <a:off x="149225" y="-144463"/>
            <a:ext cx="304800" cy="304801"/>
          </a:xfrm>
          <a:prstGeom prst="rect">
            <a:avLst/>
          </a:prstGeom>
          <a:noFill/>
          <a:ln w="9525">
            <a:noFill/>
            <a:miter lim="800000"/>
            <a:headEnd/>
            <a:tailEnd/>
          </a:ln>
        </p:spPr>
        <p:txBody>
          <a:bodyPr/>
          <a:lstStyle/>
          <a:p>
            <a:endParaRPr lang="en-US"/>
          </a:p>
        </p:txBody>
      </p:sp>
      <p:sp>
        <p:nvSpPr>
          <p:cNvPr id="8" name="Rectangle 2"/>
          <p:cNvSpPr txBox="1">
            <a:spLocks noChangeArrowheads="1"/>
          </p:cNvSpPr>
          <p:nvPr/>
        </p:nvSpPr>
        <p:spPr bwMode="auto">
          <a:xfrm>
            <a:off x="76200" y="762000"/>
            <a:ext cx="4343400" cy="433388"/>
          </a:xfrm>
          <a:prstGeom prst="rect">
            <a:avLst/>
          </a:prstGeom>
          <a:noFill/>
          <a:ln w="9525">
            <a:noFill/>
            <a:miter lim="800000"/>
            <a:headEnd/>
            <a:tailEnd/>
          </a:ln>
        </p:spPr>
        <p:txBody>
          <a:bodyPr anchor="b"/>
          <a:lstStyle/>
          <a:p>
            <a:pPr algn="ctr" eaLnBrk="1" hangingPunct="1">
              <a:defRPr/>
            </a:pPr>
            <a:r>
              <a:rPr lang="en-US" sz="2800" b="1" i="1" kern="0" dirty="0">
                <a:solidFill>
                  <a:schemeClr val="tx2"/>
                </a:solidFill>
                <a:latin typeface="Times New Roman" pitchFamily="18" charset="0"/>
                <a:ea typeface="+mj-ea"/>
                <a:cs typeface="+mj-cs"/>
              </a:rPr>
              <a:t>II. </a:t>
            </a:r>
            <a:r>
              <a:rPr lang="en-US" sz="2800" b="1" i="1" kern="0" dirty="0" err="1">
                <a:solidFill>
                  <a:schemeClr val="tx2"/>
                </a:solidFill>
                <a:latin typeface="Times New Roman" pitchFamily="18" charset="0"/>
                <a:ea typeface="+mj-ea"/>
                <a:cs typeface="+mj-cs"/>
              </a:rPr>
              <a:t>Cách</a:t>
            </a:r>
            <a:r>
              <a:rPr lang="en-US" sz="2800" b="1" i="1" kern="0" dirty="0">
                <a:solidFill>
                  <a:schemeClr val="tx2"/>
                </a:solidFill>
                <a:latin typeface="Times New Roman" pitchFamily="18" charset="0"/>
                <a:ea typeface="+mj-ea"/>
                <a:cs typeface="+mj-cs"/>
              </a:rPr>
              <a:t> </a:t>
            </a:r>
            <a:r>
              <a:rPr lang="en-US" sz="2800" b="1" i="1" kern="0" dirty="0" err="1">
                <a:solidFill>
                  <a:schemeClr val="tx2"/>
                </a:solidFill>
                <a:latin typeface="Times New Roman" pitchFamily="18" charset="0"/>
                <a:ea typeface="+mj-ea"/>
                <a:cs typeface="+mj-cs"/>
              </a:rPr>
              <a:t>thực</a:t>
            </a:r>
            <a:r>
              <a:rPr lang="en-US" sz="2800" b="1" i="1" kern="0" dirty="0">
                <a:solidFill>
                  <a:schemeClr val="tx2"/>
                </a:solidFill>
                <a:latin typeface="Times New Roman" pitchFamily="18" charset="0"/>
                <a:ea typeface="+mj-ea"/>
                <a:cs typeface="+mj-cs"/>
              </a:rPr>
              <a:t> </a:t>
            </a:r>
            <a:r>
              <a:rPr lang="en-US" sz="2800" b="1" i="1" kern="0" dirty="0" err="1">
                <a:solidFill>
                  <a:schemeClr val="tx2"/>
                </a:solidFill>
                <a:latin typeface="Times New Roman" pitchFamily="18" charset="0"/>
                <a:ea typeface="+mj-ea"/>
                <a:cs typeface="+mj-cs"/>
              </a:rPr>
              <a:t>hiện</a:t>
            </a:r>
            <a:r>
              <a:rPr lang="en-US" sz="2800" b="1" i="1" kern="0" dirty="0">
                <a:solidFill>
                  <a:schemeClr val="tx2"/>
                </a:solidFill>
                <a:latin typeface="Times New Roman" pitchFamily="18" charset="0"/>
                <a:ea typeface="+mj-ea"/>
                <a:cs typeface="+mj-cs"/>
              </a:rPr>
              <a:t>:</a:t>
            </a:r>
          </a:p>
        </p:txBody>
      </p:sp>
      <p:sp>
        <p:nvSpPr>
          <p:cNvPr id="12296" name="Rectangle 8"/>
          <p:cNvSpPr>
            <a:spLocks noChangeArrowheads="1"/>
          </p:cNvSpPr>
          <p:nvPr/>
        </p:nvSpPr>
        <p:spPr bwMode="auto">
          <a:xfrm>
            <a:off x="1295400" y="1295400"/>
            <a:ext cx="7010400" cy="4733925"/>
          </a:xfrm>
          <a:prstGeom prst="rect">
            <a:avLst/>
          </a:prstGeom>
          <a:noFill/>
          <a:ln w="9525">
            <a:noFill/>
            <a:miter lim="800000"/>
            <a:headEnd/>
            <a:tailEnd/>
          </a:ln>
        </p:spPr>
        <p:txBody>
          <a:bodyPr>
            <a:spAutoFit/>
          </a:bodyPr>
          <a:lstStyle/>
          <a:p>
            <a:pPr marL="342900" indent="-342900" eaLnBrk="1" hangingPunct="1">
              <a:spcBef>
                <a:spcPct val="20000"/>
              </a:spcBef>
            </a:pPr>
            <a:r>
              <a:rPr lang="en-US" sz="2400">
                <a:solidFill>
                  <a:srgbClr val="002060"/>
                </a:solidFill>
                <a:latin typeface="Times New Roman" pitchFamily="18" charset="0"/>
                <a:cs typeface="Times New Roman" pitchFamily="18" charset="0"/>
              </a:rPr>
              <a:t>*  Học sinh thảo luận nhóm </a:t>
            </a:r>
          </a:p>
          <a:p>
            <a:pPr marL="342900" indent="-342900" eaLnBrk="1" hangingPunct="1">
              <a:spcBef>
                <a:spcPct val="20000"/>
              </a:spcBef>
            </a:pPr>
            <a:r>
              <a:rPr lang="en-US" sz="2400" i="1">
                <a:solidFill>
                  <a:srgbClr val="002060"/>
                </a:solidFill>
                <a:latin typeface="Times New Roman" pitchFamily="18" charset="0"/>
                <a:cs typeface="Times New Roman" pitchFamily="18" charset="0"/>
              </a:rPr>
              <a:t>-  Việc 1 :  Em và các bạn sẽ chọn phong cảnh, hoạt động  của con người vào thời điểm nào?</a:t>
            </a:r>
          </a:p>
          <a:p>
            <a:pPr marL="342900" indent="-342900" eaLnBrk="1" hangingPunct="1">
              <a:spcBef>
                <a:spcPct val="20000"/>
              </a:spcBef>
            </a:pPr>
            <a:endParaRPr lang="en-US" sz="2400" i="1">
              <a:solidFill>
                <a:srgbClr val="002060"/>
              </a:solidFill>
              <a:latin typeface="Times New Roman" pitchFamily="18" charset="0"/>
              <a:cs typeface="Times New Roman" pitchFamily="18" charset="0"/>
            </a:endParaRPr>
          </a:p>
          <a:p>
            <a:pPr marL="342900" indent="-342900" eaLnBrk="1" hangingPunct="1">
              <a:spcBef>
                <a:spcPct val="20000"/>
              </a:spcBef>
            </a:pPr>
            <a:r>
              <a:rPr lang="en-US" sz="2400" i="1">
                <a:solidFill>
                  <a:srgbClr val="002060"/>
                </a:solidFill>
                <a:latin typeface="Times New Roman" pitchFamily="18" charset="0"/>
                <a:cs typeface="Times New Roman" pitchFamily="18" charset="0"/>
              </a:rPr>
              <a:t>-  Việc 2:  Em và các bạn sẽ thực hiện bức tranh của nhóm theo hình thức nào ?( vẽ, xé dán …)</a:t>
            </a:r>
          </a:p>
          <a:p>
            <a:pPr marL="342900" indent="-342900" eaLnBrk="1" hangingPunct="1">
              <a:spcBef>
                <a:spcPct val="20000"/>
              </a:spcBef>
            </a:pPr>
            <a:endParaRPr lang="en-US" sz="2400" i="1">
              <a:solidFill>
                <a:srgbClr val="002060"/>
              </a:solidFill>
              <a:latin typeface="Times New Roman" pitchFamily="18" charset="0"/>
              <a:cs typeface="Times New Roman" pitchFamily="18" charset="0"/>
            </a:endParaRPr>
          </a:p>
          <a:p>
            <a:pPr marL="342900" indent="-342900" eaLnBrk="1" hangingPunct="1">
              <a:spcBef>
                <a:spcPct val="20000"/>
              </a:spcBef>
            </a:pPr>
            <a:r>
              <a:rPr lang="en-US" sz="2400" i="1">
                <a:solidFill>
                  <a:srgbClr val="002060"/>
                </a:solidFill>
                <a:latin typeface="Times New Roman" pitchFamily="18" charset="0"/>
                <a:cs typeface="Times New Roman" pitchFamily="18" charset="0"/>
              </a:rPr>
              <a:t>- Việc 3:  Hình ảnh nào là hình ảnh chính, phụ ?</a:t>
            </a:r>
          </a:p>
          <a:p>
            <a:pPr marL="342900" indent="-342900" eaLnBrk="1" hangingPunct="1">
              <a:spcBef>
                <a:spcPct val="20000"/>
              </a:spcBef>
            </a:pPr>
            <a:endParaRPr lang="en-US" sz="2400" i="1">
              <a:solidFill>
                <a:srgbClr val="002060"/>
              </a:solidFill>
              <a:latin typeface="Times New Roman" pitchFamily="18" charset="0"/>
              <a:cs typeface="Times New Roman" pitchFamily="18" charset="0"/>
            </a:endParaRPr>
          </a:p>
          <a:p>
            <a:pPr marL="342900" indent="-342900" eaLnBrk="1" hangingPunct="1">
              <a:spcBef>
                <a:spcPct val="20000"/>
              </a:spcBef>
            </a:pPr>
            <a:r>
              <a:rPr lang="en-US" sz="2400" i="1">
                <a:solidFill>
                  <a:srgbClr val="002060"/>
                </a:solidFill>
                <a:latin typeface="Times New Roman" pitchFamily="18" charset="0"/>
                <a:cs typeface="Times New Roman" pitchFamily="18" charset="0"/>
              </a:rPr>
              <a:t>-  Việc 4:  Em sử dụng màu sắc của  bức tranh ntn ?( màu nóng , màu lạnh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2296"/>
                                        </p:tgtEl>
                                        <p:attrNameLst>
                                          <p:attrName>style.visibility</p:attrName>
                                        </p:attrNameLst>
                                      </p:cBhvr>
                                      <p:to>
                                        <p:strVal val="visible"/>
                                      </p:to>
                                    </p:set>
                                    <p:animEffect transition="in" filter="diamond(in)">
                                      <p:cBhvr>
                                        <p:cTn id="12" dur="2000"/>
                                        <p:tgtEl>
                                          <p:spTgt spid="122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296" grpId="0"/>
    </p:bldLst>
  </p:timing>
</p:sld>
</file>

<file path=ppt/theme/theme1.xml><?xml version="1.0" encoding="utf-8"?>
<a:theme xmlns:a="http://schemas.openxmlformats.org/drawingml/2006/main" name="Crayons">
  <a:themeElements>
    <a:clrScheme name="Crayons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fontScheme name="Crayons">
      <a:majorFont>
        <a:latin typeface=".VnTime"/>
        <a:ea typeface=""/>
        <a:cs typeface=""/>
      </a:majorFont>
      <a:minorFont>
        <a:latin typeface=".VnTim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NI-Times" pitchFamily="2"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NI-Times" pitchFamily="2" charset="0"/>
          </a:defRPr>
        </a:defPPr>
      </a:lstStyle>
    </a:lnDef>
  </a:objectDefaults>
  <a:extraClrSchemeLst>
    <a:extraClrScheme>
      <a:clrScheme name="Crayons 1">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6B8"/>
        </a:accent5>
        <a:accent6>
          <a:srgbClr val="000000"/>
        </a:accent6>
        <a:hlink>
          <a:srgbClr val="00B200"/>
        </a:hlink>
        <a:folHlink>
          <a:srgbClr val="703DFF"/>
        </a:folHlink>
      </a:clrScheme>
      <a:clrMap bg1="lt1" tx1="dk1" bg2="lt2" tx2="dk2" accent1="accent1" accent2="accent2" accent3="accent3" accent4="accent4" accent5="accent5" accent6="accent6" hlink="hlink" folHlink="folHlink"/>
    </a:extraClrScheme>
    <a:extraClrScheme>
      <a:clrScheme name="Crayons 2">
        <a:dk1>
          <a:srgbClr val="000000"/>
        </a:dk1>
        <a:lt1>
          <a:srgbClr val="FFFFFF"/>
        </a:lt1>
        <a:dk2>
          <a:srgbClr val="000000"/>
        </a:dk2>
        <a:lt2>
          <a:srgbClr val="99CCFF"/>
        </a:lt2>
        <a:accent1>
          <a:srgbClr val="CCCCFF"/>
        </a:accent1>
        <a:accent2>
          <a:srgbClr val="000066"/>
        </a:accent2>
        <a:accent3>
          <a:srgbClr val="FFFFFF"/>
        </a:accent3>
        <a:accent4>
          <a:srgbClr val="000000"/>
        </a:accent4>
        <a:accent5>
          <a:srgbClr val="E2E2FF"/>
        </a:accent5>
        <a:accent6>
          <a:srgbClr val="00005C"/>
        </a:accent6>
        <a:hlink>
          <a:srgbClr val="00B200"/>
        </a:hlink>
        <a:folHlink>
          <a:srgbClr val="CCFF33"/>
        </a:folHlink>
      </a:clrScheme>
      <a:clrMap bg1="lt1" tx1="dk1" bg2="lt2" tx2="dk2" accent1="accent1" accent2="accent2" accent3="accent3" accent4="accent4" accent5="accent5" accent6="accent6" hlink="hlink" folHlink="folHlink"/>
    </a:extraClrScheme>
    <a:extraClrScheme>
      <a:clrScheme name="Crayons 3">
        <a:dk1>
          <a:srgbClr val="000000"/>
        </a:dk1>
        <a:lt1>
          <a:srgbClr val="FFFFFF"/>
        </a:lt1>
        <a:dk2>
          <a:srgbClr val="000000"/>
        </a:dk2>
        <a:lt2>
          <a:srgbClr val="3399FF"/>
        </a:lt2>
        <a:accent1>
          <a:srgbClr val="CCECFF"/>
        </a:accent1>
        <a:accent2>
          <a:srgbClr val="008080"/>
        </a:accent2>
        <a:accent3>
          <a:srgbClr val="FFFFFF"/>
        </a:accent3>
        <a:accent4>
          <a:srgbClr val="000000"/>
        </a:accent4>
        <a:accent5>
          <a:srgbClr val="E2F4FF"/>
        </a:accent5>
        <a:accent6>
          <a:srgbClr val="007373"/>
        </a:accent6>
        <a:hlink>
          <a:srgbClr val="009999"/>
        </a:hlink>
        <a:folHlink>
          <a:srgbClr val="3366CC"/>
        </a:folHlink>
      </a:clrScheme>
      <a:clrMap bg1="lt1" tx1="dk1" bg2="lt2" tx2="dk2" accent1="accent1" accent2="accent2" accent3="accent3" accent4="accent4" accent5="accent5" accent6="accent6" hlink="hlink" folHlink="folHlink"/>
    </a:extraClrScheme>
    <a:extraClrScheme>
      <a:clrScheme name="Crayons 4">
        <a:dk1>
          <a:srgbClr val="808000"/>
        </a:dk1>
        <a:lt1>
          <a:srgbClr val="FFFFFF"/>
        </a:lt1>
        <a:dk2>
          <a:srgbClr val="336600"/>
        </a:dk2>
        <a:lt2>
          <a:srgbClr val="FFFFFF"/>
        </a:lt2>
        <a:accent1>
          <a:srgbClr val="99CC00"/>
        </a:accent1>
        <a:accent2>
          <a:srgbClr val="003300"/>
        </a:accent2>
        <a:accent3>
          <a:srgbClr val="ADB8AA"/>
        </a:accent3>
        <a:accent4>
          <a:srgbClr val="DADADA"/>
        </a:accent4>
        <a:accent5>
          <a:srgbClr val="CAE2AA"/>
        </a:accent5>
        <a:accent6>
          <a:srgbClr val="002D00"/>
        </a:accent6>
        <a:hlink>
          <a:srgbClr val="CCCC00"/>
        </a:hlink>
        <a:folHlink>
          <a:srgbClr val="CCFF33"/>
        </a:folHlink>
      </a:clrScheme>
      <a:clrMap bg1="dk2" tx1="lt1" bg2="dk1" tx2="lt2" accent1="accent1" accent2="accent2" accent3="accent3" accent4="accent4" accent5="accent5" accent6="accent6" hlink="hlink" folHlink="folHlink"/>
    </a:extraClrScheme>
    <a:extraClrScheme>
      <a:clrScheme name="Crayons 5">
        <a:dk1>
          <a:srgbClr val="808080"/>
        </a:dk1>
        <a:lt1>
          <a:srgbClr val="FFFFFF"/>
        </a:lt1>
        <a:dk2>
          <a:srgbClr val="003366"/>
        </a:dk2>
        <a:lt2>
          <a:srgbClr val="CCECFF"/>
        </a:lt2>
        <a:accent1>
          <a:srgbClr val="33CCCC"/>
        </a:accent1>
        <a:accent2>
          <a:srgbClr val="006699"/>
        </a:accent2>
        <a:accent3>
          <a:srgbClr val="AAADB8"/>
        </a:accent3>
        <a:accent4>
          <a:srgbClr val="DADADA"/>
        </a:accent4>
        <a:accent5>
          <a:srgbClr val="ADE2E2"/>
        </a:accent5>
        <a:accent6>
          <a:srgbClr val="005C8A"/>
        </a:accent6>
        <a:hlink>
          <a:srgbClr val="00FFFF"/>
        </a:hlink>
        <a:folHlink>
          <a:srgbClr val="0000FF"/>
        </a:folHlink>
      </a:clrScheme>
      <a:clrMap bg1="dk2" tx1="lt1" bg2="dk1" tx2="lt2" accent1="accent1" accent2="accent2" accent3="accent3" accent4="accent4" accent5="accent5" accent6="accent6" hlink="hlink" folHlink="folHlink"/>
    </a:extraClrScheme>
    <a:extraClrScheme>
      <a:clrScheme name="Crayons 6">
        <a:dk1>
          <a:srgbClr val="6666FF"/>
        </a:dk1>
        <a:lt1>
          <a:srgbClr val="FFFFFF"/>
        </a:lt1>
        <a:dk2>
          <a:srgbClr val="000066"/>
        </a:dk2>
        <a:lt2>
          <a:srgbClr val="FFFFFF"/>
        </a:lt2>
        <a:accent1>
          <a:srgbClr val="33CCFF"/>
        </a:accent1>
        <a:accent2>
          <a:srgbClr val="0000FF"/>
        </a:accent2>
        <a:accent3>
          <a:srgbClr val="AAAAB8"/>
        </a:accent3>
        <a:accent4>
          <a:srgbClr val="DADADA"/>
        </a:accent4>
        <a:accent5>
          <a:srgbClr val="ADE2FF"/>
        </a:accent5>
        <a:accent6>
          <a:srgbClr val="0000E7"/>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Crayons 7">
        <a:dk1>
          <a:srgbClr val="000000"/>
        </a:dk1>
        <a:lt1>
          <a:srgbClr val="FFFFFF"/>
        </a:lt1>
        <a:dk2>
          <a:srgbClr val="800080"/>
        </a:dk2>
        <a:lt2>
          <a:srgbClr val="FFFFFF"/>
        </a:lt2>
        <a:accent1>
          <a:srgbClr val="CC66FF"/>
        </a:accent1>
        <a:accent2>
          <a:srgbClr val="990099"/>
        </a:accent2>
        <a:accent3>
          <a:srgbClr val="C0AAC0"/>
        </a:accent3>
        <a:accent4>
          <a:srgbClr val="DADADA"/>
        </a:accent4>
        <a:accent5>
          <a:srgbClr val="E2B8FF"/>
        </a:accent5>
        <a:accent6>
          <a:srgbClr val="8A008A"/>
        </a:accent6>
        <a:hlink>
          <a:srgbClr val="FF9900"/>
        </a:hlink>
        <a:folHlink>
          <a:srgbClr val="FF3300"/>
        </a:folHlink>
      </a:clrScheme>
      <a:clrMap bg1="dk2" tx1="lt1" bg2="dk1" tx2="lt2" accent1="accent1" accent2="accent2" accent3="accent3" accent4="accent4" accent5="accent5" accent6="accent6" hlink="hlink" folHlink="folHlink"/>
    </a:extraClrScheme>
    <a:extraClrScheme>
      <a:clrScheme name="Crayons 8">
        <a:dk1>
          <a:srgbClr val="FF3300"/>
        </a:dk1>
        <a:lt1>
          <a:srgbClr val="FFFFFF"/>
        </a:lt1>
        <a:dk2>
          <a:srgbClr val="800000"/>
        </a:dk2>
        <a:lt2>
          <a:srgbClr val="FFFFCC"/>
        </a:lt2>
        <a:accent1>
          <a:srgbClr val="FF7C80"/>
        </a:accent1>
        <a:accent2>
          <a:srgbClr val="990000"/>
        </a:accent2>
        <a:accent3>
          <a:srgbClr val="C0AAAA"/>
        </a:accent3>
        <a:accent4>
          <a:srgbClr val="DADADA"/>
        </a:accent4>
        <a:accent5>
          <a:srgbClr val="FFBFC0"/>
        </a:accent5>
        <a:accent6>
          <a:srgbClr val="8A0000"/>
        </a:accent6>
        <a:hlink>
          <a:srgbClr val="FF66CC"/>
        </a:hlink>
        <a:folHlink>
          <a:srgbClr val="FFCC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Crayons</Template>
  <TotalTime>1066</TotalTime>
  <Words>845</Words>
  <Application>Microsoft Office PowerPoint</Application>
  <PresentationFormat>On-screen Show (4:3)</PresentationFormat>
  <Paragraphs>100</Paragraphs>
  <Slides>13</Slides>
  <Notes>13</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Crayons</vt:lpstr>
      <vt:lpstr>Slide 1</vt:lpstr>
      <vt:lpstr>Slide 2</vt:lpstr>
      <vt:lpstr>Thứ ba ngày 31 tháng 11 năm 2017</vt:lpstr>
      <vt:lpstr>Thứ năm ngày 23 tháng 11 năm 2017</vt:lpstr>
      <vt:lpstr>Thứ năm ngày 23 tháng 11 năm 2017</vt:lpstr>
      <vt:lpstr>Thứ b ngày 26 tháng 11 năm 2017</vt:lpstr>
      <vt:lpstr>Thứ bảy ngày 25 tháng 11 năm 2017</vt:lpstr>
      <vt:lpstr>Thứ năm ngày 23 tháng 11 năm 2017</vt:lpstr>
      <vt:lpstr>Thứ năm ngày 23 tháng 11 năm 2017</vt:lpstr>
      <vt:lpstr>Thứ năm ngày 23 tháng 11 năm 2017</vt:lpstr>
      <vt:lpstr>Thứ năm ngày 23 tháng 11 năm 2017</vt:lpstr>
      <vt:lpstr>Thứ năm ngày 23 tháng 11 năm 2017</vt:lpstr>
      <vt:lpstr>Thứ năm ngày 23 tháng 11 năm 2017</vt:lpstr>
    </vt:vector>
  </TitlesOfParts>
  <Company>SANSUI</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dc:title>
  <dc:creator>NGUYEN HUNG NGOC</dc:creator>
  <cp:lastModifiedBy>ThienPhuc</cp:lastModifiedBy>
  <cp:revision>148</cp:revision>
  <dcterms:created xsi:type="dcterms:W3CDTF">2007-10-24T06:44:24Z</dcterms:created>
  <dcterms:modified xsi:type="dcterms:W3CDTF">2017-11-24T12:29:14Z</dcterms:modified>
</cp:coreProperties>
</file>