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60" r:id="rId6"/>
    <p:sldId id="262" r:id="rId7"/>
    <p:sldId id="264" r:id="rId8"/>
    <p:sldId id="261" r:id="rId9"/>
    <p:sldId id="265" r:id="rId10"/>
    <p:sldId id="263" r:id="rId11"/>
    <p:sldId id="266" r:id="rId12"/>
    <p:sldId id="267" r:id="rId13"/>
    <p:sldId id="271" r:id="rId14"/>
    <p:sldId id="274" r:id="rId15"/>
    <p:sldId id="275" r:id="rId16"/>
    <p:sldId id="272" r:id="rId17"/>
    <p:sldId id="269" r:id="rId18"/>
    <p:sldId id="276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2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0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7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68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0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4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4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4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17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6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42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64139-CEA0-474A-913B-19B9086C439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6C15-A649-49DE-AF5E-74C7AEEF2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5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G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7498"/>
            <a:ext cx="11887199" cy="64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ạc H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583" y="5999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4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Những Bản Nhạc Không Lời Vui Nhộn Dành Cho Bé Yêu (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147" y="5999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79719"/>
            <a:ext cx="10905066" cy="389856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9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nhạc thả lỏ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52" y="5946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hội giảng 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87548"/>
          </a:xfrm>
        </p:spPr>
      </p:pic>
    </p:spTree>
    <p:extLst>
      <p:ext uri="{BB962C8B-B14F-4D97-AF65-F5344CB8AC3E}">
        <p14:creationId xmlns:p14="http://schemas.microsoft.com/office/powerpoint/2010/main" val="17959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G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520070"/>
          </a:xfrm>
        </p:spPr>
      </p:pic>
    </p:spTree>
    <p:extLst>
      <p:ext uri="{BB962C8B-B14F-4D97-AF65-F5344CB8AC3E}">
        <p14:creationId xmlns:p14="http://schemas.microsoft.com/office/powerpoint/2010/main" val="193253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G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93565"/>
          </a:xfrm>
        </p:spPr>
      </p:pic>
    </p:spTree>
    <p:extLst>
      <p:ext uri="{BB962C8B-B14F-4D97-AF65-F5344CB8AC3E}">
        <p14:creationId xmlns:p14="http://schemas.microsoft.com/office/powerpoint/2010/main" val="5457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G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93565"/>
          </a:xfrm>
        </p:spPr>
      </p:pic>
      <p:pic>
        <p:nvPicPr>
          <p:cNvPr id="3" name="nvt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5536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19"/>
          <a:stretch/>
        </p:blipFill>
        <p:spPr>
          <a:xfrm>
            <a:off x="-1504" y="-16489"/>
            <a:ext cx="12191980" cy="6856718"/>
          </a:xfrm>
          <a:prstGeom prst="rect">
            <a:avLst/>
          </a:prstGeom>
        </p:spPr>
      </p:pic>
      <p:pic>
        <p:nvPicPr>
          <p:cNvPr id="5" name="dtac vươn th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1" t="7619" r="444" b="11618"/>
          <a:stretch/>
        </p:blipFill>
        <p:spPr>
          <a:xfrm>
            <a:off x="3442292" y="-15207"/>
            <a:ext cx="5307417" cy="68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1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05507"/>
            <a:ext cx="11704320" cy="664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3" name="đtác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8571" r="6693" b="8762"/>
          <a:stretch/>
        </p:blipFill>
        <p:spPr>
          <a:xfrm>
            <a:off x="3556363" y="-17008"/>
            <a:ext cx="5079274" cy="68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1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0</Words>
  <Application>Microsoft Office PowerPoint</Application>
  <PresentationFormat>Widescreen</PresentationFormat>
  <Paragraphs>0</Paragraphs>
  <Slides>19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 ANH</cp:lastModifiedBy>
  <cp:revision>22</cp:revision>
  <dcterms:created xsi:type="dcterms:W3CDTF">2022-10-20T08:22:05Z</dcterms:created>
  <dcterms:modified xsi:type="dcterms:W3CDTF">2022-11-02T14:11:59Z</dcterms:modified>
</cp:coreProperties>
</file>