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66" r:id="rId5"/>
    <p:sldId id="267" r:id="rId6"/>
    <p:sldId id="257" r:id="rId7"/>
    <p:sldId id="258" r:id="rId8"/>
    <p:sldId id="256" r:id="rId9"/>
    <p:sldId id="259" r:id="rId10"/>
    <p:sldId id="260" r:id="rId11"/>
    <p:sldId id="261" r:id="rId12"/>
    <p:sldId id="262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00"/>
    <a:srgbClr val="990000"/>
    <a:srgbClr val="00CC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94660"/>
  </p:normalViewPr>
  <p:slideViewPr>
    <p:cSldViewPr>
      <p:cViewPr varScale="1">
        <p:scale>
          <a:sx n="89" d="100"/>
          <a:sy n="89" d="100"/>
        </p:scale>
        <p:origin x="276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o Nguyen Thi (FE FSC DN)" userId="1cd92e40-837d-4df9-9e19-8c437a4da6a1" providerId="ADAL" clId="{BC184059-0911-4995-908F-6B609751BB3B}"/>
    <pc:docChg chg="delSld modSld">
      <pc:chgData name="Thao Nguyen Thi (FE FSC DN)" userId="1cd92e40-837d-4df9-9e19-8c437a4da6a1" providerId="ADAL" clId="{BC184059-0911-4995-908F-6B609751BB3B}" dt="2020-03-30T02:52:47.282" v="981" actId="20577"/>
      <pc:docMkLst>
        <pc:docMk/>
      </pc:docMkLst>
      <pc:sldChg chg="modSp mod">
        <pc:chgData name="Thao Nguyen Thi (FE FSC DN)" userId="1cd92e40-837d-4df9-9e19-8c437a4da6a1" providerId="ADAL" clId="{BC184059-0911-4995-908F-6B609751BB3B}" dt="2020-03-30T02:32:47.008" v="144" actId="1076"/>
        <pc:sldMkLst>
          <pc:docMk/>
          <pc:sldMk cId="3636648619" sldId="259"/>
        </pc:sldMkLst>
        <pc:spChg chg="mod">
          <ac:chgData name="Thao Nguyen Thi (FE FSC DN)" userId="1cd92e40-837d-4df9-9e19-8c437a4da6a1" providerId="ADAL" clId="{BC184059-0911-4995-908F-6B609751BB3B}" dt="2020-03-30T02:32:04.181" v="133" actId="14100"/>
          <ac:spMkLst>
            <pc:docMk/>
            <pc:sldMk cId="3636648619" sldId="259"/>
            <ac:spMk id="21" creationId="{00000000-0000-0000-0000-000000000000}"/>
          </ac:spMkLst>
        </pc:spChg>
        <pc:spChg chg="mod">
          <ac:chgData name="Thao Nguyen Thi (FE FSC DN)" userId="1cd92e40-837d-4df9-9e19-8c437a4da6a1" providerId="ADAL" clId="{BC184059-0911-4995-908F-6B609751BB3B}" dt="2020-03-30T02:32:47.008" v="144" actId="1076"/>
          <ac:spMkLst>
            <pc:docMk/>
            <pc:sldMk cId="3636648619" sldId="259"/>
            <ac:spMk id="27" creationId="{00000000-0000-0000-0000-000000000000}"/>
          </ac:spMkLst>
        </pc:spChg>
        <pc:picChg chg="mod">
          <ac:chgData name="Thao Nguyen Thi (FE FSC DN)" userId="1cd92e40-837d-4df9-9e19-8c437a4da6a1" providerId="ADAL" clId="{BC184059-0911-4995-908F-6B609751BB3B}" dt="2020-03-30T02:32:42.322" v="143" actId="1076"/>
          <ac:picMkLst>
            <pc:docMk/>
            <pc:sldMk cId="3636648619" sldId="259"/>
            <ac:picMk id="23" creationId="{00000000-0000-0000-0000-000000000000}"/>
          </ac:picMkLst>
        </pc:picChg>
      </pc:sldChg>
      <pc:sldChg chg="modSp mod">
        <pc:chgData name="Thao Nguyen Thi (FE FSC DN)" userId="1cd92e40-837d-4df9-9e19-8c437a4da6a1" providerId="ADAL" clId="{BC184059-0911-4995-908F-6B609751BB3B}" dt="2020-03-30T02:35:55.849" v="263" actId="1076"/>
        <pc:sldMkLst>
          <pc:docMk/>
          <pc:sldMk cId="3956592606" sldId="260"/>
        </pc:sldMkLst>
        <pc:spChg chg="mod">
          <ac:chgData name="Thao Nguyen Thi (FE FSC DN)" userId="1cd92e40-837d-4df9-9e19-8c437a4da6a1" providerId="ADAL" clId="{BC184059-0911-4995-908F-6B609751BB3B}" dt="2020-03-30T02:35:33.778" v="258" actId="1076"/>
          <ac:spMkLst>
            <pc:docMk/>
            <pc:sldMk cId="3956592606" sldId="260"/>
            <ac:spMk id="21" creationId="{00000000-0000-0000-0000-000000000000}"/>
          </ac:spMkLst>
        </pc:spChg>
        <pc:spChg chg="mod">
          <ac:chgData name="Thao Nguyen Thi (FE FSC DN)" userId="1cd92e40-837d-4df9-9e19-8c437a4da6a1" providerId="ADAL" clId="{BC184059-0911-4995-908F-6B609751BB3B}" dt="2020-03-30T02:35:55.849" v="263" actId="1076"/>
          <ac:spMkLst>
            <pc:docMk/>
            <pc:sldMk cId="3956592606" sldId="260"/>
            <ac:spMk id="27" creationId="{00000000-0000-0000-0000-000000000000}"/>
          </ac:spMkLst>
        </pc:spChg>
        <pc:picChg chg="mod">
          <ac:chgData name="Thao Nguyen Thi (FE FSC DN)" userId="1cd92e40-837d-4df9-9e19-8c437a4da6a1" providerId="ADAL" clId="{BC184059-0911-4995-908F-6B609751BB3B}" dt="2020-03-30T02:33:20.857" v="148" actId="1076"/>
          <ac:picMkLst>
            <pc:docMk/>
            <pc:sldMk cId="3956592606" sldId="260"/>
            <ac:picMk id="19" creationId="{00000000-0000-0000-0000-000000000000}"/>
          </ac:picMkLst>
        </pc:picChg>
      </pc:sldChg>
      <pc:sldChg chg="modSp mod">
        <pc:chgData name="Thao Nguyen Thi (FE FSC DN)" userId="1cd92e40-837d-4df9-9e19-8c437a4da6a1" providerId="ADAL" clId="{BC184059-0911-4995-908F-6B609751BB3B}" dt="2020-03-30T02:38:19.391" v="465" actId="1076"/>
        <pc:sldMkLst>
          <pc:docMk/>
          <pc:sldMk cId="3956592606" sldId="261"/>
        </pc:sldMkLst>
        <pc:spChg chg="mod">
          <ac:chgData name="Thao Nguyen Thi (FE FSC DN)" userId="1cd92e40-837d-4df9-9e19-8c437a4da6a1" providerId="ADAL" clId="{BC184059-0911-4995-908F-6B609751BB3B}" dt="2020-03-30T02:38:19.391" v="465" actId="1076"/>
          <ac:spMkLst>
            <pc:docMk/>
            <pc:sldMk cId="3956592606" sldId="261"/>
            <ac:spMk id="21" creationId="{00000000-0000-0000-0000-000000000000}"/>
          </ac:spMkLst>
        </pc:spChg>
        <pc:spChg chg="mod">
          <ac:chgData name="Thao Nguyen Thi (FE FSC DN)" userId="1cd92e40-837d-4df9-9e19-8c437a4da6a1" providerId="ADAL" clId="{BC184059-0911-4995-908F-6B609751BB3B}" dt="2020-03-30T02:38:07.792" v="463" actId="1076"/>
          <ac:spMkLst>
            <pc:docMk/>
            <pc:sldMk cId="3956592606" sldId="261"/>
            <ac:spMk id="27" creationId="{00000000-0000-0000-0000-000000000000}"/>
          </ac:spMkLst>
        </pc:spChg>
        <pc:picChg chg="mod">
          <ac:chgData name="Thao Nguyen Thi (FE FSC DN)" userId="1cd92e40-837d-4df9-9e19-8c437a4da6a1" providerId="ADAL" clId="{BC184059-0911-4995-908F-6B609751BB3B}" dt="2020-03-30T02:36:17.685" v="265" actId="1076"/>
          <ac:picMkLst>
            <pc:docMk/>
            <pc:sldMk cId="3956592606" sldId="261"/>
            <ac:picMk id="19" creationId="{00000000-0000-0000-0000-000000000000}"/>
          </ac:picMkLst>
        </pc:picChg>
      </pc:sldChg>
      <pc:sldChg chg="modSp mod">
        <pc:chgData name="Thao Nguyen Thi (FE FSC DN)" userId="1cd92e40-837d-4df9-9e19-8c437a4da6a1" providerId="ADAL" clId="{BC184059-0911-4995-908F-6B609751BB3B}" dt="2020-03-30T02:42:36.638" v="587" actId="1076"/>
        <pc:sldMkLst>
          <pc:docMk/>
          <pc:sldMk cId="3956592606" sldId="262"/>
        </pc:sldMkLst>
        <pc:spChg chg="mod">
          <ac:chgData name="Thao Nguyen Thi (FE FSC DN)" userId="1cd92e40-837d-4df9-9e19-8c437a4da6a1" providerId="ADAL" clId="{BC184059-0911-4995-908F-6B609751BB3B}" dt="2020-03-30T02:42:14.241" v="576" actId="1076"/>
          <ac:spMkLst>
            <pc:docMk/>
            <pc:sldMk cId="3956592606" sldId="262"/>
            <ac:spMk id="21" creationId="{00000000-0000-0000-0000-000000000000}"/>
          </ac:spMkLst>
        </pc:spChg>
        <pc:spChg chg="mod">
          <ac:chgData name="Thao Nguyen Thi (FE FSC DN)" userId="1cd92e40-837d-4df9-9e19-8c437a4da6a1" providerId="ADAL" clId="{BC184059-0911-4995-908F-6B609751BB3B}" dt="2020-03-30T02:42:36.638" v="587" actId="1076"/>
          <ac:spMkLst>
            <pc:docMk/>
            <pc:sldMk cId="3956592606" sldId="262"/>
            <ac:spMk id="27" creationId="{00000000-0000-0000-0000-000000000000}"/>
          </ac:spMkLst>
        </pc:spChg>
      </pc:sldChg>
      <pc:sldChg chg="modSp mod modAnim">
        <pc:chgData name="Thao Nguyen Thi (FE FSC DN)" userId="1cd92e40-837d-4df9-9e19-8c437a4da6a1" providerId="ADAL" clId="{BC184059-0911-4995-908F-6B609751BB3B}" dt="2020-03-30T02:47:07.757" v="765" actId="1076"/>
        <pc:sldMkLst>
          <pc:docMk/>
          <pc:sldMk cId="3956592606" sldId="263"/>
        </pc:sldMkLst>
        <pc:spChg chg="mod">
          <ac:chgData name="Thao Nguyen Thi (FE FSC DN)" userId="1cd92e40-837d-4df9-9e19-8c437a4da6a1" providerId="ADAL" clId="{BC184059-0911-4995-908F-6B609751BB3B}" dt="2020-03-30T02:46:17.750" v="748" actId="1076"/>
          <ac:spMkLst>
            <pc:docMk/>
            <pc:sldMk cId="3956592606" sldId="263"/>
            <ac:spMk id="21" creationId="{00000000-0000-0000-0000-000000000000}"/>
          </ac:spMkLst>
        </pc:spChg>
        <pc:spChg chg="mod">
          <ac:chgData name="Thao Nguyen Thi (FE FSC DN)" userId="1cd92e40-837d-4df9-9e19-8c437a4da6a1" providerId="ADAL" clId="{BC184059-0911-4995-908F-6B609751BB3B}" dt="2020-03-30T02:47:07.757" v="765" actId="1076"/>
          <ac:spMkLst>
            <pc:docMk/>
            <pc:sldMk cId="3956592606" sldId="263"/>
            <ac:spMk id="27" creationId="{00000000-0000-0000-0000-000000000000}"/>
          </ac:spMkLst>
        </pc:spChg>
      </pc:sldChg>
      <pc:sldChg chg="modSp mod">
        <pc:chgData name="Thao Nguyen Thi (FE FSC DN)" userId="1cd92e40-837d-4df9-9e19-8c437a4da6a1" providerId="ADAL" clId="{BC184059-0911-4995-908F-6B609751BB3B}" dt="2020-03-30T02:52:47.282" v="981" actId="20577"/>
        <pc:sldMkLst>
          <pc:docMk/>
          <pc:sldMk cId="3956592606" sldId="264"/>
        </pc:sldMkLst>
        <pc:spChg chg="mod">
          <ac:chgData name="Thao Nguyen Thi (FE FSC DN)" userId="1cd92e40-837d-4df9-9e19-8c437a4da6a1" providerId="ADAL" clId="{BC184059-0911-4995-908F-6B609751BB3B}" dt="2020-03-30T02:49:19.884" v="976" actId="1076"/>
          <ac:spMkLst>
            <pc:docMk/>
            <pc:sldMk cId="3956592606" sldId="264"/>
            <ac:spMk id="21" creationId="{00000000-0000-0000-0000-000000000000}"/>
          </ac:spMkLst>
        </pc:spChg>
        <pc:spChg chg="mod">
          <ac:chgData name="Thao Nguyen Thi (FE FSC DN)" userId="1cd92e40-837d-4df9-9e19-8c437a4da6a1" providerId="ADAL" clId="{BC184059-0911-4995-908F-6B609751BB3B}" dt="2020-03-30T02:52:47.282" v="981" actId="20577"/>
          <ac:spMkLst>
            <pc:docMk/>
            <pc:sldMk cId="3956592606" sldId="264"/>
            <ac:spMk id="27" creationId="{00000000-0000-0000-0000-000000000000}"/>
          </ac:spMkLst>
        </pc:spChg>
      </pc:sldChg>
      <pc:sldChg chg="del">
        <pc:chgData name="Thao Nguyen Thi (FE FSC DN)" userId="1cd92e40-837d-4df9-9e19-8c437a4da6a1" providerId="ADAL" clId="{BC184059-0911-4995-908F-6B609751BB3B}" dt="2020-03-30T02:50:00.074" v="977" actId="47"/>
        <pc:sldMkLst>
          <pc:docMk/>
          <pc:sldMk cId="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4F1EF-3C48-4FB6-8EED-9679F28D36DA}" type="datetimeFigureOut">
              <a:rPr lang="en-US" smtClean="0"/>
              <a:t>7/10/2021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FEBB9-8B9B-475B-AC3D-E0FB6C7C5A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83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1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linh động cho HS làm bài ở bảng phụ hoặc hình thức khác phù hợp.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483E6-3D39-4386-9C43-1D5F3838F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9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14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18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Hoàn</a:t>
            </a:r>
            <a:r>
              <a:rPr lang="en-US" baseline="0" smtClean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2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21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4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1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9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0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9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5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pPr/>
              <a:t>7/10/2021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0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3.xml"/><Relationship Id="rId7" Type="http://schemas.openxmlformats.org/officeDocument/2006/relationships/image" Target="../media/image4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slide" Target="slide4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17" Type="http://schemas.microsoft.com/office/2007/relationships/hdphoto" Target="../media/hdphoto7.wdp"/><Relationship Id="rId25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20" Type="http://schemas.microsoft.com/office/2007/relationships/hdphoto" Target="../media/hdphoto8.wdp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24" Type="http://schemas.microsoft.com/office/2007/relationships/hdphoto" Target="../media/hdphoto10.wdp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23" Type="http://schemas.openxmlformats.org/officeDocument/2006/relationships/image" Target="../media/image19.png"/><Relationship Id="rId28" Type="http://schemas.microsoft.com/office/2007/relationships/hdphoto" Target="../media/hdphoto11.wdp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image" Target="../media/image8.jpeg"/><Relationship Id="rId9" Type="http://schemas.openxmlformats.org/officeDocument/2006/relationships/image" Target="../media/image10.png"/><Relationship Id="rId14" Type="http://schemas.microsoft.com/office/2007/relationships/hdphoto" Target="../media/hdphoto6.wdp"/><Relationship Id="rId22" Type="http://schemas.microsoft.com/office/2007/relationships/hdphoto" Target="../media/hdphoto9.wdp"/><Relationship Id="rId27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26" Type="http://schemas.openxmlformats.org/officeDocument/2006/relationships/image" Target="../media/image28.png"/><Relationship Id="rId3" Type="http://schemas.microsoft.com/office/2007/relationships/hdphoto" Target="../media/hdphoto3.wdp"/><Relationship Id="rId21" Type="http://schemas.microsoft.com/office/2007/relationships/hdphoto" Target="../media/hdphoto13.wdp"/><Relationship Id="rId7" Type="http://schemas.openxmlformats.org/officeDocument/2006/relationships/image" Target="../media/image23.png"/><Relationship Id="rId12" Type="http://schemas.microsoft.com/office/2007/relationships/hdphoto" Target="../media/hdphoto6.wdp"/><Relationship Id="rId17" Type="http://schemas.microsoft.com/office/2007/relationships/hdphoto" Target="../media/hdphoto8.wdp"/><Relationship Id="rId25" Type="http://schemas.openxmlformats.org/officeDocument/2006/relationships/slide" Target="slide5.xml"/><Relationship Id="rId2" Type="http://schemas.openxmlformats.org/officeDocument/2006/relationships/image" Target="../media/image8.jpeg"/><Relationship Id="rId16" Type="http://schemas.openxmlformats.org/officeDocument/2006/relationships/image" Target="../media/image17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5" Type="http://schemas.microsoft.com/office/2007/relationships/hdphoto" Target="../media/hdphoto12.wdp"/><Relationship Id="rId15" Type="http://schemas.openxmlformats.org/officeDocument/2006/relationships/image" Target="../media/image10.png"/><Relationship Id="rId23" Type="http://schemas.microsoft.com/office/2007/relationships/hdphoto" Target="../media/hdphoto14.wdp"/><Relationship Id="rId10" Type="http://schemas.openxmlformats.org/officeDocument/2006/relationships/image" Target="../media/image24.png"/><Relationship Id="rId19" Type="http://schemas.microsoft.com/office/2007/relationships/hdphoto" Target="../media/hdphoto9.wdp"/><Relationship Id="rId4" Type="http://schemas.openxmlformats.org/officeDocument/2006/relationships/image" Target="../media/image22.png"/><Relationship Id="rId9" Type="http://schemas.microsoft.com/office/2007/relationships/hdphoto" Target="../media/hdphoto5.wdp"/><Relationship Id="rId14" Type="http://schemas.microsoft.com/office/2007/relationships/hdphoto" Target="../media/hdphoto7.wdp"/><Relationship Id="rId22" Type="http://schemas.openxmlformats.org/officeDocument/2006/relationships/image" Target="../media/image26.png"/><Relationship Id="rId27" Type="http://schemas.microsoft.com/office/2007/relationships/hdphoto" Target="../media/hdphoto15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6.xml"/><Relationship Id="rId18" Type="http://schemas.openxmlformats.org/officeDocument/2006/relationships/image" Target="../media/image26.png"/><Relationship Id="rId3" Type="http://schemas.openxmlformats.org/officeDocument/2006/relationships/image" Target="../media/image9.png"/><Relationship Id="rId21" Type="http://schemas.openxmlformats.org/officeDocument/2006/relationships/image" Target="../media/image33.png"/><Relationship Id="rId7" Type="http://schemas.openxmlformats.org/officeDocument/2006/relationships/slide" Target="slide8.xml"/><Relationship Id="rId12" Type="http://schemas.microsoft.com/office/2007/relationships/hdphoto" Target="../media/hdphoto5.wdp"/><Relationship Id="rId17" Type="http://schemas.openxmlformats.org/officeDocument/2006/relationships/image" Target="../media/image32.png"/><Relationship Id="rId2" Type="http://schemas.openxmlformats.org/officeDocument/2006/relationships/image" Target="../media/image29.jpeg"/><Relationship Id="rId16" Type="http://schemas.microsoft.com/office/2007/relationships/hdphoto" Target="../media/hdphoto7.wdp"/><Relationship Id="rId20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11" Type="http://schemas.openxmlformats.org/officeDocument/2006/relationships/image" Target="../media/image11.png"/><Relationship Id="rId5" Type="http://schemas.openxmlformats.org/officeDocument/2006/relationships/image" Target="../media/image30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microsoft.com/office/2007/relationships/hdphoto" Target="../media/hdphoto14.wdp"/><Relationship Id="rId4" Type="http://schemas.microsoft.com/office/2007/relationships/hdphoto" Target="../media/hdphoto4.wdp"/><Relationship Id="rId9" Type="http://schemas.openxmlformats.org/officeDocument/2006/relationships/slide" Target="slide7.xml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slide" Target="slide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35.png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slide" Target="slide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35.png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slide" Target="slide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35.png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4.png"/><Relationship Id="rId7" Type="http://schemas.openxmlformats.org/officeDocument/2006/relationships/slide" Target="slide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35.png"/><Relationship Id="rId4" Type="http://schemas.microsoft.com/office/2007/relationships/hdphoto" Target="../media/hdphoto17.wdp"/><Relationship Id="rId9" Type="http://schemas.microsoft.com/office/2007/relationships/hdphoto" Target="../media/hdphoto1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6688154" y="3340575"/>
            <a:ext cx="1002455" cy="12073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65" y="2914653"/>
            <a:ext cx="2627330" cy="16701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45745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28" tIns="34114" rIns="68228" bIns="34114" rtlCol="0" anchor="ctr"/>
          <a:lstStyle/>
          <a:p>
            <a:pPr algn="ctr"/>
            <a:endParaRPr lang="en-US"/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85412" y="168967"/>
            <a:ext cx="1420658" cy="13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899176" y="644487"/>
            <a:ext cx="5914337" cy="1661993"/>
            <a:chOff x="2544762" y="859312"/>
            <a:chExt cx="7924800" cy="2215991"/>
          </a:xfrm>
        </p:grpSpPr>
        <p:sp>
          <p:nvSpPr>
            <p:cNvPr id="7" name="TextBox 6"/>
            <p:cNvSpPr txBox="1"/>
            <p:nvPr/>
          </p:nvSpPr>
          <p:spPr>
            <a:xfrm>
              <a:off x="2544762" y="859312"/>
              <a:ext cx="7877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103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TOÁN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6" y="859312"/>
              <a:ext cx="2543036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sz="10300" b="1" spc="112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386428" y="3281227"/>
            <a:ext cx="1271538" cy="128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4755170" y="2989693"/>
            <a:ext cx="1833716" cy="155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6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id="{A202613B-035C-4B16-B83C-B57DAAA0E3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4" y="-360167"/>
            <a:ext cx="6861665" cy="5143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97" y="2211584"/>
            <a:ext cx="4996317" cy="16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6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/>
          <a:stretch/>
        </p:blipFill>
        <p:spPr>
          <a:xfrm>
            <a:off x="2964848" y="1276350"/>
            <a:ext cx="3191787" cy="16764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705602" y="4720072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80" tIns="45640" rIns="91280" bIns="45640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37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CA4B8A9-551E-4B2B-B4C1-73F4E3D1C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319" y="522858"/>
            <a:ext cx="3910878" cy="2246331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310371" y="367973"/>
            <a:ext cx="687501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3" rIns="68567" bIns="34283" rtlCol="0" anchor="ctr"/>
          <a:lstStyle/>
          <a:p>
            <a:pPr algn="ctr"/>
            <a:r>
              <a:rPr lang="en-US" sz="45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CE3B853-1772-9C40-96A6-4E46DA6E5E18}"/>
              </a:ext>
            </a:extLst>
          </p:cNvPr>
          <p:cNvSpPr txBox="1"/>
          <p:nvPr/>
        </p:nvSpPr>
        <p:spPr>
          <a:xfrm>
            <a:off x="1017395" y="522859"/>
            <a:ext cx="6294911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>
                <a:latin typeface="Arial" pitchFamily="34" charset="0"/>
                <a:ea typeface="Aachen" pitchFamily="18" charset="0"/>
                <a:cs typeface="Arial" pitchFamily="34" charset="0"/>
              </a:rPr>
              <a:t>Giải bài toán theo tóm tắt sau:</a:t>
            </a:r>
            <a:endParaRPr lang="en-US" sz="2400" dirty="0">
              <a:latin typeface="Arial" pitchFamily="34" charset="0"/>
              <a:ea typeface="Aachen" pitchFamily="18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31308C-4F1D-41C4-BDF8-B0D03081C775}"/>
              </a:ext>
            </a:extLst>
          </p:cNvPr>
          <p:cNvSpPr txBox="1"/>
          <p:nvPr/>
        </p:nvSpPr>
        <p:spPr>
          <a:xfrm>
            <a:off x="900983" y="1067278"/>
            <a:ext cx="4189392" cy="1931298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     : 9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thuyền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Thêm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   : 4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thuyền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…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0E1E5B-58C0-40E9-9368-63B7173136EA}"/>
              </a:ext>
            </a:extLst>
          </p:cNvPr>
          <p:cNvSpPr txBox="1"/>
          <p:nvPr/>
        </p:nvSpPr>
        <p:spPr>
          <a:xfrm>
            <a:off x="3078242" y="3154874"/>
            <a:ext cx="3586867" cy="1931298"/>
          </a:xfrm>
          <a:prstGeom prst="rect">
            <a:avLst/>
          </a:prstGeom>
          <a:solidFill>
            <a:srgbClr val="FFFF99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9 + 4 = 13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spcBef>
                <a:spcPts val="450"/>
              </a:spcBef>
              <a:spcAft>
                <a:spcPts val="45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Đáp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13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80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127413" y="397045"/>
            <a:ext cx="7504959" cy="8079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14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dừng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3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xuống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lúc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bao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Oval 14"/>
          <p:cNvSpPr/>
          <p:nvPr/>
        </p:nvSpPr>
        <p:spPr>
          <a:xfrm>
            <a:off x="410101" y="340574"/>
            <a:ext cx="687501" cy="685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50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31308C-4F1D-41C4-BDF8-B0D03081C775}"/>
              </a:ext>
            </a:extLst>
          </p:cNvPr>
          <p:cNvSpPr txBox="1"/>
          <p:nvPr/>
        </p:nvSpPr>
        <p:spPr>
          <a:xfrm>
            <a:off x="894169" y="1550356"/>
            <a:ext cx="2961032" cy="2008242"/>
          </a:xfrm>
          <a:prstGeom prst="rect">
            <a:avLst/>
          </a:prstGeom>
          <a:solidFill>
            <a:schemeClr val="bg1"/>
          </a:solidFill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21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21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1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     : 14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bạn</a:t>
            </a: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100" dirty="0" err="1">
                <a:latin typeface="Arial" pitchFamily="34" charset="0"/>
                <a:cs typeface="Arial" pitchFamily="34" charset="0"/>
              </a:rPr>
              <a:t>Bớt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    : 3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bạn</a:t>
            </a:r>
            <a:endParaRPr lang="en-US" sz="21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1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: … </a:t>
            </a:r>
            <a:r>
              <a:rPr lang="en-US" sz="21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1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0E1E5B-58C0-40E9-9368-63B7173136EA}"/>
              </a:ext>
            </a:extLst>
          </p:cNvPr>
          <p:cNvSpPr txBox="1"/>
          <p:nvPr/>
        </p:nvSpPr>
        <p:spPr>
          <a:xfrm>
            <a:off x="3069379" y="2858259"/>
            <a:ext cx="4572392" cy="2285241"/>
          </a:xfrm>
          <a:prstGeom prst="rect">
            <a:avLst/>
          </a:prstGeom>
          <a:solidFill>
            <a:srgbClr val="FFCAB9"/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14 – 3 = 11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Đáp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11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4CE4BD7-B909-4F20-B02C-0C655BF6B66D}"/>
              </a:ext>
            </a:extLst>
          </p:cNvPr>
          <p:cNvCxnSpPr>
            <a:cxnSpLocks/>
          </p:cNvCxnSpPr>
          <p:nvPr/>
        </p:nvCxnSpPr>
        <p:spPr>
          <a:xfrm>
            <a:off x="2273247" y="787100"/>
            <a:ext cx="13573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7CCB967-1BC6-4FD4-8A37-87289C316DA1}"/>
              </a:ext>
            </a:extLst>
          </p:cNvPr>
          <p:cNvCxnSpPr>
            <a:cxnSpLocks/>
          </p:cNvCxnSpPr>
          <p:nvPr/>
        </p:nvCxnSpPr>
        <p:spPr>
          <a:xfrm>
            <a:off x="5985656" y="797986"/>
            <a:ext cx="24398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C6753F0-11C8-4702-B513-5BCB4979D103}"/>
              </a:ext>
            </a:extLst>
          </p:cNvPr>
          <p:cNvCxnSpPr>
            <a:cxnSpLocks/>
          </p:cNvCxnSpPr>
          <p:nvPr/>
        </p:nvCxnSpPr>
        <p:spPr>
          <a:xfrm>
            <a:off x="1198877" y="1172302"/>
            <a:ext cx="531265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Hình ảnh Xe Buýt, Trường Học, Xe Buýt, Xe Buýt Của Trường miễn phí tải tập  tin PNG PSDComment và Vector">
            <a:extLst>
              <a:ext uri="{FF2B5EF4-FFF2-40B4-BE49-F238E27FC236}">
                <a16:creationId xmlns:a16="http://schemas.microsoft.com/office/drawing/2014/main" id="{28D9E462-2E74-432B-B85E-78C98E4FF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14577"/>
          <a:stretch/>
        </p:blipFill>
        <p:spPr bwMode="auto">
          <a:xfrm>
            <a:off x="6086132" y="1172302"/>
            <a:ext cx="2838778" cy="201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17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_图片 4" descr="图片包含 文字, 地图&#10;&#10;已生成极高可信度的说明">
            <a:extLst>
              <a:ext uri="{FF2B5EF4-FFF2-40B4-BE49-F238E27FC236}">
                <a16:creationId xmlns:a16="http://schemas.microsoft.com/office/drawing/2014/main" id="{EEF13DD2-FC81-4A24-B8AD-4438C31E5E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4"/>
          <a:stretch/>
        </p:blipFill>
        <p:spPr>
          <a:xfrm>
            <a:off x="1514476" y="896383"/>
            <a:ext cx="6625424" cy="3848100"/>
          </a:xfrm>
          <a:prstGeom prst="rect">
            <a:avLst/>
          </a:prstGeom>
        </p:spPr>
      </p:pic>
      <p:pic>
        <p:nvPicPr>
          <p:cNvPr id="8" name="PA_图片 7" descr="图片包含 事情&#10;&#10;已生成高可信度的说明">
            <a:extLst>
              <a:ext uri="{FF2B5EF4-FFF2-40B4-BE49-F238E27FC236}">
                <a16:creationId xmlns:a16="http://schemas.microsoft.com/office/drawing/2014/main" id="{361109A8-F3F2-494F-B50B-50861BE0939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373" y="84132"/>
            <a:ext cx="6956300" cy="1624505"/>
          </a:xfrm>
          <a:prstGeom prst="rect">
            <a:avLst/>
          </a:prstGeom>
        </p:spPr>
      </p:pic>
      <p:pic>
        <p:nvPicPr>
          <p:cNvPr id="9" name="PA_图片 8" descr="图片包含 矢量图形&#10;&#10;已生成高可信度的说明">
            <a:extLst>
              <a:ext uri="{FF2B5EF4-FFF2-40B4-BE49-F238E27FC236}">
                <a16:creationId xmlns:a16="http://schemas.microsoft.com/office/drawing/2014/main" id="{9F98062A-817E-461A-8A31-8912B6F30D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4" y="2693624"/>
            <a:ext cx="1919672" cy="27721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400" y="2038350"/>
            <a:ext cx="5638800" cy="923181"/>
          </a:xfrm>
          <a:prstGeom prst="rect">
            <a:avLst/>
          </a:prstGeom>
        </p:spPr>
        <p:txBody>
          <a:bodyPr wrap="square" lIns="91294" tIns="45647" rIns="91294" bIns="45647">
            <a:spAutoFit/>
          </a:bodyPr>
          <a:lstStyle/>
          <a:p>
            <a:pPr algn="ctr">
              <a:spcBef>
                <a:spcPts val="449"/>
              </a:spcBef>
            </a:pPr>
            <a:r>
              <a:rPr lang="en-US" sz="54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62925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path" presetSubtype="0" repeatCount="2000" accel="50000" decel="50000" autoRev="1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3.75E-6 4.44444E-6 L 0.06705 0.006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6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556703" y="1298760"/>
            <a:ext cx="2560320" cy="2560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3" tIns="45632" rIns="91263" bIns="45632" rtlCol="0" anchor="ctr"/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2930481" y="-164657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228835" y="946152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910" tIns="70983" rIns="70983" bIns="70983" numCol="1" spcCol="1268" anchor="ctr" anchorCtr="0">
            <a:noAutofit/>
          </a:bodyPr>
          <a:lstStyle/>
          <a:p>
            <a:pPr defTabSz="12421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1720834" y="844550"/>
            <a:ext cx="1016000" cy="10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263" tIns="45632" rIns="91263" bIns="45632"/>
          <a:lstStyle/>
          <a:p>
            <a:pPr algn="ctr">
              <a:spcBef>
                <a:spcPts val="599"/>
              </a:spcBef>
            </a:pP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2524287" y="2165352"/>
            <a:ext cx="6475781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910" tIns="70983" rIns="70983" bIns="70983" numCol="1" spcCol="1268" anchor="ctr" anchorCtr="0">
            <a:noAutofit/>
          </a:bodyPr>
          <a:lstStyle/>
          <a:p>
            <a:pPr defTabSz="12421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016288" y="2063749"/>
            <a:ext cx="1016000" cy="101600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263" tIns="45632" rIns="91263" bIns="45632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228835" y="3384552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3910" tIns="70983" rIns="70983" bIns="70983" numCol="1" spcCol="1268" anchor="ctr" anchorCtr="0">
            <a:noAutofit/>
          </a:bodyPr>
          <a:lstStyle/>
          <a:p>
            <a:pPr defTabSz="12421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bị: Bài 10 </a:t>
            </a:r>
            <a:r>
              <a:rPr lang="en-US" sz="2800" b="1" i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Luyện tập chung </a:t>
            </a:r>
            <a:r>
              <a:rPr lang="en-US" sz="28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(tr.38)</a:t>
            </a:r>
          </a:p>
        </p:txBody>
      </p:sp>
      <p:sp>
        <p:nvSpPr>
          <p:cNvPr id="11" name="Oval 10"/>
          <p:cNvSpPr/>
          <p:nvPr/>
        </p:nvSpPr>
        <p:spPr>
          <a:xfrm>
            <a:off x="1720834" y="3282950"/>
            <a:ext cx="1016000" cy="10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263" tIns="45632" rIns="91263" bIns="45632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73390"/>
            <a:ext cx="2209800" cy="15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7205" y="285750"/>
            <a:ext cx="6989592" cy="1885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8" tIns="34274" rIns="68548" bIns="34274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1879288" y="469143"/>
            <a:ext cx="1589846" cy="1519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7205" y="2571753"/>
            <a:ext cx="6989592" cy="1915909"/>
          </a:xfrm>
          <a:prstGeom prst="rect">
            <a:avLst/>
          </a:prstGeom>
          <a:solidFill>
            <a:srgbClr val="D8F4E3"/>
          </a:solidFill>
        </p:spPr>
        <p:txBody>
          <a:bodyPr wrap="square" lIns="68548" tIns="34274" rIns="68548" bIns="34274" rtlCol="0">
            <a:spAutoFit/>
          </a:bodyPr>
          <a:lstStyle/>
          <a:p>
            <a:r>
              <a:rPr lang="en-US" sz="1500" b="1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1500">
                <a:hlinkClick r:id="rId3"/>
              </a:rPr>
              <a:t>https://www.facebook.com/nhilinh.phan/</a:t>
            </a:r>
            <a:endParaRPr lang="en-US" sz="1500"/>
          </a:p>
          <a:p>
            <a:r>
              <a:rPr lang="en-US" sz="15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1500">
                <a:hlinkClick r:id="rId4"/>
              </a:rPr>
              <a:t>https://www.facebook.com/groups/443096903751589</a:t>
            </a:r>
            <a:endParaRPr lang="en-US" sz="1500"/>
          </a:p>
          <a:p>
            <a:r>
              <a:rPr lang="en-US" sz="15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4634" y="732436"/>
            <a:ext cx="4472162" cy="1223513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	: 1990</a:t>
            </a:r>
          </a:p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SĐT		: 0916.604.268</a:t>
            </a:r>
          </a:p>
          <a:p>
            <a:r>
              <a:rPr lang="en-US" sz="15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Mail		: linhpt33@fe.edu.vn</a:t>
            </a:r>
          </a:p>
        </p:txBody>
      </p:sp>
    </p:spTree>
    <p:extLst>
      <p:ext uri="{BB962C8B-B14F-4D97-AF65-F5344CB8AC3E}">
        <p14:creationId xmlns:p14="http://schemas.microsoft.com/office/powerpoint/2010/main" val="1129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070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491" y="2405691"/>
            <a:ext cx="9387252" cy="27323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2055"/>
          <p:cNvSpPr txBox="1"/>
          <p:nvPr/>
        </p:nvSpPr>
        <p:spPr>
          <a:xfrm>
            <a:off x="968708" y="342901"/>
            <a:ext cx="7200855" cy="90024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ctr">
              <a:spcBef>
                <a:spcPts val="448"/>
              </a:spcBef>
            </a:pPr>
            <a:r>
              <a:rPr lang="en-US" sz="54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  <p:pic>
        <p:nvPicPr>
          <p:cNvPr id="6" name="图片 2069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870" y="1689065"/>
            <a:ext cx="7394214" cy="283336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1969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14400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440" y="2190750"/>
            <a:ext cx="86836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8" y="1962150"/>
            <a:ext cx="1264432" cy="11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2" y="1885950"/>
            <a:ext cx="1556522" cy="134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7" y="1657350"/>
            <a:ext cx="1743213" cy="165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0" y="3757355"/>
            <a:ext cx="1055644" cy="11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4" y="3728717"/>
            <a:ext cx="1295400" cy="11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62350"/>
            <a:ext cx="1262868" cy="102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26" y="3333750"/>
            <a:ext cx="1468474" cy="1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200895"/>
            <a:ext cx="2054448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22553"/>
            <a:ext cx="1524000" cy="1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9679"/>
            <a:ext cx="1337323" cy="12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60875" y="691575"/>
            <a:ext cx="1287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13106400" y="4749498"/>
            <a:ext cx="609600" cy="609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450368" y="3333750"/>
            <a:ext cx="1858674" cy="1752600"/>
            <a:chOff x="1450368" y="3333750"/>
            <a:chExt cx="1858674" cy="1752600"/>
          </a:xfrm>
        </p:grpSpPr>
        <p:pic>
          <p:nvPicPr>
            <p:cNvPr id="19" name="Picture 18">
              <a:hlinkClick r:id="rId26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6" action="ppaction://hlinksldjump"/>
            </p:cNvPr>
            <p:cNvSpPr txBox="1"/>
            <p:nvPr/>
          </p:nvSpPr>
          <p:spPr>
            <a:xfrm rot="171679">
              <a:off x="1771898" y="3634790"/>
              <a:ext cx="12715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Hướng</a:t>
              </a:r>
              <a:r>
                <a:rPr lang="en-US" b="1" dirty="0"/>
                <a:t> </a:t>
              </a:r>
              <a:r>
                <a:rPr lang="en-US" b="1" dirty="0" err="1"/>
                <a:t>dẫn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747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14400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440" y="2788545"/>
            <a:ext cx="747275" cy="72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68" y="2596737"/>
            <a:ext cx="1088118" cy="9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2" y="2554998"/>
            <a:ext cx="1339479" cy="11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7" y="2368719"/>
            <a:ext cx="1500137" cy="14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0" y="4139395"/>
            <a:ext cx="908444" cy="9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33238"/>
            <a:ext cx="1086772" cy="8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7018"/>
            <a:ext cx="1263708" cy="11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611455"/>
            <a:ext cx="1767974" cy="11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7331"/>
            <a:ext cx="1311492" cy="12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966023"/>
            <a:ext cx="6506800" cy="39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1587" y="363200"/>
            <a:ext cx="5553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FFFF"/>
                </a:solidFill>
              </a:rPr>
              <a:t>Các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chú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cún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đã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bị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bắt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cóc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và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bị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nhốt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200" b="1" dirty="0" err="1">
                <a:solidFill>
                  <a:srgbClr val="FFFFFF"/>
                </a:solidFill>
              </a:rPr>
              <a:t>trong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những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chiếc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chuồng</a:t>
            </a:r>
            <a:r>
              <a:rPr lang="en-US" sz="2200" b="1" dirty="0">
                <a:solidFill>
                  <a:srgbClr val="FFFFFF"/>
                </a:solidFill>
              </a:rPr>
              <a:t>. </a:t>
            </a:r>
            <a:r>
              <a:rPr lang="en-US" sz="2200" b="1" dirty="0" err="1">
                <a:solidFill>
                  <a:srgbClr val="FFFFFF"/>
                </a:solidFill>
              </a:rPr>
              <a:t>Trong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lúc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kẻ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xấu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đang</a:t>
            </a:r>
            <a:r>
              <a:rPr lang="en-US" sz="2200" b="1" dirty="0">
                <a:solidFill>
                  <a:srgbClr val="FFFFFF"/>
                </a:solidFill>
              </a:rPr>
              <a:t> say </a:t>
            </a:r>
            <a:r>
              <a:rPr lang="en-US" sz="2200" b="1" dirty="0" err="1">
                <a:solidFill>
                  <a:srgbClr val="FFFFFF"/>
                </a:solidFill>
              </a:rPr>
              <a:t>ngủ</a:t>
            </a:r>
            <a:r>
              <a:rPr lang="en-US" sz="2200" b="1" dirty="0">
                <a:solidFill>
                  <a:srgbClr val="FFFFFF"/>
                </a:solidFill>
              </a:rPr>
              <a:t>, </a:t>
            </a:r>
            <a:r>
              <a:rPr lang="en-US" sz="2200" b="1" dirty="0" err="1">
                <a:solidFill>
                  <a:srgbClr val="FFFFFF"/>
                </a:solidFill>
              </a:rPr>
              <a:t>hãy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cố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gắng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trả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lời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đúng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200" b="1" dirty="0">
                <a:solidFill>
                  <a:srgbClr val="FFFFFF"/>
                </a:solidFill>
              </a:rPr>
              <a:t>các câu hỏi </a:t>
            </a:r>
            <a:r>
              <a:rPr lang="en-US" sz="2200" b="1" dirty="0" smtClean="0">
                <a:solidFill>
                  <a:srgbClr val="FFFFFF"/>
                </a:solidFill>
              </a:rPr>
              <a:t>để </a:t>
            </a:r>
            <a:r>
              <a:rPr lang="en-US" sz="2200" b="1" dirty="0">
                <a:solidFill>
                  <a:srgbClr val="FFFFFF"/>
                </a:solidFill>
              </a:rPr>
              <a:t>giúp </a:t>
            </a:r>
            <a:r>
              <a:rPr lang="en-US" sz="2200" b="1" dirty="0" smtClean="0">
                <a:solidFill>
                  <a:srgbClr val="FFFFFF"/>
                </a:solidFill>
              </a:rPr>
              <a:t>giải cứu các chú cún.</a:t>
            </a:r>
            <a:endParaRPr lang="en-US" sz="2200" b="1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9158" y="2788546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4" y="4038550"/>
            <a:ext cx="1114769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7373838" y="3333750"/>
            <a:ext cx="1752600" cy="1752600"/>
            <a:chOff x="7373838" y="3333750"/>
            <a:chExt cx="1752600" cy="1752600"/>
          </a:xfrm>
        </p:grpSpPr>
        <p:pic>
          <p:nvPicPr>
            <p:cNvPr id="24" name="Picture 23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5" action="ppaction://hlinksldjump"/>
            </p:cNvPr>
            <p:cNvSpPr txBox="1"/>
            <p:nvPr/>
          </p:nvSpPr>
          <p:spPr>
            <a:xfrm rot="21190204">
              <a:off x="7827088" y="3604357"/>
              <a:ext cx="631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Chơi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5235" y="471793"/>
            <a:ext cx="754565" cy="72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0769" y="4004157"/>
            <a:ext cx="1587231" cy="100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10" y="3714750"/>
            <a:ext cx="1590190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68" y="227288"/>
            <a:ext cx="1264432" cy="110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227288"/>
            <a:ext cx="1223963" cy="10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59" y="80370"/>
            <a:ext cx="1459641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354" y="4038600"/>
            <a:ext cx="893762" cy="7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008" y="3979572"/>
            <a:ext cx="1104454" cy="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190" y="566618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2743200" y="2857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5334000" y="361950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653254" y="3953458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2133600" y="3697998"/>
            <a:ext cx="330200" cy="321552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pic>
        <p:nvPicPr>
          <p:cNvPr id="2" name="Picture 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55502"/>
            <a:ext cx="16033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5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3" y="-22232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676400" y="577797"/>
            <a:ext cx="5715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 có 17 viên bi. Nam cho Việt 6 viên bi. Hỏi Nam còn lại mấy viên bi?</a:t>
            </a:r>
          </a:p>
          <a:p>
            <a:pPr algn="just"/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 khoá trong bài bài toán là:</a:t>
            </a:r>
          </a:p>
          <a:p>
            <a:pPr marL="457200" indent="-457200" algn="just">
              <a:buAutoNum type="alphaUcPeriod"/>
            </a:pP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</a:p>
          <a:p>
            <a:pPr marL="457200" indent="-457200" algn="just">
              <a:buAutoNum type="alphaUcPeriod"/>
            </a:pP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iên bi</a:t>
            </a:r>
          </a:p>
          <a:p>
            <a:pPr marL="457200" indent="-457200" algn="just">
              <a:buAutoNum type="alphaUcPeriod"/>
            </a:pP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264911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060504" y="3845064"/>
            <a:ext cx="3123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cho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0" y="3555832"/>
            <a:ext cx="1600200" cy="1587668"/>
            <a:chOff x="7373838" y="3333750"/>
            <a:chExt cx="1752600" cy="1752600"/>
          </a:xfrm>
        </p:grpSpPr>
        <p:pic>
          <p:nvPicPr>
            <p:cNvPr id="9" name="Picture 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7" action="ppaction://hlinksldjump"/>
            </p:cNvPr>
            <p:cNvSpPr txBox="1"/>
            <p:nvPr/>
          </p:nvSpPr>
          <p:spPr>
            <a:xfrm rot="21190204">
              <a:off x="7749727" y="3604357"/>
              <a:ext cx="786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Trở</a:t>
              </a:r>
              <a:r>
                <a:rPr lang="en-US" b="1" dirty="0"/>
                <a:t> </a:t>
              </a:r>
              <a:r>
                <a:rPr lang="en-US" b="1" dirty="0" err="1"/>
                <a:t>về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18" y="-47800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697161" y="475807"/>
            <a:ext cx="55203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Nam có 17 viên bi. Nam cho Việt 6 viên bi. Hỏi Nam còn lại mấy viên bi?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 tính đúng cho bài toán là: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U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 – 6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 (viên)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U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 + 6 = 23 (viên)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U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17 – 6 = 12 (viên)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969243" y="3968260"/>
            <a:ext cx="312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 – 6 = 11 (viên)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00" y="3555832"/>
            <a:ext cx="1600200" cy="1587668"/>
            <a:chOff x="7373838" y="3333750"/>
            <a:chExt cx="1752600" cy="1752600"/>
          </a:xfrm>
        </p:grpSpPr>
        <p:pic>
          <p:nvPicPr>
            <p:cNvPr id="11" name="Picture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49727" y="3604357"/>
              <a:ext cx="786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Trở</a:t>
              </a:r>
              <a:r>
                <a:rPr lang="en-US" b="1" dirty="0"/>
                <a:t> </a:t>
              </a:r>
              <a:r>
                <a:rPr lang="en-US" b="1" dirty="0" err="1"/>
                <a:t>về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763" y="-71448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600200" y="402417"/>
            <a:ext cx="55196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 8 học sinh đang đọc sách trong thư viên. Có thêm 4 bạn vào trả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sách. 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Hỏi trong thư viện có tất cả bao nhiêu học sinh?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Từ khoá trong bài toán là: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UcPeriod"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ọc sách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UcPeriod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 thêm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lphaUcPeriod"/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rả sách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969243" y="3884680"/>
            <a:ext cx="3123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 thêm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00" y="3555832"/>
            <a:ext cx="1600200" cy="1587668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49727" y="3604357"/>
              <a:ext cx="786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Trở</a:t>
              </a:r>
              <a:r>
                <a:rPr lang="en-US" b="1" dirty="0"/>
                <a:t> </a:t>
              </a:r>
              <a:r>
                <a:rPr lang="en-US" b="1" dirty="0" err="1"/>
                <a:t>về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61" y="-56790"/>
            <a:ext cx="6635237" cy="35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68493" y="358573"/>
            <a:ext cx="53249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 8 học sinh đang đọc sách trong thư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viện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Có thêm 4 bạn vào trả sách sách. Hỏi trong thư viện có tất cả bao nhiêu học sinh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U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 sinh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U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 sinh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lphaU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học sinh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962" y="3180835"/>
            <a:ext cx="3892037" cy="20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895600" y="3783252"/>
            <a:ext cx="3123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12 học sinh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00" y="3555832"/>
            <a:ext cx="1600200" cy="1587668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49727" y="3604357"/>
              <a:ext cx="786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Trở</a:t>
              </a:r>
              <a:r>
                <a:rPr lang="en-US" b="1" dirty="0"/>
                <a:t> </a:t>
              </a:r>
              <a:r>
                <a:rPr lang="en-US" b="1" dirty="0" err="1"/>
                <a:t>về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1132381C42949811DF313B43F81F0" ma:contentTypeVersion="8" ma:contentTypeDescription="Create a new document." ma:contentTypeScope="" ma:versionID="55af07c96cc0affbe17910fed5f71b31">
  <xsd:schema xmlns:xsd="http://www.w3.org/2001/XMLSchema" xmlns:xs="http://www.w3.org/2001/XMLSchema" xmlns:p="http://schemas.microsoft.com/office/2006/metadata/properties" xmlns:ns3="c3b0b175-dfd8-4bd9-8c8e-ffad42e30b27" targetNamespace="http://schemas.microsoft.com/office/2006/metadata/properties" ma:root="true" ma:fieldsID="2f42a1a6ffede122016244ca866c3feb" ns3:_="">
    <xsd:import namespace="c3b0b175-dfd8-4bd9-8c8e-ffad42e30b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0b175-dfd8-4bd9-8c8e-ffad42e30b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A26E76-3E6E-4EC3-ADB4-C8137212A1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b0b175-dfd8-4bd9-8c8e-ffad42e30b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BA3E4B-5B1D-41ED-8DF7-B39C9474D8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41F355-36F4-49CC-84B5-15143381703A}">
  <ds:schemaRefs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c3b0b175-dfd8-4bd9-8c8e-ffad42e30b27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521</Words>
  <Application>Microsoft Office PowerPoint</Application>
  <PresentationFormat>On-screen Show (16:9)</PresentationFormat>
  <Paragraphs>89</Paragraphs>
  <Slides>16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宋体</vt:lpstr>
      <vt:lpstr>Aachen</vt:lpstr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45</cp:revision>
  <dcterms:created xsi:type="dcterms:W3CDTF">2018-03-05T05:17:16Z</dcterms:created>
  <dcterms:modified xsi:type="dcterms:W3CDTF">2021-10-07T03:46:37Z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0x0101005E31132381C42949811DF313B43F81F0</vt:lpwstr>
  </property>
</Properties>
</file>