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313" r:id="rId2"/>
    <p:sldId id="380" r:id="rId3"/>
    <p:sldId id="256" r:id="rId4"/>
    <p:sldId id="317" r:id="rId5"/>
    <p:sldId id="361" r:id="rId6"/>
    <p:sldId id="381" r:id="rId7"/>
    <p:sldId id="367" r:id="rId8"/>
    <p:sldId id="382" r:id="rId9"/>
    <p:sldId id="359" r:id="rId10"/>
    <p:sldId id="362" r:id="rId11"/>
    <p:sldId id="378" r:id="rId12"/>
    <p:sldId id="375" r:id="rId13"/>
    <p:sldId id="384" r:id="rId14"/>
    <p:sldId id="379" r:id="rId15"/>
    <p:sldId id="383" r:id="rId16"/>
    <p:sldId id="365" r:id="rId17"/>
    <p:sldId id="372" r:id="rId18"/>
    <p:sldId id="376" r:id="rId19"/>
    <p:sldId id="377" r:id="rId20"/>
    <p:sldId id="353" r:id="rId21"/>
    <p:sldId id="327" r:id="rId22"/>
  </p:sldIdLst>
  <p:sldSz cx="12161838" cy="6858000"/>
  <p:notesSz cx="6858000" cy="9144000"/>
  <p:embeddedFontLst>
    <p:embeddedFont>
      <p:font typeface="Titan One" panose="020B0604020202020204" charset="0"/>
      <p:regular r:id="rId24"/>
    </p:embeddedFont>
    <p:embeddedFont>
      <p:font typeface="Roboto Condensed Light" panose="020B0604020202020204" charset="0"/>
      <p:regular r:id="rId25"/>
      <p:italic r:id="rId26"/>
    </p:embeddedFont>
    <p:embeddedFont>
      <p:font typeface="Dosis" panose="020B0604020202020204" charset="0"/>
      <p:regular r:id="rId27"/>
      <p:bold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Quicksand" panose="020B0604020202020204" charset="0"/>
      <p:regular r:id="rId31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Arial-Rounded" panose="020B0500000000000000" pitchFamily="34" charset="0"/>
      <p:regular r:id="rId37"/>
    </p:embeddedFont>
    <p:embeddedFont>
      <p:font typeface="Source Sans Pro" panose="020B0604020202020204" charset="0"/>
      <p:regular r:id="rId38"/>
      <p:bold r:id="rId39"/>
      <p:italic r:id="rId40"/>
      <p:boldItalic r:id="rId41"/>
    </p:embeddedFont>
    <p:embeddedFont>
      <p:font typeface="Bebas Neu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5820" autoAdjust="0"/>
  </p:normalViewPr>
  <p:slideViewPr>
    <p:cSldViewPr>
      <p:cViewPr varScale="1">
        <p:scale>
          <a:sx n="63" d="100"/>
          <a:sy n="63" d="100"/>
        </p:scale>
        <p:origin x="1104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Có 10 chục cái bánh nên suy ra có 100 cái bánh chứ k cần cộng lại</a:t>
            </a:r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xong GV mới chiếu hình minh hoạ ra</a:t>
            </a:r>
          </a:p>
        </p:txBody>
      </p:sp>
    </p:spTree>
    <p:extLst>
      <p:ext uri="{BB962C8B-B14F-4D97-AF65-F5344CB8AC3E}">
        <p14:creationId xmlns:p14="http://schemas.microsoft.com/office/powerpoint/2010/main" val="3213965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vệ sinh môi trường biển</a:t>
            </a:r>
          </a:p>
        </p:txBody>
      </p:sp>
    </p:spTree>
    <p:extLst>
      <p:ext uri="{BB962C8B-B14F-4D97-AF65-F5344CB8AC3E}">
        <p14:creationId xmlns:p14="http://schemas.microsoft.com/office/powerpoint/2010/main" val="353494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320555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30934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339111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167404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91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Người soạn soạn tiếp hai bài với nhau để GV linh động chia đôi hai tiết cho phù hợp với tiến trình dạy ạ</a:t>
            </a:r>
          </a:p>
        </p:txBody>
      </p:sp>
    </p:spTree>
    <p:extLst>
      <p:ext uri="{BB962C8B-B14F-4D97-AF65-F5344CB8AC3E}">
        <p14:creationId xmlns:p14="http://schemas.microsoft.com/office/powerpoint/2010/main" val="372493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64" r:id="rId4"/>
    <p:sldLayoutId id="2147483669" r:id="rId5"/>
    <p:sldLayoutId id="2147483682" r:id="rId6"/>
    <p:sldLayoutId id="2147483683" r:id="rId7"/>
    <p:sldLayoutId id="2147483687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7589" y="1348284"/>
            <a:ext cx="8325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Thứ hai ngày 28 - 2 -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2022</a:t>
            </a:r>
          </a:p>
          <a:p>
            <a:pPr lvl="0" algn="ctr">
              <a:buClrTx/>
            </a:pP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Toán</a:t>
            </a:r>
          </a:p>
          <a:p>
            <a:pPr lvl="0">
              <a:buClrTx/>
            </a:pP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3 ô      Đơn vị, chục, trăm, nghìn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B2E008-4DB9-4337-8913-D03C0EB99BC3}"/>
              </a:ext>
            </a:extLst>
          </p:cNvPr>
          <p:cNvSpPr txBox="1"/>
          <p:nvPr/>
        </p:nvSpPr>
        <p:spPr>
          <a:xfrm>
            <a:off x="628464" y="685800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Số?</a:t>
            </a:r>
            <a:endParaRPr lang="vi-VN" sz="4000" dirty="0">
              <a:solidFill>
                <a:srgbClr val="0020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33FD67-A752-46B2-8612-5024CE8C48FE}"/>
              </a:ext>
            </a:extLst>
          </p:cNvPr>
          <p:cNvGrpSpPr/>
          <p:nvPr/>
        </p:nvGrpSpPr>
        <p:grpSpPr>
          <a:xfrm>
            <a:off x="1939147" y="1315452"/>
            <a:ext cx="1499407" cy="2468034"/>
            <a:chOff x="994026" y="1523999"/>
            <a:chExt cx="1499407" cy="24680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AEA5C6-A72B-4A5A-A744-172BA4CD6A60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sp>
            <p:nvSpPr>
              <p:cNvPr id="17" name="Rounded Rectangle 14">
                <a:extLst>
                  <a:ext uri="{FF2B5EF4-FFF2-40B4-BE49-F238E27FC236}">
                    <a16:creationId xmlns:a16="http://schemas.microsoft.com/office/drawing/2014/main" id="{05ECD665-CF01-4A20-B10E-84A50A389F12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C8A11E3-ABA2-4D55-A9F7-1312E391C8B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FF84428-CC47-462E-9AF9-0632837ABC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8303EA86-8FB7-42A8-82BF-5BD3275A60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AB292CD-0D9C-428E-8B63-AE4D54B18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5C8923D9-C2FD-4A86-87D8-269FC6292A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6B47C66B-6D27-427A-93EC-F8DCFF68A3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CB1130BD-C5CD-487D-991C-9764962AC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9F5558D8-ADEF-4F63-B5D7-A26099FE7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53458AF-7C8D-457F-8F9D-B64433E6025D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2E4149AA-8495-4C13-8D69-69F7CAACF8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03F9E482-2D67-4D81-AC7E-B305223FC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955B9603-BE0F-44F0-B32E-6B561E23A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B39F51A0-9BDC-4B0B-9E2F-51F8A2F13528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5" name="Rounded Rectangle 38">
              <a:extLst>
                <a:ext uri="{FF2B5EF4-FFF2-40B4-BE49-F238E27FC236}">
                  <a16:creationId xmlns:a16="http://schemas.microsoft.com/office/drawing/2014/main" id="{75BFAA71-42E2-40A8-862B-0718424B5F6A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B26E8E7-9CB7-43F4-98FB-EC67BCA5F608}"/>
              </a:ext>
            </a:extLst>
          </p:cNvPr>
          <p:cNvSpPr/>
          <p:nvPr/>
        </p:nvSpPr>
        <p:spPr>
          <a:xfrm>
            <a:off x="3000500" y="327291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7796CA-3199-46BA-B607-6C1A9BF9E708}"/>
              </a:ext>
            </a:extLst>
          </p:cNvPr>
          <p:cNvGrpSpPr/>
          <p:nvPr/>
        </p:nvGrpSpPr>
        <p:grpSpPr>
          <a:xfrm>
            <a:off x="4052293" y="1315452"/>
            <a:ext cx="2414228" cy="2494845"/>
            <a:chOff x="3108961" y="1523999"/>
            <a:chExt cx="2414228" cy="2494845"/>
          </a:xfrm>
        </p:grpSpPr>
        <p:sp>
          <p:nvSpPr>
            <p:cNvPr id="32" name="Rounded Rectangle 46">
              <a:extLst>
                <a:ext uri="{FF2B5EF4-FFF2-40B4-BE49-F238E27FC236}">
                  <a16:creationId xmlns:a16="http://schemas.microsoft.com/office/drawing/2014/main" id="{6A6A7EE6-0242-4BD0-A5DB-AD7914171B33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Rounded Rectangle 44">
              <a:extLst>
                <a:ext uri="{FF2B5EF4-FFF2-40B4-BE49-F238E27FC236}">
                  <a16:creationId xmlns:a16="http://schemas.microsoft.com/office/drawing/2014/main" id="{51443EBD-194B-44FA-BB0C-E01BB343D5B8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6D28B9B-FE69-4982-A2A0-F17CEA1E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217B03-D1FA-4B59-A86B-60D8B7BC0C89}"/>
              </a:ext>
            </a:extLst>
          </p:cNvPr>
          <p:cNvGrpSpPr/>
          <p:nvPr/>
        </p:nvGrpSpPr>
        <p:grpSpPr>
          <a:xfrm>
            <a:off x="7041121" y="1315452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6" name="Rounded Rectangle 62">
              <a:extLst>
                <a:ext uri="{FF2B5EF4-FFF2-40B4-BE49-F238E27FC236}">
                  <a16:creationId xmlns:a16="http://schemas.microsoft.com/office/drawing/2014/main" id="{6B4639F3-C259-47BA-9D3F-9C75D564D1F1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ounded Rectangle 63">
              <a:extLst>
                <a:ext uri="{FF2B5EF4-FFF2-40B4-BE49-F238E27FC236}">
                  <a16:creationId xmlns:a16="http://schemas.microsoft.com/office/drawing/2014/main" id="{595C7138-756E-4A04-8CAF-05453CD27CF6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29BFC4-C2D2-454C-9E63-13F8CBF1989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D4868C0-BC59-4105-A4B7-A0BB0241803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38949EA4-F830-45A4-B79E-CFC15B50BBB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D3AF205F-2937-4A1B-9A8D-1C77645463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1E156E2C-B049-4E10-A077-19B93420D9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E25EE3A7-48B0-426A-AE1D-DDB1F279182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CD292F72-BB75-40C9-BF30-23138CA9DE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0B52DC2E-3D37-4E20-84DC-0684F6856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F0A6CE5A-FDFC-4174-BBE7-046307FF2C94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AF03F22F-A1E6-49CC-862A-AAF0B560EB2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82CF26B7-A3F4-42BA-9806-C1CA7B9789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1C481B79-E773-44AB-AC05-2ED2F00A58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D812DD6-A3E6-4BA1-BB79-072EC9EBA811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DC71867-BB18-4D5A-AA20-914F65F7B0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5693CFD8-0D2D-4440-87AA-7544715CAF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0DDEC6E8-138A-4D23-B78F-0655A9FD887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9D41AD97-2E4C-4071-9D0D-C664A9F75E6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58C2607-1B39-4AC7-B139-78BFAB80D88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2AF8AC5-58F4-4F4E-9BD2-A7AE6696AE87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1761A96A-B34A-42FF-87A7-658E8439392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A0A2904C-08D5-417D-A7A1-DE572345DD21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46B768AA-18EE-49E0-AA9C-19C2112182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4C46BC43-8ED7-4D41-8353-7766CDCEC6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AE57F3F2-56E4-4E02-A44B-7E9DCB457CB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ED291310-833C-40F4-9610-FBA1AAFBA7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C35E95F1-4947-4276-8E52-B8DF3CF7A5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35BD8E1-0D42-4383-BA76-D762872E756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17E69603-23AD-4A62-942F-42868B391AD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B2B50601-7D5A-4A9F-A552-B8272DF9E2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3DD8D8D-5894-4BCB-ADB4-7AFE8FCB99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DFE1E8C8-2F5A-41E4-94D9-E5B1F89B2F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302F7ABA-4023-4783-A385-16AB3DEAE1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4E12586A-6178-405E-A578-3771B4DAD5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D57210A-C042-45C5-B83F-F41CEE5F24A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122C8E3-837B-4C01-85B3-3A0193820D1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703CA60C-F9C5-48ED-A86C-47D905D64E5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B3A923-2176-4207-A496-B76DA0FACE04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6C8B6D7-620E-41AF-8698-8D8E99A689B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29E07DDE-BD75-41F7-93A9-8652EF41EBD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48DE34E3-9E45-40BA-A93F-3E26D63282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EC65997F-9128-415C-A9E0-0CA9B8ACAB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9F6E1C90-52F3-4093-BF50-A577B6CF0F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7CD90052-2902-48A0-9189-D4DA76EBA1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EDD4725-D031-4091-845F-38B05834632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501134C-645D-49F0-A999-57E042CFC86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55493F3-21D6-44B3-A35E-C1BE86FF173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B82B84CF-2B05-406B-B816-9966F5FC02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B664A197-4235-4B26-8F17-5E21A8CB45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B5C31F3-80D0-4564-AB2D-687603550F69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7CCEB8AC-5E69-4B5C-BD77-7E5B531EC1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6EE33E2E-FBAF-48BB-94C5-E238D429F5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A5CE1F99-B212-43DF-9419-9BE90D99779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56D14CB-048F-40C7-8B6A-591A70D4E8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C096DDAA-FF26-4152-A76B-0FD53CD6BEBC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0ED245-7FFE-4764-92D9-668322DB3A95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91AA831-513E-423D-A2F4-3B816ED23C6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4465EAF-9BA5-4D93-AE62-8522B773054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CE68F679-BA82-45B6-BA66-CAFBD4F0D3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167DA60-0094-4F7B-92A7-54B89DD1B0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E9F0E2B8-AAAA-4606-8CA9-7D73F2A8E44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35DC775F-8359-4855-B836-ED26E28B26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1F19F7C9-4D08-4415-8014-7911858A1B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6564BD5D-5BBC-46DB-A6BE-64C9DE9D31B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8ECDBAE9-E971-436C-B9CE-DAF5F9B9FFE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21A09FB-2156-49C9-9669-397844EDE2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00348BC-E134-4D69-A198-2EE5FA37DF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C3B21AC3-BA5C-43AF-8961-417C49CAABFA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BEA3C2A-3C0D-4F24-B66C-E26A2460E5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066A70F2-4A4E-48BF-95FF-FD9F9990FE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55C14FC-59F0-407F-A8D6-4737BD9153F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4BAC363-0C62-41EE-994B-68414503023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0AAEAD96-E257-4C13-8703-B2B1DFB073E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5CD97C-A159-43D9-ADA4-0D25416A3DF7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9159CF2-A702-4E22-8DD8-4B5A39C949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FFE7E86E-307C-44B7-8477-BB189C2871DD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F2CF02C0-2116-4CC8-B6D4-2AF4D075BC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A2F5B2B5-7A0C-4EAD-A6B7-37D9791512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380BAF02-8D81-4E23-9174-A5C3A353B90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809A62CD-B21B-40AC-B8C2-C04EF23A7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188CD838-FF68-4DE5-9F21-D598DB01D9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3CCA0C38-FA70-47FC-83CE-A7FFF12EFC5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E36B11AE-BA2F-4570-988C-C098459096B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3F8AFD4E-7850-43C8-AA34-EDF88E2BFA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A1117F2-B158-4A9B-92B7-C6F6D1BA3A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64181D46-FFBD-49D9-9465-40185B00885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1C23BB1A-5660-4364-91D1-942274DF16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2E9825F-ED66-4C81-86D2-08822197442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BAB94EC-A3D0-43A5-B119-69AFB4827E0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27F96B2-0589-4FD3-AF62-058B3634C8F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177C4407-85DA-4D60-80C1-84627D15C68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D7A338-8ED8-4467-AA2A-89445308335F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4AFB87D-CD05-4CD1-8571-72B7BBC6149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5B66ECD7-8B62-4FC2-9689-4B4A629831C8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5F1E54A4-D938-4809-A281-D7B91D17FD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71B2434A-87F4-4710-81F1-5A5DBFAEFC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8F28737A-F7D6-4A33-8C21-D9A1987E678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A93A5222-DB31-47E7-9586-ED2B20991F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629A365A-1770-48A9-81B6-1C323C02AF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FF9BEE5A-A5A3-486D-BA31-4F7B99663C9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C6F80904-27ED-4154-9B15-90787207290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79FD380B-368A-4ECA-98CF-54F138524F1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247FFF72-1520-4BE4-BFAF-6330F691D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81FC2836-95C2-4BBC-B241-B2489E82E5C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882D0A7E-8F18-457B-9FE9-FAC2652F86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65C926FC-E01F-478D-AE45-10D2913794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E030B3A-C165-42E2-833D-67E95B134A9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ADE9CC5-64B2-48E3-81E5-D687FB3F8E1C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52B802E-A4FF-4B7C-9BEE-8F128E34065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8D625B7-BA44-44B2-8661-D9E4DFDECF80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DF7BC01-A39E-47CE-9A83-5D05EFD1EE5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81374FD3-9250-48A9-95F9-204A0546CAC8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10B8C20-82D9-4052-921F-EE06EEAE5B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05DC5A36-2193-43AF-951A-C1F34D0EA8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CDE4400-E82F-4ED6-8763-02AEAA38EA6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17414F1-3C01-4A41-85C9-C4AC2A3FDC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9F89848-21F1-4777-AA5F-E4A568BF94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C90943F-8086-42D0-8BB8-42510ED9C45D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58BF3E11-2F50-47A1-B054-77E0D49AE9F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D211D12-ADF6-4DB4-BF3D-D7E4AC6B4E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865BE1A-AFF0-4FEC-A77E-21F69C9CAB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64B7E08F-0C9F-4EF5-8D18-17BFDBB8188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2D53BFB1-A54A-4F7C-A12F-1EFC580D1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176839A3-BB77-4B99-AA35-DF81F8345D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5E3B1EE-35C6-48FE-A87A-19A61C75DF1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0A2CCF7-B790-40D9-9D46-91AE4FF8624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C27DAC-A1C8-4664-81E6-573C8C440F7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553AAF4-08D9-448A-A080-703F6856996F}"/>
              </a:ext>
            </a:extLst>
          </p:cNvPr>
          <p:cNvGrpSpPr/>
          <p:nvPr/>
        </p:nvGrpSpPr>
        <p:grpSpPr>
          <a:xfrm>
            <a:off x="2210445" y="4028874"/>
            <a:ext cx="7493261" cy="2409818"/>
            <a:chOff x="2210445" y="4109084"/>
            <a:chExt cx="7493261" cy="2409818"/>
          </a:xfrm>
        </p:grpSpPr>
        <p:sp>
          <p:nvSpPr>
            <p:cNvPr id="165" name="Rounded Rectangle 287">
              <a:extLst>
                <a:ext uri="{FF2B5EF4-FFF2-40B4-BE49-F238E27FC236}">
                  <a16:creationId xmlns:a16="http://schemas.microsoft.com/office/drawing/2014/main" id="{23F7467C-FAB2-4B12-92BC-9B92B5FDF8D6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6" name="Rounded Rectangle 288">
              <a:extLst>
                <a:ext uri="{FF2B5EF4-FFF2-40B4-BE49-F238E27FC236}">
                  <a16:creationId xmlns:a16="http://schemas.microsoft.com/office/drawing/2014/main" id="{2A733F65-945A-423D-AA7E-8F0FD5C86C49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E1A402E4-A1FD-430D-B636-A1C31BACD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FEF3872B-379F-4700-943F-22E56109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ED734D0-BBEA-4917-B329-FB04C1218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C613CF0-A65D-4ECE-A06E-0758B14FE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D731FA8B-F77C-4B85-A5A5-3E9EFB98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7C202DE-462A-4CCF-8BC2-0AEC909C7879}"/>
              </a:ext>
            </a:extLst>
          </p:cNvPr>
          <p:cNvSpPr/>
          <p:nvPr/>
        </p:nvSpPr>
        <p:spPr>
          <a:xfrm>
            <a:off x="5680728" y="3270776"/>
            <a:ext cx="78579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E76A7202-01D6-4A26-BA58-1731E27A92E4}"/>
              </a:ext>
            </a:extLst>
          </p:cNvPr>
          <p:cNvSpPr/>
          <p:nvPr/>
        </p:nvSpPr>
        <p:spPr>
          <a:xfrm>
            <a:off x="9251832" y="3260266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D5E5F8DA-2957-42FB-8AA4-0CCD9A21CBF2}"/>
              </a:ext>
            </a:extLst>
          </p:cNvPr>
          <p:cNvSpPr/>
          <p:nvPr/>
        </p:nvSpPr>
        <p:spPr>
          <a:xfrm>
            <a:off x="8876260" y="5867749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498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2" grpId="0"/>
      <p:bldP spid="173" grpId="0"/>
      <p:bldP spid="1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73974A2-295D-4F23-BA31-CF807F743369}"/>
              </a:ext>
            </a:extLst>
          </p:cNvPr>
          <p:cNvGrpSpPr/>
          <p:nvPr/>
        </p:nvGrpSpPr>
        <p:grpSpPr>
          <a:xfrm>
            <a:off x="2210445" y="3996790"/>
            <a:ext cx="7493261" cy="2409818"/>
            <a:chOff x="2210445" y="4109084"/>
            <a:chExt cx="7493261" cy="24098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0C0B69-6B23-4957-A648-B1620783E5EC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6" name="Rounded Rectangle 131">
                <a:extLst>
                  <a:ext uri="{FF2B5EF4-FFF2-40B4-BE49-F238E27FC236}">
                    <a16:creationId xmlns:a16="http://schemas.microsoft.com/office/drawing/2014/main" id="{59824FA0-A46D-4D67-874E-BCBB6F6BACD2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Rounded Rectangle 132">
                <a:extLst>
                  <a:ext uri="{FF2B5EF4-FFF2-40B4-BE49-F238E27FC236}">
                    <a16:creationId xmlns:a16="http://schemas.microsoft.com/office/drawing/2014/main" id="{DD68C6CE-76DA-4438-846F-3E8545E40F3B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210BAB-3BBB-4CE0-B2BD-F0691F50A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C95C05B-9638-4792-B70D-56142BAE1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E83840C-EB35-4A32-B8A7-75EB5D915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0623D6E-5D43-4756-8E83-AB109F59C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0C8B95C-0132-48A8-AF1C-2DEE55407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8A9159-0D26-4D6B-AB30-FEF04DA6C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A5B626-E49C-404B-86CB-6F80BD214BDA}"/>
              </a:ext>
            </a:extLst>
          </p:cNvPr>
          <p:cNvGrpSpPr/>
          <p:nvPr/>
        </p:nvGrpSpPr>
        <p:grpSpPr>
          <a:xfrm>
            <a:off x="953014" y="1248754"/>
            <a:ext cx="3617751" cy="2395767"/>
            <a:chOff x="953014" y="1248754"/>
            <a:chExt cx="3617751" cy="2395767"/>
          </a:xfrm>
        </p:grpSpPr>
        <p:sp>
          <p:nvSpPr>
            <p:cNvPr id="14" name="Rounded Rectangle 2">
              <a:extLst>
                <a:ext uri="{FF2B5EF4-FFF2-40B4-BE49-F238E27FC236}">
                  <a16:creationId xmlns:a16="http://schemas.microsoft.com/office/drawing/2014/main" id="{5F632012-7D71-44E3-821C-5504ADB78DA8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2749E4B8-5F64-49C9-BA1B-03C0AF828147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F85042-0C46-4358-AC7B-9FD6756CEB84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8EF873A-5D98-4B2C-A57D-E2D11C892F12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F1CA4DBE-993B-4C0E-ABF9-E1E14992CC2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19476E3B-C139-41AD-B016-5663F59D44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BCA16452-3036-4656-9B80-EB52C3673B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B9C63BA7-8B08-443D-B8B2-B4FF2A5B2313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68D073E-60CA-410B-8547-0CD853DAE1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DD03B019-1367-4F60-9FBE-BF3AA9681E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BED305EE-E5EE-42F0-AC3E-2B1F89676BB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DB36DF50-C605-4947-9677-789A5CEF684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CEBF670E-9601-467B-A492-2614A1A0CE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D646655F-B7FD-44B1-8491-C3F5EE3C89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109A92B1-8E56-4E3D-B687-B867054F7D3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687918F-B90A-4BE4-AD48-032DD18BAA3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11F4416D-D30B-4E2D-8ADD-C0F8352E01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23673AC6-2283-4F0E-A219-E87B3A4F1F5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8E81354F-DEB7-498B-8804-0FEF74ED218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0B7A694-0F14-4CF3-AABA-C6543001B6F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DB5236-A4EC-46BD-B68D-62A98C67CE66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4A9E7499-3C1A-49A8-AA5D-C777F17A6EF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D01EA04-C9CE-4DB2-ACA3-E7955275F917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2245B348-1F69-498E-9903-369C468EB8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0F8775D-F776-4670-9A57-17171130B5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5791ECC-D39A-405C-81CA-19E7373578AD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13CE7AB9-3BFE-4DEF-9EB4-6E68CB063E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2F03A2FA-890A-48C8-A8B7-2D4A354A35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62DA2BDC-2981-4C15-8899-90D604A6D16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894A2313-CD40-4DEF-B279-80BEB3E705B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74BC6D9E-DAA2-4AC9-ABBE-5C8EA11F40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ABCD132-F392-4FED-AEA6-A0FC03556A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821A9AAD-69B9-4D68-BA8C-AB663E2B210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FB7D30B-11DE-4930-8FA4-3D287D263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B9517C8-BC09-4AB6-91A3-6646C646DC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AD55EDA6-3E8A-4ADC-939F-9AE2B9A42753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432B0DF-D17F-431F-86F1-FAEACA19565A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1D303D1-F196-4526-9F7E-310C108156F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E9CCDF-B2EA-46D7-9B72-612EEEB2851D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FFE17427-F102-4319-A169-F014911DB628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EE513056-ACFD-41C6-B905-E10D610B940C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31808950-BF03-4972-A9EA-55AABD93A1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317559C-5836-42CC-8624-D569C48281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83A4FF7D-B5A9-4662-91FF-2CCFF042510B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E291655C-AB6F-41A3-B5FA-292A9CB708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F7AF971D-AC3B-4579-98AC-86D4750504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2C6285B4-A61F-424A-8F22-52A5ED0CF09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9038D803-6DA0-4C62-B1B4-4BE99B4E7102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170A204B-5B3E-49B0-B7F2-DE624758F5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FA7FFD7-5772-4B8D-BAAB-0931324EF0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CEBE4991-468C-417A-BE1C-01C77043A0A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D916A135-16A9-4099-BA30-DAE2CD5378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8E0FFC4F-FFA6-4FD0-8B91-1F09DCB09C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56C657D9-F4B8-4480-B749-2A00E28514C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1F91CAC-1BD9-4DD3-9ECC-A17032A3439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949CC014-1165-4FAA-925D-8FA33CD3000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171C7C-C9A4-470E-AF4D-356A516D5F41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DDD2538-1489-4131-91A5-5640A61FCCEE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D3268BC-BE82-4E22-8650-58AA83185C2B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FDC12E2A-CCB0-4B50-B757-A684365262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090D181-9D9D-4EA7-853F-EE53EDBA69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1417A11-96EC-4CC8-857B-348CA2F9747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B433A623-1FE3-4A53-868C-952924AE84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78B9F4E-EF35-4D93-9866-AE47C857F7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2B1229CD-F933-4E3C-94C8-4572117CB0F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6C9CFC33-78DF-4C6F-B9DE-F7BF219045E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346032A3-86EC-468D-9A02-2FE4A7AF37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9767E97-C4D6-47DE-9856-1A4C4E9549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8085081C-8E0E-4975-B889-C64EEACA23C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6AC6CB0F-2E38-4CFF-98A1-41FF02719B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B84ECC9-4DFD-4DF6-A5FB-E543029C42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72776E-04FC-4F94-A7F1-DBBC4918E19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7A67E2-45EE-46F2-8EAF-CB4D0CAB0C7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E2AD5664-B363-4003-B0BB-E13A8D89E31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E5BC0D4-D7C9-43BD-B96F-0155AA33C2D3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20DC8150-D7B0-4DE0-A835-80AFA2F613D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09F87FB0-584A-468E-BC73-006B5145508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12BA5BD5-8A3B-4E17-B2F8-0B0F774420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06B6A1DE-2B21-4776-9C49-A5AC5AF4517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DBAEB0E1-83BF-4055-A22A-DAB512281E69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7EF980F8-58B1-41BD-B496-DEC331029E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5FE9AD4-BB5C-4F80-991E-AA078498AC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3F05A44-DC0E-400C-843C-D8272D41C93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17E98751-916C-435E-BC7F-8EDEDB540AB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3B64B31-56EB-4D9F-A893-25FFB6E6D3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71338A5-19FF-468D-BC92-9DD14BD6C5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8B311D3D-4713-4BCA-9209-ABE59979C65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F45A975A-6164-4E80-ABC4-0B045C0D9D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CCB77163-0F30-473C-95B0-1BCB84CF46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5810C3E-89B4-4692-AED8-11E4224C205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5065369-61B5-4709-8588-00FBD2B9978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49A84F3-5574-417C-B1C3-B7790AC234B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C06828-BA03-4598-A955-E69363036DB3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E1B180B-E2C0-4F28-B841-BE0861B7AB03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F659A0C-AE54-4B8A-BB06-B522840B8CDB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065036FC-5C91-4A29-A2A4-0C7FFB939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A6DF1E8C-932F-4AD3-99F5-7618DDADD6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13E3A46C-989C-4936-B3FB-29A12F595099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6554084-28E6-444D-B27F-4940C78A42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6875C8A-4430-4675-9EBC-40A75031D0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C3962E4-50EA-4892-992E-A122087BA2B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20DD246-911C-4004-8DF7-817E8822495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8279247E-0117-4A52-98C2-DD5FCF9120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C9B17C8-5E53-4D7B-AC98-F340FD5D5B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E52FF92D-22F1-4F5D-898A-CCA24D5C8EF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5CE23492-C272-4F79-9424-AF5E2E128E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8A555B2-8BD0-4DA1-BB1D-7BB3070A6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90F86D3-D8F3-41B4-8FDC-67D34129B923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D5E6A8F-6ED2-41FB-94BD-628AED44FCE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5423A4B-4159-4EBF-A7CE-E40D3C27CF9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E47B0CB-4A74-4E82-82D2-7460E3A9E8A4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2260556-1749-418C-A295-7174F17199D4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719F0950-3530-4011-BDC9-D679AE82AFC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3D6A7BE0-99B7-4CBF-A776-49D46A6CAB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466CDA7-CC35-41D8-9C78-F8CFC48446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5913425-8294-4846-82F7-08E530EE60DA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D2A729E7-D37F-4F4F-BF79-5AE7AFB0B0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5B248FDA-E3A6-427E-B02C-2AC098DD9E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F6D9A59-6264-4BF6-9E80-AC440915E372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ACA29FE3-89F2-44CA-A8DB-50DB978C105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8E80B64-C268-426A-9323-06C6D5B92B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5A73A4F9-57E5-4E82-9C26-F11AF5981D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D76AFC1C-8E7D-4919-9BE2-A525C4B26C7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98725633-370C-4590-A0AB-78B59017BB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8ED5071B-FE9F-4E78-B405-6BD6D1B26EB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1C75774-827C-4FA0-B0E9-D4FDE394E64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8745928-3163-4692-8B1E-5DA467FA55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C692568-D34F-4283-9BBF-A441E874616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036308-271F-4C6F-935E-135C5B5921E5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62CF46A-426F-4621-98DE-E1E67F49B599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D6265D75-8FF8-407D-ACF2-68C8F20C1139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D061DA9D-0138-44EA-8214-0F55191241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D3C2ABAA-DED6-481A-9CB4-2A1F736026B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D6BB87-3E9B-48F3-BE08-C878C1E42E56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BE1E563-08C4-483F-B959-5CD6FD3405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9150-F3C5-45B3-9CFB-F5C23EB5A8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C15C76-731F-4827-AE58-8DAEF9A130C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DBF1FC0-E4F6-42F4-AC3C-560A184D213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C29013A7-C744-46F5-9B71-E2FD601B05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9226C9EA-239B-4CE0-BB53-31E704DBE0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49C1226-493A-4824-BF42-81043CC181C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B86293D3-2D95-425C-AA18-686CEF9D78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9E544F88-56F9-47F2-A4B5-7755DD8D197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E77E9B4-8259-4FF9-B97B-A76F3479808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AF4D11F-5147-4B38-8D41-7D363D9152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6EAA68A-AEAA-47D7-B045-AE485A09C2B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B2D6469-D536-45F9-B960-B495C9E647A4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72BCFA8-2E55-4099-939C-BAD7D92713F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6847B9C-F064-477D-8333-AD3ABD320607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398EDA7E-479D-4415-8D7D-3086FD2DAD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24104771-6EAD-451F-8019-79F4692B58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67E7E6C-E0B8-4B24-BA80-F717E27FADF7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BE797514-1044-4FBE-8C09-872705F738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D36035DC-2310-48EF-9857-7FA873E9C4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1CC6C22-9653-4229-AE08-1B5965AE25E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C5E6E53-1AA9-4B72-A105-2FDE293728B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153C26B3-4CED-4C34-B2A4-061AD3E24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3A81DF4A-BDF3-4809-A443-7345F6377D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F531099-7F05-4550-9CE4-4A3DBCE4295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B19CE0D-5D6A-4755-92CB-E9496FC4D8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0E316EF7-8FBB-4886-9249-C7D742168D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1C7027E-BC9E-46D1-9D9C-949CF8BCBF1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6281A4E-0F92-4714-96AE-126FD68EF6B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15DC1E8-7EA3-4170-B338-27086D7FF21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F284F9D-F66B-4178-822D-C4737BC8DD99}"/>
              </a:ext>
            </a:extLst>
          </p:cNvPr>
          <p:cNvGrpSpPr/>
          <p:nvPr/>
        </p:nvGrpSpPr>
        <p:grpSpPr>
          <a:xfrm>
            <a:off x="6099276" y="1250875"/>
            <a:ext cx="4860289" cy="2546920"/>
            <a:chOff x="2210446" y="4109084"/>
            <a:chExt cx="4860289" cy="2546920"/>
          </a:xfrm>
        </p:grpSpPr>
        <p:sp>
          <p:nvSpPr>
            <p:cNvPr id="179" name="Rounded Rectangle 180">
              <a:extLst>
                <a:ext uri="{FF2B5EF4-FFF2-40B4-BE49-F238E27FC236}">
                  <a16:creationId xmlns:a16="http://schemas.microsoft.com/office/drawing/2014/main" id="{6472B7C5-D5BA-423C-87E5-4D52423B7B2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0" name="Rounded Rectangle 181">
              <a:extLst>
                <a:ext uri="{FF2B5EF4-FFF2-40B4-BE49-F238E27FC236}">
                  <a16:creationId xmlns:a16="http://schemas.microsoft.com/office/drawing/2014/main" id="{48E5D786-1B3F-4932-8021-109FB3D33942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F9A61BB6-D080-418B-9517-85CEB88C0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1F363C36-E117-44A4-8533-1C30DAEA1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8AAAA75-DF97-4FD1-AA99-B96257DE2770}"/>
              </a:ext>
            </a:extLst>
          </p:cNvPr>
          <p:cNvSpPr/>
          <p:nvPr/>
        </p:nvSpPr>
        <p:spPr>
          <a:xfrm>
            <a:off x="3885515" y="31032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F4A4B3A-E503-414E-918E-C57771182A4A}"/>
              </a:ext>
            </a:extLst>
          </p:cNvPr>
          <p:cNvSpPr/>
          <p:nvPr/>
        </p:nvSpPr>
        <p:spPr>
          <a:xfrm>
            <a:off x="10134874" y="3211771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D670DBE3-1BCD-4197-9B0B-11A75F5F0E6B}"/>
              </a:ext>
            </a:extLst>
          </p:cNvPr>
          <p:cNvSpPr/>
          <p:nvPr/>
        </p:nvSpPr>
        <p:spPr>
          <a:xfrm>
            <a:off x="8884825" y="5835665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922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9DF5F-AE69-4DF1-B6F0-D7BFF3E91C74}"/>
              </a:ext>
            </a:extLst>
          </p:cNvPr>
          <p:cNvGrpSpPr/>
          <p:nvPr/>
        </p:nvGrpSpPr>
        <p:grpSpPr>
          <a:xfrm>
            <a:off x="695966" y="1841062"/>
            <a:ext cx="10571460" cy="3299132"/>
            <a:chOff x="795982" y="1841062"/>
            <a:chExt cx="10571460" cy="3299132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7C4D7192-40C0-4D9C-8479-677AD6DF73BE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4D6C464B-A8FA-4687-8D0B-A49CE5737AE3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FF6427-6AF0-4888-8B17-F2476DD2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D76ABB-60C6-4F29-97EC-85FE38F1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FA8CD9-EF5F-4297-82C2-AAD3211C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881B9F-7333-4556-A18D-898CC910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9B1B3F-4F9E-4B06-8773-4BA3D73B1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E3BE82B-707E-436A-98A8-325E937F6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46852C-DF1B-4C07-8181-4924E88F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B079F8-4005-4C83-BF71-E9D62465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64FF61-3C98-43C3-8B5D-2640DB3D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C5AAE3-4AF6-48A8-9001-EC0CC7727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9CD48F7-568A-4E13-8725-B2CF7B9D420D}"/>
              </a:ext>
            </a:extLst>
          </p:cNvPr>
          <p:cNvSpPr/>
          <p:nvPr/>
        </p:nvSpPr>
        <p:spPr>
          <a:xfrm>
            <a:off x="10095744" y="4523392"/>
            <a:ext cx="120898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VN" sz="3200">
                <a:solidFill>
                  <a:srgbClr val="FF0000"/>
                </a:solidFill>
              </a:rPr>
              <a:t>1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VN" sz="3200">
                <a:solidFill>
                  <a:srgbClr val="FF0000"/>
                </a:solidFill>
              </a:rPr>
              <a:t>000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700" b="1" i="0" u="none" strike="noStrike" kern="0" cap="none" spc="0" normalizeH="0" baseline="0" noProof="0" dirty="0">
                <a:ln w="11430"/>
                <a:solidFill>
                  <a:srgbClr val="FFA3A4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700" b="1" i="0" u="none" strike="noStrike" kern="0" cap="none" spc="149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7589" y="1348284"/>
            <a:ext cx="8325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Thứ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ba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ngày 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1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3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-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Toán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itchFamily="34" charset="0"/>
                <a:cs typeface="Arial" pitchFamily="34" charset="0"/>
                <a:sym typeface="Arial"/>
              </a:rPr>
              <a:t>3 ô      Đơn vị, chục, trăm, 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76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69236-2515-451A-BDE7-890223B9A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EC529B4-C552-4AEE-B9C4-0470B6B72718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S/41</a:t>
            </a:r>
          </a:p>
        </p:txBody>
      </p:sp>
    </p:spTree>
    <p:extLst>
      <p:ext uri="{BB962C8B-B14F-4D97-AF65-F5344CB8AC3E}">
        <p14:creationId xmlns:p14="http://schemas.microsoft.com/office/powerpoint/2010/main" val="26878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E6E6-C0A4-424A-BD3D-55775C51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652" y="587086"/>
            <a:ext cx="8948531" cy="7108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NỐI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C4F29-0562-43A1-93F1-A4AD15C8BE03}"/>
              </a:ext>
            </a:extLst>
          </p:cNvPr>
          <p:cNvSpPr txBox="1"/>
          <p:nvPr/>
        </p:nvSpPr>
        <p:spPr>
          <a:xfrm>
            <a:off x="2499519" y="2133600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10 đơn vị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8D949-D714-4AE8-A20C-88B8136C787D}"/>
              </a:ext>
            </a:extLst>
          </p:cNvPr>
          <p:cNvSpPr txBox="1"/>
          <p:nvPr/>
        </p:nvSpPr>
        <p:spPr>
          <a:xfrm>
            <a:off x="2499520" y="3323257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10 chục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24305-EFA3-41A3-B336-D6B0926A30AB}"/>
              </a:ext>
            </a:extLst>
          </p:cNvPr>
          <p:cNvSpPr txBox="1"/>
          <p:nvPr/>
        </p:nvSpPr>
        <p:spPr>
          <a:xfrm>
            <a:off x="2499520" y="4362999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000" b="1"/>
              <a:t>10 trăm</a:t>
            </a:r>
            <a:r>
              <a:rPr lang="en-US" sz="4000" b="1"/>
              <a:t> </a:t>
            </a:r>
            <a:endParaRPr lang="en-VN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B6F2F-ADA0-42C4-BE69-682A0B5F9DA0}"/>
              </a:ext>
            </a:extLst>
          </p:cNvPr>
          <p:cNvSpPr txBox="1"/>
          <p:nvPr/>
        </p:nvSpPr>
        <p:spPr>
          <a:xfrm>
            <a:off x="7010558" y="2133600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VN" sz="4000" b="1"/>
              <a:t>1 nghìn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F80F7-1DC2-42E1-8CE9-5B756967D181}"/>
              </a:ext>
            </a:extLst>
          </p:cNvPr>
          <p:cNvSpPr txBox="1"/>
          <p:nvPr/>
        </p:nvSpPr>
        <p:spPr>
          <a:xfrm>
            <a:off x="7010559" y="3323257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 chục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FE8AD-1D2C-4256-B7E2-94A32C3E9C2A}"/>
              </a:ext>
            </a:extLst>
          </p:cNvPr>
          <p:cNvSpPr txBox="1"/>
          <p:nvPr/>
        </p:nvSpPr>
        <p:spPr>
          <a:xfrm>
            <a:off x="7010559" y="4362999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 trăm</a:t>
            </a:r>
            <a:endParaRPr lang="en-VN" sz="40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E8E962-24A4-43D9-91C3-CE0F7532CC10}"/>
              </a:ext>
            </a:extLst>
          </p:cNvPr>
          <p:cNvCxnSpPr>
            <a:stCxn id="3" idx="3"/>
            <a:endCxn id="10" idx="1"/>
          </p:cNvCxnSpPr>
          <p:nvPr/>
        </p:nvCxnSpPr>
        <p:spPr>
          <a:xfrm>
            <a:off x="5151279" y="2487543"/>
            <a:ext cx="1859280" cy="118965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AB317-E062-478E-A6B2-CC49C237C934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5151280" y="3677200"/>
            <a:ext cx="1859279" cy="103974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D4F2CA-B2C5-4A03-81F4-CF884AB954C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151279" y="2487543"/>
            <a:ext cx="1859279" cy="22294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18319" y="410616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Số?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D3C53B-A2C8-4D7A-8AB5-594C94461C99}"/>
              </a:ext>
            </a:extLst>
          </p:cNvPr>
          <p:cNvSpPr txBox="1"/>
          <p:nvPr/>
        </p:nvSpPr>
        <p:spPr>
          <a:xfrm>
            <a:off x="1830078" y="1005790"/>
            <a:ext cx="66892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Mỗi </a:t>
            </a:r>
            <a:r>
              <a:rPr lang="en-US" sz="3200" dirty="0" err="1"/>
              <a:t>khay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10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bánh</a:t>
            </a:r>
            <a:r>
              <a:rPr lang="en-US" sz="3200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8CFE82-7782-4ACF-9B06-997AD62D5D54}"/>
              </a:ext>
            </a:extLst>
          </p:cNvPr>
          <p:cNvGrpSpPr/>
          <p:nvPr/>
        </p:nvGrpSpPr>
        <p:grpSpPr>
          <a:xfrm>
            <a:off x="1108953" y="1701721"/>
            <a:ext cx="9768950" cy="1581174"/>
            <a:chOff x="1108953" y="1777027"/>
            <a:chExt cx="9768950" cy="158117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3347A9-3318-461D-9169-60B38E16D34B}"/>
                </a:ext>
              </a:extLst>
            </p:cNvPr>
            <p:cNvSpPr txBox="1"/>
            <p:nvPr/>
          </p:nvSpPr>
          <p:spPr>
            <a:xfrm>
              <a:off x="1108953" y="1777027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5BE6C5-329F-43FA-8625-8ED9D016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70B897-A33E-4B2A-B5F0-ECA095459C33}"/>
                </a:ext>
              </a:extLst>
            </p:cNvPr>
            <p:cNvSpPr txBox="1"/>
            <p:nvPr/>
          </p:nvSpPr>
          <p:spPr>
            <a:xfrm>
              <a:off x="6350702" y="2094485"/>
              <a:ext cx="4527201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400" dirty="0"/>
                <a:t>Có             khay bánh.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400" dirty="0"/>
                <a:t>Có tất cả              chiếc bánh.</a:t>
              </a:r>
            </a:p>
          </p:txBody>
        </p:sp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E047275A-9D53-48A9-8D44-4D78D0EE1FEA}"/>
                </a:ext>
              </a:extLst>
            </p:cNvPr>
            <p:cNvSpPr/>
            <p:nvPr/>
          </p:nvSpPr>
          <p:spPr>
            <a:xfrm>
              <a:off x="7415210" y="2007859"/>
              <a:ext cx="675171" cy="67517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Rounded Rectangle 20">
              <a:extLst>
                <a:ext uri="{FF2B5EF4-FFF2-40B4-BE49-F238E27FC236}">
                  <a16:creationId xmlns:a16="http://schemas.microsoft.com/office/drawing/2014/main" id="{9B07B843-8058-45E7-A045-31602E939C35}"/>
                </a:ext>
              </a:extLst>
            </p:cNvPr>
            <p:cNvSpPr/>
            <p:nvPr/>
          </p:nvSpPr>
          <p:spPr>
            <a:xfrm>
              <a:off x="8276716" y="2683030"/>
              <a:ext cx="675171" cy="67517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21C24F1-F9A0-44D7-8A65-53742D8DDA40}"/>
              </a:ext>
            </a:extLst>
          </p:cNvPr>
          <p:cNvSpPr/>
          <p:nvPr/>
        </p:nvSpPr>
        <p:spPr>
          <a:xfrm>
            <a:off x="7563804" y="200032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A452B5-19E7-4AE1-918D-8E70273E0857}"/>
              </a:ext>
            </a:extLst>
          </p:cNvPr>
          <p:cNvSpPr/>
          <p:nvPr/>
        </p:nvSpPr>
        <p:spPr>
          <a:xfrm>
            <a:off x="8349948" y="2632186"/>
            <a:ext cx="6399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DF5C4C-6959-4FB1-B1D4-4AE1F6BDABCA}"/>
              </a:ext>
            </a:extLst>
          </p:cNvPr>
          <p:cNvGrpSpPr/>
          <p:nvPr/>
        </p:nvGrpSpPr>
        <p:grpSpPr>
          <a:xfrm>
            <a:off x="1108953" y="3353694"/>
            <a:ext cx="9983270" cy="2970906"/>
            <a:chOff x="1108953" y="3429000"/>
            <a:chExt cx="9983270" cy="297090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7E1820-921F-4F47-BFB0-9D674214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430908-05EC-401F-94C4-07FC22C28F09}"/>
                </a:ext>
              </a:extLst>
            </p:cNvPr>
            <p:cNvSpPr txBox="1"/>
            <p:nvPr/>
          </p:nvSpPr>
          <p:spPr>
            <a:xfrm>
              <a:off x="1108953" y="3493759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3DFC4B2-375E-4EA0-8F4F-6DD401BDBC05}"/>
                </a:ext>
              </a:extLst>
            </p:cNvPr>
            <p:cNvGrpSpPr/>
            <p:nvPr/>
          </p:nvGrpSpPr>
          <p:grpSpPr>
            <a:xfrm>
              <a:off x="1606731" y="5724735"/>
              <a:ext cx="9322846" cy="675171"/>
              <a:chOff x="1606731" y="5724735"/>
              <a:chExt cx="9322846" cy="67517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2624582-A59E-485D-A6A9-030881B2820A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3536546" cy="675171"/>
                <a:chOff x="6503102" y="2160259"/>
                <a:chExt cx="3536546" cy="675171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1FCF269-1B73-4602-9578-B52BD9AAD444}"/>
                    </a:ext>
                  </a:extLst>
                </p:cNvPr>
                <p:cNvSpPr txBox="1"/>
                <p:nvPr/>
              </p:nvSpPr>
              <p:spPr>
                <a:xfrm>
                  <a:off x="6503102" y="2246885"/>
                  <a:ext cx="3536546" cy="577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VN" sz="2400" dirty="0"/>
                    <a:t>Có             khay bánh.</a:t>
                  </a:r>
                </a:p>
              </p:txBody>
            </p:sp>
            <p:sp>
              <p:nvSpPr>
                <p:cNvPr id="48" name="Rounded Rectangle 28">
                  <a:extLst>
                    <a:ext uri="{FF2B5EF4-FFF2-40B4-BE49-F238E27FC236}">
                      <a16:creationId xmlns:a16="http://schemas.microsoft.com/office/drawing/2014/main" id="{EDCBA729-6A74-4E06-9370-48206E837901}"/>
                    </a:ext>
                  </a:extLst>
                </p:cNvPr>
                <p:cNvSpPr/>
                <p:nvPr/>
              </p:nvSpPr>
              <p:spPr>
                <a:xfrm>
                  <a:off x="7567610" y="2160259"/>
                  <a:ext cx="675171" cy="67517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D6643F3-C89D-4742-9CC4-3BB3B2571B57}"/>
                  </a:ext>
                </a:extLst>
              </p:cNvPr>
              <p:cNvGrpSpPr/>
              <p:nvPr/>
            </p:nvGrpSpPr>
            <p:grpSpPr>
              <a:xfrm>
                <a:off x="6402376" y="5724735"/>
                <a:ext cx="4527201" cy="675171"/>
                <a:chOff x="6402376" y="5667583"/>
                <a:chExt cx="4527201" cy="675171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3B9AFAC-6E61-40D0-98A9-70587AA9B30B}"/>
                    </a:ext>
                  </a:extLst>
                </p:cNvPr>
                <p:cNvSpPr/>
                <p:nvPr/>
              </p:nvSpPr>
              <p:spPr>
                <a:xfrm>
                  <a:off x="6402376" y="5754209"/>
                  <a:ext cx="4527201" cy="5778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lvl="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VN" sz="2400" dirty="0">
                      <a:solidFill>
                        <a:prstClr val="black"/>
                      </a:solidFill>
                    </a:rPr>
                    <a:t>Có tất cả              chiếc bánh.</a:t>
                  </a:r>
                </a:p>
              </p:txBody>
            </p:sp>
            <p:sp>
              <p:nvSpPr>
                <p:cNvPr id="46" name="Rounded Rectangle 32">
                  <a:extLst>
                    <a:ext uri="{FF2B5EF4-FFF2-40B4-BE49-F238E27FC236}">
                      <a16:creationId xmlns:a16="http://schemas.microsoft.com/office/drawing/2014/main" id="{27378C9E-32F8-4586-834D-DA4877AB0063}"/>
                    </a:ext>
                  </a:extLst>
                </p:cNvPr>
                <p:cNvSpPr/>
                <p:nvPr/>
              </p:nvSpPr>
              <p:spPr>
                <a:xfrm>
                  <a:off x="8341012" y="5667583"/>
                  <a:ext cx="675171" cy="67517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E07A1223-453A-474F-901B-AE678F3B80B3}"/>
              </a:ext>
            </a:extLst>
          </p:cNvPr>
          <p:cNvSpPr/>
          <p:nvPr/>
        </p:nvSpPr>
        <p:spPr>
          <a:xfrm>
            <a:off x="2645364" y="5702331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>
                <a:solidFill>
                  <a:srgbClr val="FF0000"/>
                </a:solidFill>
              </a:rPr>
              <a:t>10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CBFD3EC-DCF6-421D-BE85-ED15AE7A568B}"/>
              </a:ext>
            </a:extLst>
          </p:cNvPr>
          <p:cNvSpPr/>
          <p:nvPr/>
        </p:nvSpPr>
        <p:spPr>
          <a:xfrm>
            <a:off x="8244824" y="5694626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37" grpId="0"/>
      <p:bldP spid="3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52DB45-51A4-49C8-BD2B-6C885C66E542}"/>
              </a:ext>
            </a:extLst>
          </p:cNvPr>
          <p:cNvGrpSpPr/>
          <p:nvPr/>
        </p:nvGrpSpPr>
        <p:grpSpPr>
          <a:xfrm>
            <a:off x="365919" y="228600"/>
            <a:ext cx="10292408" cy="766003"/>
            <a:chOff x="970111" y="734289"/>
            <a:chExt cx="10292408" cy="7660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3F5A0B-9559-4714-A851-DEFDBC3FB0AD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Số?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44A2E4-C704-4B04-BAC7-61DE224089E6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F90ACA-29EB-4F90-B2D7-FAEF62FC9156}"/>
              </a:ext>
            </a:extLst>
          </p:cNvPr>
          <p:cNvSpPr txBox="1"/>
          <p:nvPr/>
        </p:nvSpPr>
        <p:spPr>
          <a:xfrm>
            <a:off x="1752985" y="855154"/>
            <a:ext cx="66892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Mỗi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100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4B451D-1515-4129-A0F0-41F0E32A7BD3}"/>
              </a:ext>
            </a:extLst>
          </p:cNvPr>
          <p:cNvGrpSpPr/>
          <p:nvPr/>
        </p:nvGrpSpPr>
        <p:grpSpPr>
          <a:xfrm>
            <a:off x="1108953" y="1534131"/>
            <a:ext cx="9425908" cy="1653664"/>
            <a:chOff x="1108953" y="1534131"/>
            <a:chExt cx="9425908" cy="16536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BD189A6-9C32-43FC-8F89-02F438473FC7}"/>
                </a:ext>
              </a:extLst>
            </p:cNvPr>
            <p:cNvGrpSpPr/>
            <p:nvPr/>
          </p:nvGrpSpPr>
          <p:grpSpPr>
            <a:xfrm>
              <a:off x="1108953" y="1534131"/>
              <a:ext cx="9425908" cy="1581174"/>
              <a:chOff x="1108953" y="1777027"/>
              <a:chExt cx="9425908" cy="158117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97690E-2BB3-43E2-ADBC-C015E64887E0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/>
                  <a:t>a)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4E04BB-7C04-416B-B29F-4B8DD8C5A9A0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4184159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VN" sz="2400" dirty="0"/>
                  <a:t>Có             lọ kẹo.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VN" sz="2400" dirty="0"/>
                  <a:t>Có tất cả              viên kẹo.</a:t>
                </a:r>
              </a:p>
            </p:txBody>
          </p:sp>
          <p:sp>
            <p:nvSpPr>
              <p:cNvPr id="17" name="Rounded Rectangle 21">
                <a:extLst>
                  <a:ext uri="{FF2B5EF4-FFF2-40B4-BE49-F238E27FC236}">
                    <a16:creationId xmlns:a16="http://schemas.microsoft.com/office/drawing/2014/main" id="{0E62601D-1A24-4088-A8EC-7C6ECBC52B58}"/>
                  </a:ext>
                </a:extLst>
              </p:cNvPr>
              <p:cNvSpPr/>
              <p:nvPr/>
            </p:nvSpPr>
            <p:spPr>
              <a:xfrm>
                <a:off x="7415210" y="2007859"/>
                <a:ext cx="675171" cy="67517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Rounded Rectangle 22">
                <a:extLst>
                  <a:ext uri="{FF2B5EF4-FFF2-40B4-BE49-F238E27FC236}">
                    <a16:creationId xmlns:a16="http://schemas.microsoft.com/office/drawing/2014/main" id="{4F05C610-2793-4CA2-A3F1-1646FD317662}"/>
                  </a:ext>
                </a:extLst>
              </p:cNvPr>
              <p:cNvSpPr/>
              <p:nvPr/>
            </p:nvSpPr>
            <p:spPr>
              <a:xfrm>
                <a:off x="8205823" y="2683030"/>
                <a:ext cx="816957" cy="67517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B0109E-3F4B-4E7C-9A61-0ECD44DD0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F77B04-9E06-4B1B-BCE4-FB5A3C629F9A}"/>
              </a:ext>
            </a:extLst>
          </p:cNvPr>
          <p:cNvGrpSpPr/>
          <p:nvPr/>
        </p:nvGrpSpPr>
        <p:grpSpPr>
          <a:xfrm>
            <a:off x="1108953" y="3348350"/>
            <a:ext cx="9486002" cy="2484555"/>
            <a:chOff x="1108953" y="3348350"/>
            <a:chExt cx="9486002" cy="24845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90534C7-C1C2-49E6-A939-1440F40F6E0D}"/>
                </a:ext>
              </a:extLst>
            </p:cNvPr>
            <p:cNvGrpSpPr/>
            <p:nvPr/>
          </p:nvGrpSpPr>
          <p:grpSpPr>
            <a:xfrm>
              <a:off x="1108953" y="3348350"/>
              <a:ext cx="9486002" cy="2484555"/>
              <a:chOff x="1100533" y="3915351"/>
              <a:chExt cx="9486002" cy="248455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AD7C1D-5A6D-43E5-BC77-1B8C6B7D614B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48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dirty="0"/>
                  <a:t>b)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FAAFC7E-E58D-4518-A2CE-120033ED5E55}"/>
                  </a:ext>
                </a:extLst>
              </p:cNvPr>
              <p:cNvGrpSpPr/>
              <p:nvPr/>
            </p:nvGrpSpPr>
            <p:grpSpPr>
              <a:xfrm>
                <a:off x="1606731" y="5724735"/>
                <a:ext cx="8979804" cy="675171"/>
                <a:chOff x="1606731" y="5724735"/>
                <a:chExt cx="8979804" cy="67517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9011D7D0-0A3D-4C68-8B5C-9537E7EF11F8}"/>
                    </a:ext>
                  </a:extLst>
                </p:cNvPr>
                <p:cNvGrpSpPr/>
                <p:nvPr/>
              </p:nvGrpSpPr>
              <p:grpSpPr>
                <a:xfrm>
                  <a:off x="1606731" y="5724735"/>
                  <a:ext cx="2937022" cy="675171"/>
                  <a:chOff x="6503102" y="2160259"/>
                  <a:chExt cx="2937022" cy="675171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564727B-44FF-40A8-A9EA-67C206580E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2937022" cy="5778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VN" sz="2400" dirty="0"/>
                      <a:t>Có             lọ kẹo.</a:t>
                    </a:r>
                  </a:p>
                </p:txBody>
              </p:sp>
              <p:sp>
                <p:nvSpPr>
                  <p:cNvPr id="29" name="Rounded Rectangle 32">
                    <a:extLst>
                      <a:ext uri="{FF2B5EF4-FFF2-40B4-BE49-F238E27FC236}">
                        <a16:creationId xmlns:a16="http://schemas.microsoft.com/office/drawing/2014/main" id="{076F6EBC-9AAB-4501-B50F-FDC9F8AB8E25}"/>
                      </a:ext>
                    </a:extLst>
                  </p:cNvPr>
                  <p:cNvSpPr/>
                  <p:nvPr/>
                </p:nvSpPr>
                <p:spPr>
                  <a:xfrm>
                    <a:off x="7567610" y="2160259"/>
                    <a:ext cx="675171" cy="675171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0276587D-0083-42BE-93C3-2039C5E9065D}"/>
                    </a:ext>
                  </a:extLst>
                </p:cNvPr>
                <p:cNvGrpSpPr/>
                <p:nvPr/>
              </p:nvGrpSpPr>
              <p:grpSpPr>
                <a:xfrm>
                  <a:off x="6402376" y="5724735"/>
                  <a:ext cx="4184159" cy="675171"/>
                  <a:chOff x="6402376" y="5667583"/>
                  <a:chExt cx="4184159" cy="675171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292C56C-B30E-43A3-A427-73F5099695B0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4184159" cy="5778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lvl="0" indent="-34290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VN" sz="2400" dirty="0">
                        <a:solidFill>
                          <a:prstClr val="black"/>
                        </a:solidFill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27" name="Rounded Rectangle 30">
                    <a:extLst>
                      <a:ext uri="{FF2B5EF4-FFF2-40B4-BE49-F238E27FC236}">
                        <a16:creationId xmlns:a16="http://schemas.microsoft.com/office/drawing/2014/main" id="{BE35B377-B0B1-40B9-B273-1861AE8694B3}"/>
                      </a:ext>
                    </a:extLst>
                  </p:cNvPr>
                  <p:cNvSpPr/>
                  <p:nvPr/>
                </p:nvSpPr>
                <p:spPr>
                  <a:xfrm>
                    <a:off x="8270119" y="5667583"/>
                    <a:ext cx="816957" cy="675171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</p:grpSp>
          </p:grp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5CD861-0AFF-413B-A9C1-0D9FAB1B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9125CDD-48F6-4997-8FC1-ACE41B390797}"/>
              </a:ext>
            </a:extLst>
          </p:cNvPr>
          <p:cNvSpPr/>
          <p:nvPr/>
        </p:nvSpPr>
        <p:spPr>
          <a:xfrm>
            <a:off x="7563804" y="183273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14385B-79DF-4997-9BF0-39C26570C477}"/>
              </a:ext>
            </a:extLst>
          </p:cNvPr>
          <p:cNvSpPr/>
          <p:nvPr/>
        </p:nvSpPr>
        <p:spPr>
          <a:xfrm>
            <a:off x="8205823" y="2478394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D85E86-9E39-4716-9888-D17FB613BDA8}"/>
              </a:ext>
            </a:extLst>
          </p:cNvPr>
          <p:cNvSpPr/>
          <p:nvPr/>
        </p:nvSpPr>
        <p:spPr>
          <a:xfrm>
            <a:off x="2825853" y="521088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EF3A6A-A7C8-47DA-9BF4-B1FD06F56B36}"/>
              </a:ext>
            </a:extLst>
          </p:cNvPr>
          <p:cNvSpPr/>
          <p:nvPr/>
        </p:nvSpPr>
        <p:spPr>
          <a:xfrm>
            <a:off x="8281563" y="5228491"/>
            <a:ext cx="867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1917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769254" y="470425"/>
            <a:ext cx="11491236" cy="731520"/>
            <a:chOff x="970111" y="734289"/>
            <a:chExt cx="11491236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759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Số?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FB6C92-B64F-48DD-8BDD-4CE4AA602849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9B4C43F-D982-4F71-BDF7-BDA977CE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BD8992-D9D3-4F7B-B0AF-ABD1D3D69110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7E7313-217F-493D-A8C1-C9EA9AE8EBCC}"/>
              </a:ext>
            </a:extLst>
          </p:cNvPr>
          <p:cNvGrpSpPr/>
          <p:nvPr/>
        </p:nvGrpSpPr>
        <p:grpSpPr>
          <a:xfrm>
            <a:off x="5362480" y="1160655"/>
            <a:ext cx="861642" cy="543111"/>
            <a:chOff x="5362480" y="1160655"/>
            <a:chExt cx="861642" cy="5431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E51358-0AC9-434C-93F2-B76040DA156B}"/>
                </a:ext>
              </a:extLst>
            </p:cNvPr>
            <p:cNvSpPr txBox="1"/>
            <p:nvPr/>
          </p:nvSpPr>
          <p:spPr>
            <a:xfrm rot="21282462">
              <a:off x="5362480" y="1160655"/>
              <a:ext cx="861642" cy="502525"/>
            </a:xfrm>
            <a:prstGeom prst="ellipse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BAAA49-FB2B-4BE4-BBEB-6AF1EE752DAE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85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629456-3D0D-428D-87A9-B3A9A7123746}"/>
              </a:ext>
            </a:extLst>
          </p:cNvPr>
          <p:cNvGrpSpPr/>
          <p:nvPr/>
        </p:nvGrpSpPr>
        <p:grpSpPr>
          <a:xfrm>
            <a:off x="9016114" y="1145675"/>
            <a:ext cx="861642" cy="523220"/>
            <a:chOff x="5378956" y="1147594"/>
            <a:chExt cx="861642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EA4395-C7B8-4186-9BF3-D72CC803C978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415310"/>
            </a:xfrm>
            <a:prstGeom prst="ellipse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E0F230-BB1B-43B7-AA20-D468595764E4}"/>
                </a:ext>
              </a:extLst>
            </p:cNvPr>
            <p:cNvSpPr/>
            <p:nvPr/>
          </p:nvSpPr>
          <p:spPr>
            <a:xfrm>
              <a:off x="5529643" y="1147594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41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5C3519-5B3A-4942-8702-2787B1733E5D}"/>
              </a:ext>
            </a:extLst>
          </p:cNvPr>
          <p:cNvGrpSpPr/>
          <p:nvPr/>
        </p:nvGrpSpPr>
        <p:grpSpPr>
          <a:xfrm>
            <a:off x="3583210" y="4064716"/>
            <a:ext cx="861642" cy="523220"/>
            <a:chOff x="5362480" y="1180546"/>
            <a:chExt cx="861642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D08FD0-F30F-4AD6-8522-94A3C967B07F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A6A7DC-9426-4A38-B033-9986E497B311}"/>
                </a:ext>
              </a:extLst>
            </p:cNvPr>
            <p:cNvSpPr/>
            <p:nvPr/>
          </p:nvSpPr>
          <p:spPr>
            <a:xfrm>
              <a:off x="5471977" y="118054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60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261549-B35F-4628-BE51-403500507CC3}"/>
              </a:ext>
            </a:extLst>
          </p:cNvPr>
          <p:cNvGrpSpPr/>
          <p:nvPr/>
        </p:nvGrpSpPr>
        <p:grpSpPr>
          <a:xfrm>
            <a:off x="5023893" y="3952440"/>
            <a:ext cx="994549" cy="552778"/>
            <a:chOff x="5319944" y="1133313"/>
            <a:chExt cx="994549" cy="55277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9D682D-2D78-404E-A577-DD3DBE92718F}"/>
                </a:ext>
              </a:extLst>
            </p:cNvPr>
            <p:cNvSpPr txBox="1"/>
            <p:nvPr/>
          </p:nvSpPr>
          <p:spPr>
            <a:xfrm rot="21282462">
              <a:off x="5319944" y="1133313"/>
              <a:ext cx="994549" cy="552778"/>
            </a:xfrm>
            <a:prstGeom prst="ellipse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CED9AD-B9D8-45B8-8182-FE70E5075498}"/>
                </a:ext>
              </a:extLst>
            </p:cNvPr>
            <p:cNvSpPr/>
            <p:nvPr/>
          </p:nvSpPr>
          <p:spPr>
            <a:xfrm>
              <a:off x="5375131" y="1148092"/>
              <a:ext cx="7857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1D7BF-CAC5-4BBB-BC64-BC7CA2F420B7}"/>
              </a:ext>
            </a:extLst>
          </p:cNvPr>
          <p:cNvGrpSpPr/>
          <p:nvPr/>
        </p:nvGrpSpPr>
        <p:grpSpPr>
          <a:xfrm>
            <a:off x="8056150" y="3911375"/>
            <a:ext cx="861642" cy="523220"/>
            <a:chOff x="5362480" y="1146256"/>
            <a:chExt cx="861642" cy="5232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185815-AED5-4130-BAD1-4E4249DD53F1}"/>
                </a:ext>
              </a:extLst>
            </p:cNvPr>
            <p:cNvSpPr txBox="1"/>
            <p:nvPr/>
          </p:nvSpPr>
          <p:spPr>
            <a:xfrm rot="21282462">
              <a:off x="5362480" y="1183497"/>
              <a:ext cx="861642" cy="456841"/>
            </a:xfrm>
            <a:prstGeom prst="ellipse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VN" sz="2800" dirty="0">
                <a:solidFill>
                  <a:srgbClr val="FF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7FB652-BDDF-4B41-9C86-AB75EF4B6E73}"/>
                </a:ext>
              </a:extLst>
            </p:cNvPr>
            <p:cNvSpPr/>
            <p:nvPr/>
          </p:nvSpPr>
          <p:spPr>
            <a:xfrm>
              <a:off x="5506267" y="1146256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VN" sz="2800">
                  <a:solidFill>
                    <a:srgbClr val="FF0000"/>
                  </a:solidFill>
                </a:rPr>
                <a:t>9</a:t>
              </a:r>
              <a:r>
                <a:rPr lang="en-US" sz="2800">
                  <a:solidFill>
                    <a:srgbClr val="FF0000"/>
                  </a:solidFill>
                </a:rPr>
                <a:t>9</a:t>
              </a:r>
              <a:endParaRPr lang="en-VN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485104" y="372978"/>
            <a:ext cx="11221790" cy="731520"/>
            <a:chOff x="970111" y="734289"/>
            <a:chExt cx="11221790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490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Số?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25F585-A152-433B-AC85-DEEB6D9C2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89" y="1352282"/>
            <a:ext cx="5226244" cy="4644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186B21-5039-4B7F-B78A-17AD4F2E5AC0}"/>
              </a:ext>
            </a:extLst>
          </p:cNvPr>
          <p:cNvSpPr txBox="1"/>
          <p:nvPr/>
        </p:nvSpPr>
        <p:spPr>
          <a:xfrm>
            <a:off x="935467" y="1024930"/>
            <a:ext cx="5080237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Biết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Một hộp nhỏ đựng 10 chiếc bánh.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Một hộp to đựng 100 chiếc bánh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128CC-EB95-4FC8-8D04-2C200D27B73D}"/>
              </a:ext>
            </a:extLst>
          </p:cNvPr>
          <p:cNvGrpSpPr/>
          <p:nvPr/>
        </p:nvGrpSpPr>
        <p:grpSpPr>
          <a:xfrm>
            <a:off x="935467" y="2784913"/>
            <a:ext cx="4769874" cy="1685846"/>
            <a:chOff x="935467" y="2784913"/>
            <a:chExt cx="4769874" cy="168584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CC6F56-5BEE-4ACE-BB98-68942323191F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400" dirty="0"/>
                <a:t>a) Hôm qua, Rô-bốt bán được 4 hộp to, tức là bán được         chiếc bánh.</a:t>
              </a:r>
            </a:p>
          </p:txBody>
        </p:sp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D574C0FE-67FE-498F-93AF-5CDCBB79BD8F}"/>
                </a:ext>
              </a:extLst>
            </p:cNvPr>
            <p:cNvSpPr/>
            <p:nvPr/>
          </p:nvSpPr>
          <p:spPr>
            <a:xfrm>
              <a:off x="4326029" y="3336932"/>
              <a:ext cx="988518" cy="67517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09037C-BF11-442D-9E62-1C541D7C5EF0}"/>
              </a:ext>
            </a:extLst>
          </p:cNvPr>
          <p:cNvGrpSpPr/>
          <p:nvPr/>
        </p:nvGrpSpPr>
        <p:grpSpPr>
          <a:xfrm>
            <a:off x="935467" y="4596092"/>
            <a:ext cx="4769874" cy="1685846"/>
            <a:chOff x="935467" y="2784913"/>
            <a:chExt cx="4769874" cy="16858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4ABE59-ECDE-4B20-BC54-C3E029710E10}"/>
                </a:ext>
              </a:extLst>
            </p:cNvPr>
            <p:cNvSpPr txBox="1"/>
            <p:nvPr/>
          </p:nvSpPr>
          <p:spPr>
            <a:xfrm>
              <a:off x="935467" y="2784913"/>
              <a:ext cx="476987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400" dirty="0"/>
                <a:t>b) Hôm nay, Rô-bốt bán được 8 hộp nhỏ, tức là bán được         chiếc bánh.</a:t>
              </a: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791EB96B-07AA-413D-AAC4-D528004AF7A9}"/>
                </a:ext>
              </a:extLst>
            </p:cNvPr>
            <p:cNvSpPr/>
            <p:nvPr/>
          </p:nvSpPr>
          <p:spPr>
            <a:xfrm>
              <a:off x="4583609" y="3336932"/>
              <a:ext cx="988518" cy="67517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4969525-CD30-4578-B91C-D1622FA7577B}"/>
              </a:ext>
            </a:extLst>
          </p:cNvPr>
          <p:cNvSpPr/>
          <p:nvPr/>
        </p:nvSpPr>
        <p:spPr>
          <a:xfrm>
            <a:off x="4386515" y="3383319"/>
            <a:ext cx="867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FF0C41-13CC-421E-9410-445EDC04E321}"/>
              </a:ext>
            </a:extLst>
          </p:cNvPr>
          <p:cNvSpPr/>
          <p:nvPr/>
        </p:nvSpPr>
        <p:spPr>
          <a:xfrm>
            <a:off x="4757908" y="5193308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7628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69F1-79FD-4BF4-8CE5-4EDB405F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CDC70F4F-AC5D-4DA4-99DF-BDFD9257F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9" y="57150"/>
            <a:ext cx="11988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79561" y="5334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Vận dụng: </a:t>
            </a:r>
            <a:br>
              <a:rPr lang="en" sz="4400" b="1">
                <a:latin typeface="+mj-lt"/>
              </a:rPr>
            </a:br>
            <a:r>
              <a:rPr lang="en" sz="4400" b="1">
                <a:solidFill>
                  <a:srgbClr val="FF0000"/>
                </a:solidFill>
                <a:latin typeface="+mj-lt"/>
              </a:rPr>
              <a:t>Ai nhanh mắt? Ai nhanh tay?</a:t>
            </a:r>
            <a:endParaRPr sz="4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Google Shape;415;p36">
            <a:extLst>
              <a:ext uri="{FF2B5EF4-FFF2-40B4-BE49-F238E27FC236}">
                <a16:creationId xmlns:a16="http://schemas.microsoft.com/office/drawing/2014/main" id="{A5AB853A-1FDD-4792-91D5-E9F9955ADBC2}"/>
              </a:ext>
            </a:extLst>
          </p:cNvPr>
          <p:cNvSpPr txBox="1">
            <a:spLocks/>
          </p:cNvSpPr>
          <p:nvPr/>
        </p:nvSpPr>
        <p:spPr>
          <a:xfrm>
            <a:off x="1129424" y="2590800"/>
            <a:ext cx="9902984" cy="1260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>
                <a:latin typeface="+mj-lt"/>
              </a:rPr>
              <a:t>Đếm xem lớp học của em có mấy chục cái bàn học sinh, mấy chục cái ghế học sinh?</a:t>
            </a:r>
          </a:p>
        </p:txBody>
      </p:sp>
    </p:spTree>
    <p:extLst>
      <p:ext uri="{BB962C8B-B14F-4D97-AF65-F5344CB8AC3E}">
        <p14:creationId xmlns:p14="http://schemas.microsoft.com/office/powerpoint/2010/main" val="33512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48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ĐƠN VỊ, CHỤC, TRĂM, NGHÌN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10: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 SỐ TRONG PHẠM VI 1 000</a:t>
            </a: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AAC932FB-52E3-4B06-B572-62FE4755BE63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2E065-8F69-4365-958C-348590DEA3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77CA2D1-44D0-4CEB-B4A0-7C36E00E6F77}"/>
              </a:ext>
            </a:extLst>
          </p:cNvPr>
          <p:cNvSpPr/>
          <p:nvPr/>
        </p:nvSpPr>
        <p:spPr>
          <a:xfrm>
            <a:off x="2575719" y="1371600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9D8EB-1036-428B-A262-FD2CD76E577E}"/>
              </a:ext>
            </a:extLst>
          </p:cNvPr>
          <p:cNvSpPr/>
          <p:nvPr/>
        </p:nvSpPr>
        <p:spPr>
          <a:xfrm>
            <a:off x="3250615" y="3198245"/>
            <a:ext cx="162220" cy="16222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60AF57-8471-410D-99FF-C55B8387679A}"/>
              </a:ext>
            </a:extLst>
          </p:cNvPr>
          <p:cNvGrpSpPr/>
          <p:nvPr/>
        </p:nvGrpSpPr>
        <p:grpSpPr>
          <a:xfrm>
            <a:off x="3972427" y="3042785"/>
            <a:ext cx="162220" cy="325594"/>
            <a:chOff x="4824133" y="1686899"/>
            <a:chExt cx="90155" cy="180950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C5C9BF-1A96-480C-96F0-2E3F599F927C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B3F138-F564-4EB8-A759-6F26071381DC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29AFC-50EC-4B1B-A376-94DC771912F9}"/>
              </a:ext>
            </a:extLst>
          </p:cNvPr>
          <p:cNvGrpSpPr/>
          <p:nvPr/>
        </p:nvGrpSpPr>
        <p:grpSpPr>
          <a:xfrm>
            <a:off x="4745862" y="2879167"/>
            <a:ext cx="162584" cy="489455"/>
            <a:chOff x="4349536" y="2452459"/>
            <a:chExt cx="162584" cy="489455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ADD094-2D71-44B2-92CF-5CE45594D2BF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BB2D20-3B1F-47D9-8016-E851ED737C47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452818-7FE2-47A4-83EF-D57FB1DAE3F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A99D9E6-D44C-4998-B413-8E198F9F87E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546559-6ACC-4AF6-A5F4-4C660EA49482}"/>
              </a:ext>
            </a:extLst>
          </p:cNvPr>
          <p:cNvGrpSpPr/>
          <p:nvPr/>
        </p:nvGrpSpPr>
        <p:grpSpPr>
          <a:xfrm>
            <a:off x="5519662" y="2707636"/>
            <a:ext cx="162220" cy="652829"/>
            <a:chOff x="4886412" y="2289085"/>
            <a:chExt cx="162220" cy="652829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670FC3-CD18-4E91-BAFF-69550668D3EC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54E173-7A52-4231-9C23-654228E32B8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EE68E54-F1FE-44FD-BC26-C87CEFF2A4F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8B3D68-427B-40CE-865C-F440985B9ADD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D24E9E5-6F0B-45AA-9C69-E1547BE71A7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90D631-B36D-4AF8-8738-5F5C4E2985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314964-BE03-4475-BEB6-85E7A34E5EA1}"/>
              </a:ext>
            </a:extLst>
          </p:cNvPr>
          <p:cNvGrpSpPr/>
          <p:nvPr/>
        </p:nvGrpSpPr>
        <p:grpSpPr>
          <a:xfrm>
            <a:off x="8009435" y="1735486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43463F-4531-4A4A-B88D-E4B243A44CD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B6D00DA-598D-4026-A75F-ABB696A7E79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085F100-3C21-494C-830D-E33B626C552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BBDAC0C-4799-488A-A564-300E1B7F889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D0A3A70-9E2F-44E4-BCB9-81A0DCA58AA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FAD0CAD-0C9A-4F66-BC21-46B27239C16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C487599-3C9D-4EF9-8D5A-3D5C3F7850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DE306F-5E14-41AC-B368-D170FF252B94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861C640-C04B-4FD1-9539-8C18118BC3D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A26FB8F-E269-4585-8366-5059CF25DBE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0E5AEA4-D24F-4965-A2CB-AC892186F0B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5977503-EB7B-42AC-BD33-E0EBEF9C8EE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53FD629-BCF3-474F-8206-AEEAC39FC3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B921B5E-B480-479C-84E2-172DAE0920B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28009FD-99CD-4B75-843A-D5937871F2C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D0C601-2ABB-4260-BDDE-93CAEF56859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C1039C6-7CFD-4CD9-A354-261CF49799B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656ED71-FDB4-4AA8-8104-F96520E9FB9B}"/>
              </a:ext>
            </a:extLst>
          </p:cNvPr>
          <p:cNvSpPr txBox="1"/>
          <p:nvPr/>
        </p:nvSpPr>
        <p:spPr>
          <a:xfrm>
            <a:off x="6275178" y="3094688"/>
            <a:ext cx="877163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1F63-6E7C-42C6-A990-0A2101AF735E}"/>
              </a:ext>
            </a:extLst>
          </p:cNvPr>
          <p:cNvSpPr txBox="1"/>
          <p:nvPr/>
        </p:nvSpPr>
        <p:spPr>
          <a:xfrm>
            <a:off x="3175272" y="350972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AE3D80-569C-4F35-B677-D2A6AED63026}"/>
              </a:ext>
            </a:extLst>
          </p:cNvPr>
          <p:cNvSpPr txBox="1"/>
          <p:nvPr/>
        </p:nvSpPr>
        <p:spPr>
          <a:xfrm>
            <a:off x="3889870" y="350742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1FF55B-1BED-4BC5-9ED0-1D1D52DCFB67}"/>
              </a:ext>
            </a:extLst>
          </p:cNvPr>
          <p:cNvSpPr txBox="1"/>
          <p:nvPr/>
        </p:nvSpPr>
        <p:spPr>
          <a:xfrm>
            <a:off x="4653090" y="350742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C57910-D568-4A41-A4C3-C2C3F26B3588}"/>
              </a:ext>
            </a:extLst>
          </p:cNvPr>
          <p:cNvSpPr txBox="1"/>
          <p:nvPr/>
        </p:nvSpPr>
        <p:spPr>
          <a:xfrm>
            <a:off x="5437105" y="350742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B48A57-C549-43D1-8013-81423E07C0A5}"/>
              </a:ext>
            </a:extLst>
          </p:cNvPr>
          <p:cNvSpPr txBox="1"/>
          <p:nvPr/>
        </p:nvSpPr>
        <p:spPr>
          <a:xfrm>
            <a:off x="7850312" y="350725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2398A656-E0A2-45E5-98E5-BD2B29C8F789}"/>
              </a:ext>
            </a:extLst>
          </p:cNvPr>
          <p:cNvSpPr txBox="1"/>
          <p:nvPr/>
        </p:nvSpPr>
        <p:spPr>
          <a:xfrm>
            <a:off x="2725900" y="4592945"/>
            <a:ext cx="628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10 đơn vị bằng 1 chục </a:t>
            </a:r>
          </a:p>
        </p:txBody>
      </p:sp>
    </p:spTree>
    <p:extLst>
      <p:ext uri="{BB962C8B-B14F-4D97-AF65-F5344CB8AC3E}">
        <p14:creationId xmlns:p14="http://schemas.microsoft.com/office/powerpoint/2010/main" val="40839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3" grpId="0" animBg="1"/>
      <p:bldP spid="44" grpId="0"/>
      <p:bldP spid="45" grpId="0"/>
      <p:bldP spid="46" grpId="0"/>
      <p:bldP spid="47" grpId="0"/>
      <p:bldP spid="48" grpId="0"/>
      <p:bldP spid="4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74">
            <a:extLst>
              <a:ext uri="{FF2B5EF4-FFF2-40B4-BE49-F238E27FC236}">
                <a16:creationId xmlns:a16="http://schemas.microsoft.com/office/drawing/2014/main" id="{16310B5D-9D00-4181-8610-1E0A025A1FD4}"/>
              </a:ext>
            </a:extLst>
          </p:cNvPr>
          <p:cNvSpPr/>
          <p:nvPr/>
        </p:nvSpPr>
        <p:spPr>
          <a:xfrm>
            <a:off x="1661319" y="1143000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7C4D2EF-0492-4C13-8381-372ABA5E3E4D}"/>
              </a:ext>
            </a:extLst>
          </p:cNvPr>
          <p:cNvGrpSpPr/>
          <p:nvPr/>
        </p:nvGrpSpPr>
        <p:grpSpPr>
          <a:xfrm>
            <a:off x="2233691" y="1616960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1DA3BC8-8AA8-443A-A3F0-C147824B21E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66513E5E-6164-4627-90C8-37FEC4ADA98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8A42AE30-09F4-4CC7-8011-597088EDD8B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7288A6-783C-4DA6-ADD9-D65A59ABF55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8C0B50A-EB6D-4271-8862-1B3FEA9C69F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5F0A4F0-1AB3-427F-B99F-442DCEC2CBF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DBE352CE-E5FA-4DAB-8442-3C7E72CDDA4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EFC7F0-540E-483A-A4A9-3F16DEA7014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0D5DB80-49B6-4BA8-9C02-1BC061DC190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2BA6E81-22E9-46F8-9A9D-B1497968D28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CC78918-739F-46A6-A9BD-D5800F86896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E46E4C5-C0D0-4797-A516-C41A04FAEB3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901BDC3-58C6-480F-B9BC-057DDE38B7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7FC1A87-8791-4836-B532-8AF5D6D3895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6B81670-8842-447A-9D2D-B12C7C16C00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F5EE1F9-4B2F-48E0-94E0-09E88997D642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78DD24-5045-4A94-A43A-9947B8E1B28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FACCAC6-CE22-48EB-A8E4-780611D894C5}"/>
              </a:ext>
            </a:extLst>
          </p:cNvPr>
          <p:cNvSpPr txBox="1"/>
          <p:nvPr/>
        </p:nvSpPr>
        <p:spPr>
          <a:xfrm>
            <a:off x="1866000" y="334154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16B1F53-2B20-44A1-83E3-4008D501357C}"/>
              </a:ext>
            </a:extLst>
          </p:cNvPr>
          <p:cNvGrpSpPr/>
          <p:nvPr/>
        </p:nvGrpSpPr>
        <p:grpSpPr>
          <a:xfrm>
            <a:off x="3417579" y="1616383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A7BE32A-38B5-4793-9851-CC7E46A9464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65C4B98-2DB6-41DC-A17B-8DB93BBD942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8212325-81A2-4C46-90CD-138D6AD19E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6BBD0EF-EED6-4684-9473-8F2E2235329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2E2C5B6-EC21-472C-92E4-A17E3180F87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FED52EA-E47D-4F5B-B61B-1E476782373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8235A66-89D5-41B1-A2BC-98026F4F9AE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81B220C-068B-4D63-B4FE-98C77457979D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0CE339EF-54BC-4656-99E7-249AECD3FD3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A5E8F8E2-DFE1-468C-A8D3-73443708F2B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4A28B09-1099-4CA6-80EB-C58416BF33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A76822F-07F0-4627-B7D1-0633AA05C91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642FCBC6-BB4A-49A2-BFFA-70DBD6DA44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D0D38571-D29D-4D68-A7DD-DB903739FE6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B23B379-C976-4FE5-9DFB-FEEBBCC3491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390FFEA-4954-41A4-ABC5-3AFFA2AFBE98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D9085EC-7C73-4153-AE1C-06E2DFAF1E1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11ECC20-D75C-4104-B274-2D5C93D18539}"/>
              </a:ext>
            </a:extLst>
          </p:cNvPr>
          <p:cNvGrpSpPr/>
          <p:nvPr/>
        </p:nvGrpSpPr>
        <p:grpSpPr>
          <a:xfrm>
            <a:off x="3577955" y="1616800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903F6E6-4E5C-4B41-8733-1902E49A1F3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51C0B6D-8071-43F4-874A-6FCBD384456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AC0D4848-0A52-4593-BB8F-F62666F0DB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3AC7B0B7-579D-4E08-89ED-878751461B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BA1D4B0-655B-49D5-863D-3C24FA089BB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DB0CA195-A3D7-4B5E-90BF-716E4444E2C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1B0EAF2-D1BD-4A2E-9AFE-32655E7AEF0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0887C1A-A21B-4B3B-88E3-8F26A0B5388A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A416B5EE-5638-4E49-A86C-C5669D18ADC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5454CF24-8EA9-4C67-A725-0CF2C0E16D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8922BBD-313D-4554-A2A5-6629ED75830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E63090B2-A0BA-486C-94DB-290308970A1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B38BC01-18E2-4EBA-A8A4-B1BCDB1985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0F4A4DA-C36D-43C3-A092-CEA6D56A72E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5E665BD-90DC-4E57-9AC5-805CF01120AE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4BB69A3-3E9E-4F51-AC65-02B61C1174A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C57E821-E120-44DD-9E02-14B8B1A47AA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C83331D5-703A-4164-AEBC-DCCEEB672C07}"/>
              </a:ext>
            </a:extLst>
          </p:cNvPr>
          <p:cNvSpPr txBox="1"/>
          <p:nvPr/>
        </p:nvSpPr>
        <p:spPr>
          <a:xfrm>
            <a:off x="3122720" y="335787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EAC66B6-5C2B-4AB4-993B-FEE416661DB7}"/>
              </a:ext>
            </a:extLst>
          </p:cNvPr>
          <p:cNvGrpSpPr/>
          <p:nvPr/>
        </p:nvGrpSpPr>
        <p:grpSpPr>
          <a:xfrm>
            <a:off x="4683757" y="1611949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F64F86C-1081-453D-85B8-624A926D35F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9EEEE3B3-A1D1-46AE-8E0F-BC455472CCA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B885F14-A5CB-46DD-A922-A1739354BBC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4B211170-2D66-4821-B49F-7F308D02609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C76D3DFB-30EA-48E2-B7A0-8B7496A05C0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4B34DCF-3950-429E-A85A-EB38F894561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AEB550A-91C5-40EA-9529-AD349593D66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BDE6A08-9EC2-40CE-8178-DF01E3F9C2E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19EC09D6-D82B-4AE7-A12F-EC9F7444ACD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B906D3B-971C-47B6-BD3C-F1DBF6D7CB3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24FE81A-5654-48DB-8544-6E18D51B284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B3A34F6-7FA5-4050-9C21-4156374BE1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AEEDF8F-1463-40A6-97CB-05F1923F05D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8EC759A-0AC9-4DCC-AB1F-0F70FDADFAA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530D0BB-FB8D-49CE-A475-6A827AA4379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49B576A-3493-429A-B4BC-CC4D575A533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78D27B6-9B68-41B1-A240-3D304D978F3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038EB8E-5252-4B9A-9229-E3711B8D2F91}"/>
              </a:ext>
            </a:extLst>
          </p:cNvPr>
          <p:cNvGrpSpPr/>
          <p:nvPr/>
        </p:nvGrpSpPr>
        <p:grpSpPr>
          <a:xfrm>
            <a:off x="4844133" y="1611921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0233896-76C3-4B72-A758-D246458CFB2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717A411-2B3D-4CCC-82FF-706BC90E1AA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30CA6669-5141-416D-8E08-6FD9C5B9A7F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BA8E745F-BA41-4D96-856A-E9FAE598975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759273E6-55AC-4A7E-AA56-1B2FBA7BA7E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4046373B-7394-489E-B247-D39AE089B04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0C4546CB-7BF0-4FB2-B487-7F9503118C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8B8A24B-D1DC-4486-A504-2E011734BB37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6D86EEA2-F13A-41A6-AA48-4B6775B1576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154EEC0D-C6B5-4E7E-884F-A75437F1E32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FB46DF15-EA14-4CDE-9290-33127D19319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3118B7F-6338-46DB-8F43-596BB9F8E8E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A8EF56A-583A-4A33-897B-B1AAFF6CBD5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716C4F4-F82E-43BD-8C6D-62092CB8AD4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269BA0A-9446-4575-BF3E-BED1D4AD3E5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AA793BF-3452-40D3-A362-ECA94306F5C4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2117649-8BDA-4301-AA06-1C29FE781ED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88CC200-83FF-496D-879F-DA62D96807B0}"/>
              </a:ext>
            </a:extLst>
          </p:cNvPr>
          <p:cNvGrpSpPr/>
          <p:nvPr/>
        </p:nvGrpSpPr>
        <p:grpSpPr>
          <a:xfrm>
            <a:off x="5004509" y="1611949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1C2EBCB-1B8A-4BA1-BBB8-B0E64E11C96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F400CA58-DB01-4448-9353-6E94E87A8B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53D58136-0DB0-46CE-A9E9-AFAC4F0B4CB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8183971-166B-4772-A5F9-0CE6DCAFCE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31C5E5B8-CC37-42C2-8537-16BFC05954C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F11B5DAB-21E0-426E-91F6-D540C4AF28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176595FA-CE35-4A3D-9D17-0B2ACEBA04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21A68B3-961C-430F-9F30-8B1459B708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5E4FE7B0-E191-412C-BC24-793365838D0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3699C187-0416-4347-A484-C26B9DE5BAB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18873B4-4BEB-427F-BDF9-BDFFFE5B3F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9471717-048B-4201-A8D6-F482DE9BB35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BCA4B5EC-56DB-4F7C-9FF3-58EEA346E87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2C43F9F8-B336-4645-9788-4194A6F5F8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73D9613-EC8F-440E-BD9E-823983555FC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E63463D0-0D24-4038-A8ED-1FB25696E910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FD602-64E6-4F71-B78A-E7F00F549A8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66756E4F-7BBF-43B1-BD24-D05308D34B3F}"/>
              </a:ext>
            </a:extLst>
          </p:cNvPr>
          <p:cNvSpPr txBox="1"/>
          <p:nvPr/>
        </p:nvSpPr>
        <p:spPr>
          <a:xfrm>
            <a:off x="4455402" y="336592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43E3800-3E68-4817-ACDD-EC53CDC28CAB}"/>
              </a:ext>
            </a:extLst>
          </p:cNvPr>
          <p:cNvGrpSpPr/>
          <p:nvPr/>
        </p:nvGrpSpPr>
        <p:grpSpPr>
          <a:xfrm>
            <a:off x="6071762" y="1617699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1838B27C-71B9-45F3-86CC-1BE1D543AB1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36A6DB44-0010-4570-B207-E6FB8AAC3A7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09910825-DE6F-479D-9ACE-D9FE5EB68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F3F333C4-DDEB-4DAD-9B0A-B74EC179E12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BC55318-4F07-4751-9D73-BC3C4054600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A9414ED7-A326-4EA6-BB60-B35AFA74A9B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03AE58F4-F0CB-4433-91EB-F2875A0D12E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51143E3-0306-48EA-B524-09F1DC8B8FC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7617379E-79FE-446C-BF5A-1897DBB0823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FAB7591E-6858-478C-ACBD-38D9A33BEA5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0424999-6DD5-4927-B9D8-21E5444AE5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682409A-BDAE-4722-B9ED-8F2E910E735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F0CAC7DD-A1DC-4D4F-8445-706901CEA0D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646132DE-C168-434E-9833-B4405D44C1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A3AA642-2F6E-4AE5-8C5F-78F63FA8EB5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456C4DE-9D95-440D-B30D-3B6ED2F38E0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793A0E2-21D4-4EF3-B742-E23F069A915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3A328DE-D6AA-486E-BBD9-DF24A84C37D0}"/>
              </a:ext>
            </a:extLst>
          </p:cNvPr>
          <p:cNvGrpSpPr/>
          <p:nvPr/>
        </p:nvGrpSpPr>
        <p:grpSpPr>
          <a:xfrm>
            <a:off x="6232138" y="1618409"/>
            <a:ext cx="162220" cy="1632895"/>
            <a:chOff x="7966428" y="1309021"/>
            <a:chExt cx="162220" cy="1632895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7F21A28-F0DD-4EC8-8A84-A5E0B402D40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31"/>
              <a:chOff x="4886412" y="2289085"/>
              <a:chExt cx="162220" cy="652831"/>
            </a:xfrm>
            <a:grpFill/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19747F2-0607-4869-857E-AC9FBA9B4A5B}"/>
                  </a:ext>
                </a:extLst>
              </p:cNvPr>
              <p:cNvGrpSpPr/>
              <p:nvPr/>
            </p:nvGrpSpPr>
            <p:grpSpPr>
              <a:xfrm>
                <a:off x="4886412" y="2616325"/>
                <a:ext cx="162220" cy="325591"/>
                <a:chOff x="4824133" y="1686899"/>
                <a:chExt cx="90155" cy="180948"/>
              </a:xfrm>
              <a:grpFill/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33B88613-66F0-49BB-9BD9-CF3357E4D30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01295576-5C0D-4FB7-9246-C7E676E6E087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CE77C280-7D3B-43E8-9664-1D9693D96EE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BD71A0C6-644E-4CB3-8291-9483619A09D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C4859121-54C9-448C-BF10-F3A54227D8E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F5607CD-2A4D-4D85-8C28-05D15B69CEF7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2618115-6A81-4D90-8A8F-CFF0AA500C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4E775E3F-0CB2-4628-BEC3-6B39DA89257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C6BE1FF-1796-4DED-84D3-AEED5A5880C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C9A4B283-1A98-4DA8-B19C-F4B2B70C3D4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9D27A103-4FC6-4DD6-A650-45ADF5C00C3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0748A8F-F524-42CE-9383-06DD2D4CC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2F4CB705-02D7-4C72-AF0F-AF2472A6B7A7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0378BCC-6E0A-4393-A324-7B436148334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CB90598-9051-4AB6-8EAA-2AC95462F2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DB04E09-8BAB-49E0-AE29-9CA29CA276A0}"/>
              </a:ext>
            </a:extLst>
          </p:cNvPr>
          <p:cNvGrpSpPr/>
          <p:nvPr/>
        </p:nvGrpSpPr>
        <p:grpSpPr>
          <a:xfrm>
            <a:off x="6392514" y="1617699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791030FE-C8B2-4083-A7BC-B3A3B2A2A95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73F1C33-7E70-4E3B-8E04-D55DA3DD5AE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FA938F60-E74D-4400-85C4-900D2F53AE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2FD8552-CECE-4461-BD56-B2F7ED9736D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A3D4A044-AE96-4DF4-BAF3-D53C6879F4F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8A970F60-09EE-44D7-9502-461EA84AD60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C09E06B-76DB-4A0A-B6C1-0E02585CA0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057F3590-A2CB-4F0C-BFDF-EC9D460B43B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4E93E4A6-6DDF-4CD5-B885-4B2EBE281A9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6B6D80C-596F-49F2-BB5E-3BA40B37E54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960C53AA-9501-41C7-9F77-F6E5E78D6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B87DEF0D-915C-48C3-96F1-06750D8A591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6C33DA5F-CB69-4197-8963-2BDDF4CD334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35D1D894-ECE7-4664-A388-96168989B9A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A1E7D04E-0560-4560-9EB1-74F4D2E1B3D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A1672D6-60E2-46EC-80D2-CD9645C6B16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D83D2CC-4E96-489A-AA4C-2D088B81DF9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5EC1AF7C-E744-4C71-B7A5-EE07095D4B94}"/>
              </a:ext>
            </a:extLst>
          </p:cNvPr>
          <p:cNvSpPr txBox="1"/>
          <p:nvPr/>
        </p:nvSpPr>
        <p:spPr>
          <a:xfrm>
            <a:off x="5922673" y="3365929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96C5B03-BD40-4E16-99ED-D506E97283D6}"/>
              </a:ext>
            </a:extLst>
          </p:cNvPr>
          <p:cNvGrpSpPr/>
          <p:nvPr/>
        </p:nvGrpSpPr>
        <p:grpSpPr>
          <a:xfrm>
            <a:off x="6554608" y="1617699"/>
            <a:ext cx="162220" cy="1632893"/>
            <a:chOff x="7966428" y="1309021"/>
            <a:chExt cx="162220" cy="1632893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52CA25A-1C8F-4C80-BA55-CC8249179DF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333BDFA-C898-4BB1-B54D-73B986B01904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5809FBC9-FCE3-4A6E-AB01-43B2C550557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73DAC329-C749-4E82-B48F-E6D63CF7660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D01A4BAB-FF28-45E9-A796-7BC0F02E32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6E24B78-AF0A-4576-862F-DC7AFF1F62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D899180-77F5-43F0-9E3F-5DE30C0D77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771C67C-99FD-4FFD-B6FD-8E2741ACE47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073FD10E-459D-4603-A03E-926DEA4E586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CA4FAC32-2329-4204-B13C-7FBD79601BF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4FD76FA-F7E4-45A0-8734-577815FBD9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DCDF14A3-31AE-48F2-8B84-4B3B0EE02DD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62E90AA4-B864-4BE2-809E-25F849FDD94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031FABB2-1693-4CBE-B074-8C8870A4187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E4A28E46-F8CD-4655-84C5-92D864E5886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51E88A7B-2A8C-418E-B4CB-BEA256696A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1D70AC33-174E-43A6-B7DC-E4E1D2AD17E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0C3DB4DC-D11F-41A1-8D83-0B002D0BF236}"/>
              </a:ext>
            </a:extLst>
          </p:cNvPr>
          <p:cNvSpPr txBox="1"/>
          <p:nvPr/>
        </p:nvSpPr>
        <p:spPr>
          <a:xfrm>
            <a:off x="7167866" y="29965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E9C616F-6D06-4741-8343-5244A090DD54}"/>
              </a:ext>
            </a:extLst>
          </p:cNvPr>
          <p:cNvGrpSpPr/>
          <p:nvPr/>
        </p:nvGrpSpPr>
        <p:grpSpPr>
          <a:xfrm>
            <a:off x="8063313" y="1620364"/>
            <a:ext cx="1606637" cy="1633147"/>
            <a:chOff x="8411043" y="3951993"/>
            <a:chExt cx="1606637" cy="1633147"/>
          </a:xfrm>
          <a:solidFill>
            <a:schemeClr val="tx1">
              <a:lumMod val="40000"/>
              <a:lumOff val="60000"/>
            </a:schemeClr>
          </a:solidFill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1804CFFD-315E-43FE-916C-77E87D07413E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403" name="Group 402">
                <a:extLst>
                  <a:ext uri="{FF2B5EF4-FFF2-40B4-BE49-F238E27FC236}">
                    <a16:creationId xmlns:a16="http://schemas.microsoft.com/office/drawing/2014/main" id="{F0E87C85-05D0-44DE-B028-1C6CD4FC503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0BA5B850-78A7-4B41-928F-031DDBB6E0A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9A54D66D-AC2D-48B5-A641-0ECF18CBD5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1375FA36-31E4-4EF2-B8E3-68F42A1CD0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420227FB-789C-49CB-B2B1-2F4A6082F65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3BE896B1-02B2-476F-AD3A-677D212C32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CB5E409E-77D1-4B36-A44F-34C5FA0352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77B28839-7F16-449C-80D2-62EDEC506FB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7A95FF1F-316C-40CB-A1AF-324269AB161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251EF66E-7A18-47B8-BEA0-2B34DCCD3A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BE6FD805-582A-46A1-8C81-319FC74B2A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86DA9A58-6382-45D7-8EDC-A679D82AEBA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410" name="Rectangle 409">
                    <a:extLst>
                      <a:ext uri="{FF2B5EF4-FFF2-40B4-BE49-F238E27FC236}">
                        <a16:creationId xmlns:a16="http://schemas.microsoft.com/office/drawing/2014/main" id="{3FE2A820-4E15-4A4A-9163-BCB4EA8F0E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A454D741-965E-4B3E-ABB4-2C4D7EAFAC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145A2CFF-AAEE-47F2-9BF9-C138D2686478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D40ADE93-AA2D-4E8B-BA16-7FD8028C026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1B743093-4972-4103-B406-82B75AFECE6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BEB9FBA5-98EE-4EF2-B6A8-8A81EFE8060E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895"/>
              <a:chOff x="7966428" y="1309021"/>
              <a:chExt cx="162220" cy="1632895"/>
            </a:xfrm>
            <a:grpFill/>
          </p:grpSpPr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485E4546-DAE5-4BD3-9F6A-D257E0344BA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  <a:grpFill/>
            </p:grpSpPr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3272B105-E43F-4CB4-82E6-15FEBD6D16D5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  <a:grpFill/>
              </p:grpSpPr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AD2A44A6-A554-4E0B-8FDF-473147782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2BC8D0CF-37D8-4813-8485-7573AB233C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0BC4B27C-C87F-4247-907A-733C6E1D472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C2013B7A-1922-4472-B344-420FB4E4E6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B4976ECB-9565-449F-B182-677BDA0DCB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BD29AC5E-7690-4FEC-BEF8-976E08693659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B7E41E5E-953E-494A-9B80-269F9C756F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9F2709C2-02CC-4F4A-81C6-D82D88C504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424A770F-2331-42A5-A098-4E3E6BF302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65259AB7-2D16-4C40-9380-03F58E11E15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D16E78EF-4C0E-4D29-86E6-A5B448C6A7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A83BF3E8-2468-40D7-8A8F-4BED14A6D1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F7FAAA9A-2E12-48E3-899D-08A63FD3C7BD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B55F8997-7CB9-4EE7-80F0-18C644D9BAD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518971AD-400B-4ECE-9341-CD10E1B657E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2883E0DF-F37C-4A9C-A181-3C92007EC813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619386DE-F977-4397-AB21-DC6E5A7B245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80" name="Group 379">
                  <a:extLst>
                    <a:ext uri="{FF2B5EF4-FFF2-40B4-BE49-F238E27FC236}">
                      <a16:creationId xmlns:a16="http://schemas.microsoft.com/office/drawing/2014/main" id="{6420983A-4D58-422F-82EA-3457A38A15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883BF468-8961-4676-8403-E497CF0237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B783CADC-4AA9-4C7A-B5AF-26C03B233C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DD1555FC-D8E8-455A-8184-977B5C695C5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9F976A94-A916-46DA-89E3-8AAF14BBA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3AE58AA6-86E2-4D79-A2A5-E7EB37C6A7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D310D17C-503C-41C1-A03B-1DAF0A3E3A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035506AB-AA2E-40DD-BE08-437D7EDAADF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37F1CDD3-4502-4BB6-B864-CB1C196AF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9FDB18C4-D5AA-4B84-9000-69D765B497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591623CB-7702-4389-9C25-119FE9D704D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76" name="Rectangle 375">
                    <a:extLst>
                      <a:ext uri="{FF2B5EF4-FFF2-40B4-BE49-F238E27FC236}">
                        <a16:creationId xmlns:a16="http://schemas.microsoft.com/office/drawing/2014/main" id="{51250658-BA9C-4E80-8C99-2745AE06A9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08B21531-DF73-4803-BE35-C4895BC602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B05189E2-A3A2-4FB3-B70A-A8E20B6AF646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C9060963-8208-4CEF-A826-4A66EE50242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2BEF51F9-9D3F-4071-8AA1-C96F24C545A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58B7669-76E4-4A8F-BA85-9327448D83BD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B06CAEBF-A366-40DE-B876-FE87A64D425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63" name="Group 362">
                  <a:extLst>
                    <a:ext uri="{FF2B5EF4-FFF2-40B4-BE49-F238E27FC236}">
                      <a16:creationId xmlns:a16="http://schemas.microsoft.com/office/drawing/2014/main" id="{BBDD2A2B-D570-4A54-8FC3-B219FA34D54D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B466E225-9B62-40B3-ADB0-67E469974B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0B79CBA1-9E3C-42C7-99CE-0B604C91177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66E90916-E91D-4E0D-B3EB-CDC32F78AF5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5ED124B1-B783-4281-8E4D-75602F41DF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F356C24A-76B4-4924-9238-553108F678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04D2CB6D-35EA-45EF-9B54-E245F8B77E22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27862D4-E58C-4DD7-87FE-B15D801871F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0188C541-ACC7-4868-BB92-8D36C6827E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E0665DF3-FF70-4AF0-A553-7AE8AAF807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4FCEC521-91A0-4272-99C1-E74620F3D46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9C1BFD6F-1071-4809-AE83-0A4FB8F97B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2DB4637D-A79A-4AA4-99AE-65E2E821EC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E616C929-7458-49BD-B147-C58E284F92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3E5A1EEF-08B5-4529-B4AF-D3EC2B96FB6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8A286C67-A87C-4B62-8E02-DA59668FADC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F040D9D-71DF-443A-8AB7-CFAEA4E9EAAB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5CFFFE4B-43D6-4DA3-9398-9336DDE6A51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D2CE8C2D-BFF6-417C-8EF7-42BB7E6062B6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866222C4-3EEE-4661-B53C-B47CEAD269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D4A8C079-7B8C-430B-8F3B-FC26402530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120D457-CD65-48C5-A4C0-75695F6362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48" name="Rectangle 347">
                    <a:extLst>
                      <a:ext uri="{FF2B5EF4-FFF2-40B4-BE49-F238E27FC236}">
                        <a16:creationId xmlns:a16="http://schemas.microsoft.com/office/drawing/2014/main" id="{20587AAC-F713-4B9B-A4D9-4667EF46D0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0654C3AC-C15D-4305-853E-CA02F226E3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10A2E3B6-E87B-429F-A970-679C12CB190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52D393BD-8ABD-4F0D-8A8B-C56D93B35BFC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D3958942-89F0-4204-AA14-FE49962DEB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47025E1A-47F9-4824-BC6E-5DC207AF16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C48E0CFE-8F61-4519-9F20-66385497DC6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3E31B63E-C299-40D1-9134-A2022F605C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5BE2E666-BF58-4026-B6CD-7CD8A397F2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7ABBB2D-17C1-4795-9C97-E366785827F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AA6C85FD-183E-4050-A784-410FDC6B06C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5915393C-1077-4771-A9BF-A4A90E774F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A06F04EF-C8E7-44F8-8201-CB3C9DD47DD3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895"/>
              <a:chOff x="7966428" y="1309021"/>
              <a:chExt cx="162220" cy="1632895"/>
            </a:xfrm>
            <a:grpFill/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D532ED10-F0AB-4E55-8BE2-C5C5B358010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  <a:grpFill/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91488AAB-91E5-4AA9-92DC-03E2C9124E16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  <a:grpFill/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10085E2F-4A44-401E-8EB7-908923E43E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A52D289F-5E6E-487B-AF3D-04799D9FAD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C8A90C6B-F408-4026-9163-6E3C228D9C3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074A2064-EC10-4A3D-BA1C-C92DEDA2A8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9EFA629A-9F45-46E4-9275-2345740604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A89AA542-EF7A-4DAE-BD7C-306BDFAF02D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880024AF-2C78-4E0D-A570-792F2E099C06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8B50A702-7D2C-434A-9739-2D299052CB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6414F05A-1752-44B1-983E-1FD07A672F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1B44C141-B904-49E6-8C74-A7F8D84EF6F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D1A4F7DE-4992-40FC-A09F-8000405C4D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27B9F197-A6BC-4396-A4B3-6051FBADE7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EC25B34D-6C43-4E4F-A54D-48527B4061DD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A1C78BF8-9885-42F9-A7AC-3942EFBF759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3C2A9589-1205-4826-8040-BB0031021FC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E28B1A87-8B4B-4DF3-81B5-16BEAE9BE66B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760D6C9-E08E-40A1-9CD4-E141B594A2E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BCA0F3B3-7104-4095-8DB1-5BAE884B450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06D44F1E-FE00-4B15-AC58-051F164680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DED147DF-D6F7-43E8-9374-9280CBF404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16C9D39D-E336-4EF3-8874-C7527D352C2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61E6AFDE-F0ED-44CA-B56D-9CD649C11D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EB8C80FD-7698-4189-AC0F-7BADD6D0D7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9C1FD709-8904-4068-9D45-7D41FF60C0F9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05152145-87E3-428E-90E0-E4DFE12B932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1CDE3E49-80AE-4F4E-A997-AD64D150F5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3133DD73-FA86-466D-9C5C-95875DE670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3B0D1316-4E50-4C06-81B1-182FFCC9A0C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9ABBC452-6CDD-4017-9762-285F58D627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C501F284-DEDA-434A-B9EB-3D38832C36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90BE8C27-9AE9-4547-987F-EB2B8D95E4C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53E8CFCA-BABA-477A-B487-16F234D5C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B4369CCF-75A0-486E-B16B-4E11F0F4108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9CB13051-DF7F-4C1B-B583-B92EC11BE0EE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483C99F7-35C9-4B84-BEB3-4E601F0A7F8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9BD10722-795E-474D-980D-7D5E54B4B81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99" name="Rectangle 298">
                    <a:extLst>
                      <a:ext uri="{FF2B5EF4-FFF2-40B4-BE49-F238E27FC236}">
                        <a16:creationId xmlns:a16="http://schemas.microsoft.com/office/drawing/2014/main" id="{0498962F-A364-4016-87CA-2842FAD57D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7D287D03-AC11-4E38-A39A-B9ECB7612B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3A852F6F-A29F-4FF9-867B-465C378168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97" name="Rectangle 296">
                    <a:extLst>
                      <a:ext uri="{FF2B5EF4-FFF2-40B4-BE49-F238E27FC236}">
                        <a16:creationId xmlns:a16="http://schemas.microsoft.com/office/drawing/2014/main" id="{D0D5DE7A-4FBC-432C-86EF-B36121A2AD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B2080A21-208A-4124-8FEA-C0D92FD219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520DD63-1727-4995-BD7E-39016EB8513A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FC98144A-C7DC-48E2-86EE-56406BD3017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4DD4CA7D-2E33-4295-A617-355C427429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AA6410E6-94A1-4E88-A310-0BFBE119F3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C9A00B7B-6466-4E80-A9E6-143BD05DEC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FCDEC7DC-C201-4009-95D2-A3A8FCA98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26EE7CC7-5AAB-45BD-A9A7-0B485D3B70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A99B629E-A5F5-464E-9481-F5A40764EDF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0091A312-7ECF-4FF0-AC97-0ADDB3ABDC2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A838C9F6-0491-440A-B1F9-0B9C429BE83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54F26D9B-64E8-49B9-9528-6A46338A937B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CFE6E23E-E7B3-4A0D-8723-F648CBA9B33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6F9D6D7D-A60E-4052-BA64-22B9DC17602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7E5A3224-969B-4173-87AC-2FC05BF39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68E77331-F7B1-49BA-81A9-FE4341944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E86F8C2D-B3A9-4EA3-9879-8D446A91F7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1636F7F5-11F6-475D-B7CF-C24A57C2AA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99A7200C-0F21-4764-AFFD-B63D730B73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E8D0AF4C-C26E-45C8-8CA9-3FB98CA1B64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1F7948AC-A25E-4109-BC6B-9DA6B43C1566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E3F861C3-441F-4C87-97D8-571E6E7D98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42853314-7FE0-44F4-9714-A10CFFA9C1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9736A864-EFA4-4C24-81EC-A2556B799FF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15069D87-A898-4C09-92F0-70B91C3A1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B6BF7B2C-CCB5-4B1F-B9EA-FD5015A3C6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80CEA382-D787-4B4B-AC76-1D4259E5FF7B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38BC443D-8630-413A-8B6E-4EDA8FF99BA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50844B9F-E290-47CC-81B5-71B343124C1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CA3ADBB-02B2-4B48-BEB3-DD36ED5F4F7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  <a:grpFill/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87630CCF-A298-441B-B8A6-FC5664FEDA4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6452124E-B003-4AC3-97FC-B77979D3E373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D51090A3-7127-4E7A-ADD4-422DFA6CB7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63A8C6CA-232F-4AA7-848E-711656185B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419A9A8E-76E3-4D2D-85F5-A5D71C5D261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8DDDBEF6-3ED1-47DD-A914-B962B7C9D7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BFB1EC3E-1794-41B5-B2BC-7A4A324214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AB995589-158D-477C-8394-1B3691F5054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  <a:grpFill/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7CC8B790-EE35-4F26-9964-4D83ED11D08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97C6A832-85F7-4C7A-BB6A-561508A915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82B7AEE4-835A-466A-9139-F5367116F6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BF28CDB4-4BCC-443C-B401-FE6D1214B2D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5839E3E1-0BFF-42E3-8910-09D4E32679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BA761F28-C08A-4999-93D9-61B7D02D33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2922039D-A29A-4B31-910F-866E81B1033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C54BC361-B604-41AA-BE6C-C3CF2870DFD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8F99C65D-3A9D-48C8-A6C2-34FD53F01F3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72EFF299-5220-4F6F-BBEE-EFD813BC2C20}"/>
              </a:ext>
            </a:extLst>
          </p:cNvPr>
          <p:cNvSpPr txBox="1"/>
          <p:nvPr/>
        </p:nvSpPr>
        <p:spPr>
          <a:xfrm>
            <a:off x="8327681" y="3365929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88B4FF5D-EB79-4FF0-A016-07561512A2DA}"/>
              </a:ext>
            </a:extLst>
          </p:cNvPr>
          <p:cNvSpPr txBox="1"/>
          <p:nvPr/>
        </p:nvSpPr>
        <p:spPr>
          <a:xfrm>
            <a:off x="2725900" y="4592945"/>
            <a:ext cx="628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10 chục bằng 1 trăm</a:t>
            </a:r>
          </a:p>
        </p:txBody>
      </p:sp>
    </p:spTree>
    <p:extLst>
      <p:ext uri="{BB962C8B-B14F-4D97-AF65-F5344CB8AC3E}">
        <p14:creationId xmlns:p14="http://schemas.microsoft.com/office/powerpoint/2010/main" val="42159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2" grpId="0" build="p"/>
      <p:bldP spid="109" grpId="0" build="p"/>
      <p:bldP spid="164" grpId="0" build="p"/>
      <p:bldP spid="219" grpId="0" build="p"/>
      <p:bldP spid="238" grpId="0"/>
      <p:bldP spid="420" grpId="0" build="p"/>
      <p:bldP spid="4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288">
            <a:extLst>
              <a:ext uri="{FF2B5EF4-FFF2-40B4-BE49-F238E27FC236}">
                <a16:creationId xmlns:a16="http://schemas.microsoft.com/office/drawing/2014/main" id="{3336042F-0B7F-4773-A528-3B71C7BD27BA}"/>
              </a:ext>
            </a:extLst>
          </p:cNvPr>
          <p:cNvSpPr/>
          <p:nvPr/>
        </p:nvSpPr>
        <p:spPr>
          <a:xfrm>
            <a:off x="418696" y="2951016"/>
            <a:ext cx="10927244" cy="3906984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B818454-017F-4FAA-BFF0-B8CD8C91E097}"/>
              </a:ext>
            </a:extLst>
          </p:cNvPr>
          <p:cNvSpPr/>
          <p:nvPr/>
        </p:nvSpPr>
        <p:spPr>
          <a:xfrm>
            <a:off x="1947115" y="175095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73505-A3D8-492D-8E2D-6BC49306A811}"/>
              </a:ext>
            </a:extLst>
          </p:cNvPr>
          <p:cNvSpPr txBox="1"/>
          <p:nvPr/>
        </p:nvSpPr>
        <p:spPr>
          <a:xfrm>
            <a:off x="2839809" y="2210473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ABD8B7-6B0E-4096-A33E-EC4D64095B12}"/>
              </a:ext>
            </a:extLst>
          </p:cNvPr>
          <p:cNvGrpSpPr/>
          <p:nvPr/>
        </p:nvGrpSpPr>
        <p:grpSpPr>
          <a:xfrm>
            <a:off x="2483307" y="54474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81D718-034D-47E2-9B93-87903EC8097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0FC3A41-F90D-4734-ACDD-42D6A0500B0F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B5A4D439-5122-4255-AE8B-D4A8CAA7C4E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B15BF831-3182-4509-9877-A30F8550D9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CC708A6C-CBE4-493C-B27A-B941BB1AB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CF4AC9DC-3438-4603-A1EA-90CD494A64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BD7538DE-BFAA-4F34-BF79-A13CD72948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650E2B97-76F6-4ABE-8377-0C943EF7D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85B991B2-7B36-4CFA-A22D-91739563F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120519D4-5893-48E9-B51D-83664DAB122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E2EF1F9D-7D95-47EF-9F44-8243B1049B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0BF3F05A-FB79-4E69-AA1B-310B3C2840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5A1D036D-81BB-41BB-B86C-94E7B25DD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D66EB8FE-DD8D-455F-BCBE-BC16ED96B8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591C95B3-8568-4645-8098-E0BD4EC988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C7C14D66-C090-49F7-8C33-C5E76D6BB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6DF0EC9B-31ED-4E18-8178-F11559D8048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03C655AB-6037-4597-9592-BE30F38ADD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460DF825-30E4-4245-B0BB-068084852B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7E1D89C-9D43-4579-96AC-6744BA0D419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E3527F35-6567-4B47-AA17-97442EFF4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7476EAE0-14F2-47A7-BBFF-0B928BD6CB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580CC874-29C7-4ED7-B044-B01B1BB28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9DCA4D8F-35CC-46F0-AA8D-353E91BFB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FFD40E12-17B9-4810-815C-2113130A2D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08198DB-A4FB-4F67-9BDD-5CF0B786E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6DA9775D-8134-4951-ACCC-818D9F815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D6D81C08-C32E-433C-B7C4-DE69185EF60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3BECC560-C44B-4C53-B753-2E7B08CADE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6B95A160-8A4F-4374-9319-3079CBCD7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42519D44-2DA4-4E41-9192-4028D1955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73ECC89A-1DA6-4D2A-9E84-FC24F88DF1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D826B464-491F-43B1-8914-076CEA6C8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63AC7722-F13C-4C39-A556-DCA35AEC8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9B3C9F9B-AF8E-4B20-AD0C-BE3E4A875B6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7EF9D02-D56B-42E5-9903-2D7196BC28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96239C2C-62FC-48D9-886A-8B4D4A47E5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B9A17EB-C82F-4CF1-B4C9-1DD5828A2F1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CADD74F7-0FD9-4ED8-9DE6-926F5F90B95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744CBCFF-E9FB-4B23-87F6-204578BE58B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9B2BA3E6-A60A-4C5E-90A5-8BC3A0DDF2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2BCA53A2-A868-486F-A306-4D08EABEC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EDB7D39-7F4B-4176-9850-7630AB94E9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BEFACBA4-C1DC-45BE-A2E5-C7276142E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2124C62D-9309-4213-BB19-9431743C7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93A7D39A-B1D8-4FED-A42B-F0682FEFE31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B73FA2A-2447-4D2F-A59C-62EC81CDEF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2DCFB3B8-C7BC-439D-ACF0-7EB9FC614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DB4D94D7-C7A2-42A2-B971-ECCB0047DB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ECE2E0C1-569E-43C9-B0DE-40F452FEBF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9E203D1-9933-470E-879E-CA02B0702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59ED4F0C-3DAF-4887-A53D-D70B58639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9BE05C68-6875-492B-BA28-E4DA88930C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3B60C39-C84A-4822-A223-A2CF2FCB1C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8CFC13C5-7715-416D-A977-98E59F337B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1195AAD-CA39-4E6B-8516-9F000D7C750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EB9B6572-4869-4EFA-ACD6-7612D48C2CB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2FFF956B-126C-400C-9FA2-A6FD161D99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06037181-4A87-4E64-BDBC-5F67C8D34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CC593ED5-058D-48FB-B4AE-80A6DAEDB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F5CAFC40-8F08-4159-B269-9C498B7877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87D4AF2F-0412-47CF-8390-2A3CB66F9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E4084894-DD3C-46A4-A66C-DE133A146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28DC509D-0EF4-4211-BF13-94983AC9950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91A75A40-4754-4024-BD10-FA24ABA6D4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B8AB9878-D82D-41BD-8537-A9FB4AD73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D3669A8F-B1DB-4E34-B6E7-5DB2A1B36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AD7B9E37-2F39-4302-9286-62CFE855FE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685C9FC8-9CBB-4139-9ABD-5EC6F6490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A47A7566-C65E-439A-A691-693E2ED32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A4757DF8-9B80-4CF1-925D-408A290B73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CFD89C7D-8FCE-4B0F-A0E5-D0EECDE477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6A2E4105-F93D-4D95-B39C-E5DA73637F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7217DB1-C1AD-4652-A67F-70B9EF97E22D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BA021B0C-8179-425F-89E3-6F03AE4D8C7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20" name="Group 119">
                    <a:extLst>
                      <a:ext uri="{FF2B5EF4-FFF2-40B4-BE49-F238E27FC236}">
                        <a16:creationId xmlns:a16="http://schemas.microsoft.com/office/drawing/2014/main" id="{83051F14-0C3E-4022-B2FB-7EAF8F97CBC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F09661C7-DA87-4A74-B1BE-210113DB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67C11B87-E2A0-4ED9-A427-BFBC2A01F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C8CED526-D1D2-4582-88FD-CEA1601D4C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DD218FC5-DB54-41E0-A2C1-7DB834CC2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160B647E-66B6-48F2-867F-821402289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6976F55D-5874-46D6-87DD-F21F62491B8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FAADABAB-D7B8-4606-A955-605995BA29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D6B88897-6999-4F08-8EF9-25789272E6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2AD45BCE-762F-4A99-85F7-2672E9C283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AA134165-D2AE-4F16-AB8F-C6853BA17B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D0D859D8-AC54-4699-BAEF-8EF39E396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F8B6E329-23DB-4E92-B280-DB027A033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28F6E775-A6AB-455F-9666-FAF75E9DDA0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B2760117-689E-4161-8761-1C71A392A1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9F78AEFB-EF2D-4DDB-B07D-C0D0125760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87B1CE2-54C8-4C70-8FDD-C904BD4A762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80BDEFB2-B216-4181-9450-1D7BFC5726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4CF2AEE7-0B94-448C-BCED-09E226ECBB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4D5C0B8E-B52E-420B-8B5E-5966A4E6A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54B574B7-327E-4304-B306-286B4D510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CF0EF21E-3683-4623-AB15-3AB7D1944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E247C541-7152-4FA8-A853-148E21984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856E98AA-CF6C-48B0-A844-59EA6FA8C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49D7C7DD-6062-486D-80BB-A8FBA73CDC8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1B596BE4-9D94-48F7-82D3-00C95C5BEF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B43EF29D-59D3-4753-A361-BEF30B009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0833C44D-EBF1-4E81-8B9E-69C1A8B65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07AEEBF6-98DE-4590-BF8B-F5CED7D21E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19CC26D0-E67C-4566-BA76-7CF01569C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DC5DEF1D-9035-4A04-ACF7-0EE08E49D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EC58DD7-B78E-4D36-8D32-E6D606F76D3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6CB57E4F-59AA-43FA-AE01-1B633497A9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5781FE27-5564-41AB-B7CA-B45FD2EAA5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3A46156-B9A7-4BAA-A92B-B7EEBA957F95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49332687-1915-4FCB-8CF8-7DCD0EB08F3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64B45136-6E43-41D5-A374-0A78B9F94E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97604FB1-DDD7-4519-BBE0-960B132F7E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ED535BB4-EE9C-4BB5-8D4C-2D28A8E8B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C60A7480-40BD-4841-BFD6-6C270AEF19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0DAAEA9A-18D7-443C-AF85-2F0641416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A9474E99-236E-4477-9B12-00BE7BBAE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BAFF145-85D2-4C83-84B9-6FC17C892F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1BF62A82-7073-4F6C-9D59-6003B91EEC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81D46793-8041-448D-A9F6-DAB5AF68BB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73A1E50B-07B9-49A2-8605-597948BFF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A9081304-81EC-42F7-A03A-3EC5F8C57B8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121E0E84-1712-43F8-A5C4-A000616E41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9CBF49AB-05E3-47D1-85FA-345E81DC5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5B3C9B3C-A2B3-4FED-974C-FC4E79F3326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C11C207-8B0E-4374-8F46-7B8496D8EC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A76DDAF2-13D4-4593-84C5-2D672A2870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486AA5D-3617-485F-A86F-1D479D68DE3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1BD0A09E-5D7D-4691-B687-FF85FC5A46D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781138EB-54F5-492B-88D5-CC2CF5D9D8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8F5900F0-4FD0-4688-81EB-515D56056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4B89E3C6-9065-43BA-8702-18263861B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FE8DA594-9F5E-481D-A237-A8EA2E5955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C36FBFB6-F347-44E4-801E-60578A352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233B6F98-2574-46AF-84D9-1FA778514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2EC723E-6B8A-40D1-A239-362EA6E841D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3EF1B258-6CB0-45B3-B627-C21B4C7470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0B51BEE4-00FF-4248-B404-C790CB005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5DCAC3DF-BA85-475A-9629-8059154623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066260FC-17A5-43C4-AF9D-2CD23742D8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36E44C09-670D-4F9E-9C5D-2A800B1396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5C6DECAD-7AC0-468A-B466-526214295F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04F4227C-E6A5-4295-86B5-5BD56D84073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65B870A-22B2-49F4-8F6C-0C5388E356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B092DF63-E0CB-48D2-8D5A-F9B0668BCE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117901-17F4-4A04-90AF-AB665E3A727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156858B7-9304-4C1E-94A5-368E11DFD6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B28D47CF-1EFB-4850-9392-A97E12C444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2B6109CF-11C0-4A05-9DC9-1FFCCF60D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74006B01-5FE9-4674-BBD2-4C738AADE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671705F0-93A7-4C4D-8533-5F8AC6457F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36E20CC6-AD04-4E70-9E49-4B6D98C877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292DBB87-5360-4D59-B74E-8570DC11B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36069CB-0E3B-412D-8B38-3F00C1DE7BC4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6BCA0B5C-2C3D-47B8-B588-1784B402CFC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C1B3443-C139-4C62-897C-A98E41BDD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67DDA5DA-07E0-4419-8FF2-83FDB0E6E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D6E6F4C6-08D0-47D5-A1AE-0667E4B421C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A7C009A2-E037-4309-BB73-B897BEEDE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AAD05F74-F9F1-4229-8C0B-3832B2A56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AF36BA3-F55E-400D-A505-94E053FA0F9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8518C58-55F3-4DCA-8C2E-85D70FFAF6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3DF730E-FDDD-4F9F-A6AD-B783F70C66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8129636-D268-405D-AA05-DA78990B2E19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05F18C9-C3EE-4236-A8D7-8E79DC73386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B1443CA1-11E1-4D76-BAE0-92381C6DB8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9CC4A5AD-4874-460D-B821-9035237E2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06B9BABB-21B9-482C-9ABD-D3B4A3B5F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8C80690B-4C4D-4255-BAD7-145F5A80FB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4F2FC2E0-3C96-4937-9B82-E8EBEF451E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034589E7-F3AC-4B2E-8DB6-804289DA8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3033C53-DF41-4B8F-8F8E-337C4DC347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F3D05BE2-FB52-4C79-A0C5-B5201C8D3B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618A9F39-0D24-4820-9B4B-60027693D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E8BEBFC5-3725-4E06-9F57-36E396541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AF62A54C-3747-4623-AF66-FE7EF73BF8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798C533D-8D82-4C96-96D4-EB814F32A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4A64E770-F674-4F95-A7C7-59303F82B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BE6B2E9-D00B-403C-B755-813F96AC8AD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DB78FAC4-0C4D-405A-96AA-1D9969CD6E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A5EA794-64D3-4F60-98E7-983F3F31FC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C7C3BA-FEA0-401E-9055-D7A42863BA34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6C9A9C9-63FA-4E14-BFB6-408D55087D57}"/>
              </a:ext>
            </a:extLst>
          </p:cNvPr>
          <p:cNvGrpSpPr/>
          <p:nvPr/>
        </p:nvGrpSpPr>
        <p:grpSpPr>
          <a:xfrm>
            <a:off x="5052130" y="384716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4D4BC1C-B392-4CBC-9862-923EBDD69AD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4585617D-BAF4-49AB-A3A3-ACD17C7BB8E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43FD39AC-EE60-44C2-9E78-FCEADF8A9F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71" name="Group 370">
                    <a:extLst>
                      <a:ext uri="{FF2B5EF4-FFF2-40B4-BE49-F238E27FC236}">
                        <a16:creationId xmlns:a16="http://schemas.microsoft.com/office/drawing/2014/main" id="{C1B7E533-458C-4ADB-BD71-388F510DC0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5" name="Rectangle 374">
                      <a:extLst>
                        <a:ext uri="{FF2B5EF4-FFF2-40B4-BE49-F238E27FC236}">
                          <a16:creationId xmlns:a16="http://schemas.microsoft.com/office/drawing/2014/main" id="{FDD99DB1-C077-47B4-B304-25130D02BB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6" name="Rectangle 375">
                      <a:extLst>
                        <a:ext uri="{FF2B5EF4-FFF2-40B4-BE49-F238E27FC236}">
                          <a16:creationId xmlns:a16="http://schemas.microsoft.com/office/drawing/2014/main" id="{3D7A0FD3-37D3-4279-93BD-F23C5A1002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2" name="Group 371">
                    <a:extLst>
                      <a:ext uri="{FF2B5EF4-FFF2-40B4-BE49-F238E27FC236}">
                        <a16:creationId xmlns:a16="http://schemas.microsoft.com/office/drawing/2014/main" id="{32204AA1-B68A-4CF2-B63E-5F41076555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4C35DE8A-4FB9-4387-9B7A-3ED916A52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4" name="Rectangle 373">
                      <a:extLst>
                        <a:ext uri="{FF2B5EF4-FFF2-40B4-BE49-F238E27FC236}">
                          <a16:creationId xmlns:a16="http://schemas.microsoft.com/office/drawing/2014/main" id="{2EA41D86-774A-48A6-84B7-39063848A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1" name="Group 360">
                  <a:extLst>
                    <a:ext uri="{FF2B5EF4-FFF2-40B4-BE49-F238E27FC236}">
                      <a16:creationId xmlns:a16="http://schemas.microsoft.com/office/drawing/2014/main" id="{2CE4F917-0282-494C-8D67-1994EEE4E84F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60A77E19-B25F-4D15-803E-B38D7E7EE5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8B58146A-F58E-4575-A7A6-0D69D3D4F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8F746072-294C-44A4-8C12-F710E1BF6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FDE30B85-D934-443D-B50F-4221549238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6C2BCA4E-8057-45AD-A0E7-926587F35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AF8F98E2-4988-4511-89BD-10EA6BDD2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2" name="Group 361">
                  <a:extLst>
                    <a:ext uri="{FF2B5EF4-FFF2-40B4-BE49-F238E27FC236}">
                      <a16:creationId xmlns:a16="http://schemas.microsoft.com/office/drawing/2014/main" id="{E549DAE2-6D73-4782-A64B-BAD0174259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B340C649-3F8E-4D0B-A0AF-05E70CEC36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5963EB48-218A-4031-8229-C8B73CBA3B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8303B69-1F8D-492A-8DD2-83F50F1B844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D287D9CD-C454-442F-B9A2-E6159987DF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9B23298D-E498-4CFA-9F36-95D64E259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8" name="Rectangle 357">
                      <a:extLst>
                        <a:ext uri="{FF2B5EF4-FFF2-40B4-BE49-F238E27FC236}">
                          <a16:creationId xmlns:a16="http://schemas.microsoft.com/office/drawing/2014/main" id="{948F55F3-91D7-4C03-B6EE-CA23347C30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9" name="Rectangle 358">
                      <a:extLst>
                        <a:ext uri="{FF2B5EF4-FFF2-40B4-BE49-F238E27FC236}">
                          <a16:creationId xmlns:a16="http://schemas.microsoft.com/office/drawing/2014/main" id="{55F6F0E9-EFE3-4F3C-A218-68C4005F8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5" name="Group 354">
                    <a:extLst>
                      <a:ext uri="{FF2B5EF4-FFF2-40B4-BE49-F238E27FC236}">
                        <a16:creationId xmlns:a16="http://schemas.microsoft.com/office/drawing/2014/main" id="{5D75D4A2-260F-48E2-8174-0F1F99BFF1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8B3AA515-C966-44F5-84AB-6B48E052C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7" name="Rectangle 356">
                      <a:extLst>
                        <a:ext uri="{FF2B5EF4-FFF2-40B4-BE49-F238E27FC236}">
                          <a16:creationId xmlns:a16="http://schemas.microsoft.com/office/drawing/2014/main" id="{AEBAB68D-DFF6-4F41-B706-73E85D3A04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03D6BFDD-A9BF-4FFB-91C5-04610B1591B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314EE258-CA05-48CC-986E-B1C8FEED3C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4198140C-96D3-42FF-A708-735224D51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F86032F9-6B16-430A-B88E-AD6C6FA275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E42CF525-508B-4D1C-903E-6494B89C5E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6844150D-CEFC-4F68-886C-22737DA8E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23AF9ED7-9170-487B-A9F4-9A6B0B5034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5" name="Group 344">
                  <a:extLst>
                    <a:ext uri="{FF2B5EF4-FFF2-40B4-BE49-F238E27FC236}">
                      <a16:creationId xmlns:a16="http://schemas.microsoft.com/office/drawing/2014/main" id="{FFCBD24D-FF4B-4C78-8973-B140749BC8A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719E9E5F-D2E2-45E0-B5D0-0FD332EC9C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FCD71D09-F4D1-4923-9BF7-12A8AB6B7B2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EFB0A62-B909-4C47-BC19-FDF8F325438B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59DEDFA3-C8B8-4175-943D-AC2BC27FE0B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B1BD22AA-4F9D-41D5-B035-F8AB92F5D1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41" name="Rectangle 340">
                      <a:extLst>
                        <a:ext uri="{FF2B5EF4-FFF2-40B4-BE49-F238E27FC236}">
                          <a16:creationId xmlns:a16="http://schemas.microsoft.com/office/drawing/2014/main" id="{F255FBB4-863B-421E-89F7-7A427F6B4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2" name="Rectangle 341">
                      <a:extLst>
                        <a:ext uri="{FF2B5EF4-FFF2-40B4-BE49-F238E27FC236}">
                          <a16:creationId xmlns:a16="http://schemas.microsoft.com/office/drawing/2014/main" id="{2B41602B-A712-4370-9BA9-12C156222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8" name="Group 337">
                    <a:extLst>
                      <a:ext uri="{FF2B5EF4-FFF2-40B4-BE49-F238E27FC236}">
                        <a16:creationId xmlns:a16="http://schemas.microsoft.com/office/drawing/2014/main" id="{FA491E31-B84C-4496-9962-F402416706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010590E1-B08A-4B01-A67E-36A52B8979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0" name="Rectangle 339">
                      <a:extLst>
                        <a:ext uri="{FF2B5EF4-FFF2-40B4-BE49-F238E27FC236}">
                          <a16:creationId xmlns:a16="http://schemas.microsoft.com/office/drawing/2014/main" id="{E3AB2B4F-4589-4BB8-A699-82F32A630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E29C2EE8-D873-4763-8D0F-BA10D6D800E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1BA54DED-408D-4027-B0A4-5CC4BF7187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768313A7-8340-46E7-8C54-FE403F57C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6DD39B38-8299-4BBC-90D8-30D8EFC9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1C0874BB-85A3-4049-8C7C-0C9ABC57B6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DCC5912C-4E1C-45E2-AA05-2F35281E3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A8574223-083B-4DCB-B9C6-48C6A0283D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8" name="Group 327">
                  <a:extLst>
                    <a:ext uri="{FF2B5EF4-FFF2-40B4-BE49-F238E27FC236}">
                      <a16:creationId xmlns:a16="http://schemas.microsoft.com/office/drawing/2014/main" id="{ABD1B092-BEE7-44B2-98A2-8D471012A23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8B9451F4-13CF-4ABF-9E66-4B5D6650B1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Rectangle 329">
                    <a:extLst>
                      <a:ext uri="{FF2B5EF4-FFF2-40B4-BE49-F238E27FC236}">
                        <a16:creationId xmlns:a16="http://schemas.microsoft.com/office/drawing/2014/main" id="{72241824-1E65-4795-A74D-B1ECFFD53D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ABE47203-4FBE-447D-B65F-5070194C7A9F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44BA09B0-B2CA-45B7-BBCB-E9C84EB223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94076F38-642C-494C-9395-D4270932F7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24" name="Rectangle 323">
                      <a:extLst>
                        <a:ext uri="{FF2B5EF4-FFF2-40B4-BE49-F238E27FC236}">
                          <a16:creationId xmlns:a16="http://schemas.microsoft.com/office/drawing/2014/main" id="{E55E861C-A150-4E1B-B0E4-F1BB90DB9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5" name="Rectangle 324">
                      <a:extLst>
                        <a:ext uri="{FF2B5EF4-FFF2-40B4-BE49-F238E27FC236}">
                          <a16:creationId xmlns:a16="http://schemas.microsoft.com/office/drawing/2014/main" id="{CF8DFD49-EB23-4E2B-BA04-119CA487E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481F0EA-0EB8-44E9-BE35-89F2A5A3C9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22" name="Rectangle 321">
                      <a:extLst>
                        <a:ext uri="{FF2B5EF4-FFF2-40B4-BE49-F238E27FC236}">
                          <a16:creationId xmlns:a16="http://schemas.microsoft.com/office/drawing/2014/main" id="{8FB6D870-FAAB-4CEA-898B-C6F10340B7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3" name="Rectangle 322">
                      <a:extLst>
                        <a:ext uri="{FF2B5EF4-FFF2-40B4-BE49-F238E27FC236}">
                          <a16:creationId xmlns:a16="http://schemas.microsoft.com/office/drawing/2014/main" id="{3E6D1972-DB03-4F2E-9596-F3FE9C876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0" name="Group 309">
                  <a:extLst>
                    <a:ext uri="{FF2B5EF4-FFF2-40B4-BE49-F238E27FC236}">
                      <a16:creationId xmlns:a16="http://schemas.microsoft.com/office/drawing/2014/main" id="{FA177961-EDFD-47C6-A9B8-E8F17AD5DA9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A381AF2F-A455-4D95-9FAD-B36123C204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BCF42D94-9CC1-40D8-8011-9DA77AD36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32581D6-6D01-4409-A96A-9C516A606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85E30F74-7FF4-4732-B502-3BF8F34204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0714DF6A-C6A2-4650-803A-F3055B0BB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21B74A3F-F3C5-4EA8-8D5D-5E2B3B7FC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866D20CD-F2E9-4E96-95D5-0C78FC01E6C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B0C29206-188A-4CF5-87D2-6951FE7F72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E1C9674F-A213-434A-810A-FBB911A586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B8998347-1A81-4DE9-9D9E-D4152EBA3CB0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92" name="Group 291">
                  <a:extLst>
                    <a:ext uri="{FF2B5EF4-FFF2-40B4-BE49-F238E27FC236}">
                      <a16:creationId xmlns:a16="http://schemas.microsoft.com/office/drawing/2014/main" id="{BAF19678-3AEE-41B7-BC99-A3057C73D5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03" name="Group 302">
                    <a:extLst>
                      <a:ext uri="{FF2B5EF4-FFF2-40B4-BE49-F238E27FC236}">
                        <a16:creationId xmlns:a16="http://schemas.microsoft.com/office/drawing/2014/main" id="{4374A299-FC92-4758-A385-2C176B8320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8215F13F-633A-4AF7-8D30-881D183F8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 307">
                      <a:extLst>
                        <a:ext uri="{FF2B5EF4-FFF2-40B4-BE49-F238E27FC236}">
                          <a16:creationId xmlns:a16="http://schemas.microsoft.com/office/drawing/2014/main" id="{327C1420-383A-4625-8499-8FFF3AE58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AE937373-5415-482B-B82D-0226F8B55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A7F76EAE-2725-4E86-92D3-91F733CA5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8FDFB688-7437-4273-8C3F-420BA3223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76515A72-F179-4F71-87B6-148452F3E8B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994DFEC6-C8E9-4487-9DB8-249C91043C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A7F5BE70-49B1-4422-8087-424931851B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944BC5B0-843D-4DEA-93AA-0CC91B2D3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A00C5FDB-A68A-41E4-B846-FB734EF4F1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C91C8C81-C9E9-41FE-B31D-9C0CF5E34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41D9A401-6034-4D6E-A6D9-39868DE90F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4" name="Group 293">
                  <a:extLst>
                    <a:ext uri="{FF2B5EF4-FFF2-40B4-BE49-F238E27FC236}">
                      <a16:creationId xmlns:a16="http://schemas.microsoft.com/office/drawing/2014/main" id="{D67AE37D-583C-41E7-89E9-F81BED5E4A9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00C1B86A-8B85-49A3-B9AC-B409702194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Rectangle 295">
                    <a:extLst>
                      <a:ext uri="{FF2B5EF4-FFF2-40B4-BE49-F238E27FC236}">
                        <a16:creationId xmlns:a16="http://schemas.microsoft.com/office/drawing/2014/main" id="{3C5484B9-1C6E-44E4-A69B-A10E944154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CB1EF0E4-CB79-43D9-862D-975E892B718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B0269B16-32A9-44B2-824E-6CF28C5E887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B0D9D434-1ACF-4BFB-8F3D-986C1577C6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E1F635CB-246C-4037-A053-8A3E7A8FF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A8065C88-4E28-48C9-AA08-2A9D738BF1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B342BFEC-9BD4-4CB0-A411-816D7C1A27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3CBB1B93-8F41-4C61-A6EF-69CF6363F2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B3C63490-76F5-4EFC-A818-45638E6917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3E62CF13-57C2-4D69-AF66-59207361C29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14E3D5CF-D4B4-4D45-B5E5-027520F2B6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006EC24F-3C4E-4A2A-B9D7-8C4EBD6A3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E736CAE0-4188-4FAF-8E9F-DD543966A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7CE21821-D620-4B5A-B74A-71F0402DBB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F48BE2DA-1534-4D90-AEC6-4DB9BD4D2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60876257-E64D-4720-A4E5-16F1071C50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0BEADE14-8568-4455-B491-6AADCFF492A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ED26868A-0249-4A22-A139-C7D35D3038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F512680E-72E7-444B-A07C-B75F29DEFD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1B49535E-BB83-40A0-9BCB-A8D87CACF0A2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8" name="Group 257">
                  <a:extLst>
                    <a:ext uri="{FF2B5EF4-FFF2-40B4-BE49-F238E27FC236}">
                      <a16:creationId xmlns:a16="http://schemas.microsoft.com/office/drawing/2014/main" id="{52843D42-27E5-4BF1-BF24-8B02E5FE97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E3B04751-3F2A-41F2-BD38-E6201A6501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73" name="Rectangle 272">
                      <a:extLst>
                        <a:ext uri="{FF2B5EF4-FFF2-40B4-BE49-F238E27FC236}">
                          <a16:creationId xmlns:a16="http://schemas.microsoft.com/office/drawing/2014/main" id="{363E12A7-725E-4186-9924-12CDCD6833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A04BA224-2F2C-424A-8BAB-9EA602C91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73088272-5D49-4F71-B1BA-95734F91AC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AEA73F39-4F9A-4D13-AAE2-22394D9112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FFD911F2-0599-4511-B34A-E7D8F7CA2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75F5C02E-E8AE-4092-990A-703F3118E4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98E5AEF-71D0-4028-B040-F0EFA9F813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CDAC427D-70B0-468F-BC3C-6DC40D99F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D828CA6B-366C-4633-8F7B-7BAD9C3DB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5E69D1B2-4A7E-4B18-995D-CFD741A55B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8330DCC4-AF8B-47EA-BEA7-7AACC3D76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F2910D56-5F28-4454-AC33-AF616FC14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FAE98C60-71E2-4F04-8728-986577F6881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B9EC7D61-FB2B-4DE0-B3D1-153E91E4FF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Rectangle 261">
                    <a:extLst>
                      <a:ext uri="{FF2B5EF4-FFF2-40B4-BE49-F238E27FC236}">
                        <a16:creationId xmlns:a16="http://schemas.microsoft.com/office/drawing/2014/main" id="{7CEBD072-6583-4842-B0B3-91A8A0EF27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86428BF2-9EA6-4559-991F-5D1ABC3739D9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41" name="Group 240">
                  <a:extLst>
                    <a:ext uri="{FF2B5EF4-FFF2-40B4-BE49-F238E27FC236}">
                      <a16:creationId xmlns:a16="http://schemas.microsoft.com/office/drawing/2014/main" id="{64B932EE-9C22-4CB4-81EA-24CE77D1C7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4ADE8552-91EF-4E14-BBC5-B9116EB44A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888C9995-732B-4590-A84D-0A75C7C03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DA6F9379-0B60-4A68-A955-CCADC6BE1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78C0B2BF-82EF-49EB-A29B-50C1BF8790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AA654109-7051-43C9-AB5B-1BC44E35A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E57D487D-5D73-4B9E-A282-12F2859C9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DBB2282B-5BC1-422F-882E-BB7678D4DA6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C9AD90F0-9495-4B1C-9AED-7F1CF9FA518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E32EA8B1-8A15-4CF5-8552-F9952E81F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96296CA3-61F7-4C4C-90F2-7BE327602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7F6ECD55-9CA1-4C16-88BE-9A4DC0A539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B39DE83A-071F-4562-A409-ACF9A4562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39D4FF0F-31EA-4AE9-9E24-4651AC94D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93ED8D1A-57FC-4982-A5AD-F2655013E25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06BD1210-620E-4D3B-9246-43615C2101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DD70CC3B-41D7-4FF0-9D6F-8649ED58F9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95EEAA64-0256-464D-AC7D-9BE37AA7DD5F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C7992330-12A4-41B5-9B6F-3D400AFC46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5" name="Group 234">
                    <a:extLst>
                      <a:ext uri="{FF2B5EF4-FFF2-40B4-BE49-F238E27FC236}">
                        <a16:creationId xmlns:a16="http://schemas.microsoft.com/office/drawing/2014/main" id="{67B15274-C664-463E-B66C-6D0836C05C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7CA9B5B5-12F7-4B74-B6D5-236FFC2EF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0" name="Rectangle 239">
                      <a:extLst>
                        <a:ext uri="{FF2B5EF4-FFF2-40B4-BE49-F238E27FC236}">
                          <a16:creationId xmlns:a16="http://schemas.microsoft.com/office/drawing/2014/main" id="{092831C9-8FB5-46AD-A429-87B124EEB4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4F13ED31-A8D7-4851-875A-5A5C300FF5A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CF76115C-05F7-420C-9F87-1A15EF74E8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8" name="Rectangle 237">
                      <a:extLst>
                        <a:ext uri="{FF2B5EF4-FFF2-40B4-BE49-F238E27FC236}">
                          <a16:creationId xmlns:a16="http://schemas.microsoft.com/office/drawing/2014/main" id="{83C96BD4-8759-42A3-824A-437CE6879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B6FF3317-807C-4D85-8D8D-2FF36781BCE1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C072BB19-B1D1-402A-BAD5-53A5122673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C707EBEB-5680-421A-BB32-EEED5FFE30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F67A0CBA-A2AA-45D0-896F-BF619E59F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E6EF6951-CCF8-4918-B0F6-2D8CF9D01C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3BF4097F-6A5B-49DD-AE9A-75843AC0F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00C3768B-BA46-47C4-AD58-D3E994C569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5EA5FC94-5258-4A9B-A655-E0A10F5E6CFA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AFA0EAA5-2652-48CE-816F-916BBD9BEC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5CDCF01A-DA32-46DD-9833-20E947F2E0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AB4526EE-C046-4667-BCB7-72A8797B7F2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207F1F00-5545-43C3-B5A3-99354962F9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7C27EDCD-DF5A-4423-A6F6-9D4C4E5750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22" name="Rectangle 221">
                      <a:extLst>
                        <a:ext uri="{FF2B5EF4-FFF2-40B4-BE49-F238E27FC236}">
                          <a16:creationId xmlns:a16="http://schemas.microsoft.com/office/drawing/2014/main" id="{F8102D69-E06C-426E-AC46-7D7008FBD5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Rectangle 222">
                      <a:extLst>
                        <a:ext uri="{FF2B5EF4-FFF2-40B4-BE49-F238E27FC236}">
                          <a16:creationId xmlns:a16="http://schemas.microsoft.com/office/drawing/2014/main" id="{E5BB6D5F-EE3E-42FB-B65E-2175EFB6D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8002FAE6-0C89-449F-81BA-439D102C82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20" name="Rectangle 219">
                      <a:extLst>
                        <a:ext uri="{FF2B5EF4-FFF2-40B4-BE49-F238E27FC236}">
                          <a16:creationId xmlns:a16="http://schemas.microsoft.com/office/drawing/2014/main" id="{8FB0D373-0297-4721-AD4E-6823B163AC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Rectangle 220">
                      <a:extLst>
                        <a:ext uri="{FF2B5EF4-FFF2-40B4-BE49-F238E27FC236}">
                          <a16:creationId xmlns:a16="http://schemas.microsoft.com/office/drawing/2014/main" id="{C33B9CE1-45A8-479C-8E81-1FAD96C96A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DB6BB266-CA57-4F42-B58E-1BEC7BEBF0D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42C65244-A6AB-4316-A6F5-8AC0A701818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BAB52ACE-C724-48F6-963F-4A2EE2B57C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373BAF5E-D5FD-4319-877A-FD32C90E2A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56DAF75B-E35C-4BEE-A528-E28BF915F6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75CE874B-145D-4A85-9CC3-E3351DCD2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0884CAAA-74FE-4765-BA86-2ACEC0BA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8486261D-1A7B-410F-9036-95D2ABCFA45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69B08C51-E57E-4CA7-AD3F-600385F8C2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BCBB3F42-5A52-4502-B10E-CBD0B3CBA5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1985688-AD05-4487-8A48-D90FFEDADD32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7120D61E-6BB5-436B-8196-154B30034D6D}"/>
              </a:ext>
            </a:extLst>
          </p:cNvPr>
          <p:cNvGrpSpPr/>
          <p:nvPr/>
        </p:nvGrpSpPr>
        <p:grpSpPr>
          <a:xfrm>
            <a:off x="5431790" y="619872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44CA2435-6A29-4230-A049-6420FB721E3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51C0F13B-6338-4374-A755-D1B457CCAF51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43" name="Group 542">
                  <a:extLst>
                    <a:ext uri="{FF2B5EF4-FFF2-40B4-BE49-F238E27FC236}">
                      <a16:creationId xmlns:a16="http://schemas.microsoft.com/office/drawing/2014/main" id="{A57B70D8-8615-4A38-B2FC-77001DFA5E0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54" name="Group 553">
                    <a:extLst>
                      <a:ext uri="{FF2B5EF4-FFF2-40B4-BE49-F238E27FC236}">
                        <a16:creationId xmlns:a16="http://schemas.microsoft.com/office/drawing/2014/main" id="{41CFC391-DB11-46A0-B69F-7EE296BC34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8" name="Rectangle 557">
                      <a:extLst>
                        <a:ext uri="{FF2B5EF4-FFF2-40B4-BE49-F238E27FC236}">
                          <a16:creationId xmlns:a16="http://schemas.microsoft.com/office/drawing/2014/main" id="{6F185EFA-4047-4657-BE2D-8B9DB28542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9" name="Rectangle 558">
                      <a:extLst>
                        <a:ext uri="{FF2B5EF4-FFF2-40B4-BE49-F238E27FC236}">
                          <a16:creationId xmlns:a16="http://schemas.microsoft.com/office/drawing/2014/main" id="{8165861A-C6C7-458C-97A6-FC09EC733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5" name="Group 554">
                    <a:extLst>
                      <a:ext uri="{FF2B5EF4-FFF2-40B4-BE49-F238E27FC236}">
                        <a16:creationId xmlns:a16="http://schemas.microsoft.com/office/drawing/2014/main" id="{8C459C6C-881B-4352-B2AE-7617AFDFB6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40635035-948B-4627-AC13-15FFCE47F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7" name="Rectangle 556">
                      <a:extLst>
                        <a:ext uri="{FF2B5EF4-FFF2-40B4-BE49-F238E27FC236}">
                          <a16:creationId xmlns:a16="http://schemas.microsoft.com/office/drawing/2014/main" id="{F3A93F81-5798-4D69-BC4F-628F1C9C9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4" name="Group 543">
                  <a:extLst>
                    <a:ext uri="{FF2B5EF4-FFF2-40B4-BE49-F238E27FC236}">
                      <a16:creationId xmlns:a16="http://schemas.microsoft.com/office/drawing/2014/main" id="{3A4DB711-3809-461F-ABB1-D724E4AF5A4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FCAD9E71-582E-4AD9-A42C-1799E02FEA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9678E65-788F-4B31-99C5-959005DA6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B625F005-9A27-4B39-B5AF-8B3E864CD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0A8E68-7334-4B5B-AD75-7FDEFF2719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1EDA58C0-6C2A-4E8C-8804-A44034C9F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AE6D967-8D9C-43C7-966B-01F239D29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778B1807-961D-41AB-9799-23610439E0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6" name="Rectangle 545">
                    <a:extLst>
                      <a:ext uri="{FF2B5EF4-FFF2-40B4-BE49-F238E27FC236}">
                        <a16:creationId xmlns:a16="http://schemas.microsoft.com/office/drawing/2014/main" id="{36D540D5-D29D-442C-8928-5DB29ADAE0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Rectangle 546">
                    <a:extLst>
                      <a:ext uri="{FF2B5EF4-FFF2-40B4-BE49-F238E27FC236}">
                        <a16:creationId xmlns:a16="http://schemas.microsoft.com/office/drawing/2014/main" id="{68119361-DAE9-4DB3-B3B7-05EE7050B9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33253E40-69B8-4A51-918E-E24B22ED1D11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6" name="Group 525">
                  <a:extLst>
                    <a:ext uri="{FF2B5EF4-FFF2-40B4-BE49-F238E27FC236}">
                      <a16:creationId xmlns:a16="http://schemas.microsoft.com/office/drawing/2014/main" id="{167E1B22-8CB1-4EE2-9C00-4790D678D11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7" name="Group 536">
                    <a:extLst>
                      <a:ext uri="{FF2B5EF4-FFF2-40B4-BE49-F238E27FC236}">
                        <a16:creationId xmlns:a16="http://schemas.microsoft.com/office/drawing/2014/main" id="{BBE20651-9BAC-474C-B5AD-1F38C0751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41" name="Rectangle 540">
                      <a:extLst>
                        <a:ext uri="{FF2B5EF4-FFF2-40B4-BE49-F238E27FC236}">
                          <a16:creationId xmlns:a16="http://schemas.microsoft.com/office/drawing/2014/main" id="{7CA999FB-DA74-4EE6-A899-9FD7A56937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2" name="Rectangle 541">
                      <a:extLst>
                        <a:ext uri="{FF2B5EF4-FFF2-40B4-BE49-F238E27FC236}">
                          <a16:creationId xmlns:a16="http://schemas.microsoft.com/office/drawing/2014/main" id="{283F76B4-5DE3-4813-96B0-5266312C0E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8" name="Group 537">
                    <a:extLst>
                      <a:ext uri="{FF2B5EF4-FFF2-40B4-BE49-F238E27FC236}">
                        <a16:creationId xmlns:a16="http://schemas.microsoft.com/office/drawing/2014/main" id="{AE3FB9E3-9630-4706-AD40-39EAD6201E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9" name="Rectangle 538">
                      <a:extLst>
                        <a:ext uri="{FF2B5EF4-FFF2-40B4-BE49-F238E27FC236}">
                          <a16:creationId xmlns:a16="http://schemas.microsoft.com/office/drawing/2014/main" id="{8B4D0319-67AE-4418-9597-E2E1288FF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0" name="Rectangle 539">
                      <a:extLst>
                        <a:ext uri="{FF2B5EF4-FFF2-40B4-BE49-F238E27FC236}">
                          <a16:creationId xmlns:a16="http://schemas.microsoft.com/office/drawing/2014/main" id="{C82AF22B-14B3-4CC8-8AE3-7C91EFE8EC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7749AD8A-5D8D-4F20-937D-01E3EA764DB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81B48911-3020-4A22-8C6F-666F563809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6741C059-8F52-42F6-90B8-E8B6C13A2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4A6C1726-7EA1-46D2-9D3B-8009298D3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807E72E9-382C-495E-9778-5ADC2D33D8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259FB2C3-5AE6-41A6-A9E9-3B8311E56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2975B769-4483-4470-9FA4-E63458870F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8" name="Group 527">
                  <a:extLst>
                    <a:ext uri="{FF2B5EF4-FFF2-40B4-BE49-F238E27FC236}">
                      <a16:creationId xmlns:a16="http://schemas.microsoft.com/office/drawing/2014/main" id="{D7BCD23E-06FC-4001-B6DA-BF0D58E62D9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E473E17E-3A73-404E-80D8-F8CD3AF588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19D5B8DD-1022-4654-8D53-B8249D060A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89105C1D-14C0-4C65-8C61-61A284D0467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9" name="Group 508">
                  <a:extLst>
                    <a:ext uri="{FF2B5EF4-FFF2-40B4-BE49-F238E27FC236}">
                      <a16:creationId xmlns:a16="http://schemas.microsoft.com/office/drawing/2014/main" id="{158A1FA5-14F3-4ACC-B878-403DC964F1B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20" name="Group 519">
                    <a:extLst>
                      <a:ext uri="{FF2B5EF4-FFF2-40B4-BE49-F238E27FC236}">
                        <a16:creationId xmlns:a16="http://schemas.microsoft.com/office/drawing/2014/main" id="{3009FEB1-DC7A-43F5-B170-998F8A4E97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24" name="Rectangle 523">
                      <a:extLst>
                        <a:ext uri="{FF2B5EF4-FFF2-40B4-BE49-F238E27FC236}">
                          <a16:creationId xmlns:a16="http://schemas.microsoft.com/office/drawing/2014/main" id="{DE3C6731-C713-4B47-9897-697C2F58D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5" name="Rectangle 524">
                      <a:extLst>
                        <a:ext uri="{FF2B5EF4-FFF2-40B4-BE49-F238E27FC236}">
                          <a16:creationId xmlns:a16="http://schemas.microsoft.com/office/drawing/2014/main" id="{1E2B7858-518D-4328-8746-9DD138F63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1" name="Group 520">
                    <a:extLst>
                      <a:ext uri="{FF2B5EF4-FFF2-40B4-BE49-F238E27FC236}">
                        <a16:creationId xmlns:a16="http://schemas.microsoft.com/office/drawing/2014/main" id="{5450D3D3-7743-4135-B4D0-9AF17B7559C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5B1A6F59-F6F4-46E8-8B7D-AA643126BA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3" name="Rectangle 522">
                      <a:extLst>
                        <a:ext uri="{FF2B5EF4-FFF2-40B4-BE49-F238E27FC236}">
                          <a16:creationId xmlns:a16="http://schemas.microsoft.com/office/drawing/2014/main" id="{0B503629-AB9E-48C7-BB47-D5B0B773E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10" name="Group 509">
                  <a:extLst>
                    <a:ext uri="{FF2B5EF4-FFF2-40B4-BE49-F238E27FC236}">
                      <a16:creationId xmlns:a16="http://schemas.microsoft.com/office/drawing/2014/main" id="{CB7A2799-06F2-4963-B6A4-33FA371FE73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5F3A885B-3399-45C4-8CC7-0CC9A0071C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33E08F9A-CB0F-4F08-A5E9-D7B78FC67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2F50DAD9-A5BC-4FA1-94DE-43E9EB1F2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34A16557-B884-42F0-AE09-E505B8F15E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8224E7E9-44E9-4895-9F28-06D71F651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9B8D0379-5063-451E-B923-99B3D0DA04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11" name="Group 510">
                  <a:extLst>
                    <a:ext uri="{FF2B5EF4-FFF2-40B4-BE49-F238E27FC236}">
                      <a16:creationId xmlns:a16="http://schemas.microsoft.com/office/drawing/2014/main" id="{0B89C0F7-7402-466C-BAB0-947B4FCFCB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12" name="Rectangle 511">
                    <a:extLst>
                      <a:ext uri="{FF2B5EF4-FFF2-40B4-BE49-F238E27FC236}">
                        <a16:creationId xmlns:a16="http://schemas.microsoft.com/office/drawing/2014/main" id="{D7B2143F-4683-407E-BB9D-D796FE1E46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3" name="Rectangle 512">
                    <a:extLst>
                      <a:ext uri="{FF2B5EF4-FFF2-40B4-BE49-F238E27FC236}">
                        <a16:creationId xmlns:a16="http://schemas.microsoft.com/office/drawing/2014/main" id="{92BA1BCE-1761-4DAD-B6A1-70A7FD001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62704C7-1D0B-41AD-8E9C-04E8DC4D3B3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92" name="Group 491">
                  <a:extLst>
                    <a:ext uri="{FF2B5EF4-FFF2-40B4-BE49-F238E27FC236}">
                      <a16:creationId xmlns:a16="http://schemas.microsoft.com/office/drawing/2014/main" id="{AA931F56-6D09-416F-8694-A5799060AF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03" name="Group 502">
                    <a:extLst>
                      <a:ext uri="{FF2B5EF4-FFF2-40B4-BE49-F238E27FC236}">
                        <a16:creationId xmlns:a16="http://schemas.microsoft.com/office/drawing/2014/main" id="{240A0B61-9E6B-4564-875D-731B4F4E53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7" name="Rectangle 506">
                      <a:extLst>
                        <a:ext uri="{FF2B5EF4-FFF2-40B4-BE49-F238E27FC236}">
                          <a16:creationId xmlns:a16="http://schemas.microsoft.com/office/drawing/2014/main" id="{7B986A6F-AAD8-4891-9285-B78ACC13C8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8" name="Rectangle 507">
                      <a:extLst>
                        <a:ext uri="{FF2B5EF4-FFF2-40B4-BE49-F238E27FC236}">
                          <a16:creationId xmlns:a16="http://schemas.microsoft.com/office/drawing/2014/main" id="{74695003-3DA8-4B5A-8354-65AEEAB77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4" name="Group 503">
                    <a:extLst>
                      <a:ext uri="{FF2B5EF4-FFF2-40B4-BE49-F238E27FC236}">
                        <a16:creationId xmlns:a16="http://schemas.microsoft.com/office/drawing/2014/main" id="{7136C65B-70E0-4070-B996-F19428DCE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E9618AE9-9E85-4069-9F29-9A5F302AB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6" name="Rectangle 505">
                      <a:extLst>
                        <a:ext uri="{FF2B5EF4-FFF2-40B4-BE49-F238E27FC236}">
                          <a16:creationId xmlns:a16="http://schemas.microsoft.com/office/drawing/2014/main" id="{2D2D9F44-8907-45BB-9F5D-2D3E7DB08E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3" name="Group 492">
                  <a:extLst>
                    <a:ext uri="{FF2B5EF4-FFF2-40B4-BE49-F238E27FC236}">
                      <a16:creationId xmlns:a16="http://schemas.microsoft.com/office/drawing/2014/main" id="{2FD7622C-28FF-4CE4-8CA1-B42B567CD23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34AB996F-97E1-44FB-BBD9-3EF9160895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7377CAE4-602F-456D-9752-908ACFE0F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40947601-DD1E-4F0C-8989-7C64CF5BE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4C8C6761-38D4-4F2A-B3C2-C744719B02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E2AFD7B2-BF8F-44C5-AB45-A29B60A5F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C07B937D-D1B4-41B9-99D1-9837DE189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9F003824-5EA1-491F-B916-F12CCAA4164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5" name="Rectangle 494">
                    <a:extLst>
                      <a:ext uri="{FF2B5EF4-FFF2-40B4-BE49-F238E27FC236}">
                        <a16:creationId xmlns:a16="http://schemas.microsoft.com/office/drawing/2014/main" id="{19CE2ABF-6E6E-4021-AD06-0739506645B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6" name="Rectangle 495">
                    <a:extLst>
                      <a:ext uri="{FF2B5EF4-FFF2-40B4-BE49-F238E27FC236}">
                        <a16:creationId xmlns:a16="http://schemas.microsoft.com/office/drawing/2014/main" id="{0FBFF160-2C39-44B1-8B1D-C3905FC67B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8E0EA065-1310-42B4-A0D2-B236FF8AA89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4327F285-1B37-4C36-8513-8055D842E17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6" name="Group 485">
                    <a:extLst>
                      <a:ext uri="{FF2B5EF4-FFF2-40B4-BE49-F238E27FC236}">
                        <a16:creationId xmlns:a16="http://schemas.microsoft.com/office/drawing/2014/main" id="{0A460B6C-5836-4BB4-8076-87DDDFC283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90" name="Rectangle 489">
                      <a:extLst>
                        <a:ext uri="{FF2B5EF4-FFF2-40B4-BE49-F238E27FC236}">
                          <a16:creationId xmlns:a16="http://schemas.microsoft.com/office/drawing/2014/main" id="{84973D4B-FF88-47E7-8228-D3CB8600C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1" name="Rectangle 490">
                      <a:extLst>
                        <a:ext uri="{FF2B5EF4-FFF2-40B4-BE49-F238E27FC236}">
                          <a16:creationId xmlns:a16="http://schemas.microsoft.com/office/drawing/2014/main" id="{1B16F771-E0E1-45F4-A3CA-57ED7F9F4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7" name="Group 486">
                    <a:extLst>
                      <a:ext uri="{FF2B5EF4-FFF2-40B4-BE49-F238E27FC236}">
                        <a16:creationId xmlns:a16="http://schemas.microsoft.com/office/drawing/2014/main" id="{E5858657-6FB3-491B-AF79-0C1DC1E605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8" name="Rectangle 487">
                      <a:extLst>
                        <a:ext uri="{FF2B5EF4-FFF2-40B4-BE49-F238E27FC236}">
                          <a16:creationId xmlns:a16="http://schemas.microsoft.com/office/drawing/2014/main" id="{01A2FA1A-2E19-4750-8782-15CCEBA83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9" name="Rectangle 488">
                      <a:extLst>
                        <a:ext uri="{FF2B5EF4-FFF2-40B4-BE49-F238E27FC236}">
                          <a16:creationId xmlns:a16="http://schemas.microsoft.com/office/drawing/2014/main" id="{BBCF1605-AA4D-4AE9-9BEB-23D6495D3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1B545CC9-480D-4470-92E6-44D4D1FB35D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A6E8ADF2-F9A3-4A8C-8951-EAB043D9FC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D1B0E154-4D7A-4765-AADA-4EB8E13C75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E8E63695-0980-43D8-BEAC-F170BABFF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CB7DF8AB-3B91-44B4-B2BF-2C72B33464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7CD07ADB-2135-4CF5-9957-3F084F684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F05710E0-695B-4CA8-A967-261E8A7F5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B937AE1F-65CA-4752-89B5-624434E0904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C2F6A5F0-5456-4701-A870-D4FDF5626A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466436F2-D075-447E-A446-10F6B2E105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CB0E173-3D5A-4D84-8AA2-E7E1234981B8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8" name="Group 457">
                  <a:extLst>
                    <a:ext uri="{FF2B5EF4-FFF2-40B4-BE49-F238E27FC236}">
                      <a16:creationId xmlns:a16="http://schemas.microsoft.com/office/drawing/2014/main" id="{0F9C42BF-BD66-4C84-B753-7679742D479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9" name="Group 468">
                    <a:extLst>
                      <a:ext uri="{FF2B5EF4-FFF2-40B4-BE49-F238E27FC236}">
                        <a16:creationId xmlns:a16="http://schemas.microsoft.com/office/drawing/2014/main" id="{1066D375-D6FA-4E10-84B6-C413EA401F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73" name="Rectangle 472">
                      <a:extLst>
                        <a:ext uri="{FF2B5EF4-FFF2-40B4-BE49-F238E27FC236}">
                          <a16:creationId xmlns:a16="http://schemas.microsoft.com/office/drawing/2014/main" id="{18746FFA-1D03-47BE-A66A-F0131F6450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4" name="Rectangle 473">
                      <a:extLst>
                        <a:ext uri="{FF2B5EF4-FFF2-40B4-BE49-F238E27FC236}">
                          <a16:creationId xmlns:a16="http://schemas.microsoft.com/office/drawing/2014/main" id="{49229454-82D8-4013-BEB5-D42C7E19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0" name="Group 469">
                    <a:extLst>
                      <a:ext uri="{FF2B5EF4-FFF2-40B4-BE49-F238E27FC236}">
                        <a16:creationId xmlns:a16="http://schemas.microsoft.com/office/drawing/2014/main" id="{0BE261AF-264F-4244-8CE0-60F46F67CF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D0614716-3B0E-4FE9-AC0C-F9DA4D20F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2" name="Rectangle 471">
                      <a:extLst>
                        <a:ext uri="{FF2B5EF4-FFF2-40B4-BE49-F238E27FC236}">
                          <a16:creationId xmlns:a16="http://schemas.microsoft.com/office/drawing/2014/main" id="{E67F2271-1384-48ED-A1B9-2AFC32DF1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9" name="Group 458">
                  <a:extLst>
                    <a:ext uri="{FF2B5EF4-FFF2-40B4-BE49-F238E27FC236}">
                      <a16:creationId xmlns:a16="http://schemas.microsoft.com/office/drawing/2014/main" id="{FEDE5C3B-D5E6-489C-9B08-177D5722F8E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B5E3C35-FDCF-44F9-808C-A207543473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9227867B-DA5D-4572-86A9-F169FD819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797ADE69-9915-4535-8598-FAAE658C7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1BBCC33D-51C8-4A95-8073-E9FBF4CF73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A7CAC968-6930-4774-BECB-0A526CC712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36E27C6B-9E9A-451C-837C-3E2E54CD66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60" name="Group 459">
                  <a:extLst>
                    <a:ext uri="{FF2B5EF4-FFF2-40B4-BE49-F238E27FC236}">
                      <a16:creationId xmlns:a16="http://schemas.microsoft.com/office/drawing/2014/main" id="{B1192BE5-3537-4E0F-A90B-F1A2018197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52433AB9-CB8F-47F0-98A2-986261CAC4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CE52064A-01D7-487A-9E42-C07A2F47EA4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C792184E-15F8-4B61-8777-C115A63D48DA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132F3072-719C-4C39-A8DE-40A475C501E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52" name="Group 451">
                    <a:extLst>
                      <a:ext uri="{FF2B5EF4-FFF2-40B4-BE49-F238E27FC236}">
                        <a16:creationId xmlns:a16="http://schemas.microsoft.com/office/drawing/2014/main" id="{C9CCAB6E-5D9C-4D82-A13F-AD8C157AF1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6" name="Rectangle 455">
                      <a:extLst>
                        <a:ext uri="{FF2B5EF4-FFF2-40B4-BE49-F238E27FC236}">
                          <a16:creationId xmlns:a16="http://schemas.microsoft.com/office/drawing/2014/main" id="{64C04E7E-EED8-4BAE-BA63-3BF7B9426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7" name="Rectangle 456">
                      <a:extLst>
                        <a:ext uri="{FF2B5EF4-FFF2-40B4-BE49-F238E27FC236}">
                          <a16:creationId xmlns:a16="http://schemas.microsoft.com/office/drawing/2014/main" id="{87C797E0-F726-46F8-9088-F83B73F844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3" name="Group 452">
                    <a:extLst>
                      <a:ext uri="{FF2B5EF4-FFF2-40B4-BE49-F238E27FC236}">
                        <a16:creationId xmlns:a16="http://schemas.microsoft.com/office/drawing/2014/main" id="{477F6627-74F8-4CEF-9107-DA1AEA1FC8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54" name="Rectangle 453">
                      <a:extLst>
                        <a:ext uri="{FF2B5EF4-FFF2-40B4-BE49-F238E27FC236}">
                          <a16:creationId xmlns:a16="http://schemas.microsoft.com/office/drawing/2014/main" id="{6EE64FE3-F055-42DD-99AB-EBBF186FC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5" name="Rectangle 454">
                      <a:extLst>
                        <a:ext uri="{FF2B5EF4-FFF2-40B4-BE49-F238E27FC236}">
                          <a16:creationId xmlns:a16="http://schemas.microsoft.com/office/drawing/2014/main" id="{E9FBCA6D-E93E-48B4-A21D-12B5C0A65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4F3D157F-DA79-4F37-BBC6-8B2ED87D894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5CB4DD9-0FC5-4495-BD83-DB7DDE5A35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1AFA5081-6001-4E1F-BCA1-00C93262BF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9280A6D3-2B6B-4822-80DE-8676669F4A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C0F13C83-E2B4-4BC0-9E04-B82D5FE4E3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FB59346C-2205-4EC7-9431-EFEA664C4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9388664-24CF-4521-A9D8-54464E87B5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563A706A-1BBF-44B1-8061-6DE785D8E96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496386DD-439B-4C5F-B3D8-11F75837A1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8C7B7305-A666-4D49-BD3E-E5DB6C7D41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C906FFA7-45BA-4001-8189-4DCA6E273712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24" name="Group 423">
                  <a:extLst>
                    <a:ext uri="{FF2B5EF4-FFF2-40B4-BE49-F238E27FC236}">
                      <a16:creationId xmlns:a16="http://schemas.microsoft.com/office/drawing/2014/main" id="{6A5343ED-5116-44C6-9017-21926DF31D8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5" name="Group 434">
                    <a:extLst>
                      <a:ext uri="{FF2B5EF4-FFF2-40B4-BE49-F238E27FC236}">
                        <a16:creationId xmlns:a16="http://schemas.microsoft.com/office/drawing/2014/main" id="{9A68AB09-08ED-49B8-A6D8-AA4CCB3057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9" name="Rectangle 438">
                      <a:extLst>
                        <a:ext uri="{FF2B5EF4-FFF2-40B4-BE49-F238E27FC236}">
                          <a16:creationId xmlns:a16="http://schemas.microsoft.com/office/drawing/2014/main" id="{FF778376-DBA2-412F-AC17-973EB6EAA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0" name="Rectangle 439">
                      <a:extLst>
                        <a:ext uri="{FF2B5EF4-FFF2-40B4-BE49-F238E27FC236}">
                          <a16:creationId xmlns:a16="http://schemas.microsoft.com/office/drawing/2014/main" id="{B98E005D-3DDA-4BEB-B9E9-DB3707D6BB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6" name="Group 435">
                    <a:extLst>
                      <a:ext uri="{FF2B5EF4-FFF2-40B4-BE49-F238E27FC236}">
                        <a16:creationId xmlns:a16="http://schemas.microsoft.com/office/drawing/2014/main" id="{DB26F34B-C18B-435F-B4DC-4699109549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DD92BB93-DFA8-4E5A-A89F-4C06DC4FF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8" name="Rectangle 437">
                      <a:extLst>
                        <a:ext uri="{FF2B5EF4-FFF2-40B4-BE49-F238E27FC236}">
                          <a16:creationId xmlns:a16="http://schemas.microsoft.com/office/drawing/2014/main" id="{EC1C93BE-4D95-4AF4-B1B5-9F5D26BB5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5" name="Group 424">
                  <a:extLst>
                    <a:ext uri="{FF2B5EF4-FFF2-40B4-BE49-F238E27FC236}">
                      <a16:creationId xmlns:a16="http://schemas.microsoft.com/office/drawing/2014/main" id="{3EE32958-7667-4D62-B28E-2D0A073069F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68014B83-CE17-4B00-9B14-C32834537E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6C23AFE9-B55B-4284-BF6E-9151F504F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E82F87EC-C850-457F-9CCF-DD40309F3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2573E1E0-4101-4D7F-B2A8-690543A17F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600D24C2-FF70-4EC3-A385-2CA4F4F8B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8E0E4A8F-DB55-43F7-9EFE-81BC6B0DF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6" name="Group 425">
                  <a:extLst>
                    <a:ext uri="{FF2B5EF4-FFF2-40B4-BE49-F238E27FC236}">
                      <a16:creationId xmlns:a16="http://schemas.microsoft.com/office/drawing/2014/main" id="{2AAEF096-640D-45BA-8161-CCB9394100C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7" name="Rectangle 426">
                    <a:extLst>
                      <a:ext uri="{FF2B5EF4-FFF2-40B4-BE49-F238E27FC236}">
                        <a16:creationId xmlns:a16="http://schemas.microsoft.com/office/drawing/2014/main" id="{2979B82E-04F0-4495-9F65-5BDCA151C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8" name="Rectangle 427">
                    <a:extLst>
                      <a:ext uri="{FF2B5EF4-FFF2-40B4-BE49-F238E27FC236}">
                        <a16:creationId xmlns:a16="http://schemas.microsoft.com/office/drawing/2014/main" id="{1840A168-AD3B-4947-8942-9779763AF7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408ABBE8-EC00-4670-B917-E7D67671299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7" name="Group 406">
                  <a:extLst>
                    <a:ext uri="{FF2B5EF4-FFF2-40B4-BE49-F238E27FC236}">
                      <a16:creationId xmlns:a16="http://schemas.microsoft.com/office/drawing/2014/main" id="{548333C6-3FC6-474D-B85F-D8D66404EFC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95235F6C-C27D-44A7-A0A7-332C69BBB6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22" name="Rectangle 421">
                      <a:extLst>
                        <a:ext uri="{FF2B5EF4-FFF2-40B4-BE49-F238E27FC236}">
                          <a16:creationId xmlns:a16="http://schemas.microsoft.com/office/drawing/2014/main" id="{3338CF97-901B-4CAD-81FE-3F5EC809B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3" name="Rectangle 422">
                      <a:extLst>
                        <a:ext uri="{FF2B5EF4-FFF2-40B4-BE49-F238E27FC236}">
                          <a16:creationId xmlns:a16="http://schemas.microsoft.com/office/drawing/2014/main" id="{92848A67-10A0-486D-B860-EBA9D328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E54DD0FE-439F-49F4-A236-B97C7D7EC0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0DE2B9A5-BA17-4DF6-B90B-6FC0776380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1" name="Rectangle 420">
                      <a:extLst>
                        <a:ext uri="{FF2B5EF4-FFF2-40B4-BE49-F238E27FC236}">
                          <a16:creationId xmlns:a16="http://schemas.microsoft.com/office/drawing/2014/main" id="{459C2112-6444-4B3F-9300-88EB84544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E5DD48B1-8D1B-44B2-BCAD-AB6BDBD5398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AB6E4B5C-4B55-4E89-A52E-452129E092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F51D6168-BBA7-4348-9E5E-F70B7CCA4A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B26D5BF-EFC1-4EB2-AA45-870B74E95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FA18EBB8-DC69-4117-B7B7-A2A9DD1C29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D2865197-CDBA-49B7-A424-AC8418D33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3DB7583F-CEB1-4B84-A799-5570E13732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0280B32D-2BB8-4E58-833A-727406132D4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10" name="Rectangle 409">
                    <a:extLst>
                      <a:ext uri="{FF2B5EF4-FFF2-40B4-BE49-F238E27FC236}">
                        <a16:creationId xmlns:a16="http://schemas.microsoft.com/office/drawing/2014/main" id="{5E0AE6E3-BEEA-4578-BC2C-F387A154A0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85958332-051C-4D4E-BB6A-B8752723CF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CFBC745C-9B87-437F-9E84-9AEBDE8BC7D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AAAFD96D-6B2F-450B-9FCC-92A0928E8E2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01" name="Group 400">
                    <a:extLst>
                      <a:ext uri="{FF2B5EF4-FFF2-40B4-BE49-F238E27FC236}">
                        <a16:creationId xmlns:a16="http://schemas.microsoft.com/office/drawing/2014/main" id="{A090F488-0D93-4414-AC80-DF7DEA79C1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B97DE628-B880-48D6-863B-F54440316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53815587-A1A2-4096-AD2E-FAC5FC62A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4FB4A047-C600-4B4C-82B4-CDB993609D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F4758FA0-35DE-4D0E-91A6-52B2C7D089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4" name="Rectangle 403">
                      <a:extLst>
                        <a:ext uri="{FF2B5EF4-FFF2-40B4-BE49-F238E27FC236}">
                          <a16:creationId xmlns:a16="http://schemas.microsoft.com/office/drawing/2014/main" id="{7D38AAA0-E9EF-4826-B6A3-FB90DD0EA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1E41F9AA-4589-4CDF-8C6F-E30BB4EAE8C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9B699A89-4184-4AB1-86F1-4DC448271D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62D1F230-B009-4984-B5BF-FDFA5DD94C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27909FDA-732E-4468-826C-80383DB498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E1EAEA97-7306-42C1-A7C7-99D2D8CC7C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77A89EA9-1C8F-4D4F-89DA-6D6DACFFF0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0B08BCE-A097-43ED-9836-7216D0BA6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D6CCDDB6-C840-480C-BF8B-89772DF3CD87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F8383765-D3CD-4D32-A811-187CBB5737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9703EABC-3BFE-41AC-A7DD-634729FD8A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CAA2748F-C2C2-45A3-B078-B4FE6A586BF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60" name="TextBox 559">
            <a:extLst>
              <a:ext uri="{FF2B5EF4-FFF2-40B4-BE49-F238E27FC236}">
                <a16:creationId xmlns:a16="http://schemas.microsoft.com/office/drawing/2014/main" id="{6903934E-15FD-4A4D-86BD-B15BC137533F}"/>
              </a:ext>
            </a:extLst>
          </p:cNvPr>
          <p:cNvSpPr txBox="1"/>
          <p:nvPr/>
        </p:nvSpPr>
        <p:spPr>
          <a:xfrm>
            <a:off x="5401298" y="2212969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DA2FB6B-CE6B-4356-9A98-75D047C0C825}"/>
              </a:ext>
            </a:extLst>
          </p:cNvPr>
          <p:cNvGrpSpPr/>
          <p:nvPr/>
        </p:nvGrpSpPr>
        <p:grpSpPr>
          <a:xfrm>
            <a:off x="7699252" y="32992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8862EE5A-6CF4-4E3F-95B0-09CACC1BD832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46599788-F276-435D-B36A-E31FEDBA99CB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7" name="Group 726">
                  <a:extLst>
                    <a:ext uri="{FF2B5EF4-FFF2-40B4-BE49-F238E27FC236}">
                      <a16:creationId xmlns:a16="http://schemas.microsoft.com/office/drawing/2014/main" id="{52D79D4B-A89C-4447-9E88-43C0543D71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8" name="Group 737">
                    <a:extLst>
                      <a:ext uri="{FF2B5EF4-FFF2-40B4-BE49-F238E27FC236}">
                        <a16:creationId xmlns:a16="http://schemas.microsoft.com/office/drawing/2014/main" id="{791113D3-069B-4E9F-BF78-E1EC50F66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42" name="Rectangle 741">
                      <a:extLst>
                        <a:ext uri="{FF2B5EF4-FFF2-40B4-BE49-F238E27FC236}">
                          <a16:creationId xmlns:a16="http://schemas.microsoft.com/office/drawing/2014/main" id="{DB15004D-0445-4041-A311-97B672F88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3" name="Rectangle 742">
                      <a:extLst>
                        <a:ext uri="{FF2B5EF4-FFF2-40B4-BE49-F238E27FC236}">
                          <a16:creationId xmlns:a16="http://schemas.microsoft.com/office/drawing/2014/main" id="{24F0FDE8-7F91-4075-9F28-5AE56658A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9" name="Group 738">
                    <a:extLst>
                      <a:ext uri="{FF2B5EF4-FFF2-40B4-BE49-F238E27FC236}">
                        <a16:creationId xmlns:a16="http://schemas.microsoft.com/office/drawing/2014/main" id="{4903387F-703E-4F98-AB26-048529AFB5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40" name="Rectangle 739">
                      <a:extLst>
                        <a:ext uri="{FF2B5EF4-FFF2-40B4-BE49-F238E27FC236}">
                          <a16:creationId xmlns:a16="http://schemas.microsoft.com/office/drawing/2014/main" id="{0097D24D-57A9-4041-8D91-EFD0A2985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1" name="Rectangle 740">
                      <a:extLst>
                        <a:ext uri="{FF2B5EF4-FFF2-40B4-BE49-F238E27FC236}">
                          <a16:creationId xmlns:a16="http://schemas.microsoft.com/office/drawing/2014/main" id="{34FD6B5F-8A94-4A5B-97D2-B1DB9349C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8" name="Group 727">
                  <a:extLst>
                    <a:ext uri="{FF2B5EF4-FFF2-40B4-BE49-F238E27FC236}">
                      <a16:creationId xmlns:a16="http://schemas.microsoft.com/office/drawing/2014/main" id="{8DE36EC1-8A2E-467C-B736-2D357894688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1B611932-492D-4A9B-B504-568F44C6E7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77276CFD-C317-4870-A33C-03EC402D4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2110E680-74AE-422C-B072-98BB57D70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5C52A836-3C2D-479D-9DCA-52A61C1C7B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D4D58C20-987E-444C-ACC4-40334238B0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17E7D297-9508-403E-AF0C-EE8FB0C13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9" name="Group 728">
                  <a:extLst>
                    <a:ext uri="{FF2B5EF4-FFF2-40B4-BE49-F238E27FC236}">
                      <a16:creationId xmlns:a16="http://schemas.microsoft.com/office/drawing/2014/main" id="{0C590648-EA4A-4845-B990-592BFC8C540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30" name="Rectangle 729">
                    <a:extLst>
                      <a:ext uri="{FF2B5EF4-FFF2-40B4-BE49-F238E27FC236}">
                        <a16:creationId xmlns:a16="http://schemas.microsoft.com/office/drawing/2014/main" id="{AF3287C3-7843-4441-A77C-B5D06729B8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1" name="Rectangle 730">
                    <a:extLst>
                      <a:ext uri="{FF2B5EF4-FFF2-40B4-BE49-F238E27FC236}">
                        <a16:creationId xmlns:a16="http://schemas.microsoft.com/office/drawing/2014/main" id="{14406F5A-11D1-44D8-BBA3-9FE20CCA3C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520E00B5-AB13-41F3-9526-4846D115936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10" name="Group 709">
                  <a:extLst>
                    <a:ext uri="{FF2B5EF4-FFF2-40B4-BE49-F238E27FC236}">
                      <a16:creationId xmlns:a16="http://schemas.microsoft.com/office/drawing/2014/main" id="{6A8D6805-33F8-4DD5-A1C1-80F2997D4B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21" name="Group 720">
                    <a:extLst>
                      <a:ext uri="{FF2B5EF4-FFF2-40B4-BE49-F238E27FC236}">
                        <a16:creationId xmlns:a16="http://schemas.microsoft.com/office/drawing/2014/main" id="{E3379D91-D546-4DB4-959D-35BD0FF30C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5" name="Rectangle 724">
                      <a:extLst>
                        <a:ext uri="{FF2B5EF4-FFF2-40B4-BE49-F238E27FC236}">
                          <a16:creationId xmlns:a16="http://schemas.microsoft.com/office/drawing/2014/main" id="{DA1A30AE-981F-40F1-9AB4-CD8904E285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6" name="Rectangle 725">
                      <a:extLst>
                        <a:ext uri="{FF2B5EF4-FFF2-40B4-BE49-F238E27FC236}">
                          <a16:creationId xmlns:a16="http://schemas.microsoft.com/office/drawing/2014/main" id="{CAF57B48-E35F-4AF3-969D-B3D1D9F17E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2" name="Group 721">
                    <a:extLst>
                      <a:ext uri="{FF2B5EF4-FFF2-40B4-BE49-F238E27FC236}">
                        <a16:creationId xmlns:a16="http://schemas.microsoft.com/office/drawing/2014/main" id="{7F149692-5136-475D-8E47-2928D5B262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23" name="Rectangle 722">
                      <a:extLst>
                        <a:ext uri="{FF2B5EF4-FFF2-40B4-BE49-F238E27FC236}">
                          <a16:creationId xmlns:a16="http://schemas.microsoft.com/office/drawing/2014/main" id="{C93D3BB8-AB92-40EF-9B1D-DC06F0613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4" name="Rectangle 723">
                      <a:extLst>
                        <a:ext uri="{FF2B5EF4-FFF2-40B4-BE49-F238E27FC236}">
                          <a16:creationId xmlns:a16="http://schemas.microsoft.com/office/drawing/2014/main" id="{8989CF6B-DEE3-4A01-9058-337373DB7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1" name="Group 710">
                  <a:extLst>
                    <a:ext uri="{FF2B5EF4-FFF2-40B4-BE49-F238E27FC236}">
                      <a16:creationId xmlns:a16="http://schemas.microsoft.com/office/drawing/2014/main" id="{D474001F-8CC5-42E4-88DB-DAA8FC787A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2FB3E4C1-AF95-456A-9BA2-39EB72CE00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149AFCFC-0206-47CD-B6A8-998C45150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3FA36089-25E5-49AE-A355-FAA2F1E88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EF3D76C6-AA49-46AF-B58C-06CF3DFAE9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055CEFB-8AD7-4311-B55E-B4BDFFE94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35587BEE-FB4E-4FAD-A477-DD3C33202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2" name="Group 711">
                  <a:extLst>
                    <a:ext uri="{FF2B5EF4-FFF2-40B4-BE49-F238E27FC236}">
                      <a16:creationId xmlns:a16="http://schemas.microsoft.com/office/drawing/2014/main" id="{60D75B64-C694-4463-B318-0926E3D81F4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13" name="Rectangle 712">
                    <a:extLst>
                      <a:ext uri="{FF2B5EF4-FFF2-40B4-BE49-F238E27FC236}">
                        <a16:creationId xmlns:a16="http://schemas.microsoft.com/office/drawing/2014/main" id="{891F5D72-AF33-4013-8869-B7107967E7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4" name="Rectangle 713">
                    <a:extLst>
                      <a:ext uri="{FF2B5EF4-FFF2-40B4-BE49-F238E27FC236}">
                        <a16:creationId xmlns:a16="http://schemas.microsoft.com/office/drawing/2014/main" id="{39E582E6-2A19-40AF-9E8A-A49DD1D08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753DCB80-F04D-4CA2-9AFB-8B30BF276A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3" name="Group 692">
                  <a:extLst>
                    <a:ext uri="{FF2B5EF4-FFF2-40B4-BE49-F238E27FC236}">
                      <a16:creationId xmlns:a16="http://schemas.microsoft.com/office/drawing/2014/main" id="{3793A36E-8334-4787-BA59-0F9FD4BEBDF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04" name="Group 703">
                    <a:extLst>
                      <a:ext uri="{FF2B5EF4-FFF2-40B4-BE49-F238E27FC236}">
                        <a16:creationId xmlns:a16="http://schemas.microsoft.com/office/drawing/2014/main" id="{5CF4B842-F5EC-4697-9214-83BDABCFF1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8" name="Rectangle 707">
                      <a:extLst>
                        <a:ext uri="{FF2B5EF4-FFF2-40B4-BE49-F238E27FC236}">
                          <a16:creationId xmlns:a16="http://schemas.microsoft.com/office/drawing/2014/main" id="{B5234383-EBA8-4D04-917E-8EB97A7D4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9" name="Rectangle 708">
                      <a:extLst>
                        <a:ext uri="{FF2B5EF4-FFF2-40B4-BE49-F238E27FC236}">
                          <a16:creationId xmlns:a16="http://schemas.microsoft.com/office/drawing/2014/main" id="{8926F8DE-961D-4EE3-9A41-651C9A3CE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5" name="Group 704">
                    <a:extLst>
                      <a:ext uri="{FF2B5EF4-FFF2-40B4-BE49-F238E27FC236}">
                        <a16:creationId xmlns:a16="http://schemas.microsoft.com/office/drawing/2014/main" id="{6913B4EA-7FC4-4D1D-BF92-44C83A8AA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AD2FEDCA-070C-4CAF-BE78-A57370A96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7" name="Rectangle 706">
                      <a:extLst>
                        <a:ext uri="{FF2B5EF4-FFF2-40B4-BE49-F238E27FC236}">
                          <a16:creationId xmlns:a16="http://schemas.microsoft.com/office/drawing/2014/main" id="{3AF28CB8-DB03-4B85-A27B-319315C4E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4" name="Group 693">
                  <a:extLst>
                    <a:ext uri="{FF2B5EF4-FFF2-40B4-BE49-F238E27FC236}">
                      <a16:creationId xmlns:a16="http://schemas.microsoft.com/office/drawing/2014/main" id="{5727590A-C389-4B07-8548-9B13F2B0F1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63500FB5-E706-48C1-9D9A-9E39409B9C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7E22837D-424E-4891-A922-F169B1FA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BD34C025-94A8-4E46-ADF0-AAA90EDCD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DF5C6CEF-67FA-47DE-856C-71C1A02DB0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88FE1835-24BA-4620-B140-80871EE65D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B6AA93A5-F852-42A8-9AE1-7BE6DF1E4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5" name="Group 694">
                  <a:extLst>
                    <a:ext uri="{FF2B5EF4-FFF2-40B4-BE49-F238E27FC236}">
                      <a16:creationId xmlns:a16="http://schemas.microsoft.com/office/drawing/2014/main" id="{FDA6E901-C9D3-485B-AE98-EE92B882EEB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6" name="Rectangle 695">
                    <a:extLst>
                      <a:ext uri="{FF2B5EF4-FFF2-40B4-BE49-F238E27FC236}">
                        <a16:creationId xmlns:a16="http://schemas.microsoft.com/office/drawing/2014/main" id="{8597B9AA-1ABA-4079-BFDE-58177884D0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7" name="Rectangle 696">
                    <a:extLst>
                      <a:ext uri="{FF2B5EF4-FFF2-40B4-BE49-F238E27FC236}">
                        <a16:creationId xmlns:a16="http://schemas.microsoft.com/office/drawing/2014/main" id="{AF521AB5-C040-411A-B6CC-14DE7D2FE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F5D1F62E-4955-4138-8B38-3E7E33BF625D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6" name="Group 675">
                  <a:extLst>
                    <a:ext uri="{FF2B5EF4-FFF2-40B4-BE49-F238E27FC236}">
                      <a16:creationId xmlns:a16="http://schemas.microsoft.com/office/drawing/2014/main" id="{6D010017-204D-498B-B4BB-4D3C7086B35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7" name="Group 686">
                    <a:extLst>
                      <a:ext uri="{FF2B5EF4-FFF2-40B4-BE49-F238E27FC236}">
                        <a16:creationId xmlns:a16="http://schemas.microsoft.com/office/drawing/2014/main" id="{1B5CCD0B-6D5B-419E-A5BD-7E619F0934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91" name="Rectangle 690">
                      <a:extLst>
                        <a:ext uri="{FF2B5EF4-FFF2-40B4-BE49-F238E27FC236}">
                          <a16:creationId xmlns:a16="http://schemas.microsoft.com/office/drawing/2014/main" id="{5DBC772A-67E3-4A70-9884-3B36A7D01C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2" name="Rectangle 691">
                      <a:extLst>
                        <a:ext uri="{FF2B5EF4-FFF2-40B4-BE49-F238E27FC236}">
                          <a16:creationId xmlns:a16="http://schemas.microsoft.com/office/drawing/2014/main" id="{988AED78-E445-4125-AFAB-17C5D86DA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8" name="Group 687">
                    <a:extLst>
                      <a:ext uri="{FF2B5EF4-FFF2-40B4-BE49-F238E27FC236}">
                        <a16:creationId xmlns:a16="http://schemas.microsoft.com/office/drawing/2014/main" id="{07A8CE1F-AE0F-450E-9F22-0A2609005A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F4966BE8-A665-4F1A-8E39-A8F52E8EA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0" name="Rectangle 689">
                      <a:extLst>
                        <a:ext uri="{FF2B5EF4-FFF2-40B4-BE49-F238E27FC236}">
                          <a16:creationId xmlns:a16="http://schemas.microsoft.com/office/drawing/2014/main" id="{4CE84941-5962-4607-819C-FEB4F1BD76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7" name="Group 676">
                  <a:extLst>
                    <a:ext uri="{FF2B5EF4-FFF2-40B4-BE49-F238E27FC236}">
                      <a16:creationId xmlns:a16="http://schemas.microsoft.com/office/drawing/2014/main" id="{966E500D-76DB-46D2-9935-99662D91D41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E14D6C4D-3044-461C-BBEF-2AA426FBCC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19A4E1F7-114E-443D-BD61-842D60B8A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08517ED5-76BB-4AA1-8474-5ECDCD013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A317A84E-5AA1-4B73-92FD-118296B4B1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0FE773B8-9A00-4720-933D-2DA434969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3A2BE790-7BCD-480A-ACD4-5F6C84E69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8" name="Group 677">
                  <a:extLst>
                    <a:ext uri="{FF2B5EF4-FFF2-40B4-BE49-F238E27FC236}">
                      <a16:creationId xmlns:a16="http://schemas.microsoft.com/office/drawing/2014/main" id="{A55C4C67-09A7-4772-80EE-1E564D73A5D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9" name="Rectangle 678">
                    <a:extLst>
                      <a:ext uri="{FF2B5EF4-FFF2-40B4-BE49-F238E27FC236}">
                        <a16:creationId xmlns:a16="http://schemas.microsoft.com/office/drawing/2014/main" id="{AF775201-F96C-4AB2-8AD2-2AB278457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0" name="Rectangle 679">
                    <a:extLst>
                      <a:ext uri="{FF2B5EF4-FFF2-40B4-BE49-F238E27FC236}">
                        <a16:creationId xmlns:a16="http://schemas.microsoft.com/office/drawing/2014/main" id="{69048674-A51A-45C4-981A-3F7CD30ECA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1C976968-23B7-4B44-964E-B6866606582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9" name="Group 658">
                  <a:extLst>
                    <a:ext uri="{FF2B5EF4-FFF2-40B4-BE49-F238E27FC236}">
                      <a16:creationId xmlns:a16="http://schemas.microsoft.com/office/drawing/2014/main" id="{FB2F7A03-E5E4-4B84-BB3A-F2CFF60A3B5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70" name="Group 669">
                    <a:extLst>
                      <a:ext uri="{FF2B5EF4-FFF2-40B4-BE49-F238E27FC236}">
                        <a16:creationId xmlns:a16="http://schemas.microsoft.com/office/drawing/2014/main" id="{57413C93-415D-4724-9ECE-1C86291F94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4" name="Rectangle 673">
                      <a:extLst>
                        <a:ext uri="{FF2B5EF4-FFF2-40B4-BE49-F238E27FC236}">
                          <a16:creationId xmlns:a16="http://schemas.microsoft.com/office/drawing/2014/main" id="{02DF97B3-53EA-485B-898C-925C8E6C8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5" name="Rectangle 674">
                      <a:extLst>
                        <a:ext uri="{FF2B5EF4-FFF2-40B4-BE49-F238E27FC236}">
                          <a16:creationId xmlns:a16="http://schemas.microsoft.com/office/drawing/2014/main" id="{21FEE489-9461-435C-87AC-5C61C63E4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1" name="Group 670">
                    <a:extLst>
                      <a:ext uri="{FF2B5EF4-FFF2-40B4-BE49-F238E27FC236}">
                        <a16:creationId xmlns:a16="http://schemas.microsoft.com/office/drawing/2014/main" id="{377F3692-F3EB-4949-B55C-ED26A65B611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72" name="Rectangle 671">
                      <a:extLst>
                        <a:ext uri="{FF2B5EF4-FFF2-40B4-BE49-F238E27FC236}">
                          <a16:creationId xmlns:a16="http://schemas.microsoft.com/office/drawing/2014/main" id="{9379B218-5AB3-4901-A95F-D0EBED8EA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3" name="Rectangle 672">
                      <a:extLst>
                        <a:ext uri="{FF2B5EF4-FFF2-40B4-BE49-F238E27FC236}">
                          <a16:creationId xmlns:a16="http://schemas.microsoft.com/office/drawing/2014/main" id="{CDC7A6A9-D308-42A3-8C39-4FD9455FD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0" name="Group 659">
                  <a:extLst>
                    <a:ext uri="{FF2B5EF4-FFF2-40B4-BE49-F238E27FC236}">
                      <a16:creationId xmlns:a16="http://schemas.microsoft.com/office/drawing/2014/main" id="{DAEBEA3D-5647-49A9-9AFA-7A384A7D6A5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31530768-310C-4EB2-ACF0-891AB4CF4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F69788F0-7400-40AF-B04A-9E1E27091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CB2B7287-ADFB-45D4-A805-F58BEF2A0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68648A47-3703-472D-826C-65A0980D4C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0787D9B0-DE7D-4FA9-B2BA-89EB1DC3E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3BF6BA2F-CEEC-45B3-9014-1A94BFA07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1" name="Group 660">
                  <a:extLst>
                    <a:ext uri="{FF2B5EF4-FFF2-40B4-BE49-F238E27FC236}">
                      <a16:creationId xmlns:a16="http://schemas.microsoft.com/office/drawing/2014/main" id="{E42DE859-5C0B-4263-97C0-2ACA86F9DD9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62" name="Rectangle 661">
                    <a:extLst>
                      <a:ext uri="{FF2B5EF4-FFF2-40B4-BE49-F238E27FC236}">
                        <a16:creationId xmlns:a16="http://schemas.microsoft.com/office/drawing/2014/main" id="{B4987CA0-5F21-4C64-90DB-67B8CDBA54B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Rectangle 662">
                    <a:extLst>
                      <a:ext uri="{FF2B5EF4-FFF2-40B4-BE49-F238E27FC236}">
                        <a16:creationId xmlns:a16="http://schemas.microsoft.com/office/drawing/2014/main" id="{3A35AA0F-3E5C-4B66-A4EA-5977C9D37F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F5052861-3413-4359-A0FD-2BEF077AB9EF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42" name="Group 641">
                  <a:extLst>
                    <a:ext uri="{FF2B5EF4-FFF2-40B4-BE49-F238E27FC236}">
                      <a16:creationId xmlns:a16="http://schemas.microsoft.com/office/drawing/2014/main" id="{0BF1CD88-F3C9-4963-B734-56A6B52190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53" name="Group 652">
                    <a:extLst>
                      <a:ext uri="{FF2B5EF4-FFF2-40B4-BE49-F238E27FC236}">
                        <a16:creationId xmlns:a16="http://schemas.microsoft.com/office/drawing/2014/main" id="{577B7B50-0C27-4E3B-AF58-6B538E5199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7" name="Rectangle 656">
                      <a:extLst>
                        <a:ext uri="{FF2B5EF4-FFF2-40B4-BE49-F238E27FC236}">
                          <a16:creationId xmlns:a16="http://schemas.microsoft.com/office/drawing/2014/main" id="{524AE827-6778-4D74-8622-8C978692CD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8" name="Rectangle 657">
                      <a:extLst>
                        <a:ext uri="{FF2B5EF4-FFF2-40B4-BE49-F238E27FC236}">
                          <a16:creationId xmlns:a16="http://schemas.microsoft.com/office/drawing/2014/main" id="{3ED85209-3D61-4B53-ACFF-B9B09ED7E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4" name="Group 653">
                    <a:extLst>
                      <a:ext uri="{FF2B5EF4-FFF2-40B4-BE49-F238E27FC236}">
                        <a16:creationId xmlns:a16="http://schemas.microsoft.com/office/drawing/2014/main" id="{48B434EB-B96E-4C4D-851F-7E8014A33E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5" name="Rectangle 654">
                      <a:extLst>
                        <a:ext uri="{FF2B5EF4-FFF2-40B4-BE49-F238E27FC236}">
                          <a16:creationId xmlns:a16="http://schemas.microsoft.com/office/drawing/2014/main" id="{A5AB8B1D-D74B-4FFD-AECB-FB72AA91E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6" name="Rectangle 655">
                      <a:extLst>
                        <a:ext uri="{FF2B5EF4-FFF2-40B4-BE49-F238E27FC236}">
                          <a16:creationId xmlns:a16="http://schemas.microsoft.com/office/drawing/2014/main" id="{C86BE3B5-B85A-4375-9A38-3E2AEC8AA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3" name="Group 642">
                  <a:extLst>
                    <a:ext uri="{FF2B5EF4-FFF2-40B4-BE49-F238E27FC236}">
                      <a16:creationId xmlns:a16="http://schemas.microsoft.com/office/drawing/2014/main" id="{53D3994F-7262-4407-8846-52462EC095F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DB498E1F-C4B4-481F-9558-6FE69D0FA4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36D2B8C1-8BF9-49BB-9C37-300E40307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DF4467D8-9282-4A55-8903-8C6FD2606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CE21F18E-9CDE-4004-96D3-42A78FC2C8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E14FCBDF-F7FE-4B5D-92C1-62C7E6C74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821F4653-AED3-4F82-8062-961B578A7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4" name="Group 643">
                  <a:extLst>
                    <a:ext uri="{FF2B5EF4-FFF2-40B4-BE49-F238E27FC236}">
                      <a16:creationId xmlns:a16="http://schemas.microsoft.com/office/drawing/2014/main" id="{553CF86A-40CC-49C0-8993-8C64673A5BE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5" name="Rectangle 644">
                    <a:extLst>
                      <a:ext uri="{FF2B5EF4-FFF2-40B4-BE49-F238E27FC236}">
                        <a16:creationId xmlns:a16="http://schemas.microsoft.com/office/drawing/2014/main" id="{449590FC-2F69-4F4A-8966-6CE36DC3F60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8EB2E50D-236F-4692-A8C9-10C04EC8F0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5A37732C-57FA-46CE-B80C-25535E103D3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C5CD5110-F429-4F74-A36D-FFE6F1AF3C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6" name="Group 635">
                    <a:extLst>
                      <a:ext uri="{FF2B5EF4-FFF2-40B4-BE49-F238E27FC236}">
                        <a16:creationId xmlns:a16="http://schemas.microsoft.com/office/drawing/2014/main" id="{211646E5-1F7A-4DD4-91A1-486A68AD0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40" name="Rectangle 639">
                      <a:extLst>
                        <a:ext uri="{FF2B5EF4-FFF2-40B4-BE49-F238E27FC236}">
                          <a16:creationId xmlns:a16="http://schemas.microsoft.com/office/drawing/2014/main" id="{7B55E941-C0A6-4CB3-B95F-3E38AFB15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1" name="Rectangle 640">
                      <a:extLst>
                        <a:ext uri="{FF2B5EF4-FFF2-40B4-BE49-F238E27FC236}">
                          <a16:creationId xmlns:a16="http://schemas.microsoft.com/office/drawing/2014/main" id="{A81EB66B-7040-40F1-9E45-05B9C7DCF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7" name="Group 636">
                    <a:extLst>
                      <a:ext uri="{FF2B5EF4-FFF2-40B4-BE49-F238E27FC236}">
                        <a16:creationId xmlns:a16="http://schemas.microsoft.com/office/drawing/2014/main" id="{18A5F5FE-3FB6-463F-9982-1EA95CA24C3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8" name="Rectangle 637">
                      <a:extLst>
                        <a:ext uri="{FF2B5EF4-FFF2-40B4-BE49-F238E27FC236}">
                          <a16:creationId xmlns:a16="http://schemas.microsoft.com/office/drawing/2014/main" id="{021705E0-A204-4639-A887-ECD66D0BD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9" name="Rectangle 638">
                      <a:extLst>
                        <a:ext uri="{FF2B5EF4-FFF2-40B4-BE49-F238E27FC236}">
                          <a16:creationId xmlns:a16="http://schemas.microsoft.com/office/drawing/2014/main" id="{1E79962E-8F9D-43A5-B092-A905E194B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6" name="Group 625">
                  <a:extLst>
                    <a:ext uri="{FF2B5EF4-FFF2-40B4-BE49-F238E27FC236}">
                      <a16:creationId xmlns:a16="http://schemas.microsoft.com/office/drawing/2014/main" id="{989242EF-A477-451C-B45B-4E242D21E03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DDF4F971-540B-442B-88EF-096234ED48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C1FF6879-AA68-43C1-BEBF-C15DE562D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F2634B96-9C9D-499D-91D6-611C38037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1B9EE077-D47D-45EB-8D1B-B873F269C6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758814F9-D6D6-476D-B716-8565BF965E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51E3CD95-936E-44EB-B14F-B0CE3E25A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7" name="Group 626">
                  <a:extLst>
                    <a:ext uri="{FF2B5EF4-FFF2-40B4-BE49-F238E27FC236}">
                      <a16:creationId xmlns:a16="http://schemas.microsoft.com/office/drawing/2014/main" id="{81C19C50-C235-448A-A457-EA39902A677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74035B70-D93E-46BE-8AC7-02A63B9648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B4750967-5C2A-4668-9204-CDD7555DF5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559F96AC-1396-4446-9AF6-6F0353F33FE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8" name="Group 607">
                  <a:extLst>
                    <a:ext uri="{FF2B5EF4-FFF2-40B4-BE49-F238E27FC236}">
                      <a16:creationId xmlns:a16="http://schemas.microsoft.com/office/drawing/2014/main" id="{7E08BC8B-2301-4834-97FF-32594C63BA1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9" name="Group 618">
                    <a:extLst>
                      <a:ext uri="{FF2B5EF4-FFF2-40B4-BE49-F238E27FC236}">
                        <a16:creationId xmlns:a16="http://schemas.microsoft.com/office/drawing/2014/main" id="{96663FBA-222E-4237-93B4-6B4BB209A0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23" name="Rectangle 622">
                      <a:extLst>
                        <a:ext uri="{FF2B5EF4-FFF2-40B4-BE49-F238E27FC236}">
                          <a16:creationId xmlns:a16="http://schemas.microsoft.com/office/drawing/2014/main" id="{EC3E8134-FB98-48D2-9DEE-A08A57381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4" name="Rectangle 623">
                      <a:extLst>
                        <a:ext uri="{FF2B5EF4-FFF2-40B4-BE49-F238E27FC236}">
                          <a16:creationId xmlns:a16="http://schemas.microsoft.com/office/drawing/2014/main" id="{90959625-2AF2-48F2-B083-BFE4C487E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0" name="Group 619">
                    <a:extLst>
                      <a:ext uri="{FF2B5EF4-FFF2-40B4-BE49-F238E27FC236}">
                        <a16:creationId xmlns:a16="http://schemas.microsoft.com/office/drawing/2014/main" id="{C6417A22-0BC8-4692-BC23-B39B21C24BA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21" name="Rectangle 620">
                      <a:extLst>
                        <a:ext uri="{FF2B5EF4-FFF2-40B4-BE49-F238E27FC236}">
                          <a16:creationId xmlns:a16="http://schemas.microsoft.com/office/drawing/2014/main" id="{8508DE25-D75D-40BF-BBCC-C51373A04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2" name="Rectangle 621">
                      <a:extLst>
                        <a:ext uri="{FF2B5EF4-FFF2-40B4-BE49-F238E27FC236}">
                          <a16:creationId xmlns:a16="http://schemas.microsoft.com/office/drawing/2014/main" id="{7A4DE83C-C947-43FE-AC81-58FE77758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D0220C43-5618-420C-A236-4C846D6F38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71DB9C64-27C2-4EF6-B4FB-7EFD028C54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81DEDAA4-4EFF-42F1-9EBF-32FEC0EAC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729F5873-F22D-49D4-A364-7A9DCDF76E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35AE7491-E241-449B-903B-6402CF5522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5E7B9CD9-D2AC-47C9-8F31-B561236F5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AC472528-9F17-40B6-9B09-66AE15C4D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10" name="Group 609">
                  <a:extLst>
                    <a:ext uri="{FF2B5EF4-FFF2-40B4-BE49-F238E27FC236}">
                      <a16:creationId xmlns:a16="http://schemas.microsoft.com/office/drawing/2014/main" id="{A52D3F46-EF7D-4311-B9BD-5C275A32664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7778C40A-7C77-46C1-8628-0BFDB15BF1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7DF00356-749E-40D0-B99E-11F5EC3CCB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2" name="Group 571">
                <a:extLst>
                  <a:ext uri="{FF2B5EF4-FFF2-40B4-BE49-F238E27FC236}">
                    <a16:creationId xmlns:a16="http://schemas.microsoft.com/office/drawing/2014/main" id="{0D966A19-B002-42A4-9285-D4CDA3B6C9F3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91" name="Group 590">
                  <a:extLst>
                    <a:ext uri="{FF2B5EF4-FFF2-40B4-BE49-F238E27FC236}">
                      <a16:creationId xmlns:a16="http://schemas.microsoft.com/office/drawing/2014/main" id="{8A819D4D-65B9-44EF-8E4D-23B6DF3150C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02" name="Group 601">
                    <a:extLst>
                      <a:ext uri="{FF2B5EF4-FFF2-40B4-BE49-F238E27FC236}">
                        <a16:creationId xmlns:a16="http://schemas.microsoft.com/office/drawing/2014/main" id="{56B2D607-A268-4D03-B0CD-B4E46E64FD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6" name="Rectangle 605">
                      <a:extLst>
                        <a:ext uri="{FF2B5EF4-FFF2-40B4-BE49-F238E27FC236}">
                          <a16:creationId xmlns:a16="http://schemas.microsoft.com/office/drawing/2014/main" id="{0D887A14-4190-40C2-88B7-6B4218B564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7" name="Rectangle 606">
                      <a:extLst>
                        <a:ext uri="{FF2B5EF4-FFF2-40B4-BE49-F238E27FC236}">
                          <a16:creationId xmlns:a16="http://schemas.microsoft.com/office/drawing/2014/main" id="{BE264E7B-6D24-4216-98EF-15839C445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3" name="Group 602">
                    <a:extLst>
                      <a:ext uri="{FF2B5EF4-FFF2-40B4-BE49-F238E27FC236}">
                        <a16:creationId xmlns:a16="http://schemas.microsoft.com/office/drawing/2014/main" id="{14A29E94-7210-4A08-98EF-74F1EDA7E2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04" name="Rectangle 603">
                      <a:extLst>
                        <a:ext uri="{FF2B5EF4-FFF2-40B4-BE49-F238E27FC236}">
                          <a16:creationId xmlns:a16="http://schemas.microsoft.com/office/drawing/2014/main" id="{7E70EAC2-C220-4EA4-8C5F-4630781B5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5" name="Rectangle 604">
                      <a:extLst>
                        <a:ext uri="{FF2B5EF4-FFF2-40B4-BE49-F238E27FC236}">
                          <a16:creationId xmlns:a16="http://schemas.microsoft.com/office/drawing/2014/main" id="{3BC2E3FB-1606-4D71-B111-9A14E45DE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2" name="Group 591">
                  <a:extLst>
                    <a:ext uri="{FF2B5EF4-FFF2-40B4-BE49-F238E27FC236}">
                      <a16:creationId xmlns:a16="http://schemas.microsoft.com/office/drawing/2014/main" id="{19CAD811-7ED0-4568-8B88-3FC00C30D8E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BDD92FBF-D990-46B1-9C3C-4E665C699E4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5289D056-D247-4E08-BD42-F5E4081B4A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A04ED1EF-E081-4F46-B699-8B728E46D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EABB5D9F-CEF3-47CB-8042-B22F191E3C3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2E6AE8F5-4A11-4882-8BD2-6F052F71AF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0F5B3950-085F-4FF2-93A3-F40C2F42AD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C8E5D514-9559-4462-90F6-4D25AA0FBEC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94" name="Rectangle 593">
                    <a:extLst>
                      <a:ext uri="{FF2B5EF4-FFF2-40B4-BE49-F238E27FC236}">
                        <a16:creationId xmlns:a16="http://schemas.microsoft.com/office/drawing/2014/main" id="{3F94C9D5-350A-4A28-8BC6-51A24EE3DE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7619FB74-FF0B-40E2-9EFB-C1FD66A786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33AABC4C-5E9F-4E50-AB04-5F5F13B892D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74" name="Group 573">
                  <a:extLst>
                    <a:ext uri="{FF2B5EF4-FFF2-40B4-BE49-F238E27FC236}">
                      <a16:creationId xmlns:a16="http://schemas.microsoft.com/office/drawing/2014/main" id="{AF0B02B1-C394-4207-BC53-7C124FD631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5" name="Group 584">
                    <a:extLst>
                      <a:ext uri="{FF2B5EF4-FFF2-40B4-BE49-F238E27FC236}">
                        <a16:creationId xmlns:a16="http://schemas.microsoft.com/office/drawing/2014/main" id="{9B00CE21-FDBF-4B14-A845-AF42534074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9" name="Rectangle 588">
                      <a:extLst>
                        <a:ext uri="{FF2B5EF4-FFF2-40B4-BE49-F238E27FC236}">
                          <a16:creationId xmlns:a16="http://schemas.microsoft.com/office/drawing/2014/main" id="{D40173CA-4A9C-4452-89B4-52FF31C48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0" name="Rectangle 589">
                      <a:extLst>
                        <a:ext uri="{FF2B5EF4-FFF2-40B4-BE49-F238E27FC236}">
                          <a16:creationId xmlns:a16="http://schemas.microsoft.com/office/drawing/2014/main" id="{2A34B990-A3A4-41DF-8D9F-C8C8111A5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6" name="Group 585">
                    <a:extLst>
                      <a:ext uri="{FF2B5EF4-FFF2-40B4-BE49-F238E27FC236}">
                        <a16:creationId xmlns:a16="http://schemas.microsoft.com/office/drawing/2014/main" id="{787501D2-7A03-4E3D-88CA-4A44CB0F80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7" name="Rectangle 586">
                      <a:extLst>
                        <a:ext uri="{FF2B5EF4-FFF2-40B4-BE49-F238E27FC236}">
                          <a16:creationId xmlns:a16="http://schemas.microsoft.com/office/drawing/2014/main" id="{E58E9CFC-2C8E-430F-844B-108966142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8" name="Rectangle 587">
                      <a:extLst>
                        <a:ext uri="{FF2B5EF4-FFF2-40B4-BE49-F238E27FC236}">
                          <a16:creationId xmlns:a16="http://schemas.microsoft.com/office/drawing/2014/main" id="{480F8EF6-2C68-40F6-82FE-FA1055180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5" name="Group 574">
                  <a:extLst>
                    <a:ext uri="{FF2B5EF4-FFF2-40B4-BE49-F238E27FC236}">
                      <a16:creationId xmlns:a16="http://schemas.microsoft.com/office/drawing/2014/main" id="{479CA5EC-D0FA-4683-BC4D-03CC26C6F22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3631FF30-0E31-409E-B486-264625968F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DF43172D-8D02-4484-8577-EED15AD5A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AC50B187-46E5-48A6-B107-756621D3F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60C7EA4B-CA1B-4127-8F1A-1FA6DA66D4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E665C8CF-4F63-400A-95CA-1F9E77631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73F8689F-4B7D-4F68-9E23-38A3408726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6" name="Group 575">
                  <a:extLst>
                    <a:ext uri="{FF2B5EF4-FFF2-40B4-BE49-F238E27FC236}">
                      <a16:creationId xmlns:a16="http://schemas.microsoft.com/office/drawing/2014/main" id="{922FA4A4-DEC2-4816-BDE9-37EF312CB23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7" name="Rectangle 576">
                    <a:extLst>
                      <a:ext uri="{FF2B5EF4-FFF2-40B4-BE49-F238E27FC236}">
                        <a16:creationId xmlns:a16="http://schemas.microsoft.com/office/drawing/2014/main" id="{713FF253-DC05-4332-B09D-92BC41082B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Rectangle 577">
                    <a:extLst>
                      <a:ext uri="{FF2B5EF4-FFF2-40B4-BE49-F238E27FC236}">
                        <a16:creationId xmlns:a16="http://schemas.microsoft.com/office/drawing/2014/main" id="{A571CC52-25A0-4603-A30D-1F2CFE7A75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F338E0D6-640D-442B-9EE6-74153C4918B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44" name="Group 743">
            <a:extLst>
              <a:ext uri="{FF2B5EF4-FFF2-40B4-BE49-F238E27FC236}">
                <a16:creationId xmlns:a16="http://schemas.microsoft.com/office/drawing/2014/main" id="{7F933565-A990-4C8E-BB5F-EC4D77EA25CB}"/>
              </a:ext>
            </a:extLst>
          </p:cNvPr>
          <p:cNvGrpSpPr/>
          <p:nvPr/>
        </p:nvGrpSpPr>
        <p:grpSpPr>
          <a:xfrm>
            <a:off x="7918600" y="45330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5" name="Group 744">
              <a:extLst>
                <a:ext uri="{FF2B5EF4-FFF2-40B4-BE49-F238E27FC236}">
                  <a16:creationId xmlns:a16="http://schemas.microsoft.com/office/drawing/2014/main" id="{89A3F84A-47DC-4EEF-AEAD-98EF84FCFCD9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8BB75A37-2406-4A71-AB67-D596B6540A47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10" name="Group 909">
                  <a:extLst>
                    <a:ext uri="{FF2B5EF4-FFF2-40B4-BE49-F238E27FC236}">
                      <a16:creationId xmlns:a16="http://schemas.microsoft.com/office/drawing/2014/main" id="{183E876D-E079-4193-9FF9-EFF77687C5C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21" name="Group 920">
                    <a:extLst>
                      <a:ext uri="{FF2B5EF4-FFF2-40B4-BE49-F238E27FC236}">
                        <a16:creationId xmlns:a16="http://schemas.microsoft.com/office/drawing/2014/main" id="{B340DE72-0963-49EC-87F0-00361B2587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5" name="Rectangle 924">
                      <a:extLst>
                        <a:ext uri="{FF2B5EF4-FFF2-40B4-BE49-F238E27FC236}">
                          <a16:creationId xmlns:a16="http://schemas.microsoft.com/office/drawing/2014/main" id="{BEAF904C-ED72-4C57-9630-BD54B1AC3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6" name="Rectangle 925">
                      <a:extLst>
                        <a:ext uri="{FF2B5EF4-FFF2-40B4-BE49-F238E27FC236}">
                          <a16:creationId xmlns:a16="http://schemas.microsoft.com/office/drawing/2014/main" id="{E97E2D83-0B9F-4BDD-B951-B80CF3A29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2" name="Group 921">
                    <a:extLst>
                      <a:ext uri="{FF2B5EF4-FFF2-40B4-BE49-F238E27FC236}">
                        <a16:creationId xmlns:a16="http://schemas.microsoft.com/office/drawing/2014/main" id="{1DD4C091-6263-4EDD-9C88-83F2CF49DE4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23" name="Rectangle 922">
                      <a:extLst>
                        <a:ext uri="{FF2B5EF4-FFF2-40B4-BE49-F238E27FC236}">
                          <a16:creationId xmlns:a16="http://schemas.microsoft.com/office/drawing/2014/main" id="{0E04A3CD-D94F-44B1-A92E-3A41EC3EA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4" name="Rectangle 923">
                      <a:extLst>
                        <a:ext uri="{FF2B5EF4-FFF2-40B4-BE49-F238E27FC236}">
                          <a16:creationId xmlns:a16="http://schemas.microsoft.com/office/drawing/2014/main" id="{7263CFF5-A43B-41FF-816E-A19ACF2AB0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1" name="Group 910">
                  <a:extLst>
                    <a:ext uri="{FF2B5EF4-FFF2-40B4-BE49-F238E27FC236}">
                      <a16:creationId xmlns:a16="http://schemas.microsoft.com/office/drawing/2014/main" id="{2C5B9514-6C37-432D-849B-B9DF224A2850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99117B74-8552-4A3B-A975-D5FF232D78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831FD4F3-818E-4DA8-A5BC-24103BA1E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30BA5AFC-A5FD-41BD-844D-F4C1AA9F8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49D50B1A-5FC3-494E-A0BF-32643243BC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5177C037-2334-4DC7-AD17-B0DA169C5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3B1B96E7-9CB1-49F2-BB19-8A6CB8CA7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2" name="Group 911">
                  <a:extLst>
                    <a:ext uri="{FF2B5EF4-FFF2-40B4-BE49-F238E27FC236}">
                      <a16:creationId xmlns:a16="http://schemas.microsoft.com/office/drawing/2014/main" id="{860F1C73-7823-4361-97BE-3A00245DE21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13" name="Rectangle 912">
                    <a:extLst>
                      <a:ext uri="{FF2B5EF4-FFF2-40B4-BE49-F238E27FC236}">
                        <a16:creationId xmlns:a16="http://schemas.microsoft.com/office/drawing/2014/main" id="{245D3773-05E2-40E5-B4DD-5C3FBD20B4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4" name="Rectangle 913">
                    <a:extLst>
                      <a:ext uri="{FF2B5EF4-FFF2-40B4-BE49-F238E27FC236}">
                        <a16:creationId xmlns:a16="http://schemas.microsoft.com/office/drawing/2014/main" id="{98109B8A-E80F-4719-A97C-F7F07F4C0B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792D6270-A327-4F1C-AA99-BD492949EE2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3" name="Group 892">
                  <a:extLst>
                    <a:ext uri="{FF2B5EF4-FFF2-40B4-BE49-F238E27FC236}">
                      <a16:creationId xmlns:a16="http://schemas.microsoft.com/office/drawing/2014/main" id="{409F97EF-EA6D-4E78-B845-2661B94215B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04" name="Group 903">
                    <a:extLst>
                      <a:ext uri="{FF2B5EF4-FFF2-40B4-BE49-F238E27FC236}">
                        <a16:creationId xmlns:a16="http://schemas.microsoft.com/office/drawing/2014/main" id="{FC67941A-A745-4CAA-A550-3F02A5B10E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8" name="Rectangle 907">
                      <a:extLst>
                        <a:ext uri="{FF2B5EF4-FFF2-40B4-BE49-F238E27FC236}">
                          <a16:creationId xmlns:a16="http://schemas.microsoft.com/office/drawing/2014/main" id="{9E793797-0A66-448B-96EB-315CAED31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9" name="Rectangle 908">
                      <a:extLst>
                        <a:ext uri="{FF2B5EF4-FFF2-40B4-BE49-F238E27FC236}">
                          <a16:creationId xmlns:a16="http://schemas.microsoft.com/office/drawing/2014/main" id="{43DE2813-7A73-4FE1-9C2E-1C8B7220AD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5" name="Group 904">
                    <a:extLst>
                      <a:ext uri="{FF2B5EF4-FFF2-40B4-BE49-F238E27FC236}">
                        <a16:creationId xmlns:a16="http://schemas.microsoft.com/office/drawing/2014/main" id="{1666CE91-A0A9-4B6C-85FF-2F1F2526FF7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7B25D8A9-2AFC-4C64-B48D-6D1C3685E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7" name="Rectangle 906">
                      <a:extLst>
                        <a:ext uri="{FF2B5EF4-FFF2-40B4-BE49-F238E27FC236}">
                          <a16:creationId xmlns:a16="http://schemas.microsoft.com/office/drawing/2014/main" id="{BE41ABF2-5095-420D-9E49-1F8BB0975C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4" name="Group 893">
                  <a:extLst>
                    <a:ext uri="{FF2B5EF4-FFF2-40B4-BE49-F238E27FC236}">
                      <a16:creationId xmlns:a16="http://schemas.microsoft.com/office/drawing/2014/main" id="{6BE96CF1-C859-4C7F-8E9D-4F61C34D9D2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24CF6F2C-5B38-401E-8D7E-31BA1168A2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2D747938-3498-4F8E-8801-786C9A124B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B368BA50-728D-44C8-B952-AF868012B5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AE78F1B5-B8CB-4E96-A1DF-CB7984128CE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640F021-8E21-4179-B4B7-CD6665BA7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F840477E-423F-4DEF-BB23-5A7E51090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5" name="Group 894">
                  <a:extLst>
                    <a:ext uri="{FF2B5EF4-FFF2-40B4-BE49-F238E27FC236}">
                      <a16:creationId xmlns:a16="http://schemas.microsoft.com/office/drawing/2014/main" id="{1B1F6FF7-516C-4B7C-9B60-732A147495F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6" name="Rectangle 895">
                    <a:extLst>
                      <a:ext uri="{FF2B5EF4-FFF2-40B4-BE49-F238E27FC236}">
                        <a16:creationId xmlns:a16="http://schemas.microsoft.com/office/drawing/2014/main" id="{8837F8E7-B41A-4DA8-A362-810AC7648C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7" name="Rectangle 896">
                    <a:extLst>
                      <a:ext uri="{FF2B5EF4-FFF2-40B4-BE49-F238E27FC236}">
                        <a16:creationId xmlns:a16="http://schemas.microsoft.com/office/drawing/2014/main" id="{5A33A2C8-4879-40D8-95C4-5822F3497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9F354773-7FAF-4FBB-91C2-EEFEC943DEC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6" name="Group 875">
                  <a:extLst>
                    <a:ext uri="{FF2B5EF4-FFF2-40B4-BE49-F238E27FC236}">
                      <a16:creationId xmlns:a16="http://schemas.microsoft.com/office/drawing/2014/main" id="{131D9B62-35E8-4827-B178-7FD3B064F3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7" name="Group 886">
                    <a:extLst>
                      <a:ext uri="{FF2B5EF4-FFF2-40B4-BE49-F238E27FC236}">
                        <a16:creationId xmlns:a16="http://schemas.microsoft.com/office/drawing/2014/main" id="{55EE38BA-EBD1-42B5-B4F5-7725EEF9E9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91" name="Rectangle 890">
                      <a:extLst>
                        <a:ext uri="{FF2B5EF4-FFF2-40B4-BE49-F238E27FC236}">
                          <a16:creationId xmlns:a16="http://schemas.microsoft.com/office/drawing/2014/main" id="{7DF7D1C3-63F3-42EB-B39F-118605340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2" name="Rectangle 891">
                      <a:extLst>
                        <a:ext uri="{FF2B5EF4-FFF2-40B4-BE49-F238E27FC236}">
                          <a16:creationId xmlns:a16="http://schemas.microsoft.com/office/drawing/2014/main" id="{371F4D3D-3A3C-4F8A-BC7B-C4F11319C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8" name="Group 887">
                    <a:extLst>
                      <a:ext uri="{FF2B5EF4-FFF2-40B4-BE49-F238E27FC236}">
                        <a16:creationId xmlns:a16="http://schemas.microsoft.com/office/drawing/2014/main" id="{AD99E84D-3FB3-4628-BA16-3652E29109C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0C7F9ED3-84BE-4745-88F5-3C9F53DE4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0" name="Rectangle 889">
                      <a:extLst>
                        <a:ext uri="{FF2B5EF4-FFF2-40B4-BE49-F238E27FC236}">
                          <a16:creationId xmlns:a16="http://schemas.microsoft.com/office/drawing/2014/main" id="{34083A2D-99B4-4AA9-B40C-E4FF2F3163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7" name="Group 876">
                  <a:extLst>
                    <a:ext uri="{FF2B5EF4-FFF2-40B4-BE49-F238E27FC236}">
                      <a16:creationId xmlns:a16="http://schemas.microsoft.com/office/drawing/2014/main" id="{72F3436B-FF21-48A5-8786-9F4EAFB8A95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E18AE0A4-6CC9-48CD-BBBF-8468F66B69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E4A22017-52A3-4558-8F26-2C9E251AC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80E58D60-AFF7-46A3-AE59-1628AEAF9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08D8992C-7102-4829-AEFF-CAF6FB0B0D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1320AEFE-4445-4BBA-B3F5-AA4C1BF360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9675662-EAF5-4CB9-8ECE-D614421E4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8" name="Group 877">
                  <a:extLst>
                    <a:ext uri="{FF2B5EF4-FFF2-40B4-BE49-F238E27FC236}">
                      <a16:creationId xmlns:a16="http://schemas.microsoft.com/office/drawing/2014/main" id="{4B856E99-33ED-405C-8F66-E8931AD766F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9" name="Rectangle 878">
                    <a:extLst>
                      <a:ext uri="{FF2B5EF4-FFF2-40B4-BE49-F238E27FC236}">
                        <a16:creationId xmlns:a16="http://schemas.microsoft.com/office/drawing/2014/main" id="{EC4168E1-2726-4208-9A73-EBEA604327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0" name="Rectangle 879">
                    <a:extLst>
                      <a:ext uri="{FF2B5EF4-FFF2-40B4-BE49-F238E27FC236}">
                        <a16:creationId xmlns:a16="http://schemas.microsoft.com/office/drawing/2014/main" id="{DC8D057E-C9DC-486C-86A1-438EF17CE6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D108617E-AA6F-4AF9-91AC-DB0441DE8901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9" name="Group 858">
                  <a:extLst>
                    <a:ext uri="{FF2B5EF4-FFF2-40B4-BE49-F238E27FC236}">
                      <a16:creationId xmlns:a16="http://schemas.microsoft.com/office/drawing/2014/main" id="{8692E277-1514-4DE5-8C7C-B6A69A78190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70" name="Group 869">
                    <a:extLst>
                      <a:ext uri="{FF2B5EF4-FFF2-40B4-BE49-F238E27FC236}">
                        <a16:creationId xmlns:a16="http://schemas.microsoft.com/office/drawing/2014/main" id="{4258D8FA-CE3A-48F2-B728-ABF198B65B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4" name="Rectangle 873">
                      <a:extLst>
                        <a:ext uri="{FF2B5EF4-FFF2-40B4-BE49-F238E27FC236}">
                          <a16:creationId xmlns:a16="http://schemas.microsoft.com/office/drawing/2014/main" id="{6673DF77-CF40-43CF-9724-726F02F9CC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5" name="Rectangle 874">
                      <a:extLst>
                        <a:ext uri="{FF2B5EF4-FFF2-40B4-BE49-F238E27FC236}">
                          <a16:creationId xmlns:a16="http://schemas.microsoft.com/office/drawing/2014/main" id="{F29BFDC3-AF9E-4636-909E-44DCC40F9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1" name="Group 870">
                    <a:extLst>
                      <a:ext uri="{FF2B5EF4-FFF2-40B4-BE49-F238E27FC236}">
                        <a16:creationId xmlns:a16="http://schemas.microsoft.com/office/drawing/2014/main" id="{1A704133-CE29-4AB6-A813-4FAA6E3958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72" name="Rectangle 871">
                      <a:extLst>
                        <a:ext uri="{FF2B5EF4-FFF2-40B4-BE49-F238E27FC236}">
                          <a16:creationId xmlns:a16="http://schemas.microsoft.com/office/drawing/2014/main" id="{25D4F0F7-21BA-4385-B1BB-428A139E8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3" name="Rectangle 872">
                      <a:extLst>
                        <a:ext uri="{FF2B5EF4-FFF2-40B4-BE49-F238E27FC236}">
                          <a16:creationId xmlns:a16="http://schemas.microsoft.com/office/drawing/2014/main" id="{6505B789-9B5F-424B-AAAB-321E5B45D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60" name="Group 859">
                  <a:extLst>
                    <a:ext uri="{FF2B5EF4-FFF2-40B4-BE49-F238E27FC236}">
                      <a16:creationId xmlns:a16="http://schemas.microsoft.com/office/drawing/2014/main" id="{1D5B888B-12EC-4B79-AC6B-498BA6CEE18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445E2785-DBCC-4D12-BE30-6CD3A24BA9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4BC59919-2C6A-4813-98AD-9BE54E6CA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CD38129F-3E07-46F5-B4C3-01B59BF6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F7B9C165-A43A-41E6-9072-716B9A4B67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03E8DC8-D2B2-4C01-880B-D3A3C55F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D0437A53-CE64-4BCA-BF98-B8BA4B649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61" name="Group 860">
                  <a:extLst>
                    <a:ext uri="{FF2B5EF4-FFF2-40B4-BE49-F238E27FC236}">
                      <a16:creationId xmlns:a16="http://schemas.microsoft.com/office/drawing/2014/main" id="{4FF3BB5D-C538-4C33-A629-6DBED8289E2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62" name="Rectangle 861">
                    <a:extLst>
                      <a:ext uri="{FF2B5EF4-FFF2-40B4-BE49-F238E27FC236}">
                        <a16:creationId xmlns:a16="http://schemas.microsoft.com/office/drawing/2014/main" id="{37CBF714-5606-4767-BD46-F97B647CB6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3" name="Rectangle 862">
                    <a:extLst>
                      <a:ext uri="{FF2B5EF4-FFF2-40B4-BE49-F238E27FC236}">
                        <a16:creationId xmlns:a16="http://schemas.microsoft.com/office/drawing/2014/main" id="{A6C1D86E-A28C-432F-8089-6533B9DDD0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FDEA078C-EB5E-4EA3-91C3-C22C7BF3C082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42" name="Group 841">
                  <a:extLst>
                    <a:ext uri="{FF2B5EF4-FFF2-40B4-BE49-F238E27FC236}">
                      <a16:creationId xmlns:a16="http://schemas.microsoft.com/office/drawing/2014/main" id="{7CAC62DC-0908-4E3E-9AAC-645206D9514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53" name="Group 852">
                    <a:extLst>
                      <a:ext uri="{FF2B5EF4-FFF2-40B4-BE49-F238E27FC236}">
                        <a16:creationId xmlns:a16="http://schemas.microsoft.com/office/drawing/2014/main" id="{6C73F873-55E4-4C5C-8AA2-51B143D658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7" name="Rectangle 856">
                      <a:extLst>
                        <a:ext uri="{FF2B5EF4-FFF2-40B4-BE49-F238E27FC236}">
                          <a16:creationId xmlns:a16="http://schemas.microsoft.com/office/drawing/2014/main" id="{2F761882-F269-425B-8822-57F0E397BC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8" name="Rectangle 857">
                      <a:extLst>
                        <a:ext uri="{FF2B5EF4-FFF2-40B4-BE49-F238E27FC236}">
                          <a16:creationId xmlns:a16="http://schemas.microsoft.com/office/drawing/2014/main" id="{0741EDE2-3A74-45A8-8CA2-8731FBE10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4" name="Group 853">
                    <a:extLst>
                      <a:ext uri="{FF2B5EF4-FFF2-40B4-BE49-F238E27FC236}">
                        <a16:creationId xmlns:a16="http://schemas.microsoft.com/office/drawing/2014/main" id="{1F69E35B-120C-42BA-BC14-EFB2140F19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5" name="Rectangle 854">
                      <a:extLst>
                        <a:ext uri="{FF2B5EF4-FFF2-40B4-BE49-F238E27FC236}">
                          <a16:creationId xmlns:a16="http://schemas.microsoft.com/office/drawing/2014/main" id="{48504B22-39C6-4A11-869E-BD79EECA3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6" name="Rectangle 855">
                      <a:extLst>
                        <a:ext uri="{FF2B5EF4-FFF2-40B4-BE49-F238E27FC236}">
                          <a16:creationId xmlns:a16="http://schemas.microsoft.com/office/drawing/2014/main" id="{A061B721-AE65-405B-876D-23084DD7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3" name="Group 842">
                  <a:extLst>
                    <a:ext uri="{FF2B5EF4-FFF2-40B4-BE49-F238E27FC236}">
                      <a16:creationId xmlns:a16="http://schemas.microsoft.com/office/drawing/2014/main" id="{18D5B501-A345-4ABF-A3EC-8866C37E455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718238CB-63B5-4C46-9B63-58A8733454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701E3B1B-EC68-472D-B78D-CAFBC9DB93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9494A431-7A38-40EB-ACFA-13D8D03CF0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F7E8C349-9B7D-4311-83B6-D0FC4EB4C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D8B3ED25-2EFB-4B11-ABAF-FBE1279E9B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04BCCAA3-D0AA-4F6D-9CFD-7501A88F8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4" name="Group 843">
                  <a:extLst>
                    <a:ext uri="{FF2B5EF4-FFF2-40B4-BE49-F238E27FC236}">
                      <a16:creationId xmlns:a16="http://schemas.microsoft.com/office/drawing/2014/main" id="{656DAA86-4DE8-4603-B4AA-692D164BFFF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5" name="Rectangle 844">
                    <a:extLst>
                      <a:ext uri="{FF2B5EF4-FFF2-40B4-BE49-F238E27FC236}">
                        <a16:creationId xmlns:a16="http://schemas.microsoft.com/office/drawing/2014/main" id="{AA49BC19-4736-4B7D-AAE0-BA361928A1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6" name="Rectangle 845">
                    <a:extLst>
                      <a:ext uri="{FF2B5EF4-FFF2-40B4-BE49-F238E27FC236}">
                        <a16:creationId xmlns:a16="http://schemas.microsoft.com/office/drawing/2014/main" id="{64884703-A392-4705-B5F5-4E561CF18B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A9EC2DE1-22E2-434B-B1E9-7354D272ED2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5" name="Group 824">
                  <a:extLst>
                    <a:ext uri="{FF2B5EF4-FFF2-40B4-BE49-F238E27FC236}">
                      <a16:creationId xmlns:a16="http://schemas.microsoft.com/office/drawing/2014/main" id="{81059AB5-3BA4-422D-BA79-E504C0D5787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6" name="Group 835">
                    <a:extLst>
                      <a:ext uri="{FF2B5EF4-FFF2-40B4-BE49-F238E27FC236}">
                        <a16:creationId xmlns:a16="http://schemas.microsoft.com/office/drawing/2014/main" id="{3E0F13BD-89AB-4AAB-8B8D-D9E028373C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40" name="Rectangle 839">
                      <a:extLst>
                        <a:ext uri="{FF2B5EF4-FFF2-40B4-BE49-F238E27FC236}">
                          <a16:creationId xmlns:a16="http://schemas.microsoft.com/office/drawing/2014/main" id="{73273B38-6F91-4449-A255-F58361CB7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1" name="Rectangle 840">
                      <a:extLst>
                        <a:ext uri="{FF2B5EF4-FFF2-40B4-BE49-F238E27FC236}">
                          <a16:creationId xmlns:a16="http://schemas.microsoft.com/office/drawing/2014/main" id="{EE3A5815-7238-44B5-8D97-1D18937D1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7" name="Group 836">
                    <a:extLst>
                      <a:ext uri="{FF2B5EF4-FFF2-40B4-BE49-F238E27FC236}">
                        <a16:creationId xmlns:a16="http://schemas.microsoft.com/office/drawing/2014/main" id="{0ADB9F36-EE95-4405-9D5F-9D9253601A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8" name="Rectangle 837">
                      <a:extLst>
                        <a:ext uri="{FF2B5EF4-FFF2-40B4-BE49-F238E27FC236}">
                          <a16:creationId xmlns:a16="http://schemas.microsoft.com/office/drawing/2014/main" id="{046539AB-12ED-4BD6-9A22-CA3352FB2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9" name="Rectangle 838">
                      <a:extLst>
                        <a:ext uri="{FF2B5EF4-FFF2-40B4-BE49-F238E27FC236}">
                          <a16:creationId xmlns:a16="http://schemas.microsoft.com/office/drawing/2014/main" id="{9F9CD867-4009-41A5-B798-229519F52A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6" name="Group 825">
                  <a:extLst>
                    <a:ext uri="{FF2B5EF4-FFF2-40B4-BE49-F238E27FC236}">
                      <a16:creationId xmlns:a16="http://schemas.microsoft.com/office/drawing/2014/main" id="{06353AEA-44C0-4361-8C8B-48A0A6B6B97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702F5460-2831-4D71-9A4A-B8E9E4C21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5DE828B2-4FE6-4E62-9E04-BCA11288B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E484BFB9-06C8-4117-B010-4DDF778D86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B649F836-0998-488F-BCA9-B68582A35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1D0D39ED-C5D2-47F4-B4F3-C202E331A3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C54A02AF-CDB7-48AE-BCA9-F4E75C35E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7" name="Group 826">
                  <a:extLst>
                    <a:ext uri="{FF2B5EF4-FFF2-40B4-BE49-F238E27FC236}">
                      <a16:creationId xmlns:a16="http://schemas.microsoft.com/office/drawing/2014/main" id="{8C6AD828-AB65-4281-BD14-85E770B4503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8" name="Rectangle 827">
                    <a:extLst>
                      <a:ext uri="{FF2B5EF4-FFF2-40B4-BE49-F238E27FC236}">
                        <a16:creationId xmlns:a16="http://schemas.microsoft.com/office/drawing/2014/main" id="{40D854E5-7129-4AC1-8190-16D006B84B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9" name="Rectangle 828">
                    <a:extLst>
                      <a:ext uri="{FF2B5EF4-FFF2-40B4-BE49-F238E27FC236}">
                        <a16:creationId xmlns:a16="http://schemas.microsoft.com/office/drawing/2014/main" id="{46252CAC-0EAF-41DE-B26B-F9A6EA0408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998D4571-28F0-4C0C-B0D7-D1C11DEFED6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8" name="Group 807">
                  <a:extLst>
                    <a:ext uri="{FF2B5EF4-FFF2-40B4-BE49-F238E27FC236}">
                      <a16:creationId xmlns:a16="http://schemas.microsoft.com/office/drawing/2014/main" id="{FC7AA09C-0CD6-44AC-8C3A-B55D226539A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9" name="Group 818">
                    <a:extLst>
                      <a:ext uri="{FF2B5EF4-FFF2-40B4-BE49-F238E27FC236}">
                        <a16:creationId xmlns:a16="http://schemas.microsoft.com/office/drawing/2014/main" id="{F539BB03-E454-48F7-BA76-BFAB42E5AF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23" name="Rectangle 822">
                      <a:extLst>
                        <a:ext uri="{FF2B5EF4-FFF2-40B4-BE49-F238E27FC236}">
                          <a16:creationId xmlns:a16="http://schemas.microsoft.com/office/drawing/2014/main" id="{21C9F0B0-0AFD-4B23-81EF-5C1F1540B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4" name="Rectangle 823">
                      <a:extLst>
                        <a:ext uri="{FF2B5EF4-FFF2-40B4-BE49-F238E27FC236}">
                          <a16:creationId xmlns:a16="http://schemas.microsoft.com/office/drawing/2014/main" id="{BAEC5828-D462-418D-9AE2-AD93336A6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0" name="Group 819">
                    <a:extLst>
                      <a:ext uri="{FF2B5EF4-FFF2-40B4-BE49-F238E27FC236}">
                        <a16:creationId xmlns:a16="http://schemas.microsoft.com/office/drawing/2014/main" id="{22B2DC84-849E-47D1-974C-5126E5A6F9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1" name="Rectangle 820">
                      <a:extLst>
                        <a:ext uri="{FF2B5EF4-FFF2-40B4-BE49-F238E27FC236}">
                          <a16:creationId xmlns:a16="http://schemas.microsoft.com/office/drawing/2014/main" id="{EEEBAF7F-A216-49F8-BE0B-5F8DF4A7D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2" name="Rectangle 821">
                      <a:extLst>
                        <a:ext uri="{FF2B5EF4-FFF2-40B4-BE49-F238E27FC236}">
                          <a16:creationId xmlns:a16="http://schemas.microsoft.com/office/drawing/2014/main" id="{4F5A4EAE-579A-4CE1-82BE-6FFB46277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9" name="Group 808">
                  <a:extLst>
                    <a:ext uri="{FF2B5EF4-FFF2-40B4-BE49-F238E27FC236}">
                      <a16:creationId xmlns:a16="http://schemas.microsoft.com/office/drawing/2014/main" id="{E51A7F52-B1AB-4DEC-BF05-7F3A132EF6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C553ACAE-6711-488F-A0B9-385679E7B0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10985CC5-27FC-4A21-9CEB-FB14214622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B99E607D-0B45-4DB3-BD7B-4FF1C0B3B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0C43BFEB-920C-4517-A638-FA9D530E9B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3313122-FDAC-4900-883B-46AE42A561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07E6E8B-F0D6-4B93-A860-8DFBC1025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10" name="Group 809">
                  <a:extLst>
                    <a:ext uri="{FF2B5EF4-FFF2-40B4-BE49-F238E27FC236}">
                      <a16:creationId xmlns:a16="http://schemas.microsoft.com/office/drawing/2014/main" id="{6E064D61-BFC2-469F-A2F6-915BDAC5ECE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11" name="Rectangle 810">
                    <a:extLst>
                      <a:ext uri="{FF2B5EF4-FFF2-40B4-BE49-F238E27FC236}">
                        <a16:creationId xmlns:a16="http://schemas.microsoft.com/office/drawing/2014/main" id="{7BB2FB7E-2D99-429A-B6C6-E137FE3F67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2" name="Rectangle 811">
                    <a:extLst>
                      <a:ext uri="{FF2B5EF4-FFF2-40B4-BE49-F238E27FC236}">
                        <a16:creationId xmlns:a16="http://schemas.microsoft.com/office/drawing/2014/main" id="{11849995-003E-41DB-89CE-CA10C20084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4" name="Group 753">
                <a:extLst>
                  <a:ext uri="{FF2B5EF4-FFF2-40B4-BE49-F238E27FC236}">
                    <a16:creationId xmlns:a16="http://schemas.microsoft.com/office/drawing/2014/main" id="{154F08FF-5AC2-4C35-A37F-B9C278773AD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91" name="Group 790">
                  <a:extLst>
                    <a:ext uri="{FF2B5EF4-FFF2-40B4-BE49-F238E27FC236}">
                      <a16:creationId xmlns:a16="http://schemas.microsoft.com/office/drawing/2014/main" id="{1456A01A-1055-4634-88AA-CD09D4BD002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2" name="Group 801">
                    <a:extLst>
                      <a:ext uri="{FF2B5EF4-FFF2-40B4-BE49-F238E27FC236}">
                        <a16:creationId xmlns:a16="http://schemas.microsoft.com/office/drawing/2014/main" id="{4039565B-D4DA-466A-A287-EA62AD7478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6" name="Rectangle 805">
                      <a:extLst>
                        <a:ext uri="{FF2B5EF4-FFF2-40B4-BE49-F238E27FC236}">
                          <a16:creationId xmlns:a16="http://schemas.microsoft.com/office/drawing/2014/main" id="{30483D83-7F65-43D3-A537-B61E92CF7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7" name="Rectangle 806">
                      <a:extLst>
                        <a:ext uri="{FF2B5EF4-FFF2-40B4-BE49-F238E27FC236}">
                          <a16:creationId xmlns:a16="http://schemas.microsoft.com/office/drawing/2014/main" id="{BF56B340-533A-4B79-A6AB-AE05B2F7CD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3" name="Group 802">
                    <a:extLst>
                      <a:ext uri="{FF2B5EF4-FFF2-40B4-BE49-F238E27FC236}">
                        <a16:creationId xmlns:a16="http://schemas.microsoft.com/office/drawing/2014/main" id="{F04069B4-2E9D-4A9D-AF1D-BC8CC4EE73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04" name="Rectangle 803">
                      <a:extLst>
                        <a:ext uri="{FF2B5EF4-FFF2-40B4-BE49-F238E27FC236}">
                          <a16:creationId xmlns:a16="http://schemas.microsoft.com/office/drawing/2014/main" id="{4442603C-D67C-478E-BB37-777645ADDB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5" name="Rectangle 804">
                      <a:extLst>
                        <a:ext uri="{FF2B5EF4-FFF2-40B4-BE49-F238E27FC236}">
                          <a16:creationId xmlns:a16="http://schemas.microsoft.com/office/drawing/2014/main" id="{C1D214BA-B24E-4825-B0BA-E7C33663A6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2" name="Group 791">
                  <a:extLst>
                    <a:ext uri="{FF2B5EF4-FFF2-40B4-BE49-F238E27FC236}">
                      <a16:creationId xmlns:a16="http://schemas.microsoft.com/office/drawing/2014/main" id="{75B92702-9D59-4A45-B491-5EC7A0D010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18C4B49C-AF00-4EEE-8644-8C74C4EC25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4D130972-0A69-42BB-8C65-AB0AC869C6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A90AA571-AD6B-4845-B8EB-52B22DA57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78C4FB9D-9A66-40A9-B012-2CBC7DD390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B569C920-FD00-4134-B5C0-4749CDADC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420FC0A-CBC1-4689-B5B1-513ED646F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3" name="Group 792">
                  <a:extLst>
                    <a:ext uri="{FF2B5EF4-FFF2-40B4-BE49-F238E27FC236}">
                      <a16:creationId xmlns:a16="http://schemas.microsoft.com/office/drawing/2014/main" id="{2603763F-6E23-4FA0-87B3-8A7F3D36B2A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94" name="Rectangle 793">
                    <a:extLst>
                      <a:ext uri="{FF2B5EF4-FFF2-40B4-BE49-F238E27FC236}">
                        <a16:creationId xmlns:a16="http://schemas.microsoft.com/office/drawing/2014/main" id="{C66DAE93-83CB-4580-9F60-712A2083454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5" name="Rectangle 794">
                    <a:extLst>
                      <a:ext uri="{FF2B5EF4-FFF2-40B4-BE49-F238E27FC236}">
                        <a16:creationId xmlns:a16="http://schemas.microsoft.com/office/drawing/2014/main" id="{BCAA25E7-2787-44CD-8B1E-5520AADA0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5" name="Group 754">
                <a:extLst>
                  <a:ext uri="{FF2B5EF4-FFF2-40B4-BE49-F238E27FC236}">
                    <a16:creationId xmlns:a16="http://schemas.microsoft.com/office/drawing/2014/main" id="{36B469EE-3BF5-4863-9482-E704BE494BC5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74" name="Group 773">
                  <a:extLst>
                    <a:ext uri="{FF2B5EF4-FFF2-40B4-BE49-F238E27FC236}">
                      <a16:creationId xmlns:a16="http://schemas.microsoft.com/office/drawing/2014/main" id="{B26A5EBF-4169-4176-A153-A26F7E74C66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5" name="Group 784">
                    <a:extLst>
                      <a:ext uri="{FF2B5EF4-FFF2-40B4-BE49-F238E27FC236}">
                        <a16:creationId xmlns:a16="http://schemas.microsoft.com/office/drawing/2014/main" id="{64F4D3E4-932F-47D4-8F55-6D3F5303AE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9" name="Rectangle 788">
                      <a:extLst>
                        <a:ext uri="{FF2B5EF4-FFF2-40B4-BE49-F238E27FC236}">
                          <a16:creationId xmlns:a16="http://schemas.microsoft.com/office/drawing/2014/main" id="{81553EB0-8EEE-4A50-B170-45A40EE4E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0" name="Rectangle 789">
                      <a:extLst>
                        <a:ext uri="{FF2B5EF4-FFF2-40B4-BE49-F238E27FC236}">
                          <a16:creationId xmlns:a16="http://schemas.microsoft.com/office/drawing/2014/main" id="{61491FA2-2C84-4756-8860-284FEABA2F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6" name="Group 785">
                    <a:extLst>
                      <a:ext uri="{FF2B5EF4-FFF2-40B4-BE49-F238E27FC236}">
                        <a16:creationId xmlns:a16="http://schemas.microsoft.com/office/drawing/2014/main" id="{3357B807-162E-496C-BBEE-E05F591067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7" name="Rectangle 786">
                      <a:extLst>
                        <a:ext uri="{FF2B5EF4-FFF2-40B4-BE49-F238E27FC236}">
                          <a16:creationId xmlns:a16="http://schemas.microsoft.com/office/drawing/2014/main" id="{AA8B8950-E5B0-4BE1-8371-893AE84959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8" name="Rectangle 787">
                      <a:extLst>
                        <a:ext uri="{FF2B5EF4-FFF2-40B4-BE49-F238E27FC236}">
                          <a16:creationId xmlns:a16="http://schemas.microsoft.com/office/drawing/2014/main" id="{9ED355B2-F5D0-424D-BE34-63EAE80F4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5" name="Group 774">
                  <a:extLst>
                    <a:ext uri="{FF2B5EF4-FFF2-40B4-BE49-F238E27FC236}">
                      <a16:creationId xmlns:a16="http://schemas.microsoft.com/office/drawing/2014/main" id="{13228A10-2A17-4F92-9C6A-137DEDA624A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6D6E8F49-296F-41CA-945F-FA494F0C5B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0E465DB8-589B-4148-BE9F-1C39C90C1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6CC0B81D-F9CB-452D-8CF6-9A7FF55FF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CBFCCCF7-B582-481C-81D2-D12AB0B5B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CDC4C869-4A7E-4B93-B7AB-FBA888BD0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B0B126C1-72BF-4892-98BE-589E2380B7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6" name="Group 775">
                  <a:extLst>
                    <a:ext uri="{FF2B5EF4-FFF2-40B4-BE49-F238E27FC236}">
                      <a16:creationId xmlns:a16="http://schemas.microsoft.com/office/drawing/2014/main" id="{27982955-2C60-488C-A243-E2DDCB705EB7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7" name="Rectangle 776">
                    <a:extLst>
                      <a:ext uri="{FF2B5EF4-FFF2-40B4-BE49-F238E27FC236}">
                        <a16:creationId xmlns:a16="http://schemas.microsoft.com/office/drawing/2014/main" id="{A193C2BA-813F-4EEF-8798-A8627B304E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Rectangle 777">
                    <a:extLst>
                      <a:ext uri="{FF2B5EF4-FFF2-40B4-BE49-F238E27FC236}">
                        <a16:creationId xmlns:a16="http://schemas.microsoft.com/office/drawing/2014/main" id="{4E9FB336-C378-4765-A9F9-9E62752134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07767E72-F91A-44CB-81D5-D5C74FAFF357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7" name="Group 756">
                  <a:extLst>
                    <a:ext uri="{FF2B5EF4-FFF2-40B4-BE49-F238E27FC236}">
                      <a16:creationId xmlns:a16="http://schemas.microsoft.com/office/drawing/2014/main" id="{D34F782E-88A8-484D-85D8-8E53240F489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8" name="Group 767">
                    <a:extLst>
                      <a:ext uri="{FF2B5EF4-FFF2-40B4-BE49-F238E27FC236}">
                        <a16:creationId xmlns:a16="http://schemas.microsoft.com/office/drawing/2014/main" id="{DB284474-CFEA-4541-BA1C-4CE911C6AE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72" name="Rectangle 771">
                      <a:extLst>
                        <a:ext uri="{FF2B5EF4-FFF2-40B4-BE49-F238E27FC236}">
                          <a16:creationId xmlns:a16="http://schemas.microsoft.com/office/drawing/2014/main" id="{BE4C1BA9-D8BE-4CA9-80A9-CB726119B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3" name="Rectangle 772">
                      <a:extLst>
                        <a:ext uri="{FF2B5EF4-FFF2-40B4-BE49-F238E27FC236}">
                          <a16:creationId xmlns:a16="http://schemas.microsoft.com/office/drawing/2014/main" id="{7D8284A4-B500-43B3-BEAF-EB0A266D4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9" name="Group 768">
                    <a:extLst>
                      <a:ext uri="{FF2B5EF4-FFF2-40B4-BE49-F238E27FC236}">
                        <a16:creationId xmlns:a16="http://schemas.microsoft.com/office/drawing/2014/main" id="{0FE1665C-709F-41AD-965F-6F9A7DE3D8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70" name="Rectangle 769">
                      <a:extLst>
                        <a:ext uri="{FF2B5EF4-FFF2-40B4-BE49-F238E27FC236}">
                          <a16:creationId xmlns:a16="http://schemas.microsoft.com/office/drawing/2014/main" id="{AA9B65B3-667A-4C9E-8EAD-6A98104CF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1" name="Rectangle 770">
                      <a:extLst>
                        <a:ext uri="{FF2B5EF4-FFF2-40B4-BE49-F238E27FC236}">
                          <a16:creationId xmlns:a16="http://schemas.microsoft.com/office/drawing/2014/main" id="{3CFF956C-BDCC-45F0-A1A2-8C8B868B03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8" name="Group 757">
                  <a:extLst>
                    <a:ext uri="{FF2B5EF4-FFF2-40B4-BE49-F238E27FC236}">
                      <a16:creationId xmlns:a16="http://schemas.microsoft.com/office/drawing/2014/main" id="{E8D8B207-34B9-4794-84AD-D1F7B14C7A0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A7103572-F158-46A1-8A84-56C939D1F0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1472D000-FAB6-4E39-BB3D-6926494C0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9056CF29-77F1-4DBC-B4F4-0ECED321E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173EE48C-E972-4BE1-BF1D-1B63CC21B7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D91B5DC5-B6FB-4D43-BF06-67B34CAA0A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CE248366-714D-4D32-8B8F-E7D6FF4E0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9" name="Group 758">
                  <a:extLst>
                    <a:ext uri="{FF2B5EF4-FFF2-40B4-BE49-F238E27FC236}">
                      <a16:creationId xmlns:a16="http://schemas.microsoft.com/office/drawing/2014/main" id="{2E5ECCB0-6D0F-4E37-9575-9544DF9059C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60" name="Rectangle 759">
                    <a:extLst>
                      <a:ext uri="{FF2B5EF4-FFF2-40B4-BE49-F238E27FC236}">
                        <a16:creationId xmlns:a16="http://schemas.microsoft.com/office/drawing/2014/main" id="{43D3FE6B-3506-46F4-9BE5-6BE9A8C0A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Rectangle 760">
                    <a:extLst>
                      <a:ext uri="{FF2B5EF4-FFF2-40B4-BE49-F238E27FC236}">
                        <a16:creationId xmlns:a16="http://schemas.microsoft.com/office/drawing/2014/main" id="{6F3F0795-A451-4594-8E4D-527336ED2C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3B881CFA-1812-4774-9741-B45E75730CE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CC17D876-A0E5-4BD0-9F18-5B62E0E9AE1E}"/>
              </a:ext>
            </a:extLst>
          </p:cNvPr>
          <p:cNvGrpSpPr/>
          <p:nvPr/>
        </p:nvGrpSpPr>
        <p:grpSpPr>
          <a:xfrm>
            <a:off x="8128240" y="62924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8" name="Group 927">
              <a:extLst>
                <a:ext uri="{FF2B5EF4-FFF2-40B4-BE49-F238E27FC236}">
                  <a16:creationId xmlns:a16="http://schemas.microsoft.com/office/drawing/2014/main" id="{B48B9291-E3B8-4FF5-9711-2E39EFC984EB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8B434930-4029-4E92-81E5-88D9202AC0FB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3" name="Group 1092">
                  <a:extLst>
                    <a:ext uri="{FF2B5EF4-FFF2-40B4-BE49-F238E27FC236}">
                      <a16:creationId xmlns:a16="http://schemas.microsoft.com/office/drawing/2014/main" id="{33EFD056-5478-49F8-A62E-01E4A1D3149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4" name="Group 1103">
                    <a:extLst>
                      <a:ext uri="{FF2B5EF4-FFF2-40B4-BE49-F238E27FC236}">
                        <a16:creationId xmlns:a16="http://schemas.microsoft.com/office/drawing/2014/main" id="{1B4BACAB-9542-41DB-B2A5-2393238BDF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8" name="Rectangle 1107">
                      <a:extLst>
                        <a:ext uri="{FF2B5EF4-FFF2-40B4-BE49-F238E27FC236}">
                          <a16:creationId xmlns:a16="http://schemas.microsoft.com/office/drawing/2014/main" id="{82DCEF5C-AEC7-45FF-B425-2FCE225D7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9" name="Rectangle 1108">
                      <a:extLst>
                        <a:ext uri="{FF2B5EF4-FFF2-40B4-BE49-F238E27FC236}">
                          <a16:creationId xmlns:a16="http://schemas.microsoft.com/office/drawing/2014/main" id="{417611B9-F497-47AC-B5B6-A76C67761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5" name="Group 1104">
                    <a:extLst>
                      <a:ext uri="{FF2B5EF4-FFF2-40B4-BE49-F238E27FC236}">
                        <a16:creationId xmlns:a16="http://schemas.microsoft.com/office/drawing/2014/main" id="{6426B26F-56D2-46DE-879F-BE3CAB5603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6" name="Rectangle 1105">
                      <a:extLst>
                        <a:ext uri="{FF2B5EF4-FFF2-40B4-BE49-F238E27FC236}">
                          <a16:creationId xmlns:a16="http://schemas.microsoft.com/office/drawing/2014/main" id="{9B597759-3C8B-4EEA-910C-AEF158109E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7" name="Rectangle 1106">
                      <a:extLst>
                        <a:ext uri="{FF2B5EF4-FFF2-40B4-BE49-F238E27FC236}">
                          <a16:creationId xmlns:a16="http://schemas.microsoft.com/office/drawing/2014/main" id="{FDE2745C-B187-4E22-8969-C1F98945C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4" name="Group 1093">
                  <a:extLst>
                    <a:ext uri="{FF2B5EF4-FFF2-40B4-BE49-F238E27FC236}">
                      <a16:creationId xmlns:a16="http://schemas.microsoft.com/office/drawing/2014/main" id="{AC7EC8AE-F7EA-4236-AA2A-B33BF2273EA1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C1B89903-6C40-4120-BDCA-19CC69ADC8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29516C0C-14DD-4F8A-8FF9-73BB278D6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08B772F3-FEFC-4621-A008-90EFFC4AA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7DE4EA64-1908-4C9D-AEE3-A5AAAEF520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28129D78-5F6F-4007-8C1D-4E90FAAB4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1410F80D-54E9-4B46-B4FE-6C0A82477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5" name="Group 1094">
                  <a:extLst>
                    <a:ext uri="{FF2B5EF4-FFF2-40B4-BE49-F238E27FC236}">
                      <a16:creationId xmlns:a16="http://schemas.microsoft.com/office/drawing/2014/main" id="{30366557-B5C9-4201-910D-107464B2FAE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6" name="Rectangle 1095">
                    <a:extLst>
                      <a:ext uri="{FF2B5EF4-FFF2-40B4-BE49-F238E27FC236}">
                        <a16:creationId xmlns:a16="http://schemas.microsoft.com/office/drawing/2014/main" id="{F9385D61-4073-4738-8429-8E28532D03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7" name="Rectangle 1096">
                    <a:extLst>
                      <a:ext uri="{FF2B5EF4-FFF2-40B4-BE49-F238E27FC236}">
                        <a16:creationId xmlns:a16="http://schemas.microsoft.com/office/drawing/2014/main" id="{A0F5E5B1-B9EE-4BC2-91CC-9BF52DF4A0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9B5C06F1-7441-4D82-9DEB-9F47D176F3D0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6" name="Group 1075">
                  <a:extLst>
                    <a:ext uri="{FF2B5EF4-FFF2-40B4-BE49-F238E27FC236}">
                      <a16:creationId xmlns:a16="http://schemas.microsoft.com/office/drawing/2014/main" id="{A9A94850-1132-4A08-B42F-EFFA201EDB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7" name="Group 1086">
                    <a:extLst>
                      <a:ext uri="{FF2B5EF4-FFF2-40B4-BE49-F238E27FC236}">
                        <a16:creationId xmlns:a16="http://schemas.microsoft.com/office/drawing/2014/main" id="{7FE3510A-F3F0-4CC0-87CF-16BC7C0C87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91" name="Rectangle 1090">
                      <a:extLst>
                        <a:ext uri="{FF2B5EF4-FFF2-40B4-BE49-F238E27FC236}">
                          <a16:creationId xmlns:a16="http://schemas.microsoft.com/office/drawing/2014/main" id="{D36849E4-F33F-47EF-900F-2FD44BE80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2" name="Rectangle 1091">
                      <a:extLst>
                        <a:ext uri="{FF2B5EF4-FFF2-40B4-BE49-F238E27FC236}">
                          <a16:creationId xmlns:a16="http://schemas.microsoft.com/office/drawing/2014/main" id="{28B7B9C0-2A37-4626-80F8-AC07B06C7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8" name="Group 1087">
                    <a:extLst>
                      <a:ext uri="{FF2B5EF4-FFF2-40B4-BE49-F238E27FC236}">
                        <a16:creationId xmlns:a16="http://schemas.microsoft.com/office/drawing/2014/main" id="{20C2F94C-5715-4163-B101-319A7237AA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AF76ADB2-E5AC-4378-9F46-7B2BDCEAD8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0" name="Rectangle 1089">
                      <a:extLst>
                        <a:ext uri="{FF2B5EF4-FFF2-40B4-BE49-F238E27FC236}">
                          <a16:creationId xmlns:a16="http://schemas.microsoft.com/office/drawing/2014/main" id="{C5EFBFF4-6600-408D-A9C7-2F24B3523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7" name="Group 1076">
                  <a:extLst>
                    <a:ext uri="{FF2B5EF4-FFF2-40B4-BE49-F238E27FC236}">
                      <a16:creationId xmlns:a16="http://schemas.microsoft.com/office/drawing/2014/main" id="{D07AA4E0-2D2A-4E3A-BE32-EA33AE7B817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1EFC9E11-6BA0-4ED9-A6D1-310C2DD547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4A6B8081-3311-48A7-A5BB-C94126EC3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08978926-287D-4D50-BDD2-BEC4DB345E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65BDAB7E-AAF8-4C82-A43E-24B7134A42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B2E5CC69-8D32-4061-9FCE-5B9E16580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E7577191-A2D1-46CC-983B-2BC7A9630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8" name="Group 1077">
                  <a:extLst>
                    <a:ext uri="{FF2B5EF4-FFF2-40B4-BE49-F238E27FC236}">
                      <a16:creationId xmlns:a16="http://schemas.microsoft.com/office/drawing/2014/main" id="{43883BF5-58DA-4B33-9914-E1BBDA60FE7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9" name="Rectangle 1078">
                    <a:extLst>
                      <a:ext uri="{FF2B5EF4-FFF2-40B4-BE49-F238E27FC236}">
                        <a16:creationId xmlns:a16="http://schemas.microsoft.com/office/drawing/2014/main" id="{02FEA422-395F-48C4-9AFB-1AE91D9E414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0" name="Rectangle 1079">
                    <a:extLst>
                      <a:ext uri="{FF2B5EF4-FFF2-40B4-BE49-F238E27FC236}">
                        <a16:creationId xmlns:a16="http://schemas.microsoft.com/office/drawing/2014/main" id="{886F5CF2-21EA-424F-951E-A302D1EB43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198746C8-F0CE-45C2-AA88-D3098C72920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9" name="Group 1058">
                  <a:extLst>
                    <a:ext uri="{FF2B5EF4-FFF2-40B4-BE49-F238E27FC236}">
                      <a16:creationId xmlns:a16="http://schemas.microsoft.com/office/drawing/2014/main" id="{E32E5526-254F-4E39-B15B-9D67364C5C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70" name="Group 1069">
                    <a:extLst>
                      <a:ext uri="{FF2B5EF4-FFF2-40B4-BE49-F238E27FC236}">
                        <a16:creationId xmlns:a16="http://schemas.microsoft.com/office/drawing/2014/main" id="{4932E61C-C549-46E1-BF17-77D0DDE850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74" name="Rectangle 1073">
                      <a:extLst>
                        <a:ext uri="{FF2B5EF4-FFF2-40B4-BE49-F238E27FC236}">
                          <a16:creationId xmlns:a16="http://schemas.microsoft.com/office/drawing/2014/main" id="{EFDE0E17-FA5E-4464-841B-47C538D5F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5" name="Rectangle 1074">
                      <a:extLst>
                        <a:ext uri="{FF2B5EF4-FFF2-40B4-BE49-F238E27FC236}">
                          <a16:creationId xmlns:a16="http://schemas.microsoft.com/office/drawing/2014/main" id="{0DF464C0-F616-497E-B558-7CA6262D1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1" name="Group 1070">
                    <a:extLst>
                      <a:ext uri="{FF2B5EF4-FFF2-40B4-BE49-F238E27FC236}">
                        <a16:creationId xmlns:a16="http://schemas.microsoft.com/office/drawing/2014/main" id="{8BEF0319-1856-4735-A1DD-517708CDF5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C89D696C-7DB0-4054-BA15-16106B75C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3" name="Rectangle 1072">
                      <a:extLst>
                        <a:ext uri="{FF2B5EF4-FFF2-40B4-BE49-F238E27FC236}">
                          <a16:creationId xmlns:a16="http://schemas.microsoft.com/office/drawing/2014/main" id="{D20157B4-083B-4C54-B890-8074D06BF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60" name="Group 1059">
                  <a:extLst>
                    <a:ext uri="{FF2B5EF4-FFF2-40B4-BE49-F238E27FC236}">
                      <a16:creationId xmlns:a16="http://schemas.microsoft.com/office/drawing/2014/main" id="{FD66C76D-27DB-48C6-9861-1EF8ED7BB04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581B9AE3-CDE9-426C-A4A4-6A1240A0A4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ECE8E0BC-0B70-42A8-A727-E9077A03F5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67A86EFB-7C7E-4254-8308-0771AF0EE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33521F88-B9A2-4D2A-9F9F-2729238D016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B0DD5C16-3EFE-4A4A-A8FC-1B573E36E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667DCFA9-A316-4459-8478-E2D019BCB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61" name="Group 1060">
                  <a:extLst>
                    <a:ext uri="{FF2B5EF4-FFF2-40B4-BE49-F238E27FC236}">
                      <a16:creationId xmlns:a16="http://schemas.microsoft.com/office/drawing/2014/main" id="{B522D70F-130D-4D37-90AE-6E5104B7541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2" name="Rectangle 1061">
                    <a:extLst>
                      <a:ext uri="{FF2B5EF4-FFF2-40B4-BE49-F238E27FC236}">
                        <a16:creationId xmlns:a16="http://schemas.microsoft.com/office/drawing/2014/main" id="{6CAC0B4F-B4E1-4BA4-BF1E-230C36B5F1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3" name="Rectangle 1062">
                    <a:extLst>
                      <a:ext uri="{FF2B5EF4-FFF2-40B4-BE49-F238E27FC236}">
                        <a16:creationId xmlns:a16="http://schemas.microsoft.com/office/drawing/2014/main" id="{1C76AD0B-965B-498C-80B8-DD27ADFDBF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38E4588D-D194-40CE-98CE-0B6653E8548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42" name="Group 1041">
                  <a:extLst>
                    <a:ext uri="{FF2B5EF4-FFF2-40B4-BE49-F238E27FC236}">
                      <a16:creationId xmlns:a16="http://schemas.microsoft.com/office/drawing/2014/main" id="{4E46DD16-346E-433E-AFC8-15FD5DF4692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53" name="Group 1052">
                    <a:extLst>
                      <a:ext uri="{FF2B5EF4-FFF2-40B4-BE49-F238E27FC236}">
                        <a16:creationId xmlns:a16="http://schemas.microsoft.com/office/drawing/2014/main" id="{9732EFBD-8759-43C9-AA0C-B702ED552B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7" name="Rectangle 1056">
                      <a:extLst>
                        <a:ext uri="{FF2B5EF4-FFF2-40B4-BE49-F238E27FC236}">
                          <a16:creationId xmlns:a16="http://schemas.microsoft.com/office/drawing/2014/main" id="{BBB9157A-5AF2-474C-825C-95EB8C1E91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8" name="Rectangle 1057">
                      <a:extLst>
                        <a:ext uri="{FF2B5EF4-FFF2-40B4-BE49-F238E27FC236}">
                          <a16:creationId xmlns:a16="http://schemas.microsoft.com/office/drawing/2014/main" id="{F3A963E1-0DEA-44FA-AC85-D639353E6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4" name="Group 1053">
                    <a:extLst>
                      <a:ext uri="{FF2B5EF4-FFF2-40B4-BE49-F238E27FC236}">
                        <a16:creationId xmlns:a16="http://schemas.microsoft.com/office/drawing/2014/main" id="{81FA69A2-465E-47C4-AC89-20679A5877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9CD7B945-7A79-46C5-B2C7-718A81E59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6" name="Rectangle 1055">
                      <a:extLst>
                        <a:ext uri="{FF2B5EF4-FFF2-40B4-BE49-F238E27FC236}">
                          <a16:creationId xmlns:a16="http://schemas.microsoft.com/office/drawing/2014/main" id="{B1A45855-2D44-4DFB-8056-AAFC9E6FE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3" name="Group 1042">
                  <a:extLst>
                    <a:ext uri="{FF2B5EF4-FFF2-40B4-BE49-F238E27FC236}">
                      <a16:creationId xmlns:a16="http://schemas.microsoft.com/office/drawing/2014/main" id="{08A391CF-2B88-4D0D-8FAE-081AD41F0B5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ECA5B1D4-020A-4179-A2E3-1C6EA5D257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F503FBC1-797A-4F5C-8949-09FD56121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EC3F38D7-1072-482E-A728-126388E16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9BFE0683-A56B-4D0E-8914-4B2CB925A7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0664F8E2-32D8-4F4F-B3A5-A1DF2912F9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F165B205-A641-4655-8B48-038CD98B6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4" name="Group 1043">
                  <a:extLst>
                    <a:ext uri="{FF2B5EF4-FFF2-40B4-BE49-F238E27FC236}">
                      <a16:creationId xmlns:a16="http://schemas.microsoft.com/office/drawing/2014/main" id="{A8E952E9-E990-4262-8D75-B277C5EE34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5" name="Rectangle 1044">
                    <a:extLst>
                      <a:ext uri="{FF2B5EF4-FFF2-40B4-BE49-F238E27FC236}">
                        <a16:creationId xmlns:a16="http://schemas.microsoft.com/office/drawing/2014/main" id="{54B9F945-EB64-45A0-9293-CE7F80B238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6" name="Rectangle 1045">
                    <a:extLst>
                      <a:ext uri="{FF2B5EF4-FFF2-40B4-BE49-F238E27FC236}">
                        <a16:creationId xmlns:a16="http://schemas.microsoft.com/office/drawing/2014/main" id="{D3C56066-4CBC-49B9-9F15-A51E5FF483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B54BFCAA-35BB-41D4-8A3F-3545220CD201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5" name="Group 1024">
                  <a:extLst>
                    <a:ext uri="{FF2B5EF4-FFF2-40B4-BE49-F238E27FC236}">
                      <a16:creationId xmlns:a16="http://schemas.microsoft.com/office/drawing/2014/main" id="{F070507C-3525-411F-A974-8CEA7103D22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6" name="Group 1035">
                    <a:extLst>
                      <a:ext uri="{FF2B5EF4-FFF2-40B4-BE49-F238E27FC236}">
                        <a16:creationId xmlns:a16="http://schemas.microsoft.com/office/drawing/2014/main" id="{C4599347-5689-4EFE-B45D-9AD5532BB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40" name="Rectangle 1039">
                      <a:extLst>
                        <a:ext uri="{FF2B5EF4-FFF2-40B4-BE49-F238E27FC236}">
                          <a16:creationId xmlns:a16="http://schemas.microsoft.com/office/drawing/2014/main" id="{87B527F9-0966-4263-9D33-4346F9B9D6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1" name="Rectangle 1040">
                      <a:extLst>
                        <a:ext uri="{FF2B5EF4-FFF2-40B4-BE49-F238E27FC236}">
                          <a16:creationId xmlns:a16="http://schemas.microsoft.com/office/drawing/2014/main" id="{DD3E3A08-C11D-4D7C-AD66-7C5EBD6D1C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7" name="Group 1036">
                    <a:extLst>
                      <a:ext uri="{FF2B5EF4-FFF2-40B4-BE49-F238E27FC236}">
                        <a16:creationId xmlns:a16="http://schemas.microsoft.com/office/drawing/2014/main" id="{6538CCBA-7424-46FB-A544-75E4907FFE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8" name="Rectangle 1037">
                      <a:extLst>
                        <a:ext uri="{FF2B5EF4-FFF2-40B4-BE49-F238E27FC236}">
                          <a16:creationId xmlns:a16="http://schemas.microsoft.com/office/drawing/2014/main" id="{22D18BEF-21BC-43C0-9C4D-82CB2E063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9" name="Rectangle 1038">
                      <a:extLst>
                        <a:ext uri="{FF2B5EF4-FFF2-40B4-BE49-F238E27FC236}">
                          <a16:creationId xmlns:a16="http://schemas.microsoft.com/office/drawing/2014/main" id="{39464465-2018-448E-A69B-6FD06B7D2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6" name="Group 1025">
                  <a:extLst>
                    <a:ext uri="{FF2B5EF4-FFF2-40B4-BE49-F238E27FC236}">
                      <a16:creationId xmlns:a16="http://schemas.microsoft.com/office/drawing/2014/main" id="{2A0A68D1-E319-4986-9460-49DA16ECDF8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7EA5E77E-732D-4682-8D14-2B4474D6EE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2E3BCFC7-BD97-417C-B631-090564968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C56F1F64-325D-4B7B-B162-7E0E51466D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DAE579EA-88FA-4B23-B8D7-D3E4C163C1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855BC8FA-F994-4B61-A534-4D13A4803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48B1B71B-51C0-4A75-A5B1-DA6AFEC53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7" name="Group 1026">
                  <a:extLst>
                    <a:ext uri="{FF2B5EF4-FFF2-40B4-BE49-F238E27FC236}">
                      <a16:creationId xmlns:a16="http://schemas.microsoft.com/office/drawing/2014/main" id="{414B8385-6C5B-48FB-9D04-AF95937DE8A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8" name="Rectangle 1027">
                    <a:extLst>
                      <a:ext uri="{FF2B5EF4-FFF2-40B4-BE49-F238E27FC236}">
                        <a16:creationId xmlns:a16="http://schemas.microsoft.com/office/drawing/2014/main" id="{26327B5B-4712-470E-AFF5-2AF180E94E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9" name="Rectangle 1028">
                    <a:extLst>
                      <a:ext uri="{FF2B5EF4-FFF2-40B4-BE49-F238E27FC236}">
                        <a16:creationId xmlns:a16="http://schemas.microsoft.com/office/drawing/2014/main" id="{E635FD79-3EBA-417B-8437-88A359D36A3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5" name="Group 934">
                <a:extLst>
                  <a:ext uri="{FF2B5EF4-FFF2-40B4-BE49-F238E27FC236}">
                    <a16:creationId xmlns:a16="http://schemas.microsoft.com/office/drawing/2014/main" id="{8E322003-8BBD-42A3-96D3-56898C0776D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8" name="Group 1007">
                  <a:extLst>
                    <a:ext uri="{FF2B5EF4-FFF2-40B4-BE49-F238E27FC236}">
                      <a16:creationId xmlns:a16="http://schemas.microsoft.com/office/drawing/2014/main" id="{5DA9B971-F061-40FD-B6C3-CC2F464A50C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9" name="Group 1018">
                    <a:extLst>
                      <a:ext uri="{FF2B5EF4-FFF2-40B4-BE49-F238E27FC236}">
                        <a16:creationId xmlns:a16="http://schemas.microsoft.com/office/drawing/2014/main" id="{D86CF3F9-4077-42CE-A78C-F9E9F8913D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23" name="Rectangle 1022">
                      <a:extLst>
                        <a:ext uri="{FF2B5EF4-FFF2-40B4-BE49-F238E27FC236}">
                          <a16:creationId xmlns:a16="http://schemas.microsoft.com/office/drawing/2014/main" id="{CE75BF2B-F524-46F1-97EE-270940C4C0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4" name="Rectangle 1023">
                      <a:extLst>
                        <a:ext uri="{FF2B5EF4-FFF2-40B4-BE49-F238E27FC236}">
                          <a16:creationId xmlns:a16="http://schemas.microsoft.com/office/drawing/2014/main" id="{6AB347F1-F062-4043-8000-88A3B23A2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0" name="Group 1019">
                    <a:extLst>
                      <a:ext uri="{FF2B5EF4-FFF2-40B4-BE49-F238E27FC236}">
                        <a16:creationId xmlns:a16="http://schemas.microsoft.com/office/drawing/2014/main" id="{6FC7D5D8-3CC5-4558-83D6-BF88D150CC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21" name="Rectangle 1020">
                      <a:extLst>
                        <a:ext uri="{FF2B5EF4-FFF2-40B4-BE49-F238E27FC236}">
                          <a16:creationId xmlns:a16="http://schemas.microsoft.com/office/drawing/2014/main" id="{03811BD4-499F-4BF4-8F7A-B2629E4F00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2" name="Rectangle 1021">
                      <a:extLst>
                        <a:ext uri="{FF2B5EF4-FFF2-40B4-BE49-F238E27FC236}">
                          <a16:creationId xmlns:a16="http://schemas.microsoft.com/office/drawing/2014/main" id="{553E0BE3-43D3-4977-BCF5-F7F2FC617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9" name="Group 1008">
                  <a:extLst>
                    <a:ext uri="{FF2B5EF4-FFF2-40B4-BE49-F238E27FC236}">
                      <a16:creationId xmlns:a16="http://schemas.microsoft.com/office/drawing/2014/main" id="{021583FB-27D6-469C-B198-70561835FB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5D7D8145-0F29-4961-82DE-4996133879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D52AB749-B459-4BED-A2A3-16C7C35114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199BE1C-6B58-4EDC-9FFB-6ACEBECB6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3BC7B2A8-85BF-448E-8422-608F24E391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0741B6D2-AC93-43EF-A316-97151E839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A62507EB-5DFD-401C-AEFB-BBBC1AC9F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10" name="Group 1009">
                  <a:extLst>
                    <a:ext uri="{FF2B5EF4-FFF2-40B4-BE49-F238E27FC236}">
                      <a16:creationId xmlns:a16="http://schemas.microsoft.com/office/drawing/2014/main" id="{B2C002D7-4AF5-471D-A33F-CB478362C3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11" name="Rectangle 1010">
                    <a:extLst>
                      <a:ext uri="{FF2B5EF4-FFF2-40B4-BE49-F238E27FC236}">
                        <a16:creationId xmlns:a16="http://schemas.microsoft.com/office/drawing/2014/main" id="{53A2D837-EDB1-4AEC-B048-CB07B0EEB4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2" name="Rectangle 1011">
                    <a:extLst>
                      <a:ext uri="{FF2B5EF4-FFF2-40B4-BE49-F238E27FC236}">
                        <a16:creationId xmlns:a16="http://schemas.microsoft.com/office/drawing/2014/main" id="{8BB51E1E-0789-4857-9F6B-3149D45B74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D9389339-BAD2-4476-82D9-8939989C5216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91" name="Group 990">
                  <a:extLst>
                    <a:ext uri="{FF2B5EF4-FFF2-40B4-BE49-F238E27FC236}">
                      <a16:creationId xmlns:a16="http://schemas.microsoft.com/office/drawing/2014/main" id="{FD7F66D8-7188-4189-9411-D8CA856644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02" name="Group 1001">
                    <a:extLst>
                      <a:ext uri="{FF2B5EF4-FFF2-40B4-BE49-F238E27FC236}">
                        <a16:creationId xmlns:a16="http://schemas.microsoft.com/office/drawing/2014/main" id="{520570AC-3FC0-40BA-A0CD-78FB57F784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6" name="Rectangle 1005">
                      <a:extLst>
                        <a:ext uri="{FF2B5EF4-FFF2-40B4-BE49-F238E27FC236}">
                          <a16:creationId xmlns:a16="http://schemas.microsoft.com/office/drawing/2014/main" id="{F0B061DA-966C-4059-8142-329142B3C5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7" name="Rectangle 1006">
                      <a:extLst>
                        <a:ext uri="{FF2B5EF4-FFF2-40B4-BE49-F238E27FC236}">
                          <a16:creationId xmlns:a16="http://schemas.microsoft.com/office/drawing/2014/main" id="{48ECEE91-CF0E-4AD0-8438-4D309CB90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3" name="Group 1002">
                    <a:extLst>
                      <a:ext uri="{FF2B5EF4-FFF2-40B4-BE49-F238E27FC236}">
                        <a16:creationId xmlns:a16="http://schemas.microsoft.com/office/drawing/2014/main" id="{C495458D-22E4-4026-92EC-DC4587D63BB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448C9891-A874-4B7B-9F36-277E57B51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5" name="Rectangle 1004">
                      <a:extLst>
                        <a:ext uri="{FF2B5EF4-FFF2-40B4-BE49-F238E27FC236}">
                          <a16:creationId xmlns:a16="http://schemas.microsoft.com/office/drawing/2014/main" id="{4696B655-1CDF-463A-AE69-45D474AE2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2" name="Group 991">
                  <a:extLst>
                    <a:ext uri="{FF2B5EF4-FFF2-40B4-BE49-F238E27FC236}">
                      <a16:creationId xmlns:a16="http://schemas.microsoft.com/office/drawing/2014/main" id="{08E8DE94-0F0C-4187-9218-BAE249568C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B5D53EF2-BE7D-4B88-B731-B85A68CBC6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47F15D0A-538C-42A3-9B1D-1A99BD5AD7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F5369BD6-DFA1-4B31-A0B6-143139CF1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B2EBE430-96CF-45F0-ADB3-B0B0F945DF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F2178BF5-1B38-489E-86E8-190F9B0AD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87D51A1E-039B-4726-B8B2-A5120F408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3" name="Group 992">
                  <a:extLst>
                    <a:ext uri="{FF2B5EF4-FFF2-40B4-BE49-F238E27FC236}">
                      <a16:creationId xmlns:a16="http://schemas.microsoft.com/office/drawing/2014/main" id="{D6028575-EA50-4C6E-A1BC-6A960E089F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94" name="Rectangle 993">
                    <a:extLst>
                      <a:ext uri="{FF2B5EF4-FFF2-40B4-BE49-F238E27FC236}">
                        <a16:creationId xmlns:a16="http://schemas.microsoft.com/office/drawing/2014/main" id="{4B20BB62-4143-4CD1-8A35-032ED1F053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5" name="Rectangle 994">
                    <a:extLst>
                      <a:ext uri="{FF2B5EF4-FFF2-40B4-BE49-F238E27FC236}">
                        <a16:creationId xmlns:a16="http://schemas.microsoft.com/office/drawing/2014/main" id="{8CD9096A-275A-4AA0-9D5E-AD0380D3B1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7" name="Group 936">
                <a:extLst>
                  <a:ext uri="{FF2B5EF4-FFF2-40B4-BE49-F238E27FC236}">
                    <a16:creationId xmlns:a16="http://schemas.microsoft.com/office/drawing/2014/main" id="{7FE73B90-7F9B-4F99-8C53-707343796754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74" name="Group 973">
                  <a:extLst>
                    <a:ext uri="{FF2B5EF4-FFF2-40B4-BE49-F238E27FC236}">
                      <a16:creationId xmlns:a16="http://schemas.microsoft.com/office/drawing/2014/main" id="{D6B080CD-7BA1-4798-BD84-977EAE0EC33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5" name="Group 984">
                    <a:extLst>
                      <a:ext uri="{FF2B5EF4-FFF2-40B4-BE49-F238E27FC236}">
                        <a16:creationId xmlns:a16="http://schemas.microsoft.com/office/drawing/2014/main" id="{A4DCE88D-5AAB-4884-9BE1-254F3ADE6D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9" name="Rectangle 988">
                      <a:extLst>
                        <a:ext uri="{FF2B5EF4-FFF2-40B4-BE49-F238E27FC236}">
                          <a16:creationId xmlns:a16="http://schemas.microsoft.com/office/drawing/2014/main" id="{8CB7454D-5EC8-479D-80E0-9470FDA15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0" name="Rectangle 989">
                      <a:extLst>
                        <a:ext uri="{FF2B5EF4-FFF2-40B4-BE49-F238E27FC236}">
                          <a16:creationId xmlns:a16="http://schemas.microsoft.com/office/drawing/2014/main" id="{49B9BE12-1ED2-4B4D-9591-68F847404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6" name="Group 985">
                    <a:extLst>
                      <a:ext uri="{FF2B5EF4-FFF2-40B4-BE49-F238E27FC236}">
                        <a16:creationId xmlns:a16="http://schemas.microsoft.com/office/drawing/2014/main" id="{95CA5A62-345E-4B5F-AA80-64893CA94FD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D71036BF-1543-4257-9A20-15DCFFD9AB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8" name="Rectangle 987">
                      <a:extLst>
                        <a:ext uri="{FF2B5EF4-FFF2-40B4-BE49-F238E27FC236}">
                          <a16:creationId xmlns:a16="http://schemas.microsoft.com/office/drawing/2014/main" id="{0152BEF0-12D9-4421-A5FB-AF1D0E3DE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5" name="Group 974">
                  <a:extLst>
                    <a:ext uri="{FF2B5EF4-FFF2-40B4-BE49-F238E27FC236}">
                      <a16:creationId xmlns:a16="http://schemas.microsoft.com/office/drawing/2014/main" id="{D4C4EFDC-8A0A-4E4C-8691-1DFAB43B25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6EFD5ED2-0CD9-43E6-9458-AAF50B25CA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8AE18CB5-CBC2-4C90-A04A-97261360B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D2FE9B2A-A943-4A38-AFFA-503D6D594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D3F64E7D-76F1-4FA6-A6D0-E632435C2F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3148777E-9766-43F6-A31F-1A928ACA0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945D366F-D944-41B6-838A-30023DCC3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6" name="Group 975">
                  <a:extLst>
                    <a:ext uri="{FF2B5EF4-FFF2-40B4-BE49-F238E27FC236}">
                      <a16:creationId xmlns:a16="http://schemas.microsoft.com/office/drawing/2014/main" id="{DCFD713A-1386-481E-8B59-AAEBD2A0949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7" name="Rectangle 976">
                    <a:extLst>
                      <a:ext uri="{FF2B5EF4-FFF2-40B4-BE49-F238E27FC236}">
                        <a16:creationId xmlns:a16="http://schemas.microsoft.com/office/drawing/2014/main" id="{D0121497-9F10-44C6-ADCA-B0A6188C53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8" name="Rectangle 977">
                    <a:extLst>
                      <a:ext uri="{FF2B5EF4-FFF2-40B4-BE49-F238E27FC236}">
                        <a16:creationId xmlns:a16="http://schemas.microsoft.com/office/drawing/2014/main" id="{0CCE9DE8-7969-4B40-8120-98BF6EE93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8" name="Group 937">
                <a:extLst>
                  <a:ext uri="{FF2B5EF4-FFF2-40B4-BE49-F238E27FC236}">
                    <a16:creationId xmlns:a16="http://schemas.microsoft.com/office/drawing/2014/main" id="{85012AFB-95B1-4AAD-8C36-C3A7E899181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7" name="Group 956">
                  <a:extLst>
                    <a:ext uri="{FF2B5EF4-FFF2-40B4-BE49-F238E27FC236}">
                      <a16:creationId xmlns:a16="http://schemas.microsoft.com/office/drawing/2014/main" id="{99FE6753-3FB7-4E3B-BACB-C6C1A7B7F8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8" name="Group 967">
                    <a:extLst>
                      <a:ext uri="{FF2B5EF4-FFF2-40B4-BE49-F238E27FC236}">
                        <a16:creationId xmlns:a16="http://schemas.microsoft.com/office/drawing/2014/main" id="{8625753E-5F0E-4C1E-8D14-FF6B5E98E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72" name="Rectangle 971">
                      <a:extLst>
                        <a:ext uri="{FF2B5EF4-FFF2-40B4-BE49-F238E27FC236}">
                          <a16:creationId xmlns:a16="http://schemas.microsoft.com/office/drawing/2014/main" id="{C14FF15E-A83F-4637-A004-C772D8C43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3" name="Rectangle 972">
                      <a:extLst>
                        <a:ext uri="{FF2B5EF4-FFF2-40B4-BE49-F238E27FC236}">
                          <a16:creationId xmlns:a16="http://schemas.microsoft.com/office/drawing/2014/main" id="{785A92A4-C713-4733-9C2C-DA72ABFCD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9" name="Group 968">
                    <a:extLst>
                      <a:ext uri="{FF2B5EF4-FFF2-40B4-BE49-F238E27FC236}">
                        <a16:creationId xmlns:a16="http://schemas.microsoft.com/office/drawing/2014/main" id="{AF59ED1C-FE18-458B-87E0-66F55434D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70" name="Rectangle 969">
                      <a:extLst>
                        <a:ext uri="{FF2B5EF4-FFF2-40B4-BE49-F238E27FC236}">
                          <a16:creationId xmlns:a16="http://schemas.microsoft.com/office/drawing/2014/main" id="{5A8198AA-2067-49E6-907B-82FFADA0E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1" name="Rectangle 970">
                      <a:extLst>
                        <a:ext uri="{FF2B5EF4-FFF2-40B4-BE49-F238E27FC236}">
                          <a16:creationId xmlns:a16="http://schemas.microsoft.com/office/drawing/2014/main" id="{DC03D9B7-6499-49A9-8A20-3C8041D7E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8" name="Group 957">
                  <a:extLst>
                    <a:ext uri="{FF2B5EF4-FFF2-40B4-BE49-F238E27FC236}">
                      <a16:creationId xmlns:a16="http://schemas.microsoft.com/office/drawing/2014/main" id="{3464DF16-3290-4B8A-BDAA-BB280ED735FA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211CB57-2E6E-4730-BEB3-BF41E5891C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F615683B-425A-4C51-BEF8-355D602C7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907CFEDA-3B93-4CEC-96BB-B020D7218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6D3D65EA-4971-42A3-B564-06643278A6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62ED22B9-3DF0-493F-A061-3808C3A683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EC4250E-D7A4-41DF-B696-D0D2D7820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9" name="Group 958">
                  <a:extLst>
                    <a:ext uri="{FF2B5EF4-FFF2-40B4-BE49-F238E27FC236}">
                      <a16:creationId xmlns:a16="http://schemas.microsoft.com/office/drawing/2014/main" id="{A04B7B03-8D87-4E01-819D-BECA38A84DC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AF9FE685-903E-422F-AD91-A90468B8E8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F99CDD9F-FB67-4344-B66F-7E50374D6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9" name="Group 938">
                <a:extLst>
                  <a:ext uri="{FF2B5EF4-FFF2-40B4-BE49-F238E27FC236}">
                    <a16:creationId xmlns:a16="http://schemas.microsoft.com/office/drawing/2014/main" id="{0043DE36-E76B-406F-B4D1-A70984F4C43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40" name="Group 939">
                  <a:extLst>
                    <a:ext uri="{FF2B5EF4-FFF2-40B4-BE49-F238E27FC236}">
                      <a16:creationId xmlns:a16="http://schemas.microsoft.com/office/drawing/2014/main" id="{42EFEBC6-949D-485F-B9B9-92F45670BA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51" name="Group 950">
                    <a:extLst>
                      <a:ext uri="{FF2B5EF4-FFF2-40B4-BE49-F238E27FC236}">
                        <a16:creationId xmlns:a16="http://schemas.microsoft.com/office/drawing/2014/main" id="{3890BD64-9482-4E43-A71F-DA195CE8F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5" name="Rectangle 954">
                      <a:extLst>
                        <a:ext uri="{FF2B5EF4-FFF2-40B4-BE49-F238E27FC236}">
                          <a16:creationId xmlns:a16="http://schemas.microsoft.com/office/drawing/2014/main" id="{C84A14F3-475B-4FDD-8306-082CC2ABB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6" name="Rectangle 955">
                      <a:extLst>
                        <a:ext uri="{FF2B5EF4-FFF2-40B4-BE49-F238E27FC236}">
                          <a16:creationId xmlns:a16="http://schemas.microsoft.com/office/drawing/2014/main" id="{79AD804E-98F1-45FB-A4CC-33B288387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2" name="Group 951">
                    <a:extLst>
                      <a:ext uri="{FF2B5EF4-FFF2-40B4-BE49-F238E27FC236}">
                        <a16:creationId xmlns:a16="http://schemas.microsoft.com/office/drawing/2014/main" id="{44B0938C-FBDB-4260-BEC5-DEBFDE5E72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F897855B-B6B1-4826-B4AA-94138E82E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4" name="Rectangle 953">
                      <a:extLst>
                        <a:ext uri="{FF2B5EF4-FFF2-40B4-BE49-F238E27FC236}">
                          <a16:creationId xmlns:a16="http://schemas.microsoft.com/office/drawing/2014/main" id="{4081FD38-662B-4F24-B1B4-166E4B012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1" name="Group 940">
                  <a:extLst>
                    <a:ext uri="{FF2B5EF4-FFF2-40B4-BE49-F238E27FC236}">
                      <a16:creationId xmlns:a16="http://schemas.microsoft.com/office/drawing/2014/main" id="{56060641-262B-40EC-8EB2-A1A414229E5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9829D52C-029A-45A2-A969-F748CF4FD8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C51B6A9F-0170-40CD-B42C-296D497C6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87FA4945-489A-43F3-B12C-1F217856A7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94E7A5A0-06A2-4950-9921-E076336BB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C87F27BA-E7E9-4DDE-95A0-1EAEEF9D9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2D066E6-A798-4CA7-B029-5A7F34A96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2" name="Group 941">
                  <a:extLst>
                    <a:ext uri="{FF2B5EF4-FFF2-40B4-BE49-F238E27FC236}">
                      <a16:creationId xmlns:a16="http://schemas.microsoft.com/office/drawing/2014/main" id="{F7AFAC08-D987-4024-A4E3-DF89FC1448B6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43" name="Rectangle 942">
                    <a:extLst>
                      <a:ext uri="{FF2B5EF4-FFF2-40B4-BE49-F238E27FC236}">
                        <a16:creationId xmlns:a16="http://schemas.microsoft.com/office/drawing/2014/main" id="{26A500B4-5D66-4360-9AA5-2B3C373E1E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4" name="Rectangle 943">
                    <a:extLst>
                      <a:ext uri="{FF2B5EF4-FFF2-40B4-BE49-F238E27FC236}">
                        <a16:creationId xmlns:a16="http://schemas.microsoft.com/office/drawing/2014/main" id="{6FDA02E7-11F1-4647-80DD-AECD32C242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B6C69B02-660D-41FE-8E62-0C0BB0868D6F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10" name="TextBox 1109">
            <a:extLst>
              <a:ext uri="{FF2B5EF4-FFF2-40B4-BE49-F238E27FC236}">
                <a16:creationId xmlns:a16="http://schemas.microsoft.com/office/drawing/2014/main" id="{9E33E10E-07B1-40E4-8A79-854274418C24}"/>
              </a:ext>
            </a:extLst>
          </p:cNvPr>
          <p:cNvSpPr txBox="1"/>
          <p:nvPr/>
        </p:nvSpPr>
        <p:spPr>
          <a:xfrm>
            <a:off x="8269762" y="2225507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11" name="Picture 1110">
            <a:extLst>
              <a:ext uri="{FF2B5EF4-FFF2-40B4-BE49-F238E27FC236}">
                <a16:creationId xmlns:a16="http://schemas.microsoft.com/office/drawing/2014/main" id="{AF736BE5-0609-4EC4-8A68-D397CE228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3165208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8F31AAEA-C441-442B-9A6A-00578135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3165208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D97F94E9-CEDB-4773-A026-372A5195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3165208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88EB421E-5769-40C9-B8AA-ADD4065E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3165208"/>
            <a:ext cx="1638300" cy="1651000"/>
          </a:xfrm>
          <a:prstGeom prst="rect">
            <a:avLst/>
          </a:prstGeom>
        </p:spPr>
      </p:pic>
      <p:pic>
        <p:nvPicPr>
          <p:cNvPr id="1115" name="Picture 1114">
            <a:extLst>
              <a:ext uri="{FF2B5EF4-FFF2-40B4-BE49-F238E27FC236}">
                <a16:creationId xmlns:a16="http://schemas.microsoft.com/office/drawing/2014/main" id="{1BCB13A9-3E6A-4F27-AC20-8EFD7850B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3172048"/>
            <a:ext cx="1638300" cy="1651000"/>
          </a:xfrm>
          <a:prstGeom prst="rect">
            <a:avLst/>
          </a:prstGeom>
        </p:spPr>
      </p:pic>
      <p:pic>
        <p:nvPicPr>
          <p:cNvPr id="1116" name="Picture 1115">
            <a:extLst>
              <a:ext uri="{FF2B5EF4-FFF2-40B4-BE49-F238E27FC236}">
                <a16:creationId xmlns:a16="http://schemas.microsoft.com/office/drawing/2014/main" id="{02C21D3F-30FD-41DD-8A7C-36EBF5C2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4899476"/>
            <a:ext cx="1638300" cy="1651000"/>
          </a:xfrm>
          <a:prstGeom prst="rect">
            <a:avLst/>
          </a:prstGeom>
        </p:spPr>
      </p:pic>
      <p:pic>
        <p:nvPicPr>
          <p:cNvPr id="1117" name="Picture 1116">
            <a:extLst>
              <a:ext uri="{FF2B5EF4-FFF2-40B4-BE49-F238E27FC236}">
                <a16:creationId xmlns:a16="http://schemas.microsoft.com/office/drawing/2014/main" id="{485F8F9D-4575-4E92-A861-5502AD8D4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4899476"/>
            <a:ext cx="1638300" cy="1651000"/>
          </a:xfrm>
          <a:prstGeom prst="rect">
            <a:avLst/>
          </a:prstGeom>
        </p:spPr>
      </p:pic>
      <p:pic>
        <p:nvPicPr>
          <p:cNvPr id="1118" name="Picture 1117">
            <a:extLst>
              <a:ext uri="{FF2B5EF4-FFF2-40B4-BE49-F238E27FC236}">
                <a16:creationId xmlns:a16="http://schemas.microsoft.com/office/drawing/2014/main" id="{1C4081D4-5549-4DB0-A75F-630C4633A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4899476"/>
            <a:ext cx="1638300" cy="1651000"/>
          </a:xfrm>
          <a:prstGeom prst="rect">
            <a:avLst/>
          </a:prstGeom>
        </p:spPr>
      </p:pic>
      <p:pic>
        <p:nvPicPr>
          <p:cNvPr id="1119" name="Picture 1118">
            <a:extLst>
              <a:ext uri="{FF2B5EF4-FFF2-40B4-BE49-F238E27FC236}">
                <a16:creationId xmlns:a16="http://schemas.microsoft.com/office/drawing/2014/main" id="{E5AB67FC-7E0D-4CD8-B806-89020D9C1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4899476"/>
            <a:ext cx="1638300" cy="1651000"/>
          </a:xfrm>
          <a:prstGeom prst="rect">
            <a:avLst/>
          </a:prstGeom>
        </p:spPr>
      </p:pic>
      <p:pic>
        <p:nvPicPr>
          <p:cNvPr id="1120" name="Picture 1119">
            <a:extLst>
              <a:ext uri="{FF2B5EF4-FFF2-40B4-BE49-F238E27FC236}">
                <a16:creationId xmlns:a16="http://schemas.microsoft.com/office/drawing/2014/main" id="{9EC3BA4B-5A45-48FE-A74A-298C29E4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4906316"/>
            <a:ext cx="1638300" cy="1651000"/>
          </a:xfrm>
          <a:prstGeom prst="rect">
            <a:avLst/>
          </a:prstGeom>
        </p:spPr>
      </p:pic>
      <p:sp>
        <p:nvSpPr>
          <p:cNvPr id="1121" name="TextBox 1120">
            <a:extLst>
              <a:ext uri="{FF2B5EF4-FFF2-40B4-BE49-F238E27FC236}">
                <a16:creationId xmlns:a16="http://schemas.microsoft.com/office/drawing/2014/main" id="{5A168D21-F5F1-45A2-999A-580787B2F0BD}"/>
              </a:ext>
            </a:extLst>
          </p:cNvPr>
          <p:cNvSpPr txBox="1"/>
          <p:nvPr/>
        </p:nvSpPr>
        <p:spPr>
          <a:xfrm>
            <a:off x="9296180" y="3699859"/>
            <a:ext cx="21002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VN" sz="2400" dirty="0" smtClean="0">
                <a:solidFill>
                  <a:srgbClr val="FF0000"/>
                </a:solidFill>
              </a:rPr>
              <a:t>000</a:t>
            </a:r>
            <a:endParaRPr lang="en-VN" sz="2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</p:spTree>
    <p:extLst>
      <p:ext uri="{BB962C8B-B14F-4D97-AF65-F5344CB8AC3E}">
        <p14:creationId xmlns:p14="http://schemas.microsoft.com/office/powerpoint/2010/main" val="16603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p"/>
      <p:bldP spid="560" grpId="0" build="p"/>
      <p:bldP spid="1110" grpId="0" build="p"/>
      <p:bldP spid="11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FAF2A1-D97B-4644-8DCD-88EDD70387F0}"/>
              </a:ext>
            </a:extLst>
          </p:cNvPr>
          <p:cNvSpPr txBox="1"/>
          <p:nvPr/>
        </p:nvSpPr>
        <p:spPr>
          <a:xfrm>
            <a:off x="2347118" y="1885400"/>
            <a:ext cx="628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10 đơn vị bằng 1 chục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AB0A0-92F1-4847-8829-AEE396E7A60E}"/>
              </a:ext>
            </a:extLst>
          </p:cNvPr>
          <p:cNvSpPr txBox="1"/>
          <p:nvPr/>
        </p:nvSpPr>
        <p:spPr>
          <a:xfrm>
            <a:off x="2347119" y="3075057"/>
            <a:ext cx="628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10 chục bằng 1 trăm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D7189-C670-4FE8-A852-A2452775AE60}"/>
              </a:ext>
            </a:extLst>
          </p:cNvPr>
          <p:cNvSpPr txBox="1"/>
          <p:nvPr/>
        </p:nvSpPr>
        <p:spPr>
          <a:xfrm>
            <a:off x="2347119" y="4114800"/>
            <a:ext cx="853440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4000" b="1"/>
              <a:t>10 trăm bằng</a:t>
            </a:r>
            <a:r>
              <a:rPr lang="en-US" sz="4000" b="1"/>
              <a:t> </a:t>
            </a:r>
            <a:r>
              <a:rPr lang="en-VN" sz="4000" b="1"/>
              <a:t>1 nghìn</a:t>
            </a:r>
            <a:endParaRPr lang="en-VN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0138D5-7E76-44F9-B9C3-2EAC76EED8C8}"/>
              </a:ext>
            </a:extLst>
          </p:cNvPr>
          <p:cNvSpPr/>
          <p:nvPr/>
        </p:nvSpPr>
        <p:spPr>
          <a:xfrm>
            <a:off x="6099969" y="1885400"/>
            <a:ext cx="1981200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12B4E-57B8-4CBA-A165-AB51587D0051}"/>
              </a:ext>
            </a:extLst>
          </p:cNvPr>
          <p:cNvSpPr/>
          <p:nvPr/>
        </p:nvSpPr>
        <p:spPr>
          <a:xfrm>
            <a:off x="5852319" y="3075057"/>
            <a:ext cx="1981200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77205-15E3-47F0-9037-E1B433DC11BB}"/>
              </a:ext>
            </a:extLst>
          </p:cNvPr>
          <p:cNvSpPr/>
          <p:nvPr/>
        </p:nvSpPr>
        <p:spPr>
          <a:xfrm>
            <a:off x="5644951" y="4308507"/>
            <a:ext cx="1981200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618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7F13C-3247-4CC7-AC96-928B5CA5BF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797</Words>
  <Application>Microsoft Office PowerPoint</Application>
  <PresentationFormat>Custom</PresentationFormat>
  <Paragraphs>157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Titan One</vt:lpstr>
      <vt:lpstr>Roboto Condensed Light</vt:lpstr>
      <vt:lpstr>Dosis</vt:lpstr>
      <vt:lpstr>HP001 4 hàng</vt:lpstr>
      <vt:lpstr>Quicksand</vt:lpstr>
      <vt:lpstr>Arial</vt:lpstr>
      <vt:lpstr>Fira Sans Extra Condensed Medium</vt:lpstr>
      <vt:lpstr>Arial-Rounded</vt:lpstr>
      <vt:lpstr>Source Sans Pro</vt:lpstr>
      <vt:lpstr>Bebas Neue</vt:lpstr>
      <vt:lpstr>Pre-K for Christian Schools: God Created Families to Love One Another by Slidesgo</vt:lpstr>
      <vt:lpstr>PowerPoint Presentation</vt:lpstr>
      <vt:lpstr>PowerPoint Presentation</vt:lpstr>
      <vt:lpstr>BÀI 48 ĐƠN VỊ, CHỤC, TRĂM, NGHÌN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NỐI</vt:lpstr>
      <vt:lpstr>PowerPoint Presentation</vt:lpstr>
      <vt:lpstr>PowerPoint Presentation</vt:lpstr>
      <vt:lpstr>PowerPoint Presentation</vt:lpstr>
      <vt:lpstr>PowerPoint Presentation</vt:lpstr>
      <vt:lpstr>Vận dụng:  Ai nhanh mắt? Ai nhanh tay?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113</cp:revision>
  <dcterms:modified xsi:type="dcterms:W3CDTF">2023-02-24T13:31:16Z</dcterms:modified>
</cp:coreProperties>
</file>