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5"/>
  </p:notesMasterIdLst>
  <p:sldIdLst>
    <p:sldId id="313" r:id="rId2"/>
    <p:sldId id="380" r:id="rId3"/>
    <p:sldId id="257" r:id="rId4"/>
    <p:sldId id="258" r:id="rId5"/>
    <p:sldId id="259" r:id="rId6"/>
    <p:sldId id="262" r:id="rId7"/>
    <p:sldId id="261" r:id="rId8"/>
    <p:sldId id="267" r:id="rId9"/>
    <p:sldId id="256" r:id="rId10"/>
    <p:sldId id="317" r:id="rId11"/>
    <p:sldId id="361" r:id="rId12"/>
    <p:sldId id="381" r:id="rId13"/>
    <p:sldId id="386" r:id="rId14"/>
    <p:sldId id="384" r:id="rId15"/>
    <p:sldId id="383" r:id="rId16"/>
    <p:sldId id="387" r:id="rId17"/>
    <p:sldId id="359" r:id="rId18"/>
    <p:sldId id="365" r:id="rId19"/>
    <p:sldId id="385" r:id="rId20"/>
    <p:sldId id="372" r:id="rId21"/>
    <p:sldId id="376" r:id="rId22"/>
    <p:sldId id="327" r:id="rId23"/>
    <p:sldId id="329" r:id="rId24"/>
  </p:sldIdLst>
  <p:sldSz cx="12161838" cy="6858000"/>
  <p:notesSz cx="6858000" cy="9144000"/>
  <p:embeddedFontLst>
    <p:embeddedFont>
      <p:font typeface="Fira Sans Extra Condensed Medium" panose="020B0604020202020204" charset="0"/>
      <p:regular r:id="rId26"/>
      <p:bold r:id="rId27"/>
      <p:italic r:id="rId28"/>
      <p:boldItalic r:id="rId29"/>
    </p:embeddedFont>
    <p:embeddedFont>
      <p:font typeface="Source Sans Pro" panose="020B0604020202020204" charset="0"/>
      <p:regular r:id="rId30"/>
      <p:bold r:id="rId31"/>
      <p:italic r:id="rId32"/>
      <p:boldItalic r:id="rId33"/>
    </p:embeddedFont>
    <p:embeddedFont>
      <p:font typeface="HP001 4 hàng" panose="020B0603050302020204" pitchFamily="34" charset="0"/>
      <p:regular r:id="rId34"/>
      <p:bold r:id="rId35"/>
    </p:embeddedFont>
    <p:embeddedFont>
      <p:font typeface="Bookman Old Style" panose="02050604050505020204" pitchFamily="18" charset="0"/>
      <p:regular r:id="rId36"/>
      <p:bold r:id="rId37"/>
      <p:italic r:id="rId38"/>
      <p:boldItalic r:id="rId39"/>
    </p:embeddedFont>
    <p:embeddedFont>
      <p:font typeface="Arial-Rounded" panose="020B0500000000000000" pitchFamily="34" charset="0"/>
      <p:regular r:id="rId40"/>
    </p:embeddedFont>
    <p:embeddedFont>
      <p:font typeface="Roboto Condensed Light" panose="020B0604020202020204" charset="0"/>
      <p:regular r:id="rId41"/>
      <p:italic r:id="rId42"/>
    </p:embeddedFont>
    <p:embeddedFont>
      <p:font typeface="Titan One" panose="020B0604020202020204" charset="0"/>
      <p:regular r:id="rId43"/>
    </p:embeddedFont>
    <p:embeddedFont>
      <p:font typeface="Dosis" panose="020B0604020202020204" charset="0"/>
      <p:regular r:id="rId44"/>
      <p:bold r:id="rId45"/>
    </p:embeddedFont>
    <p:embeddedFont>
      <p:font typeface="Bebas Neue" panose="020B0604020202020204" charset="0"/>
      <p:regular r:id="rId46"/>
    </p:embeddedFont>
    <p:embeddedFont>
      <p:font typeface="Quicksand" panose="020B0604020202020204" charset="0"/>
      <p:regular r:id="rId47"/>
      <p:bold r:id="rId48"/>
    </p:embeddedFont>
    <p:embeddedFont>
      <p:font typeface="Arial Black" panose="020B0A04020102020204" pitchFamily="34" charset="0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33CCFF"/>
    <a:srgbClr val="FF9933"/>
    <a:srgbClr val="FFDC79"/>
    <a:srgbClr val="A3FF75"/>
    <a:srgbClr val="FFAB81"/>
    <a:srgbClr val="FF99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85820" autoAdjust="0"/>
  </p:normalViewPr>
  <p:slideViewPr>
    <p:cSldViewPr>
      <p:cViewPr varScale="1">
        <p:scale>
          <a:sx n="63" d="100"/>
          <a:sy n="63" d="100"/>
        </p:scale>
        <p:origin x="1104" y="6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Có 10 chục cái bánh nên suy ra có 100 cái bánh chứ k cần cộng lại</a:t>
            </a:r>
          </a:p>
        </p:txBody>
      </p:sp>
    </p:spTree>
    <p:extLst>
      <p:ext uri="{BB962C8B-B14F-4D97-AF65-F5344CB8AC3E}">
        <p14:creationId xmlns:p14="http://schemas.microsoft.com/office/powerpoint/2010/main" val="1722141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Có 10 chục cái bánh nên suy ra có 100 cái bánh chứ k cần cộng lại</a:t>
            </a:r>
          </a:p>
        </p:txBody>
      </p:sp>
    </p:spTree>
    <p:extLst>
      <p:ext uri="{BB962C8B-B14F-4D97-AF65-F5344CB8AC3E}">
        <p14:creationId xmlns:p14="http://schemas.microsoft.com/office/powerpoint/2010/main" val="2400543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nêu xong GV mới chiếu hình minh hoạ ra</a:t>
            </a:r>
          </a:p>
        </p:txBody>
      </p:sp>
    </p:spTree>
    <p:extLst>
      <p:ext uri="{BB962C8B-B14F-4D97-AF65-F5344CB8AC3E}">
        <p14:creationId xmlns:p14="http://schemas.microsoft.com/office/powerpoint/2010/main" val="3213965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để HS ước lượng (Có thể thảo luận nhóm) sau đó mới đưa kết quả ra</a:t>
            </a:r>
          </a:p>
        </p:txBody>
      </p:sp>
    </p:spTree>
    <p:extLst>
      <p:ext uri="{BB962C8B-B14F-4D97-AF65-F5344CB8AC3E}">
        <p14:creationId xmlns:p14="http://schemas.microsoft.com/office/powerpoint/2010/main" val="3194941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Vận động theo nhạc</a:t>
            </a:r>
          </a:p>
        </p:txBody>
      </p:sp>
    </p:spTree>
    <p:extLst>
      <p:ext uri="{BB962C8B-B14F-4D97-AF65-F5344CB8AC3E}">
        <p14:creationId xmlns:p14="http://schemas.microsoft.com/office/powerpoint/2010/main" val="320555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Đội nào đúng?</a:t>
            </a:r>
          </a:p>
        </p:txBody>
      </p:sp>
    </p:spTree>
    <p:extLst>
      <p:ext uri="{BB962C8B-B14F-4D97-AF65-F5344CB8AC3E}">
        <p14:creationId xmlns:p14="http://schemas.microsoft.com/office/powerpoint/2010/main" val="2522278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 tên đồ vật</a:t>
            </a:r>
          </a:p>
          <a:p>
            <a:r>
              <a:rPr lang="en-US"/>
              <a:t>Hỏi đồ vật có dạng khối gì</a:t>
            </a:r>
          </a:p>
        </p:txBody>
      </p:sp>
    </p:spTree>
    <p:extLst>
      <p:ext uri="{BB962C8B-B14F-4D97-AF65-F5344CB8AC3E}">
        <p14:creationId xmlns:p14="http://schemas.microsoft.com/office/powerpoint/2010/main" val="230934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 tên đồ vật</a:t>
            </a:r>
          </a:p>
          <a:p>
            <a:r>
              <a:rPr lang="en-US"/>
              <a:t>Hỏi đồ vật có dạng khối gì</a:t>
            </a:r>
          </a:p>
        </p:txBody>
      </p:sp>
    </p:spTree>
    <p:extLst>
      <p:ext uri="{BB962C8B-B14F-4D97-AF65-F5344CB8AC3E}">
        <p14:creationId xmlns:p14="http://schemas.microsoft.com/office/powerpoint/2010/main" val="339111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 thể cho HS lấy them ví dụ về số tròn chục</a:t>
            </a:r>
          </a:p>
        </p:txBody>
      </p:sp>
    </p:spTree>
    <p:extLst>
      <p:ext uri="{BB962C8B-B14F-4D97-AF65-F5344CB8AC3E}">
        <p14:creationId xmlns:p14="http://schemas.microsoft.com/office/powerpoint/2010/main" val="2854457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9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30105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57625" y="1590467"/>
            <a:ext cx="10255765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62954" y="697175"/>
            <a:ext cx="910116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1528" y="4496985"/>
            <a:ext cx="1065710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2647634" y="1643800"/>
            <a:ext cx="6866571" cy="35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235935" y="917134"/>
            <a:ext cx="10142461" cy="5331052"/>
            <a:chOff x="929250" y="687850"/>
            <a:chExt cx="7625711" cy="3998289"/>
          </a:xfrm>
        </p:grpSpPr>
        <p:sp>
          <p:nvSpPr>
            <p:cNvPr id="145" name="Google Shape;145;p8"/>
            <p:cNvSpPr/>
            <p:nvPr/>
          </p:nvSpPr>
          <p:spPr>
            <a:xfrm>
              <a:off x="929250" y="6878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 rot="2348850">
              <a:off x="8010309" y="3946177"/>
              <a:ext cx="363039" cy="704429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64" r:id="rId5"/>
    <p:sldLayoutId id="2147483669" r:id="rId6"/>
    <p:sldLayoutId id="2147483682" r:id="rId7"/>
    <p:sldLayoutId id="2147483683" r:id="rId8"/>
    <p:sldLayoutId id="2147483687" r:id="rId9"/>
    <p:sldLayoutId id="2147483688" r:id="rId10"/>
    <p:sldLayoutId id="214748368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acebook.com/groups/44309690375158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microsoft.com/office/2007/relationships/hdphoto" Target="../media/hdphoto3.wdp"/><Relationship Id="rId3" Type="http://schemas.openxmlformats.org/officeDocument/2006/relationships/slideLayout" Target="../slideLayouts/slideLayout11.xml"/><Relationship Id="rId7" Type="http://schemas.openxmlformats.org/officeDocument/2006/relationships/audio" Target="../media/audio3.wav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6.png"/><Relationship Id="rId5" Type="http://schemas.openxmlformats.org/officeDocument/2006/relationships/audio" Target="../media/audio1.wav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.jp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1.xml"/><Relationship Id="rId7" Type="http://schemas.openxmlformats.org/officeDocument/2006/relationships/audio" Target="../media/audio4.wav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5" Type="http://schemas.openxmlformats.org/officeDocument/2006/relationships/audio" Target="../media/audio2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1.xml"/><Relationship Id="rId7" Type="http://schemas.openxmlformats.org/officeDocument/2006/relationships/audio" Target="../media/audio4.wav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5" Type="http://schemas.openxmlformats.org/officeDocument/2006/relationships/audio" Target="../media/audio2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1.xml"/><Relationship Id="rId7" Type="http://schemas.openxmlformats.org/officeDocument/2006/relationships/audio" Target="../media/audio4.wav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1.xml"/><Relationship Id="rId7" Type="http://schemas.openxmlformats.org/officeDocument/2006/relationships/audio" Target="../media/audio4.wav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5" Type="http://schemas.openxmlformats.org/officeDocument/2006/relationships/audio" Target="../media/audio2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870810" y="547513"/>
            <a:ext cx="10315501" cy="30955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73953" y="-15325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0431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03872" y="3620707"/>
            <a:ext cx="5180566" cy="27037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7714" y="1218146"/>
            <a:ext cx="625042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Tx/>
            </a:pP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Thứ </a:t>
            </a:r>
            <a:r>
              <a:rPr lang="en-US" sz="36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năm 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ngày </a:t>
            </a:r>
            <a:r>
              <a:rPr lang="en-US" sz="36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3 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- 3 -</a:t>
            </a:r>
            <a:r>
              <a:rPr lang="en-US" sz="36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2022</a:t>
            </a:r>
          </a:p>
          <a:p>
            <a:pPr lvl="0" algn="ctr">
              <a:buClrTx/>
            </a:pPr>
            <a:r>
              <a:rPr lang="en-US" sz="36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Toán</a:t>
            </a:r>
          </a:p>
          <a:p>
            <a:pPr lvl="0" algn="ctr">
              <a:buClrTx/>
            </a:pPr>
            <a:r>
              <a:rPr lang="en-US" sz="36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Các số tròn trăm, tròn chục</a:t>
            </a:r>
            <a:endParaRPr lang="en-US" sz="3600" b="1" dirty="0">
              <a:solidFill>
                <a:prstClr val="black"/>
              </a:solidFill>
              <a:latin typeface="HP001 4 hàng" panose="020B0603050302020204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2E065-8F69-4365-958C-348590DEA3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6119" y="1143000"/>
            <a:ext cx="7793112" cy="3896554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F9141153-542E-4581-9E44-CC7ECFB0105B}"/>
              </a:ext>
            </a:extLst>
          </p:cNvPr>
          <p:cNvSpPr/>
          <p:nvPr/>
        </p:nvSpPr>
        <p:spPr>
          <a:xfrm>
            <a:off x="7679146" y="5410200"/>
            <a:ext cx="1369346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S/45</a:t>
            </a: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A2E03A4A-E309-4477-B0F9-5433463F0CAA}"/>
              </a:ext>
            </a:extLst>
          </p:cNvPr>
          <p:cNvSpPr txBox="1"/>
          <p:nvPr/>
        </p:nvSpPr>
        <p:spPr>
          <a:xfrm>
            <a:off x="4238604" y="23425"/>
            <a:ext cx="3507692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3200" b="1"/>
              <a:t>Các số tròn chục</a:t>
            </a:r>
            <a:endParaRPr lang="en-VN" sz="3200" b="1" dirty="0"/>
          </a:p>
        </p:txBody>
      </p:sp>
      <p:graphicFrame>
        <p:nvGraphicFramePr>
          <p:cNvPr id="45" name="Table 490">
            <a:extLst>
              <a:ext uri="{FF2B5EF4-FFF2-40B4-BE49-F238E27FC236}">
                <a16:creationId xmlns:a16="http://schemas.microsoft.com/office/drawing/2014/main" id="{1F06B750-58F2-4F28-9AE0-534523CF8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86971"/>
              </p:ext>
            </p:extLst>
          </p:nvPr>
        </p:nvGraphicFramePr>
        <p:xfrm>
          <a:off x="918545" y="641827"/>
          <a:ext cx="10145050" cy="60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6700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249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6248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31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6" name="Picture 45">
            <a:extLst>
              <a:ext uri="{FF2B5EF4-FFF2-40B4-BE49-F238E27FC236}">
                <a16:creationId xmlns:a16="http://schemas.microsoft.com/office/drawing/2014/main" id="{9615398E-5AF7-418E-9EE9-D0F227A92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5187"/>
            <a:ext cx="887171" cy="894048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A5BA0C4-C375-47AB-9AC2-D7C947475D55}"/>
              </a:ext>
            </a:extLst>
          </p:cNvPr>
          <p:cNvSpPr/>
          <p:nvPr/>
        </p:nvSpPr>
        <p:spPr>
          <a:xfrm>
            <a:off x="6006907" y="1557203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3611E7-FA97-4E02-8291-FEED1AA8B481}"/>
              </a:ext>
            </a:extLst>
          </p:cNvPr>
          <p:cNvSpPr/>
          <p:nvPr/>
        </p:nvSpPr>
        <p:spPr>
          <a:xfrm>
            <a:off x="6901044" y="1557202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6383DBC-0F95-42E0-814F-35CE79B04E33}"/>
              </a:ext>
            </a:extLst>
          </p:cNvPr>
          <p:cNvSpPr/>
          <p:nvPr/>
        </p:nvSpPr>
        <p:spPr>
          <a:xfrm>
            <a:off x="7825161" y="1557202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D71290E-333B-4C58-95D5-A7B804BA2FF6}"/>
              </a:ext>
            </a:extLst>
          </p:cNvPr>
          <p:cNvSpPr/>
          <p:nvPr/>
        </p:nvSpPr>
        <p:spPr>
          <a:xfrm>
            <a:off x="8749278" y="1557202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ED16FAD-F899-4AB9-83F7-DCFCB18C1A5B}"/>
              </a:ext>
            </a:extLst>
          </p:cNvPr>
          <p:cNvSpPr/>
          <p:nvPr/>
        </p:nvSpPr>
        <p:spPr>
          <a:xfrm>
            <a:off x="9705734" y="1557202"/>
            <a:ext cx="124926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90BD5D2A-3926-40C2-856E-1DCA6C090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5" y="3788988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CFBC23A-2DB5-48B9-BF06-AB2CE388B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5" y="3913793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8FB402B7-F66A-4E33-826D-369FEA714D6E}"/>
              </a:ext>
            </a:extLst>
          </p:cNvPr>
          <p:cNvGrpSpPr/>
          <p:nvPr/>
        </p:nvGrpSpPr>
        <p:grpSpPr>
          <a:xfrm flipH="1">
            <a:off x="1111190" y="1652904"/>
            <a:ext cx="67088" cy="621369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D21AAFA-9EDB-4619-B2E0-B1297CAE433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9D5D650-B3ED-449A-807C-47AF8E6F613B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DADCEF7-BF36-4528-926D-A68F23898FE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0AA8F72-D332-4557-886A-4CE59D0F6BF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0374ADF-A5D6-48FD-B7AA-D492A24AFC3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67E3A6A-2F17-4431-B8E4-491F257149C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1449628-DB76-4BEE-B4ED-4FE2B529573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04CD71B-2EC0-4CAB-8B6C-04F0A970D7C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0BC9CD4-C37D-48E1-9F63-A1587B4DC71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730734E-6E10-4DE3-9929-26003EB04C6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2BFDA46-86FD-4947-88D2-D8E7A956A3A3}"/>
              </a:ext>
            </a:extLst>
          </p:cNvPr>
          <p:cNvGrpSpPr/>
          <p:nvPr/>
        </p:nvGrpSpPr>
        <p:grpSpPr>
          <a:xfrm flipH="1">
            <a:off x="2578068" y="3788988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F8624AE-E1B4-4D05-863B-26D284B9520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672480B-FD86-4741-B7B0-DC279F1EEBE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184BDDE-ADEC-4B84-96AE-A4FF9FB1B2F9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204E05D-2618-48C5-9796-552AAE9BAB81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4DB857F-1B18-42CC-B45F-68FF2585A1F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CCA3C85-B743-4771-A767-3CA6686DA037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DA2882C-7106-442F-94F0-CDA173262FD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B86E9FA-3A73-4340-838F-4A0737A02594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C5E9ACD-F63F-4F48-8A63-5403C5A3BF6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917FAA0-E1ED-4430-8A73-C678C5452B3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CAF0337-490A-4168-811B-DD70DA03361B}"/>
              </a:ext>
            </a:extLst>
          </p:cNvPr>
          <p:cNvSpPr/>
          <p:nvPr/>
        </p:nvSpPr>
        <p:spPr>
          <a:xfrm>
            <a:off x="6006907" y="2616230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DA3491F-C43B-4353-9F4E-5FB9C5EC80CB}"/>
              </a:ext>
            </a:extLst>
          </p:cNvPr>
          <p:cNvSpPr/>
          <p:nvPr/>
        </p:nvSpPr>
        <p:spPr>
          <a:xfrm>
            <a:off x="6901044" y="2616229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BD6B996-6E04-448E-BF29-121B28DA0887}"/>
              </a:ext>
            </a:extLst>
          </p:cNvPr>
          <p:cNvSpPr/>
          <p:nvPr/>
        </p:nvSpPr>
        <p:spPr>
          <a:xfrm>
            <a:off x="7825161" y="2616229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2F2CEAC-21F4-4631-B70F-86F52B94329F}"/>
              </a:ext>
            </a:extLst>
          </p:cNvPr>
          <p:cNvSpPr/>
          <p:nvPr/>
        </p:nvSpPr>
        <p:spPr>
          <a:xfrm>
            <a:off x="8749278" y="2616229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4246597-2AE1-4632-B2FB-03E7C70F3C89}"/>
              </a:ext>
            </a:extLst>
          </p:cNvPr>
          <p:cNvSpPr/>
          <p:nvPr/>
        </p:nvSpPr>
        <p:spPr>
          <a:xfrm>
            <a:off x="9705734" y="2616229"/>
            <a:ext cx="124926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2B7D92D-25B0-4487-9D62-1E32FEE9547E}"/>
              </a:ext>
            </a:extLst>
          </p:cNvPr>
          <p:cNvSpPr/>
          <p:nvPr/>
        </p:nvSpPr>
        <p:spPr>
          <a:xfrm>
            <a:off x="6006907" y="3871286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84C7DC3-E6D9-455B-9235-89364CF2E4B5}"/>
              </a:ext>
            </a:extLst>
          </p:cNvPr>
          <p:cNvSpPr/>
          <p:nvPr/>
        </p:nvSpPr>
        <p:spPr>
          <a:xfrm>
            <a:off x="6901044" y="3871285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17C1E19-C841-4CEE-AC84-54EBE4F3DB46}"/>
              </a:ext>
            </a:extLst>
          </p:cNvPr>
          <p:cNvSpPr/>
          <p:nvPr/>
        </p:nvSpPr>
        <p:spPr>
          <a:xfrm>
            <a:off x="7825161" y="3871285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23549D1-73AD-4C53-8A99-B91BF587EA6E}"/>
              </a:ext>
            </a:extLst>
          </p:cNvPr>
          <p:cNvSpPr/>
          <p:nvPr/>
        </p:nvSpPr>
        <p:spPr>
          <a:xfrm>
            <a:off x="8749278" y="3871285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4965654-CE88-4D06-8135-1FFC4FA3F03D}"/>
              </a:ext>
            </a:extLst>
          </p:cNvPr>
          <p:cNvSpPr/>
          <p:nvPr/>
        </p:nvSpPr>
        <p:spPr>
          <a:xfrm>
            <a:off x="9705734" y="3871285"/>
            <a:ext cx="124926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F7AB2B99-862D-4314-BD3B-202523BDB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9" y="5269053"/>
            <a:ext cx="887171" cy="89404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15FD80C3-AF80-4463-9360-8B85BC6F8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9" y="5393858"/>
            <a:ext cx="887171" cy="894048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4E03C2D-D04B-48A3-AF7F-BCA623B13FE0}"/>
              </a:ext>
            </a:extLst>
          </p:cNvPr>
          <p:cNvGrpSpPr/>
          <p:nvPr/>
        </p:nvGrpSpPr>
        <p:grpSpPr>
          <a:xfrm flipH="1">
            <a:off x="3946636" y="5269053"/>
            <a:ext cx="67088" cy="894048"/>
            <a:chOff x="7152671" y="1595686"/>
            <a:chExt cx="90155" cy="901548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34FE8B4-6B70-45F0-A50D-F5B34613BBC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0BDDEA9-57DE-4AB2-969B-D81552F2085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CD28A4E-287E-4B62-BF88-462AB425ECF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D5F8B8AB-CAEC-42C9-82CB-B2713121F021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91DF1F7-A528-427C-AF0F-4DEBB331801C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A65CBE1-CF40-453E-BDDF-1133C161C6D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0E0CEDAF-6008-4CFC-BE64-4A13E0DA1AA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A9B1301-B0AC-4850-8BF9-7705FE9A64F2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096D4B8-EAC3-4680-A8EB-447A8D2AE62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CCE55AB-56F9-4120-AEBE-19153B35FAE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2" name="Picture 141">
            <a:extLst>
              <a:ext uri="{FF2B5EF4-FFF2-40B4-BE49-F238E27FC236}">
                <a16:creationId xmlns:a16="http://schemas.microsoft.com/office/drawing/2014/main" id="{CA9BA1B0-BE80-4276-B2A6-1BD85E2A8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09" y="5546258"/>
            <a:ext cx="887171" cy="894048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D5ACE38F-ABE3-45FE-A149-5D0F7B1A4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4" y="5290284"/>
            <a:ext cx="887171" cy="894048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7C9EE3A5-15B8-4258-AA6F-832492827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5415089"/>
            <a:ext cx="887171" cy="894048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0274A96-A122-4188-A111-4E6F9EC94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4" y="5567489"/>
            <a:ext cx="887171" cy="894048"/>
          </a:xfrm>
          <a:prstGeom prst="rect">
            <a:avLst/>
          </a:prstGeom>
        </p:spPr>
      </p:pic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C5F3359-6A65-43E5-9498-84D0FA4599B5}"/>
              </a:ext>
            </a:extLst>
          </p:cNvPr>
          <p:cNvGrpSpPr/>
          <p:nvPr/>
        </p:nvGrpSpPr>
        <p:grpSpPr>
          <a:xfrm flipH="1">
            <a:off x="4122952" y="5264492"/>
            <a:ext cx="67088" cy="894048"/>
            <a:chOff x="7152671" y="1595686"/>
            <a:chExt cx="90155" cy="901548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B8812FD-FBFA-47C6-9834-E763427D4C0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502C23B0-BC1D-4AB8-AF41-55CC4FD236C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FBEFC9C-6FBF-4ACB-8328-8542E369B23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06066ACA-DC99-4073-AD30-E347A271457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D6FC428-1467-4FED-AECB-8E8668163C1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31EBFF96-6B2F-4FE2-A8BC-0185098D1B2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2E97C3C1-4C87-452A-9404-CBF5A61E56F5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FF45771A-2561-45FA-8CF3-05182E76067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5A86339-290C-49D5-BA7D-B0F7DC59867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D63DECDE-1C48-41E9-BC61-B0EF99E05CEC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5323962-7DDD-4587-97B2-7FA86AC3E234}"/>
              </a:ext>
            </a:extLst>
          </p:cNvPr>
          <p:cNvGrpSpPr/>
          <p:nvPr/>
        </p:nvGrpSpPr>
        <p:grpSpPr>
          <a:xfrm flipH="1">
            <a:off x="4287617" y="5264492"/>
            <a:ext cx="67088" cy="894048"/>
            <a:chOff x="7152671" y="1595686"/>
            <a:chExt cx="90155" cy="901548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7DA11254-8951-4BB8-92CA-991AEBFD286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84E51BAB-638A-4942-B19B-74D0C282DCE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C2688CC5-9690-436E-9C7E-59DFD3777CB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9301F1E-26F3-45D6-B48F-BBCB77B70790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A3DB0E3-27BC-4ABC-8B21-65893ADA5448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6654B67-59A3-4495-8406-C7FCF9E6559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4DF17280-F56E-41BF-AC70-F7483A1FDD3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BEC3DA0-B9D5-4BA9-85B1-61A1506BB934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3549F618-077F-4AD6-BB11-EF597953683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83BEF20-AAA0-4FBA-A1BD-D8E67BE7A6FC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C210646-1CBB-433D-A654-870EA3AA1D46}"/>
              </a:ext>
            </a:extLst>
          </p:cNvPr>
          <p:cNvGrpSpPr/>
          <p:nvPr/>
        </p:nvGrpSpPr>
        <p:grpSpPr>
          <a:xfrm flipH="1">
            <a:off x="4452282" y="5256578"/>
            <a:ext cx="67088" cy="894048"/>
            <a:chOff x="7152671" y="1595686"/>
            <a:chExt cx="90155" cy="90154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08CC0A74-13B1-47EE-B71A-A69D20860975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D147AFE-F095-4C46-8B7B-2200C7DC718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CF2D825B-B9EA-459C-B69F-03E02BB6CBB9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A4578DB3-64E5-4FA8-ADA2-A7A061CA9CE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83E6268F-5292-4C8C-94B7-87A3CC64AD8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7C7E8C0-BCF0-46F4-B38C-4030143BED73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C6C623E8-C2FE-4E23-90FC-A6BDB24BC9F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102E3A5-E5E6-4E9C-88CB-63AC9E2F06E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B45DC191-7047-49E5-93D0-1140D7FB5F3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A38082F3-1B5E-4660-917A-2FC5E315E2DB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1C5BC67-B9C3-426A-BB67-15A3B5E6DB5E}"/>
              </a:ext>
            </a:extLst>
          </p:cNvPr>
          <p:cNvGrpSpPr/>
          <p:nvPr/>
        </p:nvGrpSpPr>
        <p:grpSpPr>
          <a:xfrm flipH="1">
            <a:off x="4630186" y="5256578"/>
            <a:ext cx="67088" cy="894048"/>
            <a:chOff x="7152671" y="1595686"/>
            <a:chExt cx="90155" cy="901548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22436FB-142D-46F5-A87A-1C8F6E1C268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BFBE716C-1830-4035-9821-B01C0C218B6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9D34CE3C-2192-495D-ACC4-BA67A499CB25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84492AC-BE35-42D1-AEB9-BCC45749B644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6E80F9D3-BEAA-4492-AFE5-38ED908F641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56032864-ED1E-457D-B131-3D36AD4A880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EBCBB49F-7FBC-419E-B341-641F84F7408D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7FFB3DD-D557-4646-A5F0-8F1B287ED54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E0DF9D9C-6A4F-46C0-9B9E-537B5E9C67F3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175091DE-2233-482F-AA9A-6F738BCBF6B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Rectangle 189">
            <a:extLst>
              <a:ext uri="{FF2B5EF4-FFF2-40B4-BE49-F238E27FC236}">
                <a16:creationId xmlns:a16="http://schemas.microsoft.com/office/drawing/2014/main" id="{5CAE88B6-EAFF-4066-A4DB-1590F97560DF}"/>
              </a:ext>
            </a:extLst>
          </p:cNvPr>
          <p:cNvSpPr/>
          <p:nvPr/>
        </p:nvSpPr>
        <p:spPr>
          <a:xfrm>
            <a:off x="6032307" y="5348136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1357FB60-32B8-45FD-9FFA-2C7C3FAFAD20}"/>
              </a:ext>
            </a:extLst>
          </p:cNvPr>
          <p:cNvSpPr/>
          <p:nvPr/>
        </p:nvSpPr>
        <p:spPr>
          <a:xfrm>
            <a:off x="6926444" y="5348135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B30524D-4CBB-43BB-8FBE-607E9E8BB225}"/>
              </a:ext>
            </a:extLst>
          </p:cNvPr>
          <p:cNvSpPr/>
          <p:nvPr/>
        </p:nvSpPr>
        <p:spPr>
          <a:xfrm>
            <a:off x="7850561" y="5348135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1FB113AA-2A20-4327-AC18-AABE76A3FBA8}"/>
              </a:ext>
            </a:extLst>
          </p:cNvPr>
          <p:cNvSpPr/>
          <p:nvPr/>
        </p:nvSpPr>
        <p:spPr>
          <a:xfrm>
            <a:off x="8774678" y="5348135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9A81A4F7-95A4-4B53-B0C6-8A211A4B84D0}"/>
              </a:ext>
            </a:extLst>
          </p:cNvPr>
          <p:cNvSpPr/>
          <p:nvPr/>
        </p:nvSpPr>
        <p:spPr>
          <a:xfrm>
            <a:off x="9689616" y="5249190"/>
            <a:ext cx="1249269" cy="11899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8396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91" grpId="0" animBg="1"/>
      <p:bldP spid="92" grpId="0" animBg="1"/>
      <p:bldP spid="93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90" grpId="0" animBg="1"/>
      <p:bldP spid="191" grpId="0" animBg="1"/>
      <p:bldP spid="192" grpId="0" animBg="1"/>
      <p:bldP spid="193" grpId="0" animBg="1"/>
      <p:bldP spid="1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Table 490">
            <a:extLst>
              <a:ext uri="{FF2B5EF4-FFF2-40B4-BE49-F238E27FC236}">
                <a16:creationId xmlns:a16="http://schemas.microsoft.com/office/drawing/2014/main" id="{FE72F1D8-63D1-40AF-AFDC-E8A39048E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308497"/>
              </p:ext>
            </p:extLst>
          </p:nvPr>
        </p:nvGraphicFramePr>
        <p:xfrm>
          <a:off x="918545" y="641827"/>
          <a:ext cx="10145050" cy="60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6700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249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6248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31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72" name="Picture 71">
            <a:extLst>
              <a:ext uri="{FF2B5EF4-FFF2-40B4-BE49-F238E27FC236}">
                <a16:creationId xmlns:a16="http://schemas.microsoft.com/office/drawing/2014/main" id="{3AC0D48C-0963-4BEA-8A5E-F1F38AE55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5187"/>
            <a:ext cx="887171" cy="89404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6949508-8A33-4359-8255-E8F133F2C49E}"/>
              </a:ext>
            </a:extLst>
          </p:cNvPr>
          <p:cNvSpPr/>
          <p:nvPr/>
        </p:nvSpPr>
        <p:spPr>
          <a:xfrm>
            <a:off x="6006907" y="1557203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364C13C-F9C4-437E-8A27-8A67234D9371}"/>
              </a:ext>
            </a:extLst>
          </p:cNvPr>
          <p:cNvSpPr/>
          <p:nvPr/>
        </p:nvSpPr>
        <p:spPr>
          <a:xfrm>
            <a:off x="6901044" y="1557202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CAFD76-4706-45C0-BCE7-A0620F08512B}"/>
              </a:ext>
            </a:extLst>
          </p:cNvPr>
          <p:cNvSpPr/>
          <p:nvPr/>
        </p:nvSpPr>
        <p:spPr>
          <a:xfrm>
            <a:off x="7825161" y="1557202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7D624C-327C-43F8-B664-D6C86B70DB1B}"/>
              </a:ext>
            </a:extLst>
          </p:cNvPr>
          <p:cNvSpPr/>
          <p:nvPr/>
        </p:nvSpPr>
        <p:spPr>
          <a:xfrm>
            <a:off x="8749278" y="1557202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783C64F-6910-432F-8DCD-F82F02E546A1}"/>
              </a:ext>
            </a:extLst>
          </p:cNvPr>
          <p:cNvSpPr/>
          <p:nvPr/>
        </p:nvSpPr>
        <p:spPr>
          <a:xfrm>
            <a:off x="9705734" y="1557202"/>
            <a:ext cx="124926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7DC33B3F-7706-4E57-A6E0-ABC051532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5" y="3788988"/>
            <a:ext cx="887171" cy="89404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466BD4B-86D1-4B40-891A-F153870D2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5" y="3913793"/>
            <a:ext cx="887171" cy="894048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4891592D-4B28-4C3F-AE17-F9B0E6BF328B}"/>
              </a:ext>
            </a:extLst>
          </p:cNvPr>
          <p:cNvGrpSpPr/>
          <p:nvPr/>
        </p:nvGrpSpPr>
        <p:grpSpPr>
          <a:xfrm flipH="1">
            <a:off x="1111190" y="1652904"/>
            <a:ext cx="67088" cy="621369"/>
            <a:chOff x="7152671" y="1595686"/>
            <a:chExt cx="90155" cy="90154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2F66E6B-82FC-4656-B589-F944B194B477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600327E-E18A-4A63-9A85-3B8482F4B2B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6353068-BAC3-4B7B-A03A-91CA6133F9F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4C715EC-4B78-4A38-A172-84799E014C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7032D12-F037-4657-B5AA-CC7175D5267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223E64D-F214-4BDA-8F97-810A8BE43603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DF14E2A-CFBF-4417-B980-2CC5223CE4F5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579E342-C455-45CE-B5EE-24E8E23FD984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3A7FBFF-A595-4450-A516-3E9A1878A88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1E722E5-8972-430F-B415-43CE1A4DFD13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6A7845E-9557-4195-9DB7-152CB545AFCB}"/>
              </a:ext>
            </a:extLst>
          </p:cNvPr>
          <p:cNvGrpSpPr/>
          <p:nvPr/>
        </p:nvGrpSpPr>
        <p:grpSpPr>
          <a:xfrm flipH="1">
            <a:off x="2578068" y="3788988"/>
            <a:ext cx="67088" cy="894048"/>
            <a:chOff x="7152671" y="1595686"/>
            <a:chExt cx="90155" cy="901548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7051DDA-AF7B-41A7-90DE-8016986E8C75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2ACF810-77CF-4AF8-AAE8-A2C2C3CDF83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B6719D4-646D-46B5-883B-D732E48B58B5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CA79F1C-2D4E-43F4-9FC0-64FB883EE44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E7132B5-7133-4348-9FC1-6D3E3622ED42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A948402-DCC8-4930-AEF4-B636A68062F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66E7316-271A-4AB2-B200-1D15ADAC357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A3FDA91-15FF-42FF-8F16-939741072F5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64A5D7A-6A10-4FA1-A736-99BC24D262E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439E8B6-29E3-48CC-916D-09505695E5AD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590D884-2ABF-4CA7-B84D-0277111A9791}"/>
              </a:ext>
            </a:extLst>
          </p:cNvPr>
          <p:cNvSpPr/>
          <p:nvPr/>
        </p:nvSpPr>
        <p:spPr>
          <a:xfrm>
            <a:off x="6006907" y="2616230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1750BFF-0B7D-47F5-BA9D-9D370CA6DFE4}"/>
              </a:ext>
            </a:extLst>
          </p:cNvPr>
          <p:cNvSpPr/>
          <p:nvPr/>
        </p:nvSpPr>
        <p:spPr>
          <a:xfrm>
            <a:off x="6901044" y="2616229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B5587E5-32FB-46CD-93FD-55BBCB42F1E0}"/>
              </a:ext>
            </a:extLst>
          </p:cNvPr>
          <p:cNvSpPr/>
          <p:nvPr/>
        </p:nvSpPr>
        <p:spPr>
          <a:xfrm>
            <a:off x="7825161" y="2616229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7388232-C91F-4665-8B57-33488572FA7E}"/>
              </a:ext>
            </a:extLst>
          </p:cNvPr>
          <p:cNvSpPr/>
          <p:nvPr/>
        </p:nvSpPr>
        <p:spPr>
          <a:xfrm>
            <a:off x="8749278" y="2616229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CA96753-6B46-450C-97ED-E4EA13133022}"/>
              </a:ext>
            </a:extLst>
          </p:cNvPr>
          <p:cNvSpPr/>
          <p:nvPr/>
        </p:nvSpPr>
        <p:spPr>
          <a:xfrm>
            <a:off x="9705734" y="2616229"/>
            <a:ext cx="124926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967A4C2-C8E6-4157-B3F0-C04F19AF0241}"/>
              </a:ext>
            </a:extLst>
          </p:cNvPr>
          <p:cNvSpPr/>
          <p:nvPr/>
        </p:nvSpPr>
        <p:spPr>
          <a:xfrm>
            <a:off x="6006907" y="3871286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3997EA5-EE22-44F3-81E3-06C1451BFF10}"/>
              </a:ext>
            </a:extLst>
          </p:cNvPr>
          <p:cNvSpPr/>
          <p:nvPr/>
        </p:nvSpPr>
        <p:spPr>
          <a:xfrm>
            <a:off x="6901044" y="3871285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3816BE7-A849-49CE-B94D-77FB7AF17DDC}"/>
              </a:ext>
            </a:extLst>
          </p:cNvPr>
          <p:cNvSpPr/>
          <p:nvPr/>
        </p:nvSpPr>
        <p:spPr>
          <a:xfrm>
            <a:off x="7825161" y="3871285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51FABF3-A82F-4805-8777-A484F3541B8D}"/>
              </a:ext>
            </a:extLst>
          </p:cNvPr>
          <p:cNvSpPr/>
          <p:nvPr/>
        </p:nvSpPr>
        <p:spPr>
          <a:xfrm>
            <a:off x="8749278" y="3871285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E1E873F-4BFE-47A7-9A6D-D184BE6A5B28}"/>
              </a:ext>
            </a:extLst>
          </p:cNvPr>
          <p:cNvSpPr/>
          <p:nvPr/>
        </p:nvSpPr>
        <p:spPr>
          <a:xfrm>
            <a:off x="9705734" y="3871285"/>
            <a:ext cx="124926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BF45AC44-49CA-459F-8660-E911DF41A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9" y="5269053"/>
            <a:ext cx="887171" cy="894048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885B1B57-6B7E-4E64-858F-DAFBC3193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9" y="5393858"/>
            <a:ext cx="887171" cy="894048"/>
          </a:xfrm>
          <a:prstGeom prst="rect">
            <a:avLst/>
          </a:prstGeom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E41A96A-72AA-467C-B096-6784C7A52567}"/>
              </a:ext>
            </a:extLst>
          </p:cNvPr>
          <p:cNvGrpSpPr/>
          <p:nvPr/>
        </p:nvGrpSpPr>
        <p:grpSpPr>
          <a:xfrm flipH="1">
            <a:off x="3946636" y="5269053"/>
            <a:ext cx="67088" cy="894048"/>
            <a:chOff x="7152671" y="1595686"/>
            <a:chExt cx="90155" cy="901548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40B875D-4249-4E23-8DCD-F426AAD886D1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81E1791-5C68-4839-95C9-EE7E5B22B65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4742D23-8437-4361-A6A4-6898B587981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D578E6A-5C96-4D1D-A7D5-2F685C4D4458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7080EE4-70C0-48F2-AD69-BA2CAF0618BB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8646AAD-4E88-4FF3-92AF-DC0EE7A2614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7A85B5F-892B-44AB-BDDF-9B4CA95A88E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1ACAF8C-3D6D-4B15-9E7E-050B2847596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8A6DA9F-4C43-4D5B-A1E8-E6611A40E5E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9F474BF-F152-45BB-9903-869D5904C7D3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9D37F2BA-632F-43CE-B182-FA3B9E976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09" y="5546258"/>
            <a:ext cx="887171" cy="89404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A6B2FB4D-A518-4AA1-8F92-0D94B37DD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4" y="5290284"/>
            <a:ext cx="887171" cy="894048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6A15495A-97B8-4CEF-9552-30135E012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5415089"/>
            <a:ext cx="887171" cy="894048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5729A24B-117D-4E6E-9296-247C975F0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4" y="5567489"/>
            <a:ext cx="887171" cy="894048"/>
          </a:xfrm>
          <a:prstGeom prst="rect">
            <a:avLst/>
          </a:prstGeom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11CCCFC-B428-49FD-9CD9-1D8728F268B1}"/>
              </a:ext>
            </a:extLst>
          </p:cNvPr>
          <p:cNvGrpSpPr/>
          <p:nvPr/>
        </p:nvGrpSpPr>
        <p:grpSpPr>
          <a:xfrm flipH="1">
            <a:off x="4122952" y="5264492"/>
            <a:ext cx="67088" cy="894048"/>
            <a:chOff x="7152671" y="1595686"/>
            <a:chExt cx="90155" cy="901548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D1D1220-1079-4C71-8494-98E051E8657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E37A714-639D-40B4-8B94-E70034C079AA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8026903-8779-480E-9F9C-F17B38E8371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EDB89A5-E06A-40C1-AD8F-DBADBFDAAA80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9FE910D-AA63-4AA2-A608-3DF626DC9AE8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FAACE80-EABC-4072-84E4-B4D230C8507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CE67F77-66C0-45B6-9783-28E5D49468D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1C3B4FD3-7B10-4912-A51E-AFC81C74FBBA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DDF0136-119D-4D64-BA9A-F93A8952CB43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21F51E2-8A72-430B-BC88-9BD365FFB5F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9717379-DF9B-4E51-BCE8-0D4B8E202C6B}"/>
              </a:ext>
            </a:extLst>
          </p:cNvPr>
          <p:cNvGrpSpPr/>
          <p:nvPr/>
        </p:nvGrpSpPr>
        <p:grpSpPr>
          <a:xfrm flipH="1">
            <a:off x="4287617" y="5264492"/>
            <a:ext cx="67088" cy="894048"/>
            <a:chOff x="7152671" y="1595686"/>
            <a:chExt cx="90155" cy="901548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0353BAB-B692-454B-A028-6AC1681FEEA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CF9F9E6-D7BC-4D94-A830-ECEC5DFA560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9364C64-42E6-465E-B351-566C0EAF185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C98E624-DA73-49BF-A79E-48FEE2CCB75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E8D06EC-15AD-4107-843B-5DDB1974E261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786DB5C-8CA0-4ECE-80F0-29E34511B557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A4D0F739-DD37-42DC-8495-AD5356496AED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E083636-310B-4473-89A1-840B74E4D5F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D7231A27-B9F4-47D4-BC8F-C7AC01C5B69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056C41E8-0433-4476-BBF5-1E6F5A1F6D95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4539EDF-17EC-4FAD-9725-AFFD05624EB6}"/>
              </a:ext>
            </a:extLst>
          </p:cNvPr>
          <p:cNvGrpSpPr/>
          <p:nvPr/>
        </p:nvGrpSpPr>
        <p:grpSpPr>
          <a:xfrm flipH="1">
            <a:off x="4452282" y="5256578"/>
            <a:ext cx="67088" cy="894048"/>
            <a:chOff x="7152671" y="1595686"/>
            <a:chExt cx="90155" cy="901548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E9415C0-959F-4692-B25B-54929A7021C0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67DB4FE-87E3-45A9-AAEC-69A4C236792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F152D3F-250F-412D-9C15-67093C4EEE1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AB5E6AA-1431-45AE-BE27-4B5136420798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6F8ECB3-C4C5-4255-8F9A-F0F1B60474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160DFFF2-CE2E-4E80-B412-871B24A60E15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0700BE0-22B5-4CFF-AF9C-693DA6C4E850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5A0B7585-E825-4209-A77B-85C527F2103A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9DD0A52A-0DD9-45C8-9043-4A3EE5DA2CA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D8A44EB-AB73-4364-8FD3-EBBFA21332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A8585D7-18BD-456F-A068-4CE2E6C4C06B}"/>
              </a:ext>
            </a:extLst>
          </p:cNvPr>
          <p:cNvGrpSpPr/>
          <p:nvPr/>
        </p:nvGrpSpPr>
        <p:grpSpPr>
          <a:xfrm flipH="1">
            <a:off x="4630186" y="5256578"/>
            <a:ext cx="67088" cy="894048"/>
            <a:chOff x="7152671" y="1595686"/>
            <a:chExt cx="90155" cy="901548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6B055839-8810-4462-A7D5-8DDDB1CCEEC7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282AAEF-34DA-46A2-8293-E713E0F444F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D06985A-8987-4AD7-A72B-E67C04BD73F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40DDC08D-1ECC-4318-9D58-BEE274B0D33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5FE20C19-3973-42B8-A5F0-04E3ED84D44F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7B9258-B784-4CD3-90F8-0C1DEF0B0EC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953DF20-8BD9-45DF-82E4-8DC807F5283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997129DB-63F4-4D2B-9C5F-D2EBC79494A2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D3B6DE7-4911-4A8C-8CD3-8F9589A9DC9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6C25589A-B32A-46CA-BB75-E32247501809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9CD62D4A-D4CD-433E-A7DB-09E7C1A1DAED}"/>
              </a:ext>
            </a:extLst>
          </p:cNvPr>
          <p:cNvSpPr/>
          <p:nvPr/>
        </p:nvSpPr>
        <p:spPr>
          <a:xfrm>
            <a:off x="6032307" y="5348136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75F69B36-2CAD-4144-961C-F457F0BF1EFF}"/>
              </a:ext>
            </a:extLst>
          </p:cNvPr>
          <p:cNvSpPr/>
          <p:nvPr/>
        </p:nvSpPr>
        <p:spPr>
          <a:xfrm>
            <a:off x="6926444" y="5348135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AC00E76C-2D0A-4029-A84D-EBEF772A0EB8}"/>
              </a:ext>
            </a:extLst>
          </p:cNvPr>
          <p:cNvSpPr/>
          <p:nvPr/>
        </p:nvSpPr>
        <p:spPr>
          <a:xfrm>
            <a:off x="7850561" y="5348135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FBDDBB25-37E6-4F4B-A035-132905C83769}"/>
              </a:ext>
            </a:extLst>
          </p:cNvPr>
          <p:cNvSpPr/>
          <p:nvPr/>
        </p:nvSpPr>
        <p:spPr>
          <a:xfrm>
            <a:off x="8774678" y="5348135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452DBC71-DBEE-4E7A-B9B4-FA2A6D0EA266}"/>
              </a:ext>
            </a:extLst>
          </p:cNvPr>
          <p:cNvSpPr/>
          <p:nvPr/>
        </p:nvSpPr>
        <p:spPr>
          <a:xfrm>
            <a:off x="9689616" y="5249190"/>
            <a:ext cx="1249269" cy="11899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EC2757D7-F63A-45B1-9322-4EC8639CEAF8}"/>
              </a:ext>
            </a:extLst>
          </p:cNvPr>
          <p:cNvSpPr txBox="1"/>
          <p:nvPr/>
        </p:nvSpPr>
        <p:spPr>
          <a:xfrm>
            <a:off x="4238604" y="23425"/>
            <a:ext cx="3507692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3200" b="1"/>
              <a:t>Các số tròn chục</a:t>
            </a:r>
            <a:endParaRPr lang="en-VN" sz="3200" b="1" dirty="0"/>
          </a:p>
        </p:txBody>
      </p:sp>
    </p:spTree>
    <p:extLst>
      <p:ext uri="{BB962C8B-B14F-4D97-AF65-F5344CB8AC3E}">
        <p14:creationId xmlns:p14="http://schemas.microsoft.com/office/powerpoint/2010/main" val="421599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73" grpId="0" animBg="1"/>
      <p:bldP spid="174" grpId="0" animBg="1"/>
      <p:bldP spid="175" grpId="0" animBg="1"/>
      <p:bldP spid="176" grpId="0" animBg="1"/>
      <p:bldP spid="1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FF769-AE20-45AB-B9E9-DDE23CA9985E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5572BEE3-0A69-4DBC-86F0-097BC467A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37850"/>
              </p:ext>
            </p:extLst>
          </p:nvPr>
        </p:nvGraphicFramePr>
        <p:xfrm>
          <a:off x="918545" y="641827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8E9448A-9A23-41E3-B6E4-04DA836B8880}"/>
              </a:ext>
            </a:extLst>
          </p:cNvPr>
          <p:cNvSpPr/>
          <p:nvPr/>
        </p:nvSpPr>
        <p:spPr>
          <a:xfrm>
            <a:off x="6020556" y="2373774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3EFFD-E7C0-4135-A7F6-D230554923F6}"/>
              </a:ext>
            </a:extLst>
          </p:cNvPr>
          <p:cNvSpPr/>
          <p:nvPr/>
        </p:nvSpPr>
        <p:spPr>
          <a:xfrm>
            <a:off x="6914693" y="2373773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3C3C-0381-4EED-BED3-D28CB2CDBF17}"/>
              </a:ext>
            </a:extLst>
          </p:cNvPr>
          <p:cNvSpPr/>
          <p:nvPr/>
        </p:nvSpPr>
        <p:spPr>
          <a:xfrm>
            <a:off x="7838810" y="2373773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5848A-D4AA-4606-81A3-620B9AE818A4}"/>
              </a:ext>
            </a:extLst>
          </p:cNvPr>
          <p:cNvSpPr/>
          <p:nvPr/>
        </p:nvSpPr>
        <p:spPr>
          <a:xfrm>
            <a:off x="8762927" y="2373773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5A4711-9BAE-417C-92F1-3CCD578D2464}"/>
              </a:ext>
            </a:extLst>
          </p:cNvPr>
          <p:cNvSpPr/>
          <p:nvPr/>
        </p:nvSpPr>
        <p:spPr>
          <a:xfrm>
            <a:off x="9719383" y="1909035"/>
            <a:ext cx="1249269" cy="17422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953A6E-394D-4A62-AC45-B949EC8EA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" y="1740075"/>
            <a:ext cx="887171" cy="894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99BC6C-8F99-4801-BA4D-123A1B7D5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5" y="1864880"/>
            <a:ext cx="887171" cy="89404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2DB95F-D236-4033-8250-EA958B567EB3}"/>
              </a:ext>
            </a:extLst>
          </p:cNvPr>
          <p:cNvGrpSpPr/>
          <p:nvPr/>
        </p:nvGrpSpPr>
        <p:grpSpPr>
          <a:xfrm flipH="1">
            <a:off x="1299322" y="3175498"/>
            <a:ext cx="67088" cy="894048"/>
            <a:chOff x="7152671" y="1595686"/>
            <a:chExt cx="90155" cy="9015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A21925-B3A1-49D4-923A-E16065434E3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1D3328-D581-4FCD-9499-B178175E1E09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92955A-BAC0-4C6B-AE35-159B89DD64A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A89F00-BD76-45B5-9403-B4BC3D39B76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CC64B3-AC67-4C83-8595-A0DE13DAC45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242C65-4AA0-4FD9-83AF-3B78B2E9D0C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EF8FBAE-9271-4D45-BA78-1696EA79FF8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1BCA42-D769-4120-A636-B4D1E731F07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258B7A-D276-486B-9885-BEAD562B459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A79E5D-76AD-4A10-801F-A3A6CC3FB24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75F336E-4AC3-4520-AAEC-A43108560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45" y="2017280"/>
            <a:ext cx="887171" cy="8940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6D6EF8-3B21-4B21-BCBE-4754291C6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20" y="1761306"/>
            <a:ext cx="887171" cy="894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FE2C70-6C01-4D6F-80AD-13DC6C884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0" y="1886111"/>
            <a:ext cx="887171" cy="8940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9C90E22-CC76-4778-903A-8F152EE4B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80" y="2038511"/>
            <a:ext cx="887171" cy="89404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A86B7B9-C6CA-424F-AC7D-9513B83D06A1}"/>
              </a:ext>
            </a:extLst>
          </p:cNvPr>
          <p:cNvGrpSpPr/>
          <p:nvPr/>
        </p:nvGrpSpPr>
        <p:grpSpPr>
          <a:xfrm flipH="1">
            <a:off x="1475638" y="3170937"/>
            <a:ext cx="67088" cy="894048"/>
            <a:chOff x="7152671" y="1595686"/>
            <a:chExt cx="90155" cy="90154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E039999-725D-4E55-B5B6-21EA1F2918D8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DEB4AC-9882-499C-A77C-06194A35C31B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006F043-7C83-4D76-8736-327D54649A1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95B3A45-9331-4AC9-8C34-687AECCEFA64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0078F9E-D9E7-4E6B-BC78-21F1A1FE1370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C65D404-3106-4130-B0E1-3CF068186DF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72A2765-301E-4AAE-A47B-719871EBADD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4977118-EA0A-428B-9F33-70805792CF6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6E94AB8-1E30-475B-A33F-5084198CACF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283FAD3-8FE0-40C1-B594-EB3842C58A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C11910-9BF4-4CEF-A855-F0EFA044FF0E}"/>
              </a:ext>
            </a:extLst>
          </p:cNvPr>
          <p:cNvGrpSpPr/>
          <p:nvPr/>
        </p:nvGrpSpPr>
        <p:grpSpPr>
          <a:xfrm flipH="1">
            <a:off x="1640303" y="3170937"/>
            <a:ext cx="67088" cy="894048"/>
            <a:chOff x="7152671" y="1595686"/>
            <a:chExt cx="90155" cy="90154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FD99B25-756A-47EA-BDA8-0CB0391E0C3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813427D-DCFA-4E10-A5C1-9C25AB9E511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47C68CA-5379-4767-9074-611F11BC7CA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7678A1B-F4B2-48B2-8A7B-795457C456A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41BD011-87C5-4012-A2B4-8C5644F572F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D9022F0-9A0E-46AF-AED0-E3D2D21CE9F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EFC49C2-70FA-4207-B333-528325A1414D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5901CBF-D4BF-49E0-AF37-E21182924A6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EC21AE4-D4CC-4474-8ABE-B83AC28AD22F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E12068-A3D6-4E19-95DB-90563319CB6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146E247-9419-470C-8A79-10DFC1B891A0}"/>
              </a:ext>
            </a:extLst>
          </p:cNvPr>
          <p:cNvGrpSpPr/>
          <p:nvPr/>
        </p:nvGrpSpPr>
        <p:grpSpPr>
          <a:xfrm flipH="1">
            <a:off x="1804968" y="3163023"/>
            <a:ext cx="67088" cy="894048"/>
            <a:chOff x="7152671" y="1595686"/>
            <a:chExt cx="90155" cy="90154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74782C7-5EEE-4437-920C-E0726A9B2115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23C9AB-7E4B-4F51-8F0F-211127A57488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CC41EEC-B6C3-46A4-8BEC-3DB9D4D86CA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CA9822B-3FBF-4D35-AE16-81941DC5629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F62D1A1-0986-44A4-A7AE-611A188570C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7F853D0-9629-4503-BED6-F8D949616DC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C8DF920-260D-4257-8328-EA60AB638D15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8FF43B-7BD0-4C57-8864-FB55A4CB38C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2E82069-2957-474A-A2A7-EF42EC18B30E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3ECECD7-486C-4983-85F2-642BEFFFE19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A06CE1B-D5DA-4A78-9DBB-AF84B24BD9BF}"/>
              </a:ext>
            </a:extLst>
          </p:cNvPr>
          <p:cNvGrpSpPr/>
          <p:nvPr/>
        </p:nvGrpSpPr>
        <p:grpSpPr>
          <a:xfrm flipH="1">
            <a:off x="1982872" y="3163023"/>
            <a:ext cx="67088" cy="894048"/>
            <a:chOff x="7152671" y="1595686"/>
            <a:chExt cx="90155" cy="90154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F4583DA-4B53-47E5-8AC8-08E8A3E725F8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22343DC-BAB2-41A6-9C3E-763777FE011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3FA962D-AA32-449D-AB68-BAFC43D760D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DFFCB76-37E9-413E-87EE-067EDC86E5C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952B0C2-3487-4351-89D7-FDD0765FEF8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9642B75-9049-458A-81E0-FC68498FD083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EC74971-E517-4E4F-A1AE-70317B8B33D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64EC5BD-6C59-4F2D-A92E-2D3B8FFAA6E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787DB24-1B85-4C77-A2FB-EA641EAE1C2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4970CDB-776F-4B27-8784-CC682822F8C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B9ACBD-03B0-4B7E-AACD-2707C4DD69C9}"/>
              </a:ext>
            </a:extLst>
          </p:cNvPr>
          <p:cNvGrpSpPr/>
          <p:nvPr/>
        </p:nvGrpSpPr>
        <p:grpSpPr>
          <a:xfrm flipH="1">
            <a:off x="2175612" y="3170465"/>
            <a:ext cx="67088" cy="894048"/>
            <a:chOff x="7152671" y="1595686"/>
            <a:chExt cx="90155" cy="901548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EB0C6D4-DFA5-482A-A3BA-6C7F42F4A05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113C94E-1D20-46F1-8280-F66DED14A5C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672095-14D4-43E5-942D-640F57B46C0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E47CD96-76D0-4A35-9A59-8DBF27C7C18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479149C-A47B-4F7D-9943-953ACDA0E9F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B93E11B-C3FD-45E5-AD99-A7C9CD7EE6D6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6716B8E-1778-42B1-A0A4-D21BEBD12F15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D6A3266-0F12-4E99-82FF-9BD37BAEFD0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599C646-84FB-44FA-9455-3EC138D0405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B854A9F-2EE5-4DCB-98D2-83124BE04769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ECDA174-81DD-4DED-8A86-F88E76CB9B33}"/>
              </a:ext>
            </a:extLst>
          </p:cNvPr>
          <p:cNvGrpSpPr/>
          <p:nvPr/>
        </p:nvGrpSpPr>
        <p:grpSpPr>
          <a:xfrm flipH="1">
            <a:off x="2351928" y="3165904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24E7F6B-2176-4E9E-B4E2-9CE0DA7697FF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4A2E9F9-B7AD-490F-A71A-6A8B02385398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C6A6F89-9FB9-47D0-9704-FDBBD1ED65E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FC2A582-23D0-43A0-9DE0-E1A55068E8F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C4E23EC-0E0D-40EE-A7EA-04593A524D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2BDBAFA-F8B6-4C87-A5DE-BFF07D0D250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FB76B59-D3AE-48F1-81C7-CE8C78CDEAC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D851159-F8FB-41F7-A381-103144EF75F1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A6E8FAA-5037-45C6-BA49-46CB58D90DA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2823072-0275-4850-B31C-88DA770724A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5BDAF68-9FC5-46C7-AF5A-DB9247E5C538}"/>
              </a:ext>
            </a:extLst>
          </p:cNvPr>
          <p:cNvGrpSpPr/>
          <p:nvPr/>
        </p:nvGrpSpPr>
        <p:grpSpPr>
          <a:xfrm flipH="1">
            <a:off x="2516593" y="3165904"/>
            <a:ext cx="67088" cy="894048"/>
            <a:chOff x="7152671" y="1595686"/>
            <a:chExt cx="90155" cy="90154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1715CC9-9D82-47C4-BCA4-B3BBA3A3E61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1BAB8F2-3D18-4D62-9894-62DDAA65FA7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119CF2D-FD12-4334-A2A3-E5ADAF0370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E34850B-0FB5-4A4E-AF3E-438FC5CD8D0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BC16B58-527A-4262-80A6-C20F05EDED4C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25302D8-3BD4-40F6-B8F8-2FA4BC8A5B9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1376AB0-54EB-43CA-9AD7-383B61D0248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190EC70-6F06-41A3-BDFF-C0BEFE3C01F4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6922FCF-3AD0-4738-BC33-71BC99FEBD1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F5E98DD-6FED-45A4-B395-5C69FE42E67C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9E9789-6D31-4DB2-B40B-B945B575C655}"/>
              </a:ext>
            </a:extLst>
          </p:cNvPr>
          <p:cNvGrpSpPr/>
          <p:nvPr/>
        </p:nvGrpSpPr>
        <p:grpSpPr>
          <a:xfrm flipH="1">
            <a:off x="2681258" y="3157990"/>
            <a:ext cx="67088" cy="894048"/>
            <a:chOff x="7152671" y="1595686"/>
            <a:chExt cx="90155" cy="901548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8584BED-DC53-468F-A04D-6F0CFA418C1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0B8461C-3169-4AFD-81F9-0582A109C58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5234515-B93F-479C-949C-8EFD9BA56F2E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922D760D-B162-4FBA-A251-F8EA6413E28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6E6E159-823A-422B-9818-1AD9B224E81F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DC354C3-24DF-4FB3-961A-D8787877B973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06D3FB6-D41A-4F0E-9054-F798B75556EF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AF6B6AF-380C-47BD-AD73-5C492AA43C1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9D08149-8D30-46B7-A957-A7BE6098FED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DDF89AF-8486-4BC7-A2A2-CEE7E338CF2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114">
            <a:extLst>
              <a:ext uri="{FF2B5EF4-FFF2-40B4-BE49-F238E27FC236}">
                <a16:creationId xmlns:a16="http://schemas.microsoft.com/office/drawing/2014/main" id="{1A8EC0D6-ACBC-411A-8D45-2E12DEBF0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91" y="1793817"/>
            <a:ext cx="887171" cy="89404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C0CA547C-3F76-4535-9B3A-B6BB2023C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51" y="1918622"/>
            <a:ext cx="887171" cy="89404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471A27C0-2E73-4B73-8526-DE3F17BFC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1" y="2071022"/>
            <a:ext cx="887171" cy="89404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3A951C94-34AD-4B86-8BEE-1D1B45D23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9" y="4492176"/>
            <a:ext cx="887171" cy="894048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02CCDAC7-1720-4FA8-AA64-68125F552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4616981"/>
            <a:ext cx="887171" cy="894048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EC7D67EB-A0BD-4110-9D17-90C1454BD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9" y="4769381"/>
            <a:ext cx="887171" cy="89404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4E6A8B15-D85C-4C02-B2FE-4633A7A8C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84" y="4513407"/>
            <a:ext cx="887171" cy="89404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B3613A55-1C3D-41FE-B5BD-09DA2FA9D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44" y="4638212"/>
            <a:ext cx="887171" cy="89404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22CD2E86-56EF-496D-B4D7-7B2D4908B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44" y="4790612"/>
            <a:ext cx="887171" cy="894048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D5421B79-B2FB-44CB-BB06-68EECFD8C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5" y="4545918"/>
            <a:ext cx="887171" cy="89404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76E67EC5-455D-49E6-B8C8-67802CEC5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15" y="4670723"/>
            <a:ext cx="887171" cy="89404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F9000A70-1990-431A-B36F-481B3455F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15" y="4823123"/>
            <a:ext cx="887171" cy="894048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D0775E72-CD2C-482D-9108-50AD0AEB7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96" y="5798341"/>
            <a:ext cx="887171" cy="894048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AC8B3EC8-17CD-4773-94B9-E7772750B660}"/>
              </a:ext>
            </a:extLst>
          </p:cNvPr>
          <p:cNvSpPr/>
          <p:nvPr/>
        </p:nvSpPr>
        <p:spPr>
          <a:xfrm>
            <a:off x="5136685" y="5001070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CB4A6B7-B79B-490B-9C53-22DA6A87B6CD}"/>
              </a:ext>
            </a:extLst>
          </p:cNvPr>
          <p:cNvSpPr/>
          <p:nvPr/>
        </p:nvSpPr>
        <p:spPr>
          <a:xfrm>
            <a:off x="6030822" y="5001069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7EDF51F-476A-4187-82CE-4BE6769E2D4B}"/>
              </a:ext>
            </a:extLst>
          </p:cNvPr>
          <p:cNvSpPr/>
          <p:nvPr/>
        </p:nvSpPr>
        <p:spPr>
          <a:xfrm>
            <a:off x="6954939" y="5001069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25E6090-415B-4601-BBB8-E256CA19663D}"/>
              </a:ext>
            </a:extLst>
          </p:cNvPr>
          <p:cNvSpPr/>
          <p:nvPr/>
        </p:nvSpPr>
        <p:spPr>
          <a:xfrm>
            <a:off x="7879056" y="5001069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914FA7E-CBB7-482D-9439-115586556067}"/>
              </a:ext>
            </a:extLst>
          </p:cNvPr>
          <p:cNvSpPr/>
          <p:nvPr/>
        </p:nvSpPr>
        <p:spPr>
          <a:xfrm>
            <a:off x="9745810" y="4616981"/>
            <a:ext cx="1249269" cy="17422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BD426D0-A937-4731-AF10-075981030F76}"/>
              </a:ext>
            </a:extLst>
          </p:cNvPr>
          <p:cNvSpPr/>
          <p:nvPr/>
        </p:nvSpPr>
        <p:spPr>
          <a:xfrm>
            <a:off x="8762927" y="5002773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6165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C9790D-5D36-4AF5-8D7D-2C024A515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388992"/>
            <a:ext cx="6350000" cy="4375727"/>
          </a:xfrm>
          <a:prstGeom prst="rect">
            <a:avLst/>
          </a:prstGeom>
        </p:spPr>
      </p:pic>
      <p:sp>
        <p:nvSpPr>
          <p:cNvPr id="3" name="Oval Callout 4">
            <a:extLst>
              <a:ext uri="{FF2B5EF4-FFF2-40B4-BE49-F238E27FC236}">
                <a16:creationId xmlns:a16="http://schemas.microsoft.com/office/drawing/2014/main" id="{979F3781-3657-40BF-8585-E06D642833B2}"/>
              </a:ext>
            </a:extLst>
          </p:cNvPr>
          <p:cNvSpPr/>
          <p:nvPr/>
        </p:nvSpPr>
        <p:spPr>
          <a:xfrm>
            <a:off x="735109" y="519951"/>
            <a:ext cx="5109882" cy="2348753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Oval Callout 5">
            <a:extLst>
              <a:ext uri="{FF2B5EF4-FFF2-40B4-BE49-F238E27FC236}">
                <a16:creationId xmlns:a16="http://schemas.microsoft.com/office/drawing/2014/main" id="{BD4A81C8-A67D-47DD-9B5B-CCB577E3B0EB}"/>
              </a:ext>
            </a:extLst>
          </p:cNvPr>
          <p:cNvSpPr/>
          <p:nvPr/>
        </p:nvSpPr>
        <p:spPr>
          <a:xfrm>
            <a:off x="7525538" y="280095"/>
            <a:ext cx="4223043" cy="2348753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err="1">
                <a:solidFill>
                  <a:schemeClr val="tx1"/>
                </a:solidFill>
              </a:rPr>
              <a:t>số</a:t>
            </a:r>
            <a:r>
              <a:rPr lang="en-US" sz="2800">
                <a:solidFill>
                  <a:schemeClr val="tx1"/>
                </a:solidFill>
              </a:rPr>
              <a:t> đơn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16059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E6E6-C0A4-424A-BD3D-55775C51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652" y="587086"/>
            <a:ext cx="8948531" cy="710800"/>
          </a:xfrm>
        </p:spPr>
        <p:txBody>
          <a:bodyPr/>
          <a:lstStyle/>
          <a:p>
            <a:pPr algn="ctr"/>
            <a:r>
              <a:rPr lang="en-US" sz="4800" dirty="0">
                <a:latin typeface="+mj-lt"/>
              </a:rPr>
              <a:t>CỦNG CỐ </a:t>
            </a:r>
            <a:br>
              <a:rPr lang="en-US" sz="4800" dirty="0">
                <a:latin typeface="+mj-lt"/>
              </a:rPr>
            </a:br>
            <a:r>
              <a:rPr lang="en-US" sz="4800" i="1" dirty="0">
                <a:solidFill>
                  <a:srgbClr val="FF0000"/>
                </a:solidFill>
                <a:latin typeface="+mj-lt"/>
              </a:rPr>
              <a:t>Đâu là các số tròn </a:t>
            </a:r>
            <a:r>
              <a:rPr lang="en-US" sz="4800" i="1" dirty="0" smtClean="0">
                <a:solidFill>
                  <a:srgbClr val="FF0000"/>
                </a:solidFill>
                <a:latin typeface="+mj-lt"/>
              </a:rPr>
              <a:t>chục</a:t>
            </a:r>
            <a:r>
              <a:rPr lang="en-US" sz="4800" i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sz="4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C4F29-0562-43A1-93F1-A4AD15C8BE03}"/>
              </a:ext>
            </a:extLst>
          </p:cNvPr>
          <p:cNvSpPr txBox="1"/>
          <p:nvPr/>
        </p:nvSpPr>
        <p:spPr>
          <a:xfrm>
            <a:off x="2499519" y="2971800"/>
            <a:ext cx="2651760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180</a:t>
            </a:r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8D949-D714-4AE8-A20C-88B8136C787D}"/>
              </a:ext>
            </a:extLst>
          </p:cNvPr>
          <p:cNvSpPr txBox="1"/>
          <p:nvPr/>
        </p:nvSpPr>
        <p:spPr>
          <a:xfrm>
            <a:off x="2499520" y="4264714"/>
            <a:ext cx="2651760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606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24305-EFA3-41A3-B336-D6B0926A30AB}"/>
              </a:ext>
            </a:extLst>
          </p:cNvPr>
          <p:cNvSpPr txBox="1"/>
          <p:nvPr/>
        </p:nvSpPr>
        <p:spPr>
          <a:xfrm>
            <a:off x="2499520" y="5540514"/>
            <a:ext cx="2651760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900</a:t>
            </a:r>
            <a:endParaRPr lang="en-VN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B6F2F-ADA0-42C4-BE69-682A0B5F9DA0}"/>
              </a:ext>
            </a:extLst>
          </p:cNvPr>
          <p:cNvSpPr txBox="1"/>
          <p:nvPr/>
        </p:nvSpPr>
        <p:spPr>
          <a:xfrm>
            <a:off x="7010558" y="2971800"/>
            <a:ext cx="2651760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550</a:t>
            </a:r>
            <a:endParaRPr lang="en-US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2F80F7-1DC2-42E1-8CE9-5B756967D181}"/>
              </a:ext>
            </a:extLst>
          </p:cNvPr>
          <p:cNvSpPr txBox="1"/>
          <p:nvPr/>
        </p:nvSpPr>
        <p:spPr>
          <a:xfrm>
            <a:off x="7010559" y="4264714"/>
            <a:ext cx="2651760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1 000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EFE8AD-1D2C-4256-B7E2-94A32C3E9C2A}"/>
              </a:ext>
            </a:extLst>
          </p:cNvPr>
          <p:cNvSpPr txBox="1"/>
          <p:nvPr/>
        </p:nvSpPr>
        <p:spPr>
          <a:xfrm>
            <a:off x="7010559" y="5540514"/>
            <a:ext cx="2651760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777</a:t>
            </a:r>
            <a:endParaRPr lang="en-VN" sz="4000" b="1" dirty="0"/>
          </a:p>
        </p:txBody>
      </p:sp>
    </p:spTree>
    <p:extLst>
      <p:ext uri="{BB962C8B-B14F-4D97-AF65-F5344CB8AC3E}">
        <p14:creationId xmlns:p14="http://schemas.microsoft.com/office/powerpoint/2010/main" val="38987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1"/>
          <p:cNvSpPr/>
          <p:nvPr/>
        </p:nvSpPr>
        <p:spPr>
          <a:xfrm>
            <a:off x="8389113" y="2071385"/>
            <a:ext cx="437016" cy="464167"/>
          </a:xfrm>
          <a:custGeom>
            <a:avLst/>
            <a:gdLst/>
            <a:ahLst/>
            <a:cxnLst/>
            <a:rect l="l" t="t" r="r" b="b"/>
            <a:pathLst>
              <a:path w="13143" h="13925" extrusionOk="0">
                <a:moveTo>
                  <a:pt x="10038" y="1"/>
                </a:moveTo>
                <a:cubicBezTo>
                  <a:pt x="9444" y="1"/>
                  <a:pt x="8856" y="213"/>
                  <a:pt x="8374" y="581"/>
                </a:cubicBezTo>
                <a:cubicBezTo>
                  <a:pt x="7232" y="1428"/>
                  <a:pt x="6897" y="2729"/>
                  <a:pt x="6897" y="4049"/>
                </a:cubicBezTo>
                <a:cubicBezTo>
                  <a:pt x="6384" y="3458"/>
                  <a:pt x="5773" y="2926"/>
                  <a:pt x="5104" y="2551"/>
                </a:cubicBezTo>
                <a:cubicBezTo>
                  <a:pt x="4502" y="2198"/>
                  <a:pt x="3853" y="1971"/>
                  <a:pt x="3171" y="1971"/>
                </a:cubicBezTo>
                <a:cubicBezTo>
                  <a:pt x="3093" y="1971"/>
                  <a:pt x="3015" y="1974"/>
                  <a:pt x="2936" y="1980"/>
                </a:cubicBezTo>
                <a:cubicBezTo>
                  <a:pt x="2168" y="2039"/>
                  <a:pt x="1380" y="2413"/>
                  <a:pt x="927" y="3044"/>
                </a:cubicBezTo>
                <a:cubicBezTo>
                  <a:pt x="1" y="4384"/>
                  <a:pt x="631" y="6078"/>
                  <a:pt x="1557" y="7221"/>
                </a:cubicBezTo>
                <a:cubicBezTo>
                  <a:pt x="2089" y="7871"/>
                  <a:pt x="2700" y="8442"/>
                  <a:pt x="3311" y="9014"/>
                </a:cubicBezTo>
                <a:cubicBezTo>
                  <a:pt x="3902" y="9565"/>
                  <a:pt x="4513" y="10097"/>
                  <a:pt x="5143" y="10629"/>
                </a:cubicBezTo>
                <a:cubicBezTo>
                  <a:pt x="6581" y="11812"/>
                  <a:pt x="8098" y="12875"/>
                  <a:pt x="9694" y="13841"/>
                </a:cubicBezTo>
                <a:cubicBezTo>
                  <a:pt x="9788" y="13892"/>
                  <a:pt x="9904" y="13925"/>
                  <a:pt x="10018" y="13925"/>
                </a:cubicBezTo>
                <a:cubicBezTo>
                  <a:pt x="10167" y="13925"/>
                  <a:pt x="10314" y="13868"/>
                  <a:pt x="10404" y="13723"/>
                </a:cubicBezTo>
                <a:cubicBezTo>
                  <a:pt x="11468" y="12087"/>
                  <a:pt x="12236" y="10275"/>
                  <a:pt x="12689" y="8383"/>
                </a:cubicBezTo>
                <a:cubicBezTo>
                  <a:pt x="12906" y="7457"/>
                  <a:pt x="13044" y="6492"/>
                  <a:pt x="13103" y="5546"/>
                </a:cubicBezTo>
                <a:cubicBezTo>
                  <a:pt x="13142" y="4482"/>
                  <a:pt x="13142" y="3379"/>
                  <a:pt x="12827" y="2354"/>
                </a:cubicBezTo>
                <a:cubicBezTo>
                  <a:pt x="12532" y="1428"/>
                  <a:pt x="11901" y="601"/>
                  <a:pt x="11014" y="207"/>
                </a:cubicBezTo>
                <a:cubicBezTo>
                  <a:pt x="10698" y="66"/>
                  <a:pt x="10367" y="1"/>
                  <a:pt x="10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91" name="Google Shape;691;p41"/>
          <p:cNvGrpSpPr/>
          <p:nvPr/>
        </p:nvGrpSpPr>
        <p:grpSpPr>
          <a:xfrm>
            <a:off x="8742688" y="1022598"/>
            <a:ext cx="290900" cy="296964"/>
            <a:chOff x="8090375" y="1459050"/>
            <a:chExt cx="375350" cy="382225"/>
          </a:xfrm>
        </p:grpSpPr>
        <p:sp>
          <p:nvSpPr>
            <p:cNvPr id="692" name="Google Shape;692;p41"/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0" name="Google Shape;700;p41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701" name="Google Shape;701;p41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04" name="Google Shape;704;p41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705" name="Google Shape;705;p41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41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41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1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41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41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41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41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3" name="Google Shape;713;p41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691;p41">
            <a:extLst>
              <a:ext uri="{FF2B5EF4-FFF2-40B4-BE49-F238E27FC236}">
                <a16:creationId xmlns:a16="http://schemas.microsoft.com/office/drawing/2014/main" id="{C49B9F2E-8CCB-4542-BEF0-E127957698CE}"/>
              </a:ext>
            </a:extLst>
          </p:cNvPr>
          <p:cNvGrpSpPr/>
          <p:nvPr/>
        </p:nvGrpSpPr>
        <p:grpSpPr>
          <a:xfrm>
            <a:off x="8742688" y="1022598"/>
            <a:ext cx="290900" cy="296964"/>
            <a:chOff x="8090375" y="1459050"/>
            <a:chExt cx="375350" cy="382225"/>
          </a:xfrm>
        </p:grpSpPr>
        <p:sp>
          <p:nvSpPr>
            <p:cNvPr id="31" name="Google Shape;692;p41">
              <a:extLst>
                <a:ext uri="{FF2B5EF4-FFF2-40B4-BE49-F238E27FC236}">
                  <a16:creationId xmlns:a16="http://schemas.microsoft.com/office/drawing/2014/main" id="{6057601B-D868-4FBE-B473-DBC867B9F40E}"/>
                </a:ext>
              </a:extLst>
            </p:cNvPr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93;p41">
              <a:extLst>
                <a:ext uri="{FF2B5EF4-FFF2-40B4-BE49-F238E27FC236}">
                  <a16:creationId xmlns:a16="http://schemas.microsoft.com/office/drawing/2014/main" id="{8CABA59E-BAB8-400E-8A72-0B194F591909}"/>
                </a:ext>
              </a:extLst>
            </p:cNvPr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94;p41">
              <a:extLst>
                <a:ext uri="{FF2B5EF4-FFF2-40B4-BE49-F238E27FC236}">
                  <a16:creationId xmlns:a16="http://schemas.microsoft.com/office/drawing/2014/main" id="{FDF62F3D-7E96-4764-A6CA-0651841FC4DF}"/>
                </a:ext>
              </a:extLst>
            </p:cNvPr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95;p41">
              <a:extLst>
                <a:ext uri="{FF2B5EF4-FFF2-40B4-BE49-F238E27FC236}">
                  <a16:creationId xmlns:a16="http://schemas.microsoft.com/office/drawing/2014/main" id="{E9A820D2-CA92-44D7-9238-C1D2BB395FEE}"/>
                </a:ext>
              </a:extLst>
            </p:cNvPr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96;p41">
              <a:extLst>
                <a:ext uri="{FF2B5EF4-FFF2-40B4-BE49-F238E27FC236}">
                  <a16:creationId xmlns:a16="http://schemas.microsoft.com/office/drawing/2014/main" id="{334B1492-E569-4757-B03D-E04E54BFD0B8}"/>
                </a:ext>
              </a:extLst>
            </p:cNvPr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97;p41">
              <a:extLst>
                <a:ext uri="{FF2B5EF4-FFF2-40B4-BE49-F238E27FC236}">
                  <a16:creationId xmlns:a16="http://schemas.microsoft.com/office/drawing/2014/main" id="{4B2B6751-AB53-460C-8660-F3989222E4D7}"/>
                </a:ext>
              </a:extLst>
            </p:cNvPr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98;p41">
              <a:extLst>
                <a:ext uri="{FF2B5EF4-FFF2-40B4-BE49-F238E27FC236}">
                  <a16:creationId xmlns:a16="http://schemas.microsoft.com/office/drawing/2014/main" id="{FFD053BD-0317-477A-B142-5B4DE3B34A35}"/>
                </a:ext>
              </a:extLst>
            </p:cNvPr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99;p41">
              <a:extLst>
                <a:ext uri="{FF2B5EF4-FFF2-40B4-BE49-F238E27FC236}">
                  <a16:creationId xmlns:a16="http://schemas.microsoft.com/office/drawing/2014/main" id="{87D288B4-183F-4C61-9292-53D1CB67CD9A}"/>
                </a:ext>
              </a:extLst>
            </p:cNvPr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5175DB0-8600-4F56-A531-54B4B3F9495C}"/>
              </a:ext>
            </a:extLst>
          </p:cNvPr>
          <p:cNvSpPr txBox="1"/>
          <p:nvPr/>
        </p:nvSpPr>
        <p:spPr>
          <a:xfrm>
            <a:off x="2033989" y="134712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các số tròn chục từ 0 đến 100.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9457" y="3701796"/>
            <a:ext cx="9121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/>
              <a:t>Nêu các số tròn chục từ </a:t>
            </a:r>
            <a:r>
              <a:rPr lang="en-US" sz="4000" dirty="0" smtClean="0"/>
              <a:t>300 </a:t>
            </a:r>
            <a:r>
              <a:rPr lang="en-US" sz="4000" dirty="0"/>
              <a:t>đến </a:t>
            </a:r>
            <a:r>
              <a:rPr lang="en-US" sz="4000" dirty="0" smtClean="0"/>
              <a:t>400</a:t>
            </a:r>
            <a:r>
              <a:rPr lang="en-US" sz="4000" dirty="0"/>
              <a:t>.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959586" y="2519426"/>
            <a:ext cx="8754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10, 20, 30, 40, 50 ,60, 70, 80, 90,100.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370" y="4594470"/>
            <a:ext cx="119765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300, 310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</a:rPr>
              <a:t>320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</a:rPr>
              <a:t>330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</a:rPr>
              <a:t>340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</a:rPr>
              <a:t>350, </a:t>
            </a:r>
          </a:p>
          <a:p>
            <a:pPr lvl="0" algn="ctr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360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</a:rPr>
              <a:t>370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</a:rPr>
              <a:t>380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</a:rPr>
              <a:t>390, 400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37F13C-3247-4CC7-AC96-928B5CA5BF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9570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E25B41D-335F-4D3A-B899-30A86C9B260E}"/>
              </a:ext>
            </a:extLst>
          </p:cNvPr>
          <p:cNvGrpSpPr/>
          <p:nvPr/>
        </p:nvGrpSpPr>
        <p:grpSpPr>
          <a:xfrm>
            <a:off x="681538" y="677085"/>
            <a:ext cx="10292408" cy="766003"/>
            <a:chOff x="970111" y="734289"/>
            <a:chExt cx="10292408" cy="7660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D3AC07-77E9-4EDD-A9FC-36EB96C5E087}"/>
                </a:ext>
              </a:extLst>
            </p:cNvPr>
            <p:cNvSpPr txBox="1"/>
            <p:nvPr/>
          </p:nvSpPr>
          <p:spPr>
            <a:xfrm>
              <a:off x="1701631" y="792406"/>
              <a:ext cx="95608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/>
                <a:t>Số?</a:t>
              </a:r>
              <a:endParaRPr lang="en-US" sz="40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F01298-6596-4C9C-98C7-81B6EA7F00DF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E44066-A32A-4931-9B60-886626C6238C}"/>
              </a:ext>
            </a:extLst>
          </p:cNvPr>
          <p:cNvGrpSpPr/>
          <p:nvPr/>
        </p:nvGrpSpPr>
        <p:grpSpPr>
          <a:xfrm>
            <a:off x="1423808" y="1828800"/>
            <a:ext cx="9560888" cy="2930612"/>
            <a:chOff x="1560522" y="872988"/>
            <a:chExt cx="9560888" cy="293061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627B441-5862-48A8-AC06-E93C6B004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4C242D-3602-48CD-AECE-74E6DAD3C362}"/>
                </a:ext>
              </a:extLst>
            </p:cNvPr>
            <p:cNvSpPr txBox="1"/>
            <p:nvPr/>
          </p:nvSpPr>
          <p:spPr>
            <a:xfrm>
              <a:off x="1560522" y="872988"/>
              <a:ext cx="6415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dirty="0"/>
                <a:t>a)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FE87D82-A4C8-4414-B657-071B5C3394E6}"/>
              </a:ext>
            </a:extLst>
          </p:cNvPr>
          <p:cNvSpPr txBox="1"/>
          <p:nvPr/>
        </p:nvSpPr>
        <p:spPr>
          <a:xfrm>
            <a:off x="5512419" y="2971482"/>
            <a:ext cx="867545" cy="483285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8AAC67-B2C6-4DDB-BE3A-95C2BAE07A4D}"/>
              </a:ext>
            </a:extLst>
          </p:cNvPr>
          <p:cNvSpPr txBox="1"/>
          <p:nvPr/>
        </p:nvSpPr>
        <p:spPr>
          <a:xfrm>
            <a:off x="7318256" y="2904837"/>
            <a:ext cx="867545" cy="483285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12BE13-61F7-4A89-8C4E-CE0291631A98}"/>
              </a:ext>
            </a:extLst>
          </p:cNvPr>
          <p:cNvSpPr txBox="1"/>
          <p:nvPr/>
        </p:nvSpPr>
        <p:spPr>
          <a:xfrm>
            <a:off x="7371098" y="3919690"/>
            <a:ext cx="867545" cy="483285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DACE3-DFA8-4745-9B78-7AE0F4B6A3C1}"/>
              </a:ext>
            </a:extLst>
          </p:cNvPr>
          <p:cNvSpPr txBox="1"/>
          <p:nvPr/>
        </p:nvSpPr>
        <p:spPr>
          <a:xfrm>
            <a:off x="5512419" y="3920346"/>
            <a:ext cx="867545" cy="43935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280</a:t>
            </a:r>
          </a:p>
        </p:txBody>
      </p:sp>
    </p:spTree>
    <p:extLst>
      <p:ext uri="{BB962C8B-B14F-4D97-AF65-F5344CB8AC3E}">
        <p14:creationId xmlns:p14="http://schemas.microsoft.com/office/powerpoint/2010/main" val="6713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7C3F25F-15FB-4093-8AB6-C12C8C4F9D60}"/>
              </a:ext>
            </a:extLst>
          </p:cNvPr>
          <p:cNvGrpSpPr/>
          <p:nvPr/>
        </p:nvGrpSpPr>
        <p:grpSpPr>
          <a:xfrm>
            <a:off x="1430228" y="1606294"/>
            <a:ext cx="10149191" cy="3281312"/>
            <a:chOff x="1579726" y="3028584"/>
            <a:chExt cx="10149191" cy="32813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F7EDEB-87E4-496F-84C6-2CB628ECFC6B}"/>
                </a:ext>
              </a:extLst>
            </p:cNvPr>
            <p:cNvSpPr txBox="1"/>
            <p:nvPr/>
          </p:nvSpPr>
          <p:spPr>
            <a:xfrm>
              <a:off x="1579726" y="3028584"/>
              <a:ext cx="6415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dirty="0"/>
                <a:t>b)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A5C471-D8A7-44BD-828B-5FAFCF801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350" y="3899676"/>
              <a:ext cx="10134567" cy="241022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E25B41D-335F-4D3A-B899-30A86C9B260E}"/>
              </a:ext>
            </a:extLst>
          </p:cNvPr>
          <p:cNvGrpSpPr/>
          <p:nvPr/>
        </p:nvGrpSpPr>
        <p:grpSpPr>
          <a:xfrm>
            <a:off x="681538" y="677085"/>
            <a:ext cx="10292408" cy="766003"/>
            <a:chOff x="970111" y="734289"/>
            <a:chExt cx="10292408" cy="7660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D3AC07-77E9-4EDD-A9FC-36EB96C5E087}"/>
                </a:ext>
              </a:extLst>
            </p:cNvPr>
            <p:cNvSpPr txBox="1"/>
            <p:nvPr/>
          </p:nvSpPr>
          <p:spPr>
            <a:xfrm>
              <a:off x="1701631" y="792406"/>
              <a:ext cx="95608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/>
                <a:t>Số?</a:t>
              </a:r>
              <a:endParaRPr lang="en-US" sz="40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F01298-6596-4C9C-98C7-81B6EA7F00DF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FE87D82-A4C8-4414-B657-071B5C3394E6}"/>
              </a:ext>
            </a:extLst>
          </p:cNvPr>
          <p:cNvSpPr txBox="1"/>
          <p:nvPr/>
        </p:nvSpPr>
        <p:spPr>
          <a:xfrm>
            <a:off x="1735491" y="2795598"/>
            <a:ext cx="954107" cy="64633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71</a:t>
            </a:r>
            <a:r>
              <a:rPr lang="en-VN" sz="3600">
                <a:solidFill>
                  <a:srgbClr val="FF0000"/>
                </a:solidFill>
              </a:rPr>
              <a:t>0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8AAC67-B2C6-4DDB-BE3A-95C2BAE07A4D}"/>
              </a:ext>
            </a:extLst>
          </p:cNvPr>
          <p:cNvSpPr txBox="1"/>
          <p:nvPr/>
        </p:nvSpPr>
        <p:spPr>
          <a:xfrm>
            <a:off x="9709174" y="2795598"/>
            <a:ext cx="954107" cy="64633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75</a:t>
            </a:r>
            <a:r>
              <a:rPr lang="en-VN" sz="3600">
                <a:solidFill>
                  <a:srgbClr val="FF0000"/>
                </a:solidFill>
              </a:rPr>
              <a:t>0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12BE13-61F7-4A89-8C4E-CE0291631A98}"/>
              </a:ext>
            </a:extLst>
          </p:cNvPr>
          <p:cNvSpPr txBox="1"/>
          <p:nvPr/>
        </p:nvSpPr>
        <p:spPr>
          <a:xfrm>
            <a:off x="9709174" y="4020814"/>
            <a:ext cx="954107" cy="64633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76</a:t>
            </a:r>
            <a:r>
              <a:rPr lang="en-VN" sz="3600">
                <a:solidFill>
                  <a:srgbClr val="FF0000"/>
                </a:solidFill>
              </a:rPr>
              <a:t>0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DACE3-DFA8-4745-9B78-7AE0F4B6A3C1}"/>
              </a:ext>
            </a:extLst>
          </p:cNvPr>
          <p:cNvSpPr txBox="1"/>
          <p:nvPr/>
        </p:nvSpPr>
        <p:spPr>
          <a:xfrm>
            <a:off x="3749715" y="4020814"/>
            <a:ext cx="954107" cy="64633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790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69F1-79FD-4BF4-8CE5-4EDB405F6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36" y="2209800"/>
            <a:ext cx="10255765" cy="710800"/>
          </a:xfrm>
        </p:spPr>
        <p:txBody>
          <a:bodyPr/>
          <a:lstStyle/>
          <a:p>
            <a:pPr algn="ctr"/>
            <a:r>
              <a:rPr lang="en-US" sz="7200" b="1">
                <a:latin typeface="+mj-lt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062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52DB45-51A4-49C8-BD2B-6C885C66E542}"/>
              </a:ext>
            </a:extLst>
          </p:cNvPr>
          <p:cNvGrpSpPr/>
          <p:nvPr/>
        </p:nvGrpSpPr>
        <p:grpSpPr>
          <a:xfrm>
            <a:off x="159597" y="53319"/>
            <a:ext cx="10292408" cy="766003"/>
            <a:chOff x="970111" y="734289"/>
            <a:chExt cx="10292408" cy="76600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3F5A0B-9559-4714-A851-DEFDBC3FB0AD}"/>
                </a:ext>
              </a:extLst>
            </p:cNvPr>
            <p:cNvSpPr txBox="1"/>
            <p:nvPr/>
          </p:nvSpPr>
          <p:spPr>
            <a:xfrm>
              <a:off x="1701631" y="792406"/>
              <a:ext cx="95608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2060"/>
                  </a:solidFill>
                </a:rPr>
                <a:t>Số?</a:t>
              </a:r>
              <a:endParaRPr lang="vi-VN" sz="4000" dirty="0">
                <a:solidFill>
                  <a:srgbClr val="00206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B44A2E4-C704-4B04-BAC7-61DE224089E6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aphicFrame>
        <p:nvGraphicFramePr>
          <p:cNvPr id="12" name="Table 35">
            <a:extLst>
              <a:ext uri="{FF2B5EF4-FFF2-40B4-BE49-F238E27FC236}">
                <a16:creationId xmlns:a16="http://schemas.microsoft.com/office/drawing/2014/main" id="{4FFCFBCD-1E12-4392-8D59-585389E29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253360"/>
              </p:ext>
            </p:extLst>
          </p:nvPr>
        </p:nvGraphicFramePr>
        <p:xfrm>
          <a:off x="872668" y="885887"/>
          <a:ext cx="10002156" cy="56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AF83DB25-7FB5-4C9A-8680-04D87DCB7658}"/>
              </a:ext>
            </a:extLst>
          </p:cNvPr>
          <p:cNvGrpSpPr/>
          <p:nvPr/>
        </p:nvGrpSpPr>
        <p:grpSpPr>
          <a:xfrm>
            <a:off x="1326438" y="1315896"/>
            <a:ext cx="1608045" cy="1333803"/>
            <a:chOff x="1340041" y="1265540"/>
            <a:chExt cx="1768849" cy="146718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578312-A42A-435F-9929-1C19DA635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FF27DE7-A5B3-4768-A669-5DF81C21B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FFDAF6-5CF2-4326-9663-6BB37C53C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82C3104-4288-412B-B6E4-064C04CC3D1D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CCBE01-0B74-4E2F-9E40-19F45F3966F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A831B76-AF9F-43C1-A9AD-F49DC211BEA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D08FEC-EFDC-432F-9D6C-5CC655DC664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7E1F03F-0D2D-4A39-BD5A-73C302A7BCB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BA71C74-F3C6-4B1A-93B8-BC05A07968E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8EB352-CACC-4AC2-B778-4F61B9D3A22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F8C0BAD-5878-4934-9722-EB0AF21C6FF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56137D0-ADD7-4D2E-8039-5C30F2E7F3F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966C409-D0A2-4D7A-B2DE-4BEF63105C6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8A0D1BB-7878-48C6-B5A1-9AAE9A3D90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0B766F-6E61-4F2E-9AA4-44C28FDD0D54}"/>
              </a:ext>
            </a:extLst>
          </p:cNvPr>
          <p:cNvGrpSpPr/>
          <p:nvPr/>
        </p:nvGrpSpPr>
        <p:grpSpPr>
          <a:xfrm>
            <a:off x="4366950" y="1073099"/>
            <a:ext cx="1275277" cy="1212548"/>
            <a:chOff x="4466955" y="1528172"/>
            <a:chExt cx="1402805" cy="133380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8BBB2AC-E480-40D1-8145-BF4158D6E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DE0FBD5-915D-49BF-B0AB-A8F989017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C6E79BE-BA7D-44D7-80AA-76EB63E4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F4E00F-39A8-4843-AD54-78B1BAF5237A}"/>
              </a:ext>
            </a:extLst>
          </p:cNvPr>
          <p:cNvGrpSpPr/>
          <p:nvPr/>
        </p:nvGrpSpPr>
        <p:grpSpPr>
          <a:xfrm>
            <a:off x="6072487" y="1085643"/>
            <a:ext cx="1275277" cy="1212548"/>
            <a:chOff x="4466955" y="1528172"/>
            <a:chExt cx="1402805" cy="133380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8F12963-70E1-45DE-8CC5-055B68FA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3D51542-C95B-4BB2-9035-416EF3B64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A4B6E12-8FE0-46D6-A5A9-0F9C632AE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1EF1BA-5AC1-45A5-B236-D3657965580C}"/>
              </a:ext>
            </a:extLst>
          </p:cNvPr>
          <p:cNvGrpSpPr/>
          <p:nvPr/>
        </p:nvGrpSpPr>
        <p:grpSpPr>
          <a:xfrm>
            <a:off x="4837866" y="2376124"/>
            <a:ext cx="1275277" cy="1212548"/>
            <a:chOff x="4466955" y="1528172"/>
            <a:chExt cx="1402805" cy="133380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87615B7-FB4E-4E10-BF63-8000D542B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C3E4347-D8C8-428E-8EED-D9D525603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24E0BDA-0572-4C5E-9AA7-2FD961D86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F02893E-2EF7-4C42-9155-6DB716DC94C3}"/>
              </a:ext>
            </a:extLst>
          </p:cNvPr>
          <p:cNvGrpSpPr/>
          <p:nvPr/>
        </p:nvGrpSpPr>
        <p:grpSpPr>
          <a:xfrm>
            <a:off x="7770579" y="1063817"/>
            <a:ext cx="2980814" cy="2430789"/>
            <a:chOff x="7950196" y="1276093"/>
            <a:chExt cx="2980814" cy="243078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E46094A-5891-4B6A-82A0-20F565666168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CFE5BC32-ED26-4470-ADD6-19223E1A81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A87FD616-3A83-4A56-90F9-D573ED5E7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668E3416-A314-4A6A-8482-74ACE188B2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F30CC47-1454-4616-B695-376A2249DBDA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844572C5-FAD6-4121-B2C5-99D0E15FC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3A5FEA44-50A7-468D-A4CB-ED1C582560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EB4C7241-C1AD-4C01-A3E7-DB54AA2C11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AE0D9D5-FB25-4B6E-8C57-7B9E06E0C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73BF744-CCBF-4F39-8AA8-92A2DA31D266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FB200DB-2B83-4CB2-8D7A-33379643EB9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F263E43-5F79-40ED-AEF4-5463AC24508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EFE26D7-5536-4F14-B144-965B9C9B16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A8D0F9D-F45C-4A1A-89B2-99F7CBAB910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10BBC34-556F-42C0-B3DF-429E994F5EE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F2BE772-3DFC-452A-B0B5-C0716F7871C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C6EDB00-5039-4819-A053-7397DEB2437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03F74F0-C21B-4239-B02D-8C4E5359C9C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419854D-7369-4207-9624-025083A3384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549CCE4-9E77-4555-BA0C-D613CF47CAD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47A2F8D-39BD-4961-9338-6805F2CECDC2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E0F1039-914E-466D-BE7A-A2568D4EA66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0D9A9F-56AD-48BA-9403-A09116B8362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B96D9D3-A51F-4AFD-A479-3B21E5A340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14CFC12-A659-4BDC-86B5-34F072816F7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2A98BAB-A4CE-47BB-A26A-DB650209F4C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1AFEFE5-0AA2-4A68-B8DD-2DEB91694E1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1C957BF-ACA8-49D2-AB8D-3CF9D86C3E1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EE6E6F8-B41C-490D-9ADF-52A06373CB6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1F54E3D-4B8D-4CE6-81A6-33EDC65BFBB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179A090-2173-47A5-98C4-C0C84B5B076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C11F1A8-B215-4605-9CBE-2A731563F1AD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26FD488-9CFF-4E59-9C8B-8415BFAFB96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D9BB363-81E3-4858-8853-41D627C0581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A20D4EE-8A6C-42AF-9ADD-83F67A007F7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6FDCE29-D627-4E22-BCC1-0F562A9B2EA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CE84179-F035-4A33-9BC8-8831646798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2A1E3DC-50C9-4EA7-87AF-6E33CB5ED07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CE5E459-0DE4-4FB8-9063-F8939CC9586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6F368EC-8B35-45BD-8D53-FF3FD6FB825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AF72A33-9340-4739-B894-CFEEB16CC8D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19B0CEB-ACF1-4F04-BEE8-88CEF830922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F44EEF6-A920-4081-BEA9-3B9C5CC6DF6D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2F29772-3772-4577-86E2-8735C36F7EF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B4F1A29-14E4-47A3-AB89-9A20EDA21318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8C089FF-80B5-400D-AF39-8B659D5AAAE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E90C74B-F4F7-4955-BE53-01D58A90186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638A974-63D1-401D-8981-90F1189B7BA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55910EB-347C-49B9-96EA-ED42B79B6FE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4ABFAC9-E6D9-465D-AD3F-96094624A7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126ABEB-64E8-469B-848A-71DFD1AE9FE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A019480-9AA3-41B9-A443-7E53A95AAA1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5FC04D7-DB86-4525-8B6D-4107C1BB008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92F97D5-7109-4081-9A61-0B70C2F14594}"/>
              </a:ext>
            </a:extLst>
          </p:cNvPr>
          <p:cNvGrpSpPr/>
          <p:nvPr/>
        </p:nvGrpSpPr>
        <p:grpSpPr>
          <a:xfrm>
            <a:off x="1082110" y="3990903"/>
            <a:ext cx="2675966" cy="2399393"/>
            <a:chOff x="1261727" y="4203179"/>
            <a:chExt cx="2675966" cy="2399393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18033FE-AE53-4B42-B130-62529724ACBA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194" name="Picture 193">
                <a:extLst>
                  <a:ext uri="{FF2B5EF4-FFF2-40B4-BE49-F238E27FC236}">
                    <a16:creationId xmlns:a16="http://schemas.microsoft.com/office/drawing/2014/main" id="{1EB05B00-5944-4D7E-9E40-9CB86F7219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id="{83B7B2B6-2D95-40FF-AB11-386F25CF01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6AF3EF51-0BE1-467B-AFA6-CA0AD63F6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0B27DEC-1413-450D-BFC9-9C97F0BAFB8D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B5A747C0-E19E-4BAE-9FB2-5502D6BE46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193" name="Picture 192">
                <a:extLst>
                  <a:ext uri="{FF2B5EF4-FFF2-40B4-BE49-F238E27FC236}">
                    <a16:creationId xmlns:a16="http://schemas.microsoft.com/office/drawing/2014/main" id="{2A7A6F6D-E423-4C05-A8C7-C5C8A68A3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1964CDEA-6D7F-43F0-A929-03C7C7047104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A6FD068C-1FE0-4533-9479-4C06599F860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C095086F-CDED-4593-B702-94EC61C1F6E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C2E5E9B1-E70D-48E6-89E9-7E28CB950DA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E0CDE6B9-4A47-48E6-A9FE-0753352E9FC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AD8DD100-BAFA-4DF8-BAF6-47D153B1555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EC40513-4B70-4EBA-A5EE-01CE66F0A8C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B6973277-5C12-454D-9512-66595773B18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4ECDBA8C-0CF8-4861-A169-3556C84313D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60E6249C-69A7-4B13-B5FA-73EDB3F1AF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CABEB29D-B134-4A11-9DD8-B137BA0EF3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B427F46-A1F3-4A58-BD43-8C25E905D309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40CECC4-87E5-4B02-819C-F5BF78B9EA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98F7E8A0-96C8-4592-9C95-7AEFA9FECC5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636A0C7-2AC2-4525-BA36-DA0CD1D2CCA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F0D69E59-74F2-4BAD-A466-7F8D104F058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D57ABDD1-1549-47E7-B420-70DC5C77D5B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18B1CE9-0F88-40F9-B0FA-CE9A080002B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0F0414FC-BAEB-479A-B104-EDCD4ABFEB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813D03F8-F3D4-4DED-9D80-A4D6B8EF025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D4284DC0-FF09-4300-90D0-4229C9FEBF6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FCC8B666-14CC-4950-A231-239F8252E18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A2D3986-0A2B-4A15-81C6-EF012D4A2D40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107B2BAE-AB73-4614-984C-D634F35AA5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A1BB02F0-38F1-48C9-BEDF-E93256C9AED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249DA65-4A3E-44A9-8CF7-183429DAA0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054FBE9B-105E-4AD5-9A7A-C547CEBC8E2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5B01F42F-E19E-4790-B642-C7CE0A38CF1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83659776-869E-434D-92ED-CDF89D08A2D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79DA39A1-5E02-49C3-8512-8AEB1719312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DAA89AB4-DCE6-4726-A58C-B42CF5FF12E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81C90EF3-81DA-4656-8167-5B5009E4659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E076DB0D-EE52-43DA-8CAD-8B9B36592C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325A9AF-1857-4CED-BC63-32B1E04CE7F2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2C7FD0B-1934-41A4-912D-48837EA82B1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CD3089AC-93AB-410E-870A-2AADF016966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8B0E845-B777-4FB5-B367-5F2F37DD3DE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30227146-DFB1-4A03-9FDF-048F72F6671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FC96A38E-9602-493D-928F-E9C6B55C906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146A8A68-3CC9-4EAC-88C4-B892EBF5C1B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955D6988-1CC7-4FA4-B311-EBC93C1A069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DCA95036-4E81-4777-B1B2-0CAD5D76B34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B50D821-5A44-4E97-834A-14A915BD43F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9AF60624-5535-4B7A-8E3E-BCE4091F979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F4C8FFB-DC17-445E-AC2C-E424A3E17A3F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C1F1379C-5C4D-4436-88AB-C53E9E9856A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015DC65-978F-484D-A8B5-B99BF01E63C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E1988D38-13CD-428E-B2C7-D0488B4864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C91E0BC-51A8-46E2-B17E-6EDC570D920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55F5FDA0-F905-4ECB-A527-5C6D88E13F3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E582F5A0-2016-463D-BAFD-D61E824C06B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9C30F49D-BFE8-43B7-8AAB-ED51EBFB5A9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C4C9E52-11D3-4C24-BD97-9BE1ED38A9B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25E5ACD-313C-453E-BC41-1B0E6C01FC3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8CB44740-8322-4FD1-8F66-2F313BCA888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CECAEDE-AF37-4943-9BB4-0018FD0DF09F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FC11E68-C760-483C-86B8-D3EA0AF773C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E3B7378-DA32-48EE-8A9D-6E09FF502CA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C4D9C8D1-3CB9-4052-90EB-BB343EDCCEB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84AE7A64-CED1-48FF-98FF-B20E622C4D6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3E2BA569-CF54-4E91-85B8-FF1B31FA377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26D15694-8BAF-4EA1-B1C9-D1833E3C273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F4F4BF4A-4A61-4E6F-AFAD-094E7FBAC0E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F327DE7F-9474-4D08-81E6-3E5E6D8204E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1CC916CB-306B-4C8F-86BE-07699FB36CF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4B20E90C-BA42-4547-B450-CFE1111DE56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E7405682-67C2-489A-AA3D-62F1C8EA39C6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0E8D608D-CBCA-4D41-AF8C-F3A9F2FB056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728F6DAC-4E5A-4597-8361-9E28DEFB65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C0702CFA-094E-49C0-87AA-07580F72DE8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CF2EF41-3DC9-48D5-B775-6209B1F06EA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80C6199A-F3A9-44E7-9B27-1597FF9A4FF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F53E8A5-877B-4953-B8C9-694E07F2BA3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D4A08841-97F9-4331-9879-A5F76CC045D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FCAF5B81-79EB-444F-AD35-BDB16F8C559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23312F5-A28C-436C-A8EB-99750ACBA2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B80CBD7-88A2-498C-BF8C-AC2D8A1539E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9F9BFD23-662E-4EFC-B2F3-02894173373D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B4C90D6-2B5B-4F99-8572-C7C872A9FA6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49D8A44-0BA5-479C-8C18-C1B346D850C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D1E4D34-9127-4A86-A653-F716F6B2385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7A778D7-696B-4AF7-9020-273D84FA0D7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A95757A-6501-4989-83F7-D423D311808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A916922-D428-4B76-9DC8-B46CDACFDF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63A9F2B1-4D6B-4480-B2C1-4B557E32622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D2313ECA-B9C2-46FC-B1D5-87382BE4312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07BF98D-8C26-490C-A68A-E32D31506A3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AD4C8359-AD0D-4D3F-A47C-05705FF2F63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539A859-B84C-44E2-BC85-94D117F86939}"/>
              </a:ext>
            </a:extLst>
          </p:cNvPr>
          <p:cNvGrpSpPr/>
          <p:nvPr/>
        </p:nvGrpSpPr>
        <p:grpSpPr>
          <a:xfrm>
            <a:off x="5460920" y="4754395"/>
            <a:ext cx="909388" cy="999008"/>
            <a:chOff x="5640537" y="4966671"/>
            <a:chExt cx="909388" cy="999008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3AB30A2B-7974-4C08-A612-86BED7CAE827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95458F7A-3660-4CB7-B206-2FCC709FFF6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7FB2F6C5-7152-4A9A-9D3B-B16D7223544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9F5F3021-133C-42B8-82B0-AE6C677C737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B9FC8970-8F9F-4C19-92D4-DB14CAE87F4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D44869B6-DFD1-4DB4-A0DF-703F447DD0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829C8E04-5107-4BE8-A4F6-574FBE050E1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27AD17EA-93BA-4F72-8F37-82BA511FA82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E6898C2A-AC1B-4647-B4D5-A413F863CA0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1C262626-B34D-4723-A0DC-0ADFC14F5E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3281BDAF-A6F7-4E0B-A19C-0FD5A9F01A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51CD1F08-F366-4BA5-AEF9-40BBB02D4840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B829A3E6-0E0C-4270-A9E4-DA5AEB0EA67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1D5015BE-019B-4A83-84EE-F6C7387E46D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FA99B2CD-9557-40C9-9EBB-62B2EED1DC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38989E69-3FB6-4E30-840E-43EE45346F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6912A702-3145-4F98-A74B-C5A0A594748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93C97F78-CBAB-4C82-BFE4-C917A69B2C3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51C09845-3BF4-42D2-973E-B177B76987F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FF43D3F5-7BFC-479D-A41E-51D05EEDB24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E54FD4DF-AA2F-4970-B6AD-F061497C640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B4198C93-AAA0-4E37-A568-10A7E42CC97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A0ACF60E-70B3-4D86-AEF6-032460C576FC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F9BFC42-A515-4DDB-A354-90D2135E36F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FF330679-BCFE-4524-9EC0-39B4818E7B9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A160778B-2A66-47FB-A25E-0C313BC1DDF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E5E59A16-D5AE-4785-BB76-27388D44034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40A75AF4-AF3E-49A9-BC8F-F949A7E6A68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0F2BFB2D-0B7D-44C9-ADAC-302A5C0C540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88A4881E-CAA2-4FBA-BE57-26CF01C9AE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60656A98-0F0B-44A8-A1A3-DCEFDF877DA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8BAB10C-22F2-44B5-B1AA-1CA2A0E7CA4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F00256FD-11B7-4BBE-8D15-03D61DB4563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3207B1D6-B6CB-4416-A7AF-A0B95828A248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EF7FB4F0-50A2-4D99-8781-82F563C242E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25ABEDC1-0EF7-4559-9387-F6DA961F76E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F2254A1E-FAD8-4D80-99F8-75FDA7371AD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F6FF3B4B-E04A-4440-89A0-C47308F57F1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A9959102-2382-48D9-9DA2-DB56363A898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DA3B564D-0DE2-47CB-974E-207AC03F88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7D8403E8-4ABA-49D6-804C-6D354E2F08D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53322B78-7335-4A18-98A1-5B6484E73EF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61371F12-4C4F-4016-8C94-D1F5A36EEFF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6DA96137-A455-4D3B-ADFB-59A5A165302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01AB92CE-F5D1-4B48-8EEF-337B65C1BAC8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1C20B65-634A-48D4-9A47-161AB0FD6C2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9C3B09C8-B5CE-4189-A28E-9F509EE2EDE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F8E56D35-851F-4FE4-B363-6324819AC23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E75A990-A81B-4A3C-A2BE-F2B8996A221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7E37685C-E763-4356-9973-6BC65100253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D82F14CA-9BCB-4F8A-8AA8-EBE4053E96B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7BE98881-9B25-4FA7-9957-371FEF70CD9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E0930CB4-AC96-40D8-9E63-8F0ABF91622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2EF804F0-E16F-4E45-B433-10AEA6AEBBB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58BFDE97-0053-4263-8A4D-7AAAFD9992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6AADF2F2-F27A-4C43-9041-4E782AD4E912}"/>
              </a:ext>
            </a:extLst>
          </p:cNvPr>
          <p:cNvGrpSpPr/>
          <p:nvPr/>
        </p:nvGrpSpPr>
        <p:grpSpPr>
          <a:xfrm>
            <a:off x="7758839" y="3894779"/>
            <a:ext cx="1275277" cy="1212548"/>
            <a:chOff x="4466955" y="1528172"/>
            <a:chExt cx="1402805" cy="1333803"/>
          </a:xfrm>
        </p:grpSpPr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598C2F5F-EAAE-48A3-9E59-67ECE63C0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95FEB083-3D3E-4D71-BFF1-73B1D251E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56" name="Picture 255">
              <a:extLst>
                <a:ext uri="{FF2B5EF4-FFF2-40B4-BE49-F238E27FC236}">
                  <a16:creationId xmlns:a16="http://schemas.microsoft.com/office/drawing/2014/main" id="{CAA17907-861A-42AA-88F5-D0E30C1D6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4C550AB-24BE-42FC-AA46-FD4D358C7EBA}"/>
              </a:ext>
            </a:extLst>
          </p:cNvPr>
          <p:cNvGrpSpPr/>
          <p:nvPr/>
        </p:nvGrpSpPr>
        <p:grpSpPr>
          <a:xfrm>
            <a:off x="9464376" y="3907323"/>
            <a:ext cx="1275277" cy="1212548"/>
            <a:chOff x="4466955" y="1528172"/>
            <a:chExt cx="1402805" cy="1333803"/>
          </a:xfrm>
        </p:grpSpPr>
        <p:pic>
          <p:nvPicPr>
            <p:cNvPr id="258" name="Picture 257">
              <a:extLst>
                <a:ext uri="{FF2B5EF4-FFF2-40B4-BE49-F238E27FC236}">
                  <a16:creationId xmlns:a16="http://schemas.microsoft.com/office/drawing/2014/main" id="{8EE04BD4-5633-4A44-A28B-BB63246B0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59" name="Picture 258">
              <a:extLst>
                <a:ext uri="{FF2B5EF4-FFF2-40B4-BE49-F238E27FC236}">
                  <a16:creationId xmlns:a16="http://schemas.microsoft.com/office/drawing/2014/main" id="{C390CC4C-2F32-43B4-AE32-63F9E2947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F052541B-F119-4C5A-9E9A-81081416F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F08BB926-BD1E-4193-BC16-7BF341830E48}"/>
              </a:ext>
            </a:extLst>
          </p:cNvPr>
          <p:cNvGrpSpPr/>
          <p:nvPr/>
        </p:nvGrpSpPr>
        <p:grpSpPr>
          <a:xfrm>
            <a:off x="8572656" y="5246791"/>
            <a:ext cx="1149327" cy="1086597"/>
            <a:chOff x="4466955" y="1528172"/>
            <a:chExt cx="1264260" cy="1195257"/>
          </a:xfrm>
        </p:grpSpPr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3760E92F-17C3-4ADC-B24C-A9FA4A708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63" name="Picture 262">
              <a:extLst>
                <a:ext uri="{FF2B5EF4-FFF2-40B4-BE49-F238E27FC236}">
                  <a16:creationId xmlns:a16="http://schemas.microsoft.com/office/drawing/2014/main" id="{BCCA1778-C347-4FD1-9B41-C1ED25A40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264" name="Rectangle 263">
            <a:extLst>
              <a:ext uri="{FF2B5EF4-FFF2-40B4-BE49-F238E27FC236}">
                <a16:creationId xmlns:a16="http://schemas.microsoft.com/office/drawing/2014/main" id="{723A85E8-89D0-45E8-A323-400E7D71D472}"/>
              </a:ext>
            </a:extLst>
          </p:cNvPr>
          <p:cNvSpPr/>
          <p:nvPr/>
        </p:nvSpPr>
        <p:spPr>
          <a:xfrm>
            <a:off x="2922812" y="3020782"/>
            <a:ext cx="1224642" cy="616877"/>
          </a:xfrm>
          <a:prstGeom prst="rect">
            <a:avLst/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70138454-7EBF-4704-8D83-4974928055D1}"/>
              </a:ext>
            </a:extLst>
          </p:cNvPr>
          <p:cNvSpPr/>
          <p:nvPr/>
        </p:nvSpPr>
        <p:spPr>
          <a:xfrm>
            <a:off x="6264579" y="3020782"/>
            <a:ext cx="1224642" cy="616877"/>
          </a:xfrm>
          <a:prstGeom prst="rect">
            <a:avLst/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52FBAA4B-8ABF-4379-B859-1A1C32DF993F}"/>
              </a:ext>
            </a:extLst>
          </p:cNvPr>
          <p:cNvSpPr/>
          <p:nvPr/>
        </p:nvSpPr>
        <p:spPr>
          <a:xfrm>
            <a:off x="9995388" y="3020782"/>
            <a:ext cx="1224642" cy="616877"/>
          </a:xfrm>
          <a:prstGeom prst="rect">
            <a:avLst/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32DADCF-96CF-4954-B8D8-BED67C4FC348}"/>
              </a:ext>
            </a:extLst>
          </p:cNvPr>
          <p:cNvSpPr/>
          <p:nvPr/>
        </p:nvSpPr>
        <p:spPr>
          <a:xfrm>
            <a:off x="2928806" y="5867281"/>
            <a:ext cx="1224642" cy="616877"/>
          </a:xfrm>
          <a:prstGeom prst="rect">
            <a:avLst/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C4935E9F-EC81-42DA-A962-9A917F90A690}"/>
              </a:ext>
            </a:extLst>
          </p:cNvPr>
          <p:cNvSpPr/>
          <p:nvPr/>
        </p:nvSpPr>
        <p:spPr>
          <a:xfrm>
            <a:off x="6270573" y="5867281"/>
            <a:ext cx="1224642" cy="616877"/>
          </a:xfrm>
          <a:prstGeom prst="rect">
            <a:avLst/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7160DB6F-4C5A-4196-97AD-9F22E3E7223B}"/>
              </a:ext>
            </a:extLst>
          </p:cNvPr>
          <p:cNvSpPr/>
          <p:nvPr/>
        </p:nvSpPr>
        <p:spPr>
          <a:xfrm>
            <a:off x="10001382" y="5867281"/>
            <a:ext cx="1224642" cy="616877"/>
          </a:xfrm>
          <a:prstGeom prst="rect">
            <a:avLst/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681D3E5D-3182-441C-9911-A35505D96241}"/>
              </a:ext>
            </a:extLst>
          </p:cNvPr>
          <p:cNvSpPr txBox="1"/>
          <p:nvPr/>
        </p:nvSpPr>
        <p:spPr>
          <a:xfrm>
            <a:off x="2991174" y="3047099"/>
            <a:ext cx="97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310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A7412325-6900-4A0B-A575-D8548CBC941E}"/>
              </a:ext>
            </a:extLst>
          </p:cNvPr>
          <p:cNvSpPr txBox="1"/>
          <p:nvPr/>
        </p:nvSpPr>
        <p:spPr>
          <a:xfrm>
            <a:off x="6480304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C648238E-F3FC-4E9E-8BE7-42835BEC0956}"/>
              </a:ext>
            </a:extLst>
          </p:cNvPr>
          <p:cNvSpPr txBox="1"/>
          <p:nvPr/>
        </p:nvSpPr>
        <p:spPr>
          <a:xfrm>
            <a:off x="10196952" y="303683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740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BBD3C78E-3A49-4817-9CB5-FD6F69A763A5}"/>
              </a:ext>
            </a:extLst>
          </p:cNvPr>
          <p:cNvSpPr txBox="1"/>
          <p:nvPr/>
        </p:nvSpPr>
        <p:spPr>
          <a:xfrm>
            <a:off x="3081720" y="590965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580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A7261976-68D5-466F-BE7D-4A6CD138C8EB}"/>
              </a:ext>
            </a:extLst>
          </p:cNvPr>
          <p:cNvSpPr txBox="1"/>
          <p:nvPr/>
        </p:nvSpPr>
        <p:spPr>
          <a:xfrm>
            <a:off x="6577585" y="59096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E3516F34-A1DA-4BDB-8748-A6E2E8723FE2}"/>
              </a:ext>
            </a:extLst>
          </p:cNvPr>
          <p:cNvSpPr txBox="1"/>
          <p:nvPr/>
        </p:nvSpPr>
        <p:spPr>
          <a:xfrm>
            <a:off x="10179930" y="589938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191776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  <p:bldP spid="271" grpId="0"/>
      <p:bldP spid="272" grpId="0"/>
      <p:bldP spid="273" grpId="0"/>
      <p:bldP spid="274" grpId="0"/>
      <p:bldP spid="2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E8BF3E-6506-4487-83D4-4A3A0DBBA2D2}"/>
              </a:ext>
            </a:extLst>
          </p:cNvPr>
          <p:cNvGrpSpPr/>
          <p:nvPr/>
        </p:nvGrpSpPr>
        <p:grpSpPr>
          <a:xfrm>
            <a:off x="442119" y="381000"/>
            <a:ext cx="10922469" cy="1968282"/>
            <a:chOff x="970111" y="734289"/>
            <a:chExt cx="10922469" cy="19682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33EC12-4400-4861-9582-0D9C8F665F57}"/>
                </a:ext>
              </a:extLst>
            </p:cNvPr>
            <p:cNvSpPr txBox="1"/>
            <p:nvPr/>
          </p:nvSpPr>
          <p:spPr>
            <a:xfrm>
              <a:off x="1673635" y="886689"/>
              <a:ext cx="102189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/>
                <a:t>Số?</a:t>
              </a:r>
            </a:p>
            <a:p>
              <a:pPr algn="just"/>
              <a:endParaRPr lang="en-US" sz="2800"/>
            </a:p>
            <a:p>
              <a:pPr algn="just"/>
              <a:r>
                <a:rPr lang="en-US" sz="2800"/>
                <a:t>Em hãy ước lượng số viên kẹo trong mỗi lọ theo số tròn chục.</a:t>
              </a:r>
            </a:p>
            <a:p>
              <a:pPr algn="just"/>
              <a:endParaRPr lang="en-US" sz="28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7EE0D64-E695-4A95-91FE-09FEB773D1E1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2CC1A-C598-430B-B1A8-9B05BF1F1F1D}"/>
              </a:ext>
            </a:extLst>
          </p:cNvPr>
          <p:cNvGrpSpPr/>
          <p:nvPr/>
        </p:nvGrpSpPr>
        <p:grpSpPr>
          <a:xfrm>
            <a:off x="835819" y="2145393"/>
            <a:ext cx="10731500" cy="2991201"/>
            <a:chOff x="599622" y="2145393"/>
            <a:chExt cx="10731500" cy="299120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D8EC6B4-19F7-4207-8195-31CF26D2AD0D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9D37E85-28C9-4613-BBCD-2071AE7A4B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62AE79-6CEE-4C7F-9A2C-11136AA0673D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857D5B2-5F85-4484-8B8D-F57702373F92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6E5CDB4-EC2E-497D-B863-16057F71A9DF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AC2999-FD91-4D1E-96DE-47245293E2B7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B8EEE9E-0C66-4507-9B5F-3D1625CB5386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5A0D94F-DC44-4969-A658-10CDC31EE9FD}"/>
              </a:ext>
            </a:extLst>
          </p:cNvPr>
          <p:cNvSpPr txBox="1"/>
          <p:nvPr/>
        </p:nvSpPr>
        <p:spPr>
          <a:xfrm>
            <a:off x="4383396" y="4585356"/>
            <a:ext cx="639919" cy="48328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A52442-CB91-43A7-81FA-42C0E6516178}"/>
              </a:ext>
            </a:extLst>
          </p:cNvPr>
          <p:cNvSpPr txBox="1"/>
          <p:nvPr/>
        </p:nvSpPr>
        <p:spPr>
          <a:xfrm>
            <a:off x="5906922" y="4587066"/>
            <a:ext cx="639919" cy="48328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EACFBE-74C3-4C60-B97E-EC188A1F9976}"/>
              </a:ext>
            </a:extLst>
          </p:cNvPr>
          <p:cNvSpPr txBox="1"/>
          <p:nvPr/>
        </p:nvSpPr>
        <p:spPr>
          <a:xfrm>
            <a:off x="7433532" y="4550109"/>
            <a:ext cx="874788" cy="48328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9315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37519" y="3289376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20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4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90" y="1143000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5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-51127" y="-1"/>
            <a:ext cx="12212965" cy="180085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6037573" y="5632997"/>
            <a:ext cx="43347" cy="23931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21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6" r="1150" b="46652"/>
          <a:stretch/>
        </p:blipFill>
        <p:spPr>
          <a:xfrm>
            <a:off x="-51127" y="1230202"/>
            <a:ext cx="12212965" cy="756009"/>
          </a:xfrm>
          <a:prstGeom prst="rect">
            <a:avLst/>
          </a:prstGeom>
        </p:spPr>
      </p:pic>
      <p:sp>
        <p:nvSpPr>
          <p:cNvPr id="1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776304" y="5817662"/>
            <a:ext cx="1148618" cy="956477"/>
          </a:xfrm>
          <a:prstGeom prst="actionButtonForwardNex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s-ES" sz="2394" dirty="0">
                <a:latin typeface="Arial Black" pitchFamily="34" charset="0"/>
              </a:rPr>
              <a:t>PLAY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9" y="3515364"/>
            <a:ext cx="11325790" cy="3169924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3A45DE-4A25-4891-80CF-AD3C53CF1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319" y="-1"/>
            <a:ext cx="709026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15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71" y="2819400"/>
            <a:ext cx="4824132" cy="79732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 flipH="1">
            <a:off x="6090000" y="5727556"/>
            <a:ext cx="43346" cy="23931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9" y="3515364"/>
            <a:ext cx="11325790" cy="3169924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-51127" y="0"/>
            <a:ext cx="12212965" cy="25258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-240108" y="1896630"/>
            <a:ext cx="12546280" cy="756009"/>
          </a:xfrm>
          <a:prstGeom prst="rect">
            <a:avLst/>
          </a:prstGeom>
        </p:spPr>
      </p:pic>
      <p:sp>
        <p:nvSpPr>
          <p:cNvPr id="7" name="6 Llamada ovalada"/>
          <p:cNvSpPr/>
          <p:nvPr/>
        </p:nvSpPr>
        <p:spPr>
          <a:xfrm>
            <a:off x="214199" y="1709441"/>
            <a:ext cx="3967460" cy="131144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256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</a:t>
            </a:r>
            <a:r>
              <a:rPr lang="es-ES_tradnl" sz="4256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0</a:t>
            </a:r>
            <a:endParaRPr lang="es-ES" sz="4256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11 Llamada ovalada"/>
          <p:cNvSpPr/>
          <p:nvPr/>
        </p:nvSpPr>
        <p:spPr>
          <a:xfrm>
            <a:off x="7316715" y="1743178"/>
            <a:ext cx="4690217" cy="1340824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788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100</a:t>
            </a:r>
            <a:endParaRPr lang="es-ES" sz="4788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981123" y="679299"/>
            <a:ext cx="10439272" cy="97009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Bookman Old Style" panose="02050604050505020204" pitchFamily="18" charset="0"/>
              </a:rPr>
              <a:t>Số tròn </a:t>
            </a:r>
            <a:r>
              <a:rPr lang="en-US" sz="4800" dirty="0" smtClean="0">
                <a:solidFill>
                  <a:srgbClr val="FFFFFF"/>
                </a:solidFill>
                <a:latin typeface="Bookman Old Style" panose="02050604050505020204" pitchFamily="18" charset="0"/>
              </a:rPr>
              <a:t>trăm bé </a:t>
            </a:r>
            <a:r>
              <a:rPr lang="en-US" sz="4800" dirty="0">
                <a:solidFill>
                  <a:srgbClr val="FFFFFF"/>
                </a:solidFill>
                <a:latin typeface="Bookman Old Style" panose="02050604050505020204" pitchFamily="18" charset="0"/>
              </a:rPr>
              <a:t>nhất là:</a:t>
            </a:r>
            <a:endParaRPr lang="es-ES" sz="6600" b="1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10760246" y="2714025"/>
            <a:ext cx="1176392" cy="95773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800" b="1" dirty="0">
                <a:solidFill>
                  <a:srgbClr val="000000"/>
                </a:solidFill>
              </a:rPr>
              <a:t>NEXT</a:t>
            </a:r>
            <a:endParaRPr lang="es-ES" sz="2000" b="1" dirty="0">
              <a:solidFill>
                <a:srgbClr val="0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43" y="4549269"/>
            <a:ext cx="1982086" cy="2147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5417" y="4524305"/>
            <a:ext cx="2094348" cy="2147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D2D1807-6C05-4DB4-9D0F-4298F544EE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853319" y="958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46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14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5" grpId="0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15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6090000" y="5727556"/>
            <a:ext cx="43346" cy="23931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966" y="2836682"/>
            <a:ext cx="4824132" cy="797322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9" y="3515364"/>
            <a:ext cx="11325790" cy="3169924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-51127" y="0"/>
            <a:ext cx="12212965" cy="25258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-240108" y="1896630"/>
            <a:ext cx="12546280" cy="756009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927466" y="283405"/>
            <a:ext cx="10439272" cy="97009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724" dirty="0" smtClean="0">
                <a:solidFill>
                  <a:srgbClr val="FFFFFF"/>
                </a:solidFill>
                <a:latin typeface="Bookman Old Style" panose="02050604050505020204" pitchFamily="18" charset="0"/>
              </a:rPr>
              <a:t>450 </a:t>
            </a:r>
            <a:r>
              <a:rPr lang="es-ES_tradnl" sz="3724" dirty="0">
                <a:solidFill>
                  <a:srgbClr val="FFFFFF"/>
                </a:solidFill>
                <a:latin typeface="Bookman Old Style" panose="02050604050505020204" pitchFamily="18" charset="0"/>
              </a:rPr>
              <a:t>là số tròn </a:t>
            </a:r>
            <a:r>
              <a:rPr lang="es-ES_tradnl" sz="3724" dirty="0" smtClean="0">
                <a:solidFill>
                  <a:srgbClr val="FFFFFF"/>
                </a:solidFill>
                <a:latin typeface="Bookman Old Style" panose="02050604050505020204" pitchFamily="18" charset="0"/>
              </a:rPr>
              <a:t>trăm</a:t>
            </a:r>
            <a:r>
              <a:rPr lang="es-ES_tradnl" sz="3724" dirty="0" smtClean="0">
                <a:solidFill>
                  <a:srgbClr val="FFFFFF"/>
                </a:solidFill>
                <a:latin typeface="Bookman Old Style" panose="02050604050505020204" pitchFamily="18" charset="0"/>
              </a:rPr>
              <a:t>, </a:t>
            </a:r>
            <a:r>
              <a:rPr lang="es-ES_tradnl" sz="3724" dirty="0">
                <a:solidFill>
                  <a:srgbClr val="FFFFFF"/>
                </a:solidFill>
                <a:latin typeface="Bookman Old Style" panose="02050604050505020204" pitchFamily="18" charset="0"/>
              </a:rPr>
              <a:t>đúng hay sai?</a:t>
            </a:r>
            <a:endParaRPr lang="es-ES" sz="3724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10760246" y="2758588"/>
            <a:ext cx="1176392" cy="95773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rgbClr val="000000"/>
                </a:solidFill>
              </a:rPr>
              <a:t>NEXT</a:t>
            </a:r>
            <a:endParaRPr lang="es-ES" sz="2400" b="1" dirty="0">
              <a:solidFill>
                <a:srgbClr val="0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8425" y="4729330"/>
            <a:ext cx="1982086" cy="2147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61" y="4549269"/>
            <a:ext cx="2094348" cy="2147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Llamada ovalada"/>
          <p:cNvSpPr/>
          <p:nvPr/>
        </p:nvSpPr>
        <p:spPr>
          <a:xfrm>
            <a:off x="7424309" y="1582952"/>
            <a:ext cx="4788656" cy="1311441"/>
          </a:xfrm>
          <a:prstGeom prst="wedgeEllipseCallout">
            <a:avLst>
              <a:gd name="adj1" fmla="val -2507"/>
              <a:gd name="adj2" fmla="val 114139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788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Đúng</a:t>
            </a:r>
            <a:endParaRPr lang="es-ES" sz="4788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0" y="1657588"/>
            <a:ext cx="4690217" cy="1340824"/>
          </a:xfrm>
          <a:prstGeom prst="wedgeEllipseCallout">
            <a:avLst>
              <a:gd name="adj1" fmla="val 15518"/>
              <a:gd name="adj2" fmla="val 76223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788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Sai</a:t>
            </a:r>
            <a:endParaRPr lang="es-ES" sz="4788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689EA75-F29D-42DA-A5CF-E8C18A5BF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853319" y="958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977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14"/>
                            </p:stCondLst>
                            <p:childTnLst>
                              <p:par>
                                <p:cTn id="3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5" grpId="0" animBg="1"/>
      <p:bldP spid="23" grpId="0" animBg="1"/>
      <p:bldP spid="23" grpId="1" animBg="1"/>
      <p:bldP spid="16" grpId="0" animBg="1"/>
      <p:bldP spid="16" grpId="1" animBg="1"/>
      <p:bldP spid="16" grpId="2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15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20" y="2662815"/>
            <a:ext cx="5837199" cy="964759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 flipH="1">
            <a:off x="6090000" y="5727556"/>
            <a:ext cx="43346" cy="23931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9" y="3515364"/>
            <a:ext cx="11325790" cy="3169924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-51127" y="0"/>
            <a:ext cx="12212965" cy="25258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-240108" y="1896630"/>
            <a:ext cx="12546280" cy="756009"/>
          </a:xfrm>
          <a:prstGeom prst="rect">
            <a:avLst/>
          </a:prstGeom>
        </p:spPr>
      </p:pic>
      <p:sp>
        <p:nvSpPr>
          <p:cNvPr id="7" name="6 Llamada ovalada"/>
          <p:cNvSpPr/>
          <p:nvPr/>
        </p:nvSpPr>
        <p:spPr>
          <a:xfrm>
            <a:off x="254931" y="1470698"/>
            <a:ext cx="3967460" cy="1311441"/>
          </a:xfrm>
          <a:prstGeom prst="wedgeEllipseCallout">
            <a:avLst>
              <a:gd name="adj1" fmla="val 15508"/>
              <a:gd name="adj2" fmla="val 108513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788" b="1">
                <a:solidFill>
                  <a:prstClr val="black"/>
                </a:solidFill>
                <a:latin typeface="Bookman Old Style" panose="02050604050505020204" pitchFamily="18" charset="0"/>
              </a:rPr>
              <a:t>990</a:t>
            </a:r>
            <a:endParaRPr lang="es-ES" sz="4788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11 Llamada ovalada"/>
          <p:cNvSpPr/>
          <p:nvPr/>
        </p:nvSpPr>
        <p:spPr>
          <a:xfrm>
            <a:off x="7352242" y="1599902"/>
            <a:ext cx="4881763" cy="1340824"/>
          </a:xfrm>
          <a:prstGeom prst="wedgeEllipseCallout">
            <a:avLst>
              <a:gd name="adj1" fmla="val 1471"/>
              <a:gd name="adj2" fmla="val 86956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788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10</a:t>
            </a:r>
            <a:r>
              <a:rPr lang="es-ES_tradnl" sz="4788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00</a:t>
            </a:r>
            <a:endParaRPr lang="es-ES" sz="4788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229801" y="225648"/>
            <a:ext cx="10439272" cy="97009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724">
                <a:solidFill>
                  <a:srgbClr val="FFFFFF"/>
                </a:solidFill>
                <a:latin typeface="Bookman Old Style" panose="02050604050505020204" pitchFamily="18" charset="0"/>
              </a:rPr>
              <a:t>Đâu là số tròn trăm?</a:t>
            </a:r>
            <a:endParaRPr lang="es-ES" sz="3724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10760246" y="2714025"/>
            <a:ext cx="1176392" cy="95773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800" b="1" dirty="0">
                <a:solidFill>
                  <a:srgbClr val="000000"/>
                </a:solidFill>
              </a:rPr>
              <a:t>NEXT</a:t>
            </a:r>
            <a:endParaRPr lang="es-ES" sz="2000" b="1" dirty="0">
              <a:solidFill>
                <a:srgbClr val="0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484632"/>
            <a:ext cx="1982086" cy="2147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7490" y="4652006"/>
            <a:ext cx="2094348" cy="2147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6BF0E56-4DF2-409C-95DA-529C6A69DA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853319" y="958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089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14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5" grpId="0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15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53" y="2746533"/>
            <a:ext cx="4824132" cy="79732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 flipH="1">
            <a:off x="6090000" y="5727556"/>
            <a:ext cx="43346" cy="23931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9" y="3515364"/>
            <a:ext cx="11325790" cy="3169924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-51127" y="0"/>
            <a:ext cx="12212965" cy="25258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-240108" y="1896630"/>
            <a:ext cx="12546280" cy="756009"/>
          </a:xfrm>
          <a:prstGeom prst="rect">
            <a:avLst/>
          </a:prstGeom>
        </p:spPr>
      </p:pic>
      <p:sp>
        <p:nvSpPr>
          <p:cNvPr id="7" name="6 Llamada ovalada"/>
          <p:cNvSpPr/>
          <p:nvPr/>
        </p:nvSpPr>
        <p:spPr>
          <a:xfrm>
            <a:off x="209253" y="1865098"/>
            <a:ext cx="3967460" cy="1311441"/>
          </a:xfrm>
          <a:prstGeom prst="wedgeEllipseCallout">
            <a:avLst>
              <a:gd name="adj1" fmla="val 5842"/>
              <a:gd name="adj2" fmla="val 72526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788" b="1">
                <a:solidFill>
                  <a:prstClr val="black"/>
                </a:solidFill>
                <a:latin typeface="Bookman Old Style" panose="02050604050505020204" pitchFamily="18" charset="0"/>
              </a:rPr>
              <a:t>30</a:t>
            </a:r>
            <a:endParaRPr lang="es-ES" sz="4788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11 Llamada ovalada"/>
          <p:cNvSpPr/>
          <p:nvPr/>
        </p:nvSpPr>
        <p:spPr>
          <a:xfrm>
            <a:off x="7496576" y="1737240"/>
            <a:ext cx="4881763" cy="1340824"/>
          </a:xfrm>
          <a:prstGeom prst="wedgeEllipseCallout">
            <a:avLst>
              <a:gd name="adj1" fmla="val -4572"/>
              <a:gd name="adj2" fmla="val 100155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788" b="1">
                <a:solidFill>
                  <a:prstClr val="black"/>
                </a:solidFill>
                <a:latin typeface="Bookman Old Style" panose="02050604050505020204" pitchFamily="18" charset="0"/>
              </a:rPr>
              <a:t>300</a:t>
            </a:r>
            <a:endParaRPr lang="es-ES" sz="4788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376857" y="76200"/>
            <a:ext cx="5356996" cy="173454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724">
                <a:solidFill>
                  <a:srgbClr val="FFFFFF"/>
                </a:solidFill>
                <a:latin typeface="Bookman Old Style" panose="02050604050505020204" pitchFamily="18" charset="0"/>
              </a:rPr>
              <a:t>          ?</a:t>
            </a:r>
            <a:endParaRPr lang="es-ES" sz="3724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10884006" y="2977340"/>
            <a:ext cx="1176392" cy="95773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rgbClr val="000000"/>
                </a:solidFill>
              </a:rPr>
              <a:t>NEXT</a:t>
            </a:r>
            <a:endParaRPr lang="es-ES" sz="2400" b="1" dirty="0">
              <a:solidFill>
                <a:srgbClr val="0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513401"/>
            <a:ext cx="1982086" cy="2147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799" y="4610655"/>
            <a:ext cx="2094348" cy="2147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A65907-AB35-4087-9063-364F12B432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83" y="223859"/>
            <a:ext cx="1220772" cy="12302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51E7BC-C509-4595-9DFD-C3AED195BF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38" y="300817"/>
            <a:ext cx="1220772" cy="12302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E3D025-00A3-4209-AA04-E2A87950D3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46" y="373116"/>
            <a:ext cx="1220772" cy="1230236"/>
          </a:xfrm>
          <a:prstGeom prst="rect">
            <a:avLst/>
          </a:prstGeom>
        </p:spPr>
      </p:pic>
      <p:pic>
        <p:nvPicPr>
          <p:cNvPr id="1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0C665A4-2D9B-4D07-A5ED-DE684D3E3C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853319" y="958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356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41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414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5" grpId="0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15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6090000" y="5727556"/>
            <a:ext cx="43346" cy="23931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88" y="2895007"/>
            <a:ext cx="4824132" cy="797322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9" y="3515364"/>
            <a:ext cx="11325790" cy="3169924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-51127" y="0"/>
            <a:ext cx="12212965" cy="25258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-240108" y="1896630"/>
            <a:ext cx="12546280" cy="756009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657458" y="435486"/>
            <a:ext cx="10439272" cy="97009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724" dirty="0" smtClean="0">
                <a:solidFill>
                  <a:srgbClr val="FFFFFF"/>
                </a:solidFill>
                <a:latin typeface="Bookman Old Style" panose="02050604050505020204" pitchFamily="18" charset="0"/>
              </a:rPr>
              <a:t>300, 400, ..?.., 600</a:t>
            </a:r>
            <a:endParaRPr lang="es-ES" sz="3724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10760246" y="2758588"/>
            <a:ext cx="1176392" cy="95773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rgbClr val="000000"/>
                </a:solidFill>
              </a:rPr>
              <a:t>NEXT</a:t>
            </a:r>
            <a:endParaRPr lang="es-ES" sz="2400" b="1" dirty="0">
              <a:solidFill>
                <a:srgbClr val="0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3391" y="4572789"/>
            <a:ext cx="1982086" cy="2147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30" y="4572789"/>
            <a:ext cx="2094348" cy="2147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Llamada ovalada"/>
          <p:cNvSpPr/>
          <p:nvPr/>
        </p:nvSpPr>
        <p:spPr>
          <a:xfrm>
            <a:off x="7359194" y="1500429"/>
            <a:ext cx="4788656" cy="1311441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788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700</a:t>
            </a:r>
            <a:endParaRPr lang="es-ES" sz="4788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0" y="1807407"/>
            <a:ext cx="4690217" cy="1340824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788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5</a:t>
            </a:r>
            <a:r>
              <a:rPr lang="es-ES_tradnl" sz="4788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00</a:t>
            </a:r>
            <a:endParaRPr lang="es-ES" sz="4788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50FE737-1909-4FFA-B518-32BDD7579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853319" y="958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647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14"/>
                            </p:stCondLst>
                            <p:childTnLst>
                              <p:par>
                                <p:cTn id="3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5" grpId="0" animBg="1"/>
      <p:bldP spid="23" grpId="0" animBg="1"/>
      <p:bldP spid="23" grpId="1" animBg="1"/>
      <p:bldP spid="16" grpId="0" animBg="1"/>
      <p:bldP spid="16" grpId="1" animBg="1"/>
      <p:bldP spid="16" grpId="2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1"/>
          <p:cNvSpPr/>
          <p:nvPr/>
        </p:nvSpPr>
        <p:spPr>
          <a:xfrm>
            <a:off x="8389113" y="2071385"/>
            <a:ext cx="437016" cy="464167"/>
          </a:xfrm>
          <a:custGeom>
            <a:avLst/>
            <a:gdLst/>
            <a:ahLst/>
            <a:cxnLst/>
            <a:rect l="l" t="t" r="r" b="b"/>
            <a:pathLst>
              <a:path w="13143" h="13925" extrusionOk="0">
                <a:moveTo>
                  <a:pt x="10038" y="1"/>
                </a:moveTo>
                <a:cubicBezTo>
                  <a:pt x="9444" y="1"/>
                  <a:pt x="8856" y="213"/>
                  <a:pt x="8374" y="581"/>
                </a:cubicBezTo>
                <a:cubicBezTo>
                  <a:pt x="7232" y="1428"/>
                  <a:pt x="6897" y="2729"/>
                  <a:pt x="6897" y="4049"/>
                </a:cubicBezTo>
                <a:cubicBezTo>
                  <a:pt x="6384" y="3458"/>
                  <a:pt x="5773" y="2926"/>
                  <a:pt x="5104" y="2551"/>
                </a:cubicBezTo>
                <a:cubicBezTo>
                  <a:pt x="4502" y="2198"/>
                  <a:pt x="3853" y="1971"/>
                  <a:pt x="3171" y="1971"/>
                </a:cubicBezTo>
                <a:cubicBezTo>
                  <a:pt x="3093" y="1971"/>
                  <a:pt x="3015" y="1974"/>
                  <a:pt x="2936" y="1980"/>
                </a:cubicBezTo>
                <a:cubicBezTo>
                  <a:pt x="2168" y="2039"/>
                  <a:pt x="1380" y="2413"/>
                  <a:pt x="927" y="3044"/>
                </a:cubicBezTo>
                <a:cubicBezTo>
                  <a:pt x="1" y="4384"/>
                  <a:pt x="631" y="6078"/>
                  <a:pt x="1557" y="7221"/>
                </a:cubicBezTo>
                <a:cubicBezTo>
                  <a:pt x="2089" y="7871"/>
                  <a:pt x="2700" y="8442"/>
                  <a:pt x="3311" y="9014"/>
                </a:cubicBezTo>
                <a:cubicBezTo>
                  <a:pt x="3902" y="9565"/>
                  <a:pt x="4513" y="10097"/>
                  <a:pt x="5143" y="10629"/>
                </a:cubicBezTo>
                <a:cubicBezTo>
                  <a:pt x="6581" y="11812"/>
                  <a:pt x="8098" y="12875"/>
                  <a:pt x="9694" y="13841"/>
                </a:cubicBezTo>
                <a:cubicBezTo>
                  <a:pt x="9788" y="13892"/>
                  <a:pt x="9904" y="13925"/>
                  <a:pt x="10018" y="13925"/>
                </a:cubicBezTo>
                <a:cubicBezTo>
                  <a:pt x="10167" y="13925"/>
                  <a:pt x="10314" y="13868"/>
                  <a:pt x="10404" y="13723"/>
                </a:cubicBezTo>
                <a:cubicBezTo>
                  <a:pt x="11468" y="12087"/>
                  <a:pt x="12236" y="10275"/>
                  <a:pt x="12689" y="8383"/>
                </a:cubicBezTo>
                <a:cubicBezTo>
                  <a:pt x="12906" y="7457"/>
                  <a:pt x="13044" y="6492"/>
                  <a:pt x="13103" y="5546"/>
                </a:cubicBezTo>
                <a:cubicBezTo>
                  <a:pt x="13142" y="4482"/>
                  <a:pt x="13142" y="3379"/>
                  <a:pt x="12827" y="2354"/>
                </a:cubicBezTo>
                <a:cubicBezTo>
                  <a:pt x="12532" y="1428"/>
                  <a:pt x="11901" y="601"/>
                  <a:pt x="11014" y="207"/>
                </a:cubicBezTo>
                <a:cubicBezTo>
                  <a:pt x="10698" y="66"/>
                  <a:pt x="10367" y="1"/>
                  <a:pt x="10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691" name="Google Shape;691;p41"/>
          <p:cNvGrpSpPr/>
          <p:nvPr/>
        </p:nvGrpSpPr>
        <p:grpSpPr>
          <a:xfrm>
            <a:off x="8742688" y="1022598"/>
            <a:ext cx="290900" cy="296964"/>
            <a:chOff x="8090375" y="1459050"/>
            <a:chExt cx="375350" cy="382225"/>
          </a:xfrm>
        </p:grpSpPr>
        <p:sp>
          <p:nvSpPr>
            <p:cNvPr id="692" name="Google Shape;692;p41"/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00" name="Google Shape;700;p41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701" name="Google Shape;701;p41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04" name="Google Shape;704;p41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705" name="Google Shape;705;p41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6" name="Google Shape;706;p41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7" name="Google Shape;707;p41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8" name="Google Shape;708;p41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9" name="Google Shape;709;p41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0" name="Google Shape;710;p41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1" name="Google Shape;711;p41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2" name="Google Shape;712;p41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13" name="Google Shape;713;p41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0" name="Google Shape;691;p41">
            <a:extLst>
              <a:ext uri="{FF2B5EF4-FFF2-40B4-BE49-F238E27FC236}">
                <a16:creationId xmlns:a16="http://schemas.microsoft.com/office/drawing/2014/main" id="{C49B9F2E-8CCB-4542-BEF0-E127957698CE}"/>
              </a:ext>
            </a:extLst>
          </p:cNvPr>
          <p:cNvGrpSpPr/>
          <p:nvPr/>
        </p:nvGrpSpPr>
        <p:grpSpPr>
          <a:xfrm>
            <a:off x="8742688" y="1022598"/>
            <a:ext cx="290900" cy="296964"/>
            <a:chOff x="8090375" y="1459050"/>
            <a:chExt cx="375350" cy="382225"/>
          </a:xfrm>
        </p:grpSpPr>
        <p:sp>
          <p:nvSpPr>
            <p:cNvPr id="31" name="Google Shape;692;p41">
              <a:extLst>
                <a:ext uri="{FF2B5EF4-FFF2-40B4-BE49-F238E27FC236}">
                  <a16:creationId xmlns:a16="http://schemas.microsoft.com/office/drawing/2014/main" id="{6057601B-D868-4FBE-B473-DBC867B9F40E}"/>
                </a:ext>
              </a:extLst>
            </p:cNvPr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693;p41">
              <a:extLst>
                <a:ext uri="{FF2B5EF4-FFF2-40B4-BE49-F238E27FC236}">
                  <a16:creationId xmlns:a16="http://schemas.microsoft.com/office/drawing/2014/main" id="{8CABA59E-BAB8-400E-8A72-0B194F591909}"/>
                </a:ext>
              </a:extLst>
            </p:cNvPr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694;p41">
              <a:extLst>
                <a:ext uri="{FF2B5EF4-FFF2-40B4-BE49-F238E27FC236}">
                  <a16:creationId xmlns:a16="http://schemas.microsoft.com/office/drawing/2014/main" id="{FDF62F3D-7E96-4764-A6CA-0651841FC4DF}"/>
                </a:ext>
              </a:extLst>
            </p:cNvPr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695;p41">
              <a:extLst>
                <a:ext uri="{FF2B5EF4-FFF2-40B4-BE49-F238E27FC236}">
                  <a16:creationId xmlns:a16="http://schemas.microsoft.com/office/drawing/2014/main" id="{E9A820D2-CA92-44D7-9238-C1D2BB395FEE}"/>
                </a:ext>
              </a:extLst>
            </p:cNvPr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696;p41">
              <a:extLst>
                <a:ext uri="{FF2B5EF4-FFF2-40B4-BE49-F238E27FC236}">
                  <a16:creationId xmlns:a16="http://schemas.microsoft.com/office/drawing/2014/main" id="{334B1492-E569-4757-B03D-E04E54BFD0B8}"/>
                </a:ext>
              </a:extLst>
            </p:cNvPr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697;p41">
              <a:extLst>
                <a:ext uri="{FF2B5EF4-FFF2-40B4-BE49-F238E27FC236}">
                  <a16:creationId xmlns:a16="http://schemas.microsoft.com/office/drawing/2014/main" id="{4B2B6751-AB53-460C-8660-F3989222E4D7}"/>
                </a:ext>
              </a:extLst>
            </p:cNvPr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698;p41">
              <a:extLst>
                <a:ext uri="{FF2B5EF4-FFF2-40B4-BE49-F238E27FC236}">
                  <a16:creationId xmlns:a16="http://schemas.microsoft.com/office/drawing/2014/main" id="{FFD053BD-0317-477A-B142-5B4DE3B34A35}"/>
                </a:ext>
              </a:extLst>
            </p:cNvPr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699;p41">
              <a:extLst>
                <a:ext uri="{FF2B5EF4-FFF2-40B4-BE49-F238E27FC236}">
                  <a16:creationId xmlns:a16="http://schemas.microsoft.com/office/drawing/2014/main" id="{87D288B4-183F-4C61-9292-53D1CB67CD9A}"/>
                </a:ext>
              </a:extLst>
            </p:cNvPr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" name="Title 6">
            <a:extLst>
              <a:ext uri="{FF2B5EF4-FFF2-40B4-BE49-F238E27FC236}">
                <a16:creationId xmlns:a16="http://schemas.microsoft.com/office/drawing/2014/main" id="{F05680A7-73E7-4F0F-974B-5E512814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31" y="1993311"/>
            <a:ext cx="10838718" cy="3570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48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BÀI 49</a:t>
            </a:r>
            <a:br>
              <a:rPr lang="en-US" sz="48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CÁC SỐ TRÒN TRĂM, TRÒN CHỤC</a:t>
            </a:r>
            <a:endParaRPr lang="en-US" sz="5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17A990-F8F5-4222-A490-B85A0FCC5F4C}"/>
              </a:ext>
            </a:extLst>
          </p:cNvPr>
          <p:cNvSpPr txBox="1"/>
          <p:nvPr/>
        </p:nvSpPr>
        <p:spPr>
          <a:xfrm>
            <a:off x="2270919" y="862215"/>
            <a:ext cx="8850421" cy="1446093"/>
          </a:xfrm>
          <a:prstGeom prst="rect">
            <a:avLst/>
          </a:prstGeom>
          <a:noFill/>
        </p:spPr>
        <p:txBody>
          <a:bodyPr wrap="square" lIns="90990" tIns="45494" rIns="90990" bIns="45494" rtlCol="0">
            <a:spAutoFit/>
          </a:bodyPr>
          <a:lstStyle/>
          <a:p>
            <a:pPr algn="just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 ĐỀ 10:</a:t>
            </a:r>
          </a:p>
          <a:p>
            <a:pPr algn="just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SỐ TRONG PHẠM VI 1 000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175DB0-8600-4F56-A531-54B4B3F9495C}"/>
              </a:ext>
            </a:extLst>
          </p:cNvPr>
          <p:cNvSpPr txBox="1"/>
          <p:nvPr/>
        </p:nvSpPr>
        <p:spPr>
          <a:xfrm>
            <a:off x="4767570" y="5102872"/>
            <a:ext cx="240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(Tiết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860</Words>
  <Application>Microsoft Office PowerPoint</Application>
  <PresentationFormat>Custom</PresentationFormat>
  <Paragraphs>204</Paragraphs>
  <Slides>23</Slides>
  <Notes>14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Fira Sans Extra Condensed Medium</vt:lpstr>
      <vt:lpstr>Source Sans Pro</vt:lpstr>
      <vt:lpstr>HP001 4 hàng</vt:lpstr>
      <vt:lpstr>Bookman Old Style</vt:lpstr>
      <vt:lpstr>Arial-Rounded</vt:lpstr>
      <vt:lpstr>Roboto Condensed Light</vt:lpstr>
      <vt:lpstr>Titan One</vt:lpstr>
      <vt:lpstr>Dosis</vt:lpstr>
      <vt:lpstr>Bebas Neue</vt:lpstr>
      <vt:lpstr>Quicksand</vt:lpstr>
      <vt:lpstr>Arial Black</vt:lpstr>
      <vt:lpstr>Arial</vt:lpstr>
      <vt:lpstr>Pre-K for Christian Schools: God Created Families to Love One Another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49 CÁC SỐ TRÒN TRĂM, TRÒN CHỤC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Đâu là các số tròn chục?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Admin</cp:lastModifiedBy>
  <cp:revision>143</cp:revision>
  <dcterms:modified xsi:type="dcterms:W3CDTF">2022-03-03T03:54:49Z</dcterms:modified>
</cp:coreProperties>
</file>