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76" r:id="rId5"/>
    <p:sldId id="260" r:id="rId6"/>
    <p:sldId id="270" r:id="rId7"/>
    <p:sldId id="273" r:id="rId8"/>
    <p:sldId id="277" r:id="rId9"/>
    <p:sldId id="274" r:id="rId10"/>
    <p:sldId id="27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VẬN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126514" y="1550856"/>
            <a:ext cx="4732893" cy="4475374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48C2B-EC0C-4D7A-AC70-093020390F78}"/>
              </a:ext>
            </a:extLst>
          </p:cNvPr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  <a:extLst>
              <a:ext uri="{FF2B5EF4-FFF2-40B4-BE49-F238E27FC236}">
                <a16:creationId xmlns:a16="http://schemas.microsoft.com/office/drawing/2014/main" id="{B3E1D352-6A65-416E-B9EB-DD38B6545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2868561" cy="3416320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282</Words>
  <Application>Microsoft Office PowerPoint</Application>
  <PresentationFormat>Widescreen</PresentationFormat>
  <Paragraphs>25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MV Boli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45</cp:revision>
  <dcterms:created xsi:type="dcterms:W3CDTF">2021-06-02T02:35:09Z</dcterms:created>
  <dcterms:modified xsi:type="dcterms:W3CDTF">2021-12-13T07:04:51Z</dcterms:modified>
</cp:coreProperties>
</file>