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78" r:id="rId5"/>
    <p:sldId id="279" r:id="rId6"/>
    <p:sldId id="260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12/12/2021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12/12/2021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390</Words>
  <Application>Microsoft Office PowerPoint</Application>
  <PresentationFormat>Widescreen</PresentationFormat>
  <Paragraphs>42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MV Boli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52</cp:revision>
  <dcterms:created xsi:type="dcterms:W3CDTF">2021-06-02T02:35:09Z</dcterms:created>
  <dcterms:modified xsi:type="dcterms:W3CDTF">2021-12-12T05:25:07Z</dcterms:modified>
</cp:coreProperties>
</file>