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9" r:id="rId3"/>
    <p:sldMasterId id="2147483723" r:id="rId4"/>
  </p:sldMasterIdLst>
  <p:notesMasterIdLst>
    <p:notesMasterId r:id="rId21"/>
  </p:notesMasterIdLst>
  <p:sldIdLst>
    <p:sldId id="272" r:id="rId5"/>
    <p:sldId id="268" r:id="rId6"/>
    <p:sldId id="261" r:id="rId7"/>
    <p:sldId id="264" r:id="rId8"/>
    <p:sldId id="265" r:id="rId9"/>
    <p:sldId id="266" r:id="rId10"/>
    <p:sldId id="267" r:id="rId11"/>
    <p:sldId id="291" r:id="rId12"/>
    <p:sldId id="270" r:id="rId13"/>
    <p:sldId id="273" r:id="rId14"/>
    <p:sldId id="274" r:id="rId15"/>
    <p:sldId id="286" r:id="rId16"/>
    <p:sldId id="277" r:id="rId17"/>
    <p:sldId id="284" r:id="rId18"/>
    <p:sldId id="281" r:id="rId19"/>
    <p:sldId id="290" r:id="rId20"/>
  </p:sldIdLst>
  <p:sldSz cx="18288000" cy="10287000"/>
  <p:notesSz cx="6858000" cy="9144000"/>
  <p:embeddedFontLst>
    <p:embeddedFont>
      <p:font typeface="Montserrat Light" panose="020B0604020202020204" charset="0"/>
      <p:regular r:id="rId22"/>
      <p:italic r:id="rId23"/>
    </p:embeddedFont>
    <p:embeddedFont>
      <p:font typeface="Bodoni MT Black" panose="020B0604020202020204" charset="0"/>
      <p:bold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Times Neue Roman Bold" panose="020B0604020202020204" charset="0"/>
      <p:regular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91F3-7A9C-4CD6-912B-F43F56817CA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DD7CA-6F0B-4FB5-AA25-F054CF63D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DD7CA-6F0B-4FB5-AA25-F054CF63DA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4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3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524" indent="0" algn="ctr">
              <a:buNone/>
              <a:defRPr sz="3000"/>
            </a:lvl2pPr>
            <a:lvl3pPr marL="1371054" indent="0" algn="ctr">
              <a:buNone/>
              <a:defRPr sz="2700"/>
            </a:lvl3pPr>
            <a:lvl4pPr marL="2056578" indent="0" algn="ctr">
              <a:buNone/>
              <a:defRPr sz="2400"/>
            </a:lvl4pPr>
            <a:lvl5pPr marL="2742104" indent="0" algn="ctr">
              <a:buNone/>
              <a:defRPr sz="2400"/>
            </a:lvl5pPr>
            <a:lvl6pPr marL="3427631" indent="0" algn="ctr">
              <a:buNone/>
              <a:defRPr sz="2400"/>
            </a:lvl6pPr>
            <a:lvl7pPr marL="4113156" indent="0" algn="ctr">
              <a:buNone/>
              <a:defRPr sz="2400"/>
            </a:lvl7pPr>
            <a:lvl8pPr marL="4798680" indent="0" algn="ctr">
              <a:buNone/>
              <a:defRPr sz="2400"/>
            </a:lvl8pPr>
            <a:lvl9pPr marL="548420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1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1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2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2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05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5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1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6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1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6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2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2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1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9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9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8" y="7380521"/>
            <a:ext cx="18287999" cy="2906486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54"/>
              <a:endParaRPr lang="zh-CN" altLang="en-US" sz="27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54"/>
              <a:endParaRPr lang="zh-CN" altLang="en-US" sz="27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4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54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524" indent="0">
              <a:buNone/>
              <a:defRPr sz="4200"/>
            </a:lvl2pPr>
            <a:lvl3pPr marL="1371054" indent="0">
              <a:buNone/>
              <a:defRPr sz="3600"/>
            </a:lvl3pPr>
            <a:lvl4pPr marL="2056578" indent="0">
              <a:buNone/>
              <a:defRPr sz="3000"/>
            </a:lvl4pPr>
            <a:lvl5pPr marL="2742104" indent="0">
              <a:buNone/>
              <a:defRPr sz="3000"/>
            </a:lvl5pPr>
            <a:lvl6pPr marL="3427631" indent="0">
              <a:buNone/>
              <a:defRPr sz="3000"/>
            </a:lvl6pPr>
            <a:lvl7pPr marL="4113156" indent="0">
              <a:buNone/>
              <a:defRPr sz="3000"/>
            </a:lvl7pPr>
            <a:lvl8pPr marL="4798680" indent="0">
              <a:buNone/>
              <a:defRPr sz="3000"/>
            </a:lvl8pPr>
            <a:lvl9pPr marL="548420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3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6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2022/1/27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9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7512218" y="9370713"/>
            <a:ext cx="683538" cy="84858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 defTabSz="1371054"/>
            <a:endParaRPr lang="en-US" sz="53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7455100" y="9511309"/>
            <a:ext cx="915362" cy="549275"/>
          </a:xfrm>
          <a:prstGeom prst="rect">
            <a:avLst/>
          </a:prstGeom>
        </p:spPr>
        <p:txBody>
          <a:bodyPr lIns="137106" tIns="68555" rIns="137106" bIns="68555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400" smtClean="0">
                <a:solidFill>
                  <a:srgbClr val="262626">
                    <a:lumMod val="50000"/>
                    <a:lumOff val="50000"/>
                  </a:srgbClr>
                </a:solidFill>
                <a:latin typeface="Calibri" panose="020F0502020204030204" pitchFamily="34" charset="0"/>
              </a:rPr>
              <a:pPr/>
              <a:t>‹#›</a:t>
            </a:fld>
            <a:endParaRPr lang="en-US" sz="2400" dirty="0">
              <a:solidFill>
                <a:srgbClr val="262626">
                  <a:lumMod val="50000"/>
                  <a:lumOff val="50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7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05202" y="534945"/>
            <a:ext cx="11277600" cy="70704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29202" y="1238933"/>
            <a:ext cx="8229600" cy="40149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4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913806" indent="0">
              <a:buNone/>
              <a:defRPr sz="2400"/>
            </a:lvl2pPr>
            <a:lvl3pPr marL="1827611" indent="0">
              <a:buNone/>
              <a:defRPr sz="2000"/>
            </a:lvl3pPr>
            <a:lvl4pPr marL="2741420" indent="0">
              <a:buNone/>
              <a:defRPr sz="1800"/>
            </a:lvl4pPr>
            <a:lvl5pPr marL="3655221" indent="0">
              <a:buNone/>
              <a:defRPr sz="1800"/>
            </a:lvl5pPr>
            <a:lvl6pPr marL="4569032" indent="0">
              <a:buNone/>
              <a:defRPr sz="1800"/>
            </a:lvl6pPr>
            <a:lvl7pPr marL="5482833" indent="0">
              <a:buNone/>
              <a:defRPr sz="1800"/>
            </a:lvl7pPr>
            <a:lvl8pPr marL="6396644" indent="0">
              <a:buNone/>
              <a:defRPr sz="1800"/>
            </a:lvl8pPr>
            <a:lvl9pPr marL="7310448" indent="0">
              <a:buNone/>
              <a:defRPr sz="1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7558976" y="9366165"/>
            <a:ext cx="683538" cy="84858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 defTabSz="1371054"/>
            <a:endParaRPr lang="en-US" sz="53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7501858" y="9506761"/>
            <a:ext cx="915362" cy="549275"/>
          </a:xfrm>
          <a:prstGeom prst="rect">
            <a:avLst/>
          </a:prstGeom>
        </p:spPr>
        <p:txBody>
          <a:bodyPr lIns="137106" tIns="68555" rIns="137106" bIns="68555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400" smtClean="0">
                <a:solidFill>
                  <a:srgbClr val="262626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pPr/>
              <a:t>‹#›</a:t>
            </a:fld>
            <a:endParaRPr lang="en-US" sz="2400" dirty="0">
              <a:solidFill>
                <a:srgbClr val="262626">
                  <a:lumMod val="75000"/>
                  <a:lumOff val="2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0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7524785" y="226455"/>
            <a:ext cx="534615" cy="430515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 defTabSz="1371054"/>
            <a:endParaRPr lang="en-US" sz="27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7497983" y="193374"/>
            <a:ext cx="534615" cy="430515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5" rIns="137106" bIns="68555" rtlCol="0" anchor="ctr"/>
          <a:lstStyle/>
          <a:p>
            <a:pPr algn="ctr" defTabSz="1371054"/>
            <a:endParaRPr lang="en-US" sz="27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7446884" y="259791"/>
            <a:ext cx="647685" cy="28789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7445576" y="9813617"/>
            <a:ext cx="585249" cy="257682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54"/>
              <a:endParaRPr lang="en-US" sz="2700" dirty="0">
                <a:solidFill>
                  <a:srgbClr val="26262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54"/>
              <a:endParaRPr lang="en-US" sz="2700" dirty="0">
                <a:solidFill>
                  <a:srgbClr val="262626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816393" y="9771135"/>
            <a:ext cx="4497402" cy="305769"/>
          </a:xfrm>
        </p:spPr>
        <p:txBody>
          <a:bodyPr>
            <a:noAutofit/>
          </a:bodyPr>
          <a:lstStyle>
            <a:lvl1pPr marL="0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685524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1371054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2056578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2742104" indent="0" algn="r">
              <a:buNone/>
              <a:defRPr sz="12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4171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3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1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5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1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6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4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5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0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5223-64C3-43EC-9F6E-2AA95D71B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28709-8C1A-4D80-AF39-FCF79ABCD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03B1-78B5-4E56-BB6C-20353973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E6D8B-9240-4F63-A148-9EA7C9AB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CDF4-7F27-4FCC-8E26-850FE33A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2F40-420F-4DF7-B89C-4705E8BF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D33D8-8C58-4708-8771-60833464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1E8C6-9566-45C8-B3AF-ED1FD929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5F635-462B-42AD-BDE5-2A3ADCB9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3A92-7BDF-4F9D-AC59-240D88D3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C769-B0BF-4639-8CAD-62416E09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5D640-A255-4CE8-A8BB-2F0924DF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CAD5-072D-4580-81BC-05348290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B17D8-FF59-4ECE-9AED-DBB784478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F321A-F9A7-47F6-BD29-C6FF5AF0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3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271F-10AB-4C92-9DCB-10CAAC03A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4A61-624C-43C7-B140-C892179A7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34FE-685C-4641-A986-CB6470B1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99386-1FA1-4AF4-8F04-9E1AC5E9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D07A2-ED5C-477D-8E6E-2BECBAC5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B931E-25AD-4073-925E-AF748FBA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5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FDB8-24D5-4E96-BC35-A764278F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55E60-A90C-49A8-A3DF-0D2CEC5F5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26D70-A137-4E30-B367-3329FA0C8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8AC02-4394-4C6B-86EB-6C8A02312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DD8E8-BEA2-4D82-9BDF-B41D6043A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14639-A280-4D1A-A762-49CEA3D9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76AA06-2A64-4F83-98F5-2A25C95E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6C0E4-51EC-4ECE-B7C0-7BD45C75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6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B887-27B9-4D7D-8451-02D65D78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45F0F-1770-4D1D-9400-481CF744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2848A-DE7B-4F8E-960A-FF945999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04F1B-6557-42BA-ADDC-75AE362D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8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C4FC8-796C-4154-9AFD-3BFB600D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AF0A2-C61E-46C8-8806-E596B943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38600-93B6-4C3F-9216-7510E0D9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0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E60E-B226-4B15-98CD-112E6F12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4E6C-2A0C-4F29-ADD5-7D7B9776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268E5-564C-4987-9F90-F9A40E110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FB5F1-B8D4-4D86-9FF7-7C7B647D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D54BB-C1AC-4EC5-BF9A-F446EAA8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FEF2E-5C07-490F-9196-3E1F2118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1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9265-81B3-4AD7-A9D5-4E088121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8EC60-356A-4500-A97F-19817D133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34768-037B-4596-A206-959791445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9DA88-A689-40C3-B3CE-4AF2EC75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64E2-5829-4D7C-B988-E70A3ECD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F4381-F7A9-474D-9626-05C042F8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1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CA1E-815A-4A1D-A780-5A6652C9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D1CB8-E29F-40D5-AC5C-264BCFC3B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4C21-878C-4EED-A7B7-C91751DA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D88E7-CABC-486F-94FB-E6183E01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76AE5-2BC9-4C3C-B09E-2E0D1AF3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6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4E94E-70E8-47FF-97B6-D9FD4B00C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FAA2C-664B-434E-A3C0-2C1E8BC78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504E7-5668-402A-B2C6-849D0C9C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DFD77-4029-439A-9DF3-DE72D6B7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ED65C-DA0D-46FC-A020-3B92BF8F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8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74A4002-916B-445E-B0AA-1BC9F1A2DDD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34B68DB-DDA2-49A8-A97D-BAAAE8C6105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137106" tIns="68555" rIns="137106" bIns="68555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106" tIns="68555" rIns="137106" bIns="68555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371054"/>
            <a:fld id="{FF972485-FC94-45C1-8456-9A3B280376E5}" type="datetimeFigureOut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054"/>
              <a:t>2022/1/27</a:t>
            </a:fld>
            <a:endParaRPr lang="zh-CN" alt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371054"/>
            <a:endParaRPr lang="zh-CN" alt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137106" tIns="68555" rIns="137106" bIns="6855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371054"/>
            <a:fld id="{06A01F36-4BB7-4120-9E90-20704F8CC9AE}" type="slidenum">
              <a:rPr lang="zh-CN" altLang="en-US" smtClean="0">
                <a:solidFill>
                  <a:srgbClr val="262626">
                    <a:tint val="75000"/>
                  </a:srgbClr>
                </a:solidFill>
              </a:rPr>
              <a:pPr defTabSz="1371054"/>
              <a:t>‹#›</a:t>
            </a:fld>
            <a:endParaRPr lang="zh-CN" alt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137105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762" indent="-342762" algn="l" defTabSz="137105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02829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713816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399340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308486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77039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918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44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97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5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78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631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156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8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2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2A51613-3FA6-4AA8-8B99-AEEC926EB78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FFB9"/>
            </a:gs>
            <a:gs pos="74000">
              <a:srgbClr val="FFFF00"/>
            </a:gs>
            <a:gs pos="83000">
              <a:srgbClr val="FFFF00"/>
            </a:gs>
            <a:gs pos="100000">
              <a:srgbClr val="FFC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AE138AE-838E-4687-873F-F438453E2A9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001CC1-EE03-44E6-883D-0C77343F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812E3-0491-4359-ABBA-59EBA2E8A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6FEFE-51BB-4542-AF75-596144211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C380D72-D596-4F42-A4D0-84DE43B0C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3A5F-3FEF-4A5B-BB0E-6117244F3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2EC7-74C1-45B1-A085-AF9EAF2B8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721669C-D989-45F7-A046-AB0286D387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2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26" Type="http://schemas.openxmlformats.org/officeDocument/2006/relationships/image" Target="../media/image37.png"/><Relationship Id="rId3" Type="http://schemas.openxmlformats.org/officeDocument/2006/relationships/image" Target="../media/image11.png"/><Relationship Id="rId21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46.jpeg"/><Relationship Id="rId2" Type="http://schemas.openxmlformats.org/officeDocument/2006/relationships/image" Target="../media/image8.jpeg"/><Relationship Id="rId16" Type="http://schemas.openxmlformats.org/officeDocument/2006/relationships/image" Target="../media/image28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24" Type="http://schemas.openxmlformats.org/officeDocument/2006/relationships/image" Target="../media/image45.jpe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image" Target="../media/image44.png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.png"/><Relationship Id="rId3" Type="http://schemas.openxmlformats.org/officeDocument/2006/relationships/image" Target="../media/image14.png"/><Relationship Id="rId21" Type="http://schemas.openxmlformats.org/officeDocument/2006/relationships/image" Target="../media/image7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28.svg"/><Relationship Id="rId4" Type="http://schemas.openxmlformats.org/officeDocument/2006/relationships/image" Target="../media/image14.svg"/><Relationship Id="rId9" Type="http://schemas.openxmlformats.org/officeDocument/2006/relationships/image" Target="../media/image10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svg"/><Relationship Id="rId18" Type="http://schemas.microsoft.com/office/2007/relationships/hdphoto" Target="../media/hdphoto1.wdp"/><Relationship Id="rId26" Type="http://schemas.microsoft.com/office/2007/relationships/hdphoto" Target="../media/hdphoto5.wdp"/><Relationship Id="rId3" Type="http://schemas.openxmlformats.org/officeDocument/2006/relationships/image" Target="../media/image13.png"/><Relationship Id="rId21" Type="http://schemas.openxmlformats.org/officeDocument/2006/relationships/image" Target="../media/image48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3.png"/><Relationship Id="rId25" Type="http://schemas.openxmlformats.org/officeDocument/2006/relationships/image" Target="../media/image50.png"/><Relationship Id="rId2" Type="http://schemas.openxmlformats.org/officeDocument/2006/relationships/image" Target="../media/image8.jpeg"/><Relationship Id="rId16" Type="http://schemas.openxmlformats.org/officeDocument/2006/relationships/image" Target="../media/image5.png"/><Relationship Id="rId20" Type="http://schemas.microsoft.com/office/2007/relationships/hdphoto" Target="../media/hdphoto2.wdp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svg"/><Relationship Id="rId11" Type="http://schemas.openxmlformats.org/officeDocument/2006/relationships/image" Target="../media/image26.svg"/><Relationship Id="rId24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openxmlformats.org/officeDocument/2006/relationships/image" Target="../media/image30.svg"/><Relationship Id="rId23" Type="http://schemas.openxmlformats.org/officeDocument/2006/relationships/image" Target="../media/image49.png"/><Relationship Id="rId28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47.png"/><Relationship Id="rId31" Type="http://schemas.openxmlformats.org/officeDocument/2006/relationships/image" Target="../media/image85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16.png"/><Relationship Id="rId22" Type="http://schemas.microsoft.com/office/2007/relationships/hdphoto" Target="../media/hdphoto3.wdp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7.png"/><Relationship Id="rId4" Type="http://schemas.openxmlformats.org/officeDocument/2006/relationships/audio" Target="../media/media2.mp3"/><Relationship Id="rId9" Type="http://schemas.openxmlformats.org/officeDocument/2006/relationships/image" Target="../media/image56.png"/><Relationship Id="rId14" Type="http://schemas.openxmlformats.org/officeDocument/2006/relationships/image" Target="../media/image9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7.png"/><Relationship Id="rId4" Type="http://schemas.openxmlformats.org/officeDocument/2006/relationships/audio" Target="../media/media2.mp3"/><Relationship Id="rId9" Type="http://schemas.openxmlformats.org/officeDocument/2006/relationships/image" Target="../media/image56.png"/><Relationship Id="rId14" Type="http://schemas.openxmlformats.org/officeDocument/2006/relationships/image" Target="../media/image9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svg"/><Relationship Id="rId3" Type="http://schemas.openxmlformats.org/officeDocument/2006/relationships/image" Target="../media/image7.png"/><Relationship Id="rId21" Type="http://schemas.openxmlformats.org/officeDocument/2006/relationships/image" Target="../media/image3.png"/><Relationship Id="rId2" Type="http://schemas.openxmlformats.org/officeDocument/2006/relationships/image" Target="../media/image8.jpe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26" Type="http://schemas.openxmlformats.org/officeDocument/2006/relationships/image" Target="../media/image33.svg"/><Relationship Id="rId3" Type="http://schemas.openxmlformats.org/officeDocument/2006/relationships/image" Target="../media/image11.png"/><Relationship Id="rId21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33" Type="http://schemas.microsoft.com/office/2007/relationships/hdphoto" Target="../media/hdphoto1.wdp"/><Relationship Id="rId2" Type="http://schemas.openxmlformats.org/officeDocument/2006/relationships/image" Target="../media/image8.jpeg"/><Relationship Id="rId16" Type="http://schemas.openxmlformats.org/officeDocument/2006/relationships/image" Target="../media/image28.svg"/><Relationship Id="rId20" Type="http://schemas.openxmlformats.org/officeDocument/2006/relationships/image" Target="../media/image17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32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8" Type="http://schemas.openxmlformats.org/officeDocument/2006/relationships/image" Target="../media/image40.svg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31" Type="http://schemas.openxmlformats.org/officeDocument/2006/relationships/image" Target="../media/image22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7" Type="http://schemas.openxmlformats.org/officeDocument/2006/relationships/image" Target="../media/image19.png"/><Relationship Id="rId30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svg"/><Relationship Id="rId18" Type="http://schemas.openxmlformats.org/officeDocument/2006/relationships/image" Target="../media/image28.svg"/><Relationship Id="rId3" Type="http://schemas.openxmlformats.org/officeDocument/2006/relationships/image" Target="../media/image11.png"/><Relationship Id="rId21" Type="http://schemas.openxmlformats.org/officeDocument/2006/relationships/image" Target="../media/image5.png"/><Relationship Id="rId7" Type="http://schemas.openxmlformats.org/officeDocument/2006/relationships/image" Target="../media/image12.png"/><Relationship Id="rId17" Type="http://schemas.openxmlformats.org/officeDocument/2006/relationships/image" Target="../media/image10.png"/><Relationship Id="rId2" Type="http://schemas.openxmlformats.org/officeDocument/2006/relationships/image" Target="../media/image8.jpe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5" Type="http://schemas.openxmlformats.org/officeDocument/2006/relationships/image" Target="../media/image9.png"/><Relationship Id="rId19" Type="http://schemas.openxmlformats.org/officeDocument/2006/relationships/image" Target="../media/image16.png"/><Relationship Id="rId10" Type="http://schemas.openxmlformats.org/officeDocument/2006/relationships/image" Target="../media/image7.svg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26" Type="http://schemas.microsoft.com/office/2007/relationships/hdphoto" Target="../media/hdphoto1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8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24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26" Type="http://schemas.openxmlformats.org/officeDocument/2006/relationships/image" Target="../media/image23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32.gif"/><Relationship Id="rId2" Type="http://schemas.openxmlformats.org/officeDocument/2006/relationships/image" Target="../media/image8.jpeg"/><Relationship Id="rId16" Type="http://schemas.openxmlformats.org/officeDocument/2006/relationships/image" Target="../media/image28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24" Type="http://schemas.openxmlformats.org/officeDocument/2006/relationships/image" Target="../media/image31.gif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image" Target="../media/image30.gif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29.png"/><Relationship Id="rId27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26" Type="http://schemas.microsoft.com/office/2007/relationships/hdphoto" Target="../media/hdphoto1.wdp"/><Relationship Id="rId3" Type="http://schemas.openxmlformats.org/officeDocument/2006/relationships/image" Target="../media/image11.png"/><Relationship Id="rId21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8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svg"/><Relationship Id="rId24" Type="http://schemas.openxmlformats.org/officeDocument/2006/relationships/image" Target="../media/image36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image" Target="../media/image35.png"/><Relationship Id="rId10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svg"/><Relationship Id="rId3" Type="http://schemas.openxmlformats.org/officeDocument/2006/relationships/image" Target="../media/image7.png"/><Relationship Id="rId21" Type="http://schemas.openxmlformats.org/officeDocument/2006/relationships/image" Target="../media/image3.png"/><Relationship Id="rId2" Type="http://schemas.openxmlformats.org/officeDocument/2006/relationships/image" Target="../media/image8.jpe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6.png"/><Relationship Id="rId26" Type="http://schemas.openxmlformats.org/officeDocument/2006/relationships/image" Target="../media/image41.png"/><Relationship Id="rId3" Type="http://schemas.openxmlformats.org/officeDocument/2006/relationships/image" Target="../media/image8.jpeg"/><Relationship Id="rId21" Type="http://schemas.openxmlformats.org/officeDocument/2006/relationships/image" Target="../media/image17.png"/><Relationship Id="rId7" Type="http://schemas.openxmlformats.org/officeDocument/2006/relationships/image" Target="../media/image14.svg"/><Relationship Id="rId12" Type="http://schemas.openxmlformats.org/officeDocument/2006/relationships/image" Target="../media/image9.svg"/><Relationship Id="rId17" Type="http://schemas.openxmlformats.org/officeDocument/2006/relationships/image" Target="../media/image28.sv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image" Target="../media/image39.png"/><Relationship Id="rId5" Type="http://schemas.openxmlformats.org/officeDocument/2006/relationships/image" Target="../media/image12.svg"/><Relationship Id="rId15" Type="http://schemas.openxmlformats.org/officeDocument/2006/relationships/image" Target="../media/image26.svg"/><Relationship Id="rId23" Type="http://schemas.openxmlformats.org/officeDocument/2006/relationships/image" Target="../media/image38.png"/><Relationship Id="rId10" Type="http://schemas.openxmlformats.org/officeDocument/2006/relationships/image" Target="../media/image14.png"/><Relationship Id="rId19" Type="http://schemas.openxmlformats.org/officeDocument/2006/relationships/image" Target="../media/image30.svg"/><Relationship Id="rId4" Type="http://schemas.openxmlformats.org/officeDocument/2006/relationships/image" Target="../media/image11.png"/><Relationship Id="rId9" Type="http://schemas.openxmlformats.org/officeDocument/2006/relationships/image" Target="../media/image7.svg"/><Relationship Id="rId14" Type="http://schemas.openxmlformats.org/officeDocument/2006/relationships/image" Target="../media/image9.png"/><Relationship Id="rId22" Type="http://schemas.openxmlformats.org/officeDocument/2006/relationships/image" Target="../media/image37.png"/><Relationship Id="rId27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5083" y="960135"/>
            <a:ext cx="15488582" cy="5353112"/>
            <a:chOff x="1600200" y="162808"/>
            <a:chExt cx="15488581" cy="5353111"/>
          </a:xfrm>
        </p:grpSpPr>
        <p:grpSp>
          <p:nvGrpSpPr>
            <p:cNvPr id="3" name="Group 2"/>
            <p:cNvGrpSpPr/>
            <p:nvPr/>
          </p:nvGrpSpPr>
          <p:grpSpPr>
            <a:xfrm>
              <a:off x="2146608" y="162808"/>
              <a:ext cx="14942173" cy="5353111"/>
              <a:chOff x="253028" y="462734"/>
              <a:chExt cx="14942173" cy="5353111"/>
            </a:xfrm>
          </p:grpSpPr>
          <p:pic>
            <p:nvPicPr>
              <p:cNvPr id="5" name="Google Shape;164;p1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385" y="462734"/>
                <a:ext cx="12986991" cy="535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522618" y="1704803"/>
                <a:ext cx="9532524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8064A2">
                            <a:shade val="20000"/>
                            <a:satMod val="245000"/>
                          </a:srgbClr>
                        </a:gs>
                        <a:gs pos="43000">
                          <a:srgbClr val="8064A2">
                            <a:satMod val="255000"/>
                          </a:srgbClr>
                        </a:gs>
                        <a:gs pos="48000">
                          <a:srgbClr val="8064A2">
                            <a:shade val="85000"/>
                            <a:satMod val="255000"/>
                          </a:srgbClr>
                        </a:gs>
                        <a:gs pos="100000">
                          <a:srgbClr val="8064A2">
                            <a:shade val="20000"/>
                            <a:satMod val="245000"/>
                          </a:srgb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Times New Roman" pitchFamily="18" charset="0"/>
                    <a:cs typeface="Times New Roman" pitchFamily="18" charset="0"/>
                  </a:rPr>
                  <a:t>KHOA HỌC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3028" y="3114936"/>
                <a:ext cx="1494217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8064A2">
                            <a:shade val="20000"/>
                            <a:satMod val="245000"/>
                          </a:srgbClr>
                        </a:gs>
                        <a:gs pos="43000">
                          <a:srgbClr val="8064A2">
                            <a:satMod val="255000"/>
                          </a:srgbClr>
                        </a:gs>
                        <a:gs pos="48000">
                          <a:srgbClr val="8064A2">
                            <a:shade val="85000"/>
                            <a:satMod val="255000"/>
                          </a:srgbClr>
                        </a:gs>
                        <a:gs pos="100000">
                          <a:srgbClr val="8064A2">
                            <a:shade val="20000"/>
                            <a:satMod val="245000"/>
                          </a:srgb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Bodoni MT Black" pitchFamily="18" charset="0"/>
                    <a:cs typeface="Times New Roman" pitchFamily="18" charset="0"/>
                  </a:rPr>
                  <a:t>BÀI 41: NĂNG LƯỢNG MẶT TRỜI</a:t>
                </a:r>
              </a:p>
            </p:txBody>
          </p:sp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8373">
                <a:off x="10239091" y="1747302"/>
                <a:ext cx="1794666" cy="1050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00200" y="1588741"/>
              <a:ext cx="3017205" cy="3118990"/>
            </a:xfrm>
            <a:prstGeom prst="rect">
              <a:avLst/>
            </a:prstGeom>
          </p:spPr>
        </p:pic>
      </p:grpSp>
      <p:pic>
        <p:nvPicPr>
          <p:cNvPr id="9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77600" y="4580097"/>
            <a:ext cx="1611309" cy="1611309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00519" y="6712389"/>
            <a:ext cx="1082735" cy="6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468288" y="266702"/>
            <a:ext cx="17210112" cy="967740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100000" l="0" r="100000">
                        <a14:foregroundMark x1="19444" y1="26222" x2="26444" y2="30889"/>
                        <a14:foregroundMark x1="35889" y1="18556" x2="38889" y2="23667"/>
                        <a14:foregroundMark x1="58667" y1="18556" x2="56000" y2="24000"/>
                        <a14:foregroundMark x1="78556" y1="32889" x2="67889" y2="36667"/>
                        <a14:foregroundMark x1="76000" y1="47333" x2="79556" y2="47556"/>
                        <a14:foregroundMark x1="63444" y1="71556" x2="68889" y2="74778"/>
                        <a14:foregroundMark x1="57000" y1="74778" x2="58222" y2="79333"/>
                        <a14:foregroundMark x1="44333" y1="75333" x2="41333" y2="80000"/>
                        <a14:foregroundMark x1="31667" y1="70333" x2="27667" y2="75778"/>
                        <a14:foregroundMark x1="22444" y1="59444" x2="19444" y2="60667"/>
                        <a14:foregroundMark x1="19000" y1="37556" x2="25667" y2="39889"/>
                        <a14:backgroundMark x1="33333" y1="21444" x2="29111" y2="35111"/>
                        <a14:backgroundMark x1="21000" y1="52444" x2="40333" y2="70889"/>
                        <a14:backgroundMark x1="18444" y1="62889" x2="18444" y2="6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22" y="3058391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188341" y="233571"/>
            <a:ext cx="12545153" cy="723267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10645" y="4236410"/>
            <a:ext cx="184731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4846" y="6786731"/>
            <a:ext cx="184730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947236" y="7173197"/>
            <a:ext cx="184730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5211102" y="4866739"/>
            <a:ext cx="1701218" cy="49811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42" name="Left Arrow 41"/>
          <p:cNvSpPr/>
          <p:nvPr/>
        </p:nvSpPr>
        <p:spPr>
          <a:xfrm rot="18836718">
            <a:off x="5931059" y="6657439"/>
            <a:ext cx="1701218" cy="49811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43" name="Left Arrow 42"/>
          <p:cNvSpPr/>
          <p:nvPr/>
        </p:nvSpPr>
        <p:spPr>
          <a:xfrm rot="5400000">
            <a:off x="8264117" y="2956290"/>
            <a:ext cx="1168748" cy="49811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 rot="14379947">
            <a:off x="10028828" y="6682838"/>
            <a:ext cx="1701218" cy="498116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45" name="Left Arrow 44"/>
          <p:cNvSpPr/>
          <p:nvPr/>
        </p:nvSpPr>
        <p:spPr>
          <a:xfrm flipH="1">
            <a:off x="10725627" y="4617434"/>
            <a:ext cx="1596717" cy="634712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283336" y="4438114"/>
            <a:ext cx="3810000" cy="2616452"/>
            <a:chOff x="1283335" y="4438108"/>
            <a:chExt cx="3810000" cy="2616451"/>
          </a:xfrm>
        </p:grpSpPr>
        <p:grpSp>
          <p:nvGrpSpPr>
            <p:cNvPr id="48" name="Group 47"/>
            <p:cNvGrpSpPr/>
            <p:nvPr/>
          </p:nvGrpSpPr>
          <p:grpSpPr>
            <a:xfrm>
              <a:off x="1283335" y="4438108"/>
              <a:ext cx="3810000" cy="1215736"/>
              <a:chOff x="5705253" y="1866900"/>
              <a:chExt cx="3810000" cy="1215736"/>
            </a:xfrm>
            <a:solidFill>
              <a:srgbClr val="92D050"/>
            </a:solidFill>
          </p:grpSpPr>
          <p:sp>
            <p:nvSpPr>
              <p:cNvPr id="52" name="Rounded Rectangle 51"/>
              <p:cNvSpPr/>
              <p:nvPr/>
            </p:nvSpPr>
            <p:spPr>
              <a:xfrm>
                <a:off x="5705253" y="1866900"/>
                <a:ext cx="3810000" cy="12157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094455" y="2009097"/>
                <a:ext cx="3031599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5400" b="1" dirty="0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Làm khô</a:t>
                </a:r>
              </a:p>
            </p:txBody>
          </p:sp>
        </p:grpSp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50" y="5438417"/>
              <a:ext cx="2502413" cy="16161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10952023" y="7977404"/>
            <a:ext cx="5641700" cy="1749576"/>
            <a:chOff x="10952017" y="7977403"/>
            <a:chExt cx="5641699" cy="1749576"/>
          </a:xfrm>
        </p:grpSpPr>
        <p:grpSp>
          <p:nvGrpSpPr>
            <p:cNvPr id="55" name="Group 54"/>
            <p:cNvGrpSpPr/>
            <p:nvPr/>
          </p:nvGrpSpPr>
          <p:grpSpPr>
            <a:xfrm>
              <a:off x="10952017" y="7977403"/>
              <a:ext cx="3962400" cy="1215736"/>
              <a:chOff x="6451873" y="1866900"/>
              <a:chExt cx="3962400" cy="1215736"/>
            </a:xfrm>
            <a:solidFill>
              <a:srgbClr val="92D050"/>
            </a:solidFill>
          </p:grpSpPr>
          <p:sp>
            <p:nvSpPr>
              <p:cNvPr id="58" name="Rounded Rectangle 57"/>
              <p:cNvSpPr/>
              <p:nvPr/>
            </p:nvSpPr>
            <p:spPr>
              <a:xfrm>
                <a:off x="6451873" y="1866900"/>
                <a:ext cx="3962400" cy="12157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775252" y="2013103"/>
                <a:ext cx="3300903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5400" b="1" dirty="0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Phát điện</a:t>
                </a:r>
              </a:p>
            </p:txBody>
          </p:sp>
        </p:grpSp>
        <p:pic>
          <p:nvPicPr>
            <p:cNvPr id="57" name="Picture 7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4308" y="8437716"/>
              <a:ext cx="2149408" cy="12892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6642139" y="1281551"/>
            <a:ext cx="6762527" cy="2044634"/>
            <a:chOff x="6642133" y="1281545"/>
            <a:chExt cx="6762527" cy="2044634"/>
          </a:xfrm>
        </p:grpSpPr>
        <p:grpSp>
          <p:nvGrpSpPr>
            <p:cNvPr id="63" name="Group 62"/>
            <p:cNvGrpSpPr/>
            <p:nvPr/>
          </p:nvGrpSpPr>
          <p:grpSpPr>
            <a:xfrm>
              <a:off x="6642133" y="1281545"/>
              <a:ext cx="4038600" cy="1215736"/>
              <a:chOff x="6477000" y="1866900"/>
              <a:chExt cx="4038600" cy="1215736"/>
            </a:xfrm>
            <a:solidFill>
              <a:srgbClr val="92D050"/>
            </a:solidFill>
          </p:grpSpPr>
          <p:sp>
            <p:nvSpPr>
              <p:cNvPr id="65" name="Rounded Rectangle 64"/>
              <p:cNvSpPr/>
              <p:nvPr/>
            </p:nvSpPr>
            <p:spPr>
              <a:xfrm>
                <a:off x="6477000" y="1866900"/>
                <a:ext cx="4038600" cy="12157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81665" y="2013104"/>
                <a:ext cx="3288080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err="1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Chiếu</a:t>
                </a:r>
                <a:r>
                  <a:rPr lang="en-US" sz="5400" b="1" dirty="0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</a:t>
                </a:r>
                <a:r>
                  <a:rPr lang="en-US" sz="5400" b="1" dirty="0" err="1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sáng</a:t>
                </a:r>
                <a:endParaRPr lang="en-US" sz="5400" b="1" dirty="0">
                  <a:ln w="1905"/>
                  <a:solidFill>
                    <a:schemeClr val="accent4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4877" y="1668382"/>
              <a:ext cx="3169783" cy="16577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4710602" y="7671419"/>
            <a:ext cx="5735975" cy="2039840"/>
            <a:chOff x="4710596" y="7671414"/>
            <a:chExt cx="5735975" cy="2039839"/>
          </a:xfrm>
        </p:grpSpPr>
        <p:grpSp>
          <p:nvGrpSpPr>
            <p:cNvPr id="68" name="Group 67"/>
            <p:cNvGrpSpPr/>
            <p:nvPr/>
          </p:nvGrpSpPr>
          <p:grpSpPr>
            <a:xfrm>
              <a:off x="4710596" y="7671414"/>
              <a:ext cx="3785704" cy="1215736"/>
              <a:chOff x="5783370" y="1916934"/>
              <a:chExt cx="3785704" cy="1215736"/>
            </a:xfrm>
            <a:solidFill>
              <a:srgbClr val="92D050"/>
            </a:solidFill>
          </p:grpSpPr>
          <p:sp>
            <p:nvSpPr>
              <p:cNvPr id="70" name="Rounded Rectangle 69"/>
              <p:cNvSpPr/>
              <p:nvPr/>
            </p:nvSpPr>
            <p:spPr>
              <a:xfrm>
                <a:off x="5783370" y="1916934"/>
                <a:ext cx="3785704" cy="12157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216798" y="2037349"/>
                <a:ext cx="2954655" cy="92332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5400" b="1" dirty="0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Đun nấu</a:t>
                </a:r>
              </a:p>
            </p:txBody>
          </p:sp>
        </p:grpSp>
        <p:pic>
          <p:nvPicPr>
            <p:cNvPr id="69" name="Picture 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295" y="8041754"/>
              <a:ext cx="2666276" cy="16694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12649205" y="4507922"/>
            <a:ext cx="5073674" cy="2568290"/>
            <a:chOff x="12649200" y="4507922"/>
            <a:chExt cx="5073674" cy="2568290"/>
          </a:xfrm>
        </p:grpSpPr>
        <p:grpSp>
          <p:nvGrpSpPr>
            <p:cNvPr id="73" name="Group 72"/>
            <p:cNvGrpSpPr/>
            <p:nvPr/>
          </p:nvGrpSpPr>
          <p:grpSpPr>
            <a:xfrm>
              <a:off x="12649200" y="4507922"/>
              <a:ext cx="4022436" cy="1215736"/>
              <a:chOff x="6504372" y="1866900"/>
              <a:chExt cx="4239828" cy="1215736"/>
            </a:xfrm>
            <a:solidFill>
              <a:srgbClr val="92D050"/>
            </a:solidFill>
          </p:grpSpPr>
          <p:sp>
            <p:nvSpPr>
              <p:cNvPr id="75" name="Rounded Rectangle 74"/>
              <p:cNvSpPr/>
              <p:nvPr/>
            </p:nvSpPr>
            <p:spPr>
              <a:xfrm>
                <a:off x="6504372" y="1866900"/>
                <a:ext cx="4239828" cy="12157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831360" y="2013103"/>
                <a:ext cx="3188683" cy="9233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5400" b="1" dirty="0">
                    <a:ln w="1905"/>
                    <a:solidFill>
                      <a:schemeClr val="accent4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Sưởi ấm</a:t>
                </a:r>
              </a:p>
            </p:txBody>
          </p:sp>
        </p:grp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9872" y="5354457"/>
              <a:ext cx="2693002" cy="172175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493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57200" y="5"/>
            <a:ext cx="13487400" cy="5608097"/>
            <a:chOff x="-457200" y="0"/>
            <a:chExt cx="13487400" cy="5608096"/>
          </a:xfrm>
        </p:grpSpPr>
        <p:grpSp>
          <p:nvGrpSpPr>
            <p:cNvPr id="14" name="Group 13"/>
            <p:cNvGrpSpPr/>
            <p:nvPr/>
          </p:nvGrpSpPr>
          <p:grpSpPr>
            <a:xfrm>
              <a:off x="-457200" y="0"/>
              <a:ext cx="13487400" cy="5608096"/>
              <a:chOff x="-457200" y="0"/>
              <a:chExt cx="13487400" cy="5608096"/>
            </a:xfrm>
          </p:grpSpPr>
          <p:pic>
            <p:nvPicPr>
              <p:cNvPr id="38" name="Google Shape;164;p1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7200" y="0"/>
                <a:ext cx="13487400" cy="5608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676399" y="1677220"/>
                <a:ext cx="9650819" cy="2985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700" b="1" dirty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Ở địa phương và </a:t>
                </a:r>
                <a:r>
                  <a:rPr lang="vi-VN" sz="4700" b="1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gia đình</a:t>
                </a:r>
                <a:r>
                  <a:rPr lang="en-US" sz="4700" b="1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em</a:t>
                </a:r>
                <a:r>
                  <a:rPr lang="vi-VN" sz="4700" b="1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, </a:t>
                </a:r>
                <a:r>
                  <a:rPr lang="vi-VN" sz="4700" b="1" dirty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năng lượng mặt trời được dùng để làm gì? Hãy chia sẻ câu trả </a:t>
                </a:r>
                <a:r>
                  <a:rPr lang="vi-VN" sz="4700" b="1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lời vào </a:t>
                </a:r>
                <a:r>
                  <a:rPr lang="vi-VN" sz="4700" b="1" dirty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ô chat.</a:t>
                </a:r>
              </a:p>
            </p:txBody>
          </p:sp>
        </p:grpSp>
        <p:pic>
          <p:nvPicPr>
            <p:cNvPr id="41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25180" y="164949"/>
              <a:ext cx="2374894" cy="237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2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2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3305" y="3806473"/>
            <a:ext cx="791237" cy="700244"/>
          </a:xfrm>
          <a:prstGeom prst="rect">
            <a:avLst/>
          </a:prstGeom>
        </p:spPr>
      </p:pic>
      <p:sp>
        <p:nvSpPr>
          <p:cNvPr id="36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480584" y="484348"/>
            <a:ext cx="17326843" cy="762597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BE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1103" y="367377"/>
            <a:ext cx="2686050" cy="268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308528" y="911122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ue Roman Bold" charset="0"/>
              </a:rPr>
              <a:t>KIẾN THỨC CẦN NHỚ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5976" y="1770847"/>
            <a:ext cx="15495616" cy="462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sống.</a:t>
            </a:r>
            <a:endParaRPr lang="en-US" altLang="en-US" sz="4000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Đất 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dạng: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nhiệt.</a:t>
            </a:r>
            <a:endParaRPr lang="en-US" altLang="en-US" sz="4000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4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40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móc.</a:t>
            </a:r>
            <a:endParaRPr lang="en-US" altLang="en-US" sz="4000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0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468288" y="266702"/>
            <a:ext cx="17210112" cy="9677400"/>
          </a:xfrm>
          <a:prstGeom prst="roundRect">
            <a:avLst>
              <a:gd name="adj" fmla="val 12616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" b="100000" l="0" r="100000">
                        <a14:foregroundMark x1="19444" y1="26222" x2="26444" y2="30889"/>
                        <a14:foregroundMark x1="35889" y1="18556" x2="38889" y2="23667"/>
                        <a14:foregroundMark x1="58667" y1="18556" x2="56000" y2="24000"/>
                        <a14:foregroundMark x1="78556" y1="32889" x2="67889" y2="36667"/>
                        <a14:foregroundMark x1="76000" y1="47333" x2="79556" y2="47556"/>
                        <a14:foregroundMark x1="63444" y1="71556" x2="68889" y2="74778"/>
                        <a14:foregroundMark x1="57000" y1="74778" x2="58222" y2="79333"/>
                        <a14:foregroundMark x1="44333" y1="75333" x2="41333" y2="80000"/>
                        <a14:foregroundMark x1="31667" y1="70333" x2="27667" y2="75778"/>
                        <a14:foregroundMark x1="22444" y1="59444" x2="19444" y2="60667"/>
                        <a14:foregroundMark x1="19000" y1="37556" x2="25667" y2="39889"/>
                        <a14:backgroundMark x1="33333" y1="21444" x2="29111" y2="35111"/>
                        <a14:backgroundMark x1="21000" y1="52444" x2="40333" y2="70889"/>
                        <a14:backgroundMark x1="18444" y1="62889" x2="18444" y2="6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907" y="-771467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26858" y="827709"/>
            <a:ext cx="12545153" cy="92333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CÁCH CHỐNG NẮNG HIỆU QUẢ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10645" y="4236410"/>
            <a:ext cx="184731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4846" y="6786731"/>
            <a:ext cx="184730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947236" y="7173197"/>
            <a:ext cx="184730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754982" y="2503031"/>
            <a:ext cx="7695239" cy="2843138"/>
            <a:chOff x="8754976" y="2503026"/>
            <a:chExt cx="7695238" cy="2843137"/>
          </a:xfrm>
        </p:grpSpPr>
        <p:grpSp>
          <p:nvGrpSpPr>
            <p:cNvPr id="82" name="Group 81"/>
            <p:cNvGrpSpPr/>
            <p:nvPr/>
          </p:nvGrpSpPr>
          <p:grpSpPr>
            <a:xfrm>
              <a:off x="11294457" y="2503026"/>
              <a:ext cx="5155757" cy="2843137"/>
              <a:chOff x="3443670" y="1970648"/>
              <a:chExt cx="5155757" cy="2843137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3443670" y="1970648"/>
                <a:ext cx="5155757" cy="284313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771169" y="2086193"/>
                <a:ext cx="4475701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100" b="1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Tránh</a:t>
                </a:r>
                <a:r>
                  <a:rPr lang="en-US" sz="41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lúc</a:t>
                </a:r>
                <a:r>
                  <a:rPr lang="en-US" sz="41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nắng</a:t>
                </a:r>
                <a:r>
                  <a:rPr lang="en-US" sz="41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gắt</a:t>
                </a:r>
                <a:endParaRPr lang="en-US" sz="41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036550" y="2867822"/>
                <a:ext cx="4283214" cy="16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Hạn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chế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nắng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khoảng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300" b="1">
                    <a:latin typeface="Times New Roman" pitchFamily="18" charset="0"/>
                    <a:cs typeface="Times New Roman" pitchFamily="18" charset="0"/>
                  </a:rPr>
                  <a:t> 10 giờ </a:t>
                </a:r>
                <a:r>
                  <a:rPr lang="en-US" sz="3300" b="1" err="1">
                    <a:latin typeface="Times New Roman" pitchFamily="18" charset="0"/>
                    <a:cs typeface="Times New Roman" pitchFamily="18" charset="0"/>
                  </a:rPr>
                  <a:t>đến</a:t>
                </a:r>
                <a:r>
                  <a:rPr lang="en-US" sz="3300" b="1">
                    <a:latin typeface="Times New Roman" pitchFamily="18" charset="0"/>
                    <a:cs typeface="Times New Roman" pitchFamily="18" charset="0"/>
                  </a:rPr>
                  <a:t> 16 giờ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chiều</a:t>
                </a:r>
                <a:endParaRPr lang="en-US" sz="33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4976" y="2609442"/>
              <a:ext cx="3629276" cy="2177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0359940" y="5866941"/>
            <a:ext cx="6437267" cy="2843138"/>
            <a:chOff x="10359934" y="5866940"/>
            <a:chExt cx="6437267" cy="2843137"/>
          </a:xfrm>
        </p:grpSpPr>
        <p:grpSp>
          <p:nvGrpSpPr>
            <p:cNvPr id="86" name="Group 85"/>
            <p:cNvGrpSpPr/>
            <p:nvPr/>
          </p:nvGrpSpPr>
          <p:grpSpPr>
            <a:xfrm>
              <a:off x="11641444" y="5866940"/>
              <a:ext cx="5155757" cy="2843137"/>
              <a:chOff x="3443670" y="1970648"/>
              <a:chExt cx="5155757" cy="2843137"/>
            </a:xfrm>
          </p:grpSpPr>
          <p:sp>
            <p:nvSpPr>
              <p:cNvPr id="87" name="Rounded Rectangle 86"/>
              <p:cNvSpPr/>
              <p:nvPr/>
            </p:nvSpPr>
            <p:spPr>
              <a:xfrm>
                <a:off x="3443670" y="1970648"/>
                <a:ext cx="5155757" cy="284313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967547" y="2086193"/>
                <a:ext cx="4279323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1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Kem</a:t>
                </a:r>
                <a:r>
                  <a:rPr lang="en-US" sz="41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chống</a:t>
                </a:r>
                <a:r>
                  <a:rPr lang="en-US" sz="41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nắng</a:t>
                </a:r>
                <a:endParaRPr lang="en-US" sz="4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619182" y="2964393"/>
                <a:ext cx="4976052" cy="16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kem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chống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nắng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phù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thoa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giờ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bảo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vệ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da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đầy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đủ</a:t>
                </a:r>
                <a:endParaRPr lang="en-US" sz="33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10000" r="90000">
                          <a14:foregroundMark x1="36444" y1="8947" x2="62556" y2="31491"/>
                          <a14:foregroundMark x1="75222" y1="7719" x2="80778" y2="2719"/>
                          <a14:backgroundMark x1="24556" y1="2719" x2="78444" y2="5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9934" y="6211214"/>
              <a:ext cx="1869046" cy="236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575036" y="2321131"/>
            <a:ext cx="6440741" cy="2843138"/>
            <a:chOff x="2111361" y="2342801"/>
            <a:chExt cx="6440741" cy="2843137"/>
          </a:xfrm>
        </p:grpSpPr>
        <p:grpSp>
          <p:nvGrpSpPr>
            <p:cNvPr id="12" name="Group 11"/>
            <p:cNvGrpSpPr/>
            <p:nvPr/>
          </p:nvGrpSpPr>
          <p:grpSpPr>
            <a:xfrm>
              <a:off x="3396345" y="2342801"/>
              <a:ext cx="5155757" cy="2843137"/>
              <a:chOff x="3443670" y="1970648"/>
              <a:chExt cx="5155757" cy="2843137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3443670" y="1970648"/>
                <a:ext cx="5155757" cy="284313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967547" y="2086193"/>
                <a:ext cx="4623019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100" b="1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Che</a:t>
                </a:r>
                <a:r>
                  <a:rPr lang="en-US" sz="41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chắn</a:t>
                </a:r>
                <a:r>
                  <a:rPr lang="en-US" sz="41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cẩn</a:t>
                </a:r>
                <a:r>
                  <a:rPr lang="en-US" sz="41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thận</a:t>
                </a:r>
                <a:endParaRPr lang="en-US" sz="41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707379" y="2964393"/>
                <a:ext cx="4631880" cy="16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err="1">
                    <a:latin typeface="Times New Roman" pitchFamily="18" charset="0"/>
                    <a:cs typeface="Times New Roman" pitchFamily="18" charset="0"/>
                  </a:rPr>
                  <a:t>Quần</a:t>
                </a:r>
                <a:r>
                  <a:rPr lang="en-US" sz="3300" b="1">
                    <a:latin typeface="Times New Roman" pitchFamily="18" charset="0"/>
                    <a:cs typeface="Times New Roman" pitchFamily="18" charset="0"/>
                  </a:rPr>
                  <a:t> áo,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nón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giúp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giảm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đến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27%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hại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ánh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nắng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trời</a:t>
                </a:r>
                <a:endParaRPr lang="en-US" sz="33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11361" y="2426446"/>
              <a:ext cx="1682416" cy="2543558"/>
              <a:chOff x="1289384" y="2154512"/>
              <a:chExt cx="1682416" cy="2543558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384" y="2398220"/>
                <a:ext cx="1682416" cy="214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6164" b="90000" l="0" r="9720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310" y="2154512"/>
                <a:ext cx="1199204" cy="10179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 descr="Kính mát Browline kính quần Áo - Kính râm png tải về - Miễn phí trong suốt Kính  png Tải về.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4088" y="3887353"/>
                <a:ext cx="1073008" cy="810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1534520" y="5866941"/>
            <a:ext cx="7194624" cy="2843138"/>
            <a:chOff x="1534519" y="5866941"/>
            <a:chExt cx="7194624" cy="2843137"/>
          </a:xfrm>
        </p:grpSpPr>
        <p:grpSp>
          <p:nvGrpSpPr>
            <p:cNvPr id="78" name="Group 77"/>
            <p:cNvGrpSpPr/>
            <p:nvPr/>
          </p:nvGrpSpPr>
          <p:grpSpPr>
            <a:xfrm>
              <a:off x="3573386" y="5866941"/>
              <a:ext cx="5155757" cy="2843137"/>
              <a:chOff x="3443670" y="1970648"/>
              <a:chExt cx="5155757" cy="2843137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3443670" y="1970648"/>
                <a:ext cx="5155757" cy="284313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073294" y="2051046"/>
                <a:ext cx="4279323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100" b="1" dirty="0" err="1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1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bóng</a:t>
                </a:r>
                <a:r>
                  <a:rPr lang="en-US" sz="41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100" b="1" dirty="0" err="1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râm</a:t>
                </a:r>
                <a:endParaRPr lang="en-US" sz="41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707379" y="2964393"/>
                <a:ext cx="4631880" cy="161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Vui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chơi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bóng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râm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giúp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giảm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30%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hại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ánh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nắng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3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300" b="1" dirty="0" err="1">
                    <a:latin typeface="Times New Roman" pitchFamily="18" charset="0"/>
                    <a:cs typeface="Times New Roman" pitchFamily="18" charset="0"/>
                  </a:rPr>
                  <a:t>trời</a:t>
                </a:r>
                <a:endParaRPr lang="en-US" sz="33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52"/>
            <a:stretch/>
          </p:blipFill>
          <p:spPr bwMode="auto">
            <a:xfrm>
              <a:off x="1534519" y="6077578"/>
              <a:ext cx="2443553" cy="2421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0" name="Picture 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8482335" y="8502871"/>
            <a:ext cx="2747019" cy="17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2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6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38" y="7456922"/>
            <a:ext cx="7809653" cy="2304488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31" y="4486333"/>
            <a:ext cx="7818798" cy="2304488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61" y="4530937"/>
            <a:ext cx="7809653" cy="2304488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9" y="7408318"/>
            <a:ext cx="7818798" cy="23044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495300" y="571500"/>
            <a:ext cx="1727835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1829824" y="1362670"/>
            <a:ext cx="14285632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defTabSz="1371464"/>
            <a:r>
              <a:rPr lang="vi-VN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 Trời cung cấp năng lượng cho Trái Đất ở dạng: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938187" y="8047093"/>
            <a:ext cx="378469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6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11810600" y="5143502"/>
            <a:ext cx="404117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6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12195289" y="8147501"/>
            <a:ext cx="3271793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6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8" y="6611887"/>
            <a:ext cx="731045" cy="73104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2182314" y="5437625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8" y="2022977"/>
            <a:ext cx="731045" cy="731045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8735" y="7547765"/>
            <a:ext cx="731045" cy="731045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6901" y="8483575"/>
            <a:ext cx="731045" cy="731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3435576" y="5292440"/>
            <a:ext cx="310181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6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3AD997B1-36C6-4752-BE16-45E5E95002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054650" y="7508033"/>
            <a:ext cx="1951083" cy="19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6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40" grpId="0"/>
      <p:bldP spid="54" grpId="0"/>
      <p:bldP spid="5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6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61" y="6898433"/>
            <a:ext cx="7809653" cy="2304488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7" y="3121460"/>
            <a:ext cx="7818798" cy="231616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61" y="3121460"/>
            <a:ext cx="7809653" cy="2304488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33" y="6841369"/>
            <a:ext cx="7818798" cy="23044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559181" y="281126"/>
            <a:ext cx="16344900" cy="227157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885121" y="895550"/>
            <a:ext cx="15621000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Năng lượng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 trời được dùng để:</a:t>
            </a: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8" y="6611887"/>
            <a:ext cx="731045" cy="73104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2182314" y="5437625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8" y="2022977"/>
            <a:ext cx="731045" cy="731045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8735" y="7547765"/>
            <a:ext cx="731045" cy="731045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6901" y="8483575"/>
            <a:ext cx="731045" cy="7310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2514599" y="7035155"/>
            <a:ext cx="577888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endParaRPr lang="vi-VN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11443854" y="6682181"/>
            <a:ext cx="577888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endParaRPr lang="vi-VN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2208435" y="3638407"/>
            <a:ext cx="6391207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r>
              <a:rPr lang="vi-VN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Chiếu sáng, sưởi ấm, làm khô, đun nấu, phát điện,…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11075083" y="3638407"/>
            <a:ext cx="6391207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r>
              <a:rPr lang="vi-VN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Chiếu sáng, sưởi ấm, làm đẹp, đun  nấu, phát điện, 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2190549" y="7378060"/>
            <a:ext cx="6391207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r>
              <a:rPr lang="vi-VN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Chiếu sáng, làm</a:t>
            </a:r>
            <a:r>
              <a:rPr lang="en-US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lạnh, làm khô, đun nấu, phát điện,…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11137690" y="7547765"/>
            <a:ext cx="6391207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464"/>
            <a:r>
              <a:rPr lang="vi-VN" sz="4000" b="1" dirty="0">
                <a:ln w="28575">
                  <a:solidFill>
                    <a:srgbClr val="00206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Chiếu sáng, sưởi ấm, làm khô, làm mưa</a:t>
            </a:r>
          </a:p>
        </p:txBody>
      </p:sp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C2F048D5-5E86-479A-A607-EF8512B28E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80355" y="4000878"/>
            <a:ext cx="1630533" cy="16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28" grpId="0"/>
      <p:bldP spid="29" grpId="0"/>
      <p:bldP spid="31" grpId="0"/>
      <p:bldP spid="32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7600" y="4580097"/>
            <a:ext cx="1611309" cy="1611309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00519" y="6750916"/>
            <a:ext cx="1082735" cy="610392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1066800" y="236697"/>
            <a:ext cx="16992600" cy="868680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BE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1104900"/>
            <a:ext cx="25146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1744" y="1548767"/>
            <a:ext cx="9532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Dặn dò</a:t>
            </a:r>
            <a:endParaRPr lang="en-US" sz="9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9F82F-BACA-4233-AF74-10F75D39C08B}"/>
              </a:ext>
            </a:extLst>
          </p:cNvPr>
          <p:cNvSpPr txBox="1"/>
          <p:nvPr/>
        </p:nvSpPr>
        <p:spPr>
          <a:xfrm>
            <a:off x="1863342" y="4411348"/>
            <a:ext cx="10695236" cy="8309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ue Roman Bold" charset="0"/>
                <a:cs typeface="Times Neue Roman Bold" charset="0"/>
              </a:rPr>
              <a:t>1</a:t>
            </a:r>
            <a:r>
              <a:rPr lang="en-SG" sz="5400" b="1">
                <a:solidFill>
                  <a:schemeClr val="tx1">
                    <a:lumMod val="95000"/>
                    <a:lumOff val="5000"/>
                  </a:schemeClr>
                </a:solidFill>
                <a:latin typeface="Times Neue Roman Bold" charset="0"/>
                <a:cs typeface="Times Neue Roman Bold" charset="0"/>
              </a:rPr>
              <a:t>. Chuẩn bị bài khoa học tiếp theo.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ue Roman Bold" charset="0"/>
              <a:cs typeface="Times Neue Roman 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9F82F-BACA-4233-AF74-10F75D39C08B}"/>
              </a:ext>
            </a:extLst>
          </p:cNvPr>
          <p:cNvSpPr txBox="1"/>
          <p:nvPr/>
        </p:nvSpPr>
        <p:spPr>
          <a:xfrm>
            <a:off x="1863342" y="6191406"/>
            <a:ext cx="15205458" cy="166199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ue Roman Bold" charset="0"/>
                <a:cs typeface="Times Neue Roman Bold" charset="0"/>
              </a:rPr>
              <a:t>2</a:t>
            </a:r>
            <a:r>
              <a:rPr lang="en-SG" sz="5400" b="1">
                <a:solidFill>
                  <a:schemeClr val="tx1">
                    <a:lumMod val="95000"/>
                    <a:lumOff val="5000"/>
                  </a:schemeClr>
                </a:solidFill>
                <a:latin typeface="Times Neue Roman Bold" charset="0"/>
                <a:cs typeface="Times Neue Roman Bold" charset="0"/>
              </a:rPr>
              <a:t>. Tìm thêm một số ứng dụng của năng lượng mặt trời trong đời sống hàng ngày.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ue Roman Bold" charset="0"/>
              <a:cs typeface="Times Neue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9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240000" y="3771900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490321" y="427080"/>
            <a:ext cx="2274179" cy="1057493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7572" y="3924300"/>
            <a:ext cx="2050427" cy="1099775"/>
          </a:xfrm>
          <a:prstGeom prst="rect">
            <a:avLst/>
          </a:prstGeom>
        </p:spPr>
      </p:pic>
      <p:pic>
        <p:nvPicPr>
          <p:cNvPr id="28" name="Google Shape;164;p1"/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94" y="3580411"/>
            <a:ext cx="11114211" cy="47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965810" y="5064984"/>
            <a:ext cx="10356377" cy="156962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TÁC DỤNG CỦA 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NĂNG LƯỢNG MẶT TRỜI</a:t>
            </a:r>
          </a:p>
        </p:txBody>
      </p:sp>
    </p:spTree>
    <p:extLst>
      <p:ext uri="{BB962C8B-B14F-4D97-AF65-F5344CB8AC3E}">
        <p14:creationId xmlns:p14="http://schemas.microsoft.com/office/powerpoint/2010/main" val="76227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18005" y="2357942"/>
            <a:ext cx="8170001" cy="8379488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864054" y="295514"/>
            <a:ext cx="16763625" cy="964859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43110" y="1181654"/>
            <a:ext cx="2374895" cy="237489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4937" y="4625821"/>
            <a:ext cx="3935972" cy="2639243"/>
            <a:chOff x="0" y="5143500"/>
            <a:chExt cx="5990022" cy="3404507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0" y="5143500"/>
              <a:ext cx="4820541" cy="3404507"/>
            </a:xfrm>
            <a:prstGeom prst="rect">
              <a:avLst/>
            </a:prstGeom>
          </p:spPr>
        </p:pic>
        <p:pic>
          <p:nvPicPr>
            <p:cNvPr id="38" name="Picture 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477736" y="5361205"/>
              <a:ext cx="4512286" cy="318680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799889" y="5166046"/>
            <a:ext cx="3234758" cy="1846481"/>
            <a:chOff x="6932135" y="5749998"/>
            <a:chExt cx="4540744" cy="2798010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6932135" y="5749998"/>
              <a:ext cx="4423731" cy="2798010"/>
            </a:xfrm>
            <a:prstGeom prst="rect">
              <a:avLst/>
            </a:prstGeom>
          </p:spPr>
        </p:pic>
        <p:pic>
          <p:nvPicPr>
            <p:cNvPr id="41" name="Picture 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0383062" y="7778324"/>
              <a:ext cx="1089817" cy="769683"/>
            </a:xfrm>
            <a:prstGeom prst="rect">
              <a:avLst/>
            </a:prstGeom>
          </p:spPr>
        </p:pic>
        <p:pic>
          <p:nvPicPr>
            <p:cNvPr id="42" name="Picture 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9838154" y="7778324"/>
              <a:ext cx="1089817" cy="769683"/>
            </a:xfrm>
            <a:prstGeom prst="rect">
              <a:avLst/>
            </a:prstGeom>
          </p:spPr>
        </p:pic>
      </p:grpSp>
      <p:pic>
        <p:nvPicPr>
          <p:cNvPr id="43" name="Picture 7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2977188" y="4487498"/>
            <a:ext cx="3786350" cy="2525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02504" y="6089280"/>
            <a:ext cx="829319" cy="37837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612521" y="8297306"/>
            <a:ext cx="12716197" cy="83096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4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Trời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này?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63990" y="6358498"/>
            <a:ext cx="829319" cy="378377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4809782" y="3082323"/>
            <a:ext cx="3197135" cy="174699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8925989" y="3725051"/>
            <a:ext cx="2" cy="128242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9809256" y="3215433"/>
            <a:ext cx="3014891" cy="161388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867495" y="8156252"/>
            <a:ext cx="13562576" cy="15696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4800" b="1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</a:t>
            </a:r>
            <a:r>
              <a:rPr lang="en-US" sz="4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 năng lượng cho thực vật, </a:t>
            </a:r>
          </a:p>
          <a:p>
            <a:pPr algn="ctr"/>
            <a:r>
              <a:rPr lang="vi-VN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và con người.</a:t>
            </a:r>
          </a:p>
        </p:txBody>
      </p:sp>
      <p:sp>
        <p:nvSpPr>
          <p:cNvPr id="64" name="Curved Up Arrow 63"/>
          <p:cNvSpPr/>
          <p:nvPr/>
        </p:nvSpPr>
        <p:spPr>
          <a:xfrm>
            <a:off x="4041324" y="7156372"/>
            <a:ext cx="3138236" cy="687311"/>
          </a:xfrm>
          <a:prstGeom prst="curvedUpArrow">
            <a:avLst>
              <a:gd name="adj1" fmla="val 25000"/>
              <a:gd name="adj2" fmla="val 62475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Curved Up Arrow 64"/>
          <p:cNvSpPr/>
          <p:nvPr/>
        </p:nvSpPr>
        <p:spPr>
          <a:xfrm>
            <a:off x="9313538" y="7260134"/>
            <a:ext cx="3949370" cy="687311"/>
          </a:xfrm>
          <a:prstGeom prst="curvedUpArrow">
            <a:avLst>
              <a:gd name="adj1" fmla="val 25000"/>
              <a:gd name="adj2" fmla="val 62475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25550" y="7054845"/>
            <a:ext cx="2369784" cy="646331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951284" y="7224991"/>
            <a:ext cx="2369784" cy="646331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000" b="100000" l="0" r="100000">
                        <a14:foregroundMark x1="19444" y1="26222" x2="26444" y2="30889"/>
                        <a14:foregroundMark x1="35889" y1="18556" x2="38889" y2="23667"/>
                        <a14:foregroundMark x1="58667" y1="18556" x2="56000" y2="24000"/>
                        <a14:foregroundMark x1="78556" y1="32889" x2="67889" y2="36667"/>
                        <a14:foregroundMark x1="76000" y1="47333" x2="79556" y2="47556"/>
                        <a14:foregroundMark x1="63444" y1="71556" x2="68889" y2="74778"/>
                        <a14:foregroundMark x1="57000" y1="74778" x2="58222" y2="79333"/>
                        <a14:foregroundMark x1="44333" y1="75333" x2="41333" y2="80000"/>
                        <a14:foregroundMark x1="31667" y1="70333" x2="27667" y2="75778"/>
                        <a14:foregroundMark x1="22444" y1="59444" x2="19444" y2="60667"/>
                        <a14:foregroundMark x1="19000" y1="37556" x2="25667" y2="39889"/>
                        <a14:backgroundMark x1="33333" y1="21444" x2="29111" y2="35111"/>
                        <a14:backgroundMark x1="21000" y1="52444" x2="40333" y2="70889"/>
                        <a14:backgroundMark x1="18444" y1="62889" x2="18444" y2="6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924" y="7950847"/>
            <a:ext cx="2416358" cy="241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2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60" grpId="0" animBg="1"/>
      <p:bldP spid="64" grpId="0" animBg="1"/>
      <p:bldP spid="65" grpId="0" animBg="1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864055" y="266702"/>
            <a:ext cx="10325964" cy="9677400"/>
          </a:xfrm>
          <a:prstGeom prst="roundRect">
            <a:avLst>
              <a:gd name="adj" fmla="val 12616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20384" y="455323"/>
            <a:ext cx="5204328" cy="3792704"/>
            <a:chOff x="9578551" y="-99771"/>
            <a:chExt cx="6197538" cy="3792704"/>
          </a:xfrm>
        </p:grpSpPr>
        <p:sp>
          <p:nvSpPr>
            <p:cNvPr id="47" name="Oval Callout 46"/>
            <p:cNvSpPr/>
            <p:nvPr/>
          </p:nvSpPr>
          <p:spPr>
            <a:xfrm>
              <a:off x="9578551" y="-99771"/>
              <a:ext cx="6197538" cy="3792704"/>
            </a:xfrm>
            <a:prstGeom prst="wedgeEllipseCallout">
              <a:avLst>
                <a:gd name="adj1" fmla="val 58510"/>
                <a:gd name="adj2" fmla="val -1839"/>
              </a:avLst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827968" y="757273"/>
              <a:ext cx="585746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altLang="en-US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Trời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Trái Đất 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62493" y="7525658"/>
            <a:ext cx="3429000" cy="1644734"/>
            <a:chOff x="1219200" y="7216733"/>
            <a:chExt cx="3429000" cy="1644734"/>
          </a:xfrm>
        </p:grpSpPr>
        <p:sp>
          <p:nvSpPr>
            <p:cNvPr id="14" name="Rounded Rectangle 13"/>
            <p:cNvSpPr/>
            <p:nvPr/>
          </p:nvSpPr>
          <p:spPr>
            <a:xfrm>
              <a:off x="1219200" y="7216733"/>
              <a:ext cx="3429000" cy="1644734"/>
            </a:xfrm>
            <a:prstGeom prst="round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4007" y="7603784"/>
              <a:ext cx="311748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latin typeface="Arial" panose="020B0604020202020204" pitchFamily="34" charset="0"/>
                  <a:cs typeface="Arial" pitchFamily="34" charset="0"/>
                </a:rPr>
                <a:t>ÁNH SÁNG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29281" y="7444285"/>
            <a:ext cx="4162185" cy="1644734"/>
            <a:chOff x="6129276" y="7171709"/>
            <a:chExt cx="4162185" cy="1644734"/>
          </a:xfrm>
        </p:grpSpPr>
        <p:sp>
          <p:nvSpPr>
            <p:cNvPr id="51" name="Rounded Rectangle 50"/>
            <p:cNvSpPr/>
            <p:nvPr/>
          </p:nvSpPr>
          <p:spPr>
            <a:xfrm>
              <a:off x="6129276" y="7171709"/>
              <a:ext cx="4162184" cy="1644734"/>
            </a:xfrm>
            <a:prstGeom prst="round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75860" y="7583669"/>
              <a:ext cx="4115601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latin typeface="Arial" panose="020B0604020202020204" pitchFamily="34" charset="0"/>
                  <a:cs typeface="Arial" pitchFamily="34" charset="0"/>
                </a:rPr>
                <a:t>NGUỒN NHIỆT</a:t>
              </a:r>
            </a:p>
          </p:txBody>
        </p:sp>
      </p:grpSp>
      <p:sp>
        <p:nvSpPr>
          <p:cNvPr id="29" name="Right Arrow 28"/>
          <p:cNvSpPr/>
          <p:nvPr/>
        </p:nvSpPr>
        <p:spPr>
          <a:xfrm rot="7695511">
            <a:off x="3526763" y="6728620"/>
            <a:ext cx="1207982" cy="317558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2616197">
            <a:off x="6072163" y="6687560"/>
            <a:ext cx="1207982" cy="317558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6879" y="2105877"/>
            <a:ext cx="4061984" cy="40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91466" y="2284930"/>
            <a:ext cx="8170001" cy="8379488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228605" y="266702"/>
            <a:ext cx="14283593" cy="967740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93140" y="302164"/>
            <a:ext cx="8799992" cy="3167137"/>
            <a:chOff x="5296679" y="-99771"/>
            <a:chExt cx="10479410" cy="3167137"/>
          </a:xfrm>
        </p:grpSpPr>
        <p:sp>
          <p:nvSpPr>
            <p:cNvPr id="47" name="Oval Callout 46"/>
            <p:cNvSpPr/>
            <p:nvPr/>
          </p:nvSpPr>
          <p:spPr>
            <a:xfrm>
              <a:off x="5296679" y="-99771"/>
              <a:ext cx="10479410" cy="3109671"/>
            </a:xfrm>
            <a:prstGeom prst="wedgeEllipseCallout">
              <a:avLst>
                <a:gd name="adj1" fmla="val 58510"/>
                <a:gd name="adj2" fmla="val -1839"/>
              </a:avLst>
            </a:prstGeom>
            <a:solidFill>
              <a:srgbClr val="FFFF0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113983" y="451265"/>
              <a:ext cx="8844802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 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ặt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 </a:t>
              </a: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vai trò gì đối với sự sống của</a:t>
              </a:r>
              <a:r>
                <a:rPr lang="en-US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người, thực vật và động vật?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01" y="571658"/>
            <a:ext cx="5136024" cy="2990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20" y="555243"/>
            <a:ext cx="4938798" cy="2951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85" y="3929863"/>
            <a:ext cx="4286250" cy="2845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2"/>
          <a:stretch/>
        </p:blipFill>
        <p:spPr bwMode="auto">
          <a:xfrm>
            <a:off x="4271015" y="3885198"/>
            <a:ext cx="4273952" cy="2440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38004" y="6723714"/>
            <a:ext cx="6389087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r>
              <a:rPr lang="en-US" sz="4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Chiếu sáng,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37999" y="8017075"/>
            <a:ext cx="10208412" cy="15388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740430" y="7314353"/>
            <a:ext cx="668543" cy="496364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4" idx="1"/>
          </p:cNvCxnSpPr>
          <p:nvPr/>
        </p:nvCxnSpPr>
        <p:spPr>
          <a:xfrm>
            <a:off x="1842993" y="8333098"/>
            <a:ext cx="795006" cy="45341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00" b="100000" l="0" r="100000">
                        <a14:foregroundMark x1="19444" y1="26222" x2="26444" y2="30889"/>
                        <a14:foregroundMark x1="35889" y1="18556" x2="38889" y2="23667"/>
                        <a14:foregroundMark x1="58667" y1="18556" x2="56000" y2="24000"/>
                        <a14:foregroundMark x1="78556" y1="32889" x2="67889" y2="36667"/>
                        <a14:foregroundMark x1="76000" y1="47333" x2="79556" y2="47556"/>
                        <a14:foregroundMark x1="63444" y1="71556" x2="68889" y2="74778"/>
                        <a14:foregroundMark x1="57000" y1="74778" x2="58222" y2="79333"/>
                        <a14:foregroundMark x1="44333" y1="75333" x2="41333" y2="80000"/>
                        <a14:foregroundMark x1="31667" y1="70333" x2="27667" y2="75778"/>
                        <a14:foregroundMark x1="22444" y1="59444" x2="19444" y2="60667"/>
                        <a14:foregroundMark x1="19000" y1="37556" x2="25667" y2="39889"/>
                        <a14:backgroundMark x1="33333" y1="21444" x2="29111" y2="35111"/>
                        <a14:backgroundMark x1="21000" y1="52444" x2="40333" y2="70889"/>
                        <a14:backgroundMark x1="18444" y1="62889" x2="18444" y2="6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006595"/>
            <a:ext cx="2416358" cy="241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99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91466" y="2284930"/>
            <a:ext cx="8170001" cy="8379488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228605" y="266702"/>
            <a:ext cx="14283593" cy="967740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52269" y="340799"/>
            <a:ext cx="7696195" cy="3129305"/>
            <a:chOff x="7097447" y="-99771"/>
            <a:chExt cx="8678642" cy="3129305"/>
          </a:xfrm>
        </p:grpSpPr>
        <p:sp>
          <p:nvSpPr>
            <p:cNvPr id="47" name="Oval Callout 46"/>
            <p:cNvSpPr/>
            <p:nvPr/>
          </p:nvSpPr>
          <p:spPr>
            <a:xfrm>
              <a:off x="7097447" y="-99771"/>
              <a:ext cx="8678642" cy="3109671"/>
            </a:xfrm>
            <a:prstGeom prst="wedgeEllipseCallout">
              <a:avLst>
                <a:gd name="adj1" fmla="val 58510"/>
                <a:gd name="adj2" fmla="val -1839"/>
              </a:avLst>
            </a:prstGeom>
            <a:solidFill>
              <a:srgbClr val="FFFF0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10348" y="413433"/>
              <a:ext cx="6252839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 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ặt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 </a:t>
              </a: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vai trò gì đối với thời tiết và khí hậu?</a:t>
              </a:r>
            </a:p>
          </p:txBody>
        </p:sp>
      </p:grpSp>
      <p:pic>
        <p:nvPicPr>
          <p:cNvPr id="62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67764" y="3444267"/>
            <a:ext cx="1408992" cy="12469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7" y="523461"/>
            <a:ext cx="4914347" cy="2715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522" y="3494701"/>
            <a:ext cx="4062714" cy="3250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Ngủ Cực Ngon ] Với Tiếng Mưa Rơi Trên Mái Nhà Tranh「 Cực Thư Giãn 」 GIF by  The... | Gfycat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28" y="571988"/>
            <a:ext cx="4572000" cy="2571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ão số 13 đổ bộ Quảng Bình, Hà Tĩnh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5206"/>
            <a:ext cx="4010025" cy="3000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81226" y="7243859"/>
            <a:ext cx="13741322" cy="2871692"/>
            <a:chOff x="468287" y="7105194"/>
            <a:chExt cx="13012167" cy="2871691"/>
          </a:xfrm>
        </p:grpSpPr>
        <p:grpSp>
          <p:nvGrpSpPr>
            <p:cNvPr id="14" name="Group 13"/>
            <p:cNvGrpSpPr/>
            <p:nvPr/>
          </p:nvGrpSpPr>
          <p:grpSpPr>
            <a:xfrm>
              <a:off x="1516537" y="7105194"/>
              <a:ext cx="11963917" cy="2077349"/>
              <a:chOff x="795546" y="7461562"/>
              <a:chExt cx="11963917" cy="2077349"/>
            </a:xfrm>
          </p:grpSpPr>
          <p:sp>
            <p:nvSpPr>
              <p:cNvPr id="12" name="Horizontal Scroll 11"/>
              <p:cNvSpPr/>
              <p:nvPr/>
            </p:nvSpPr>
            <p:spPr>
              <a:xfrm>
                <a:off x="795546" y="7461562"/>
                <a:ext cx="11963917" cy="2077349"/>
              </a:xfrm>
              <a:prstGeom prst="horizontalScroll">
                <a:avLst/>
              </a:prstGeom>
              <a:solidFill>
                <a:srgbClr val="92D050"/>
              </a:solidFill>
              <a:ln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275166" y="7838516"/>
                <a:ext cx="11189311" cy="1477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Năng lượng mặt trời gây ra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tượng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nắng, mưa, gió, bão,…trên Trái Đất.</a:t>
                </a:r>
              </a:p>
            </p:txBody>
          </p:sp>
        </p:grpSp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000" b="100000" l="0" r="100000">
                          <a14:foregroundMark x1="19444" y1="26222" x2="26444" y2="30889"/>
                          <a14:foregroundMark x1="35889" y1="18556" x2="38889" y2="23667"/>
                          <a14:foregroundMark x1="58667" y1="18556" x2="56000" y2="24000"/>
                          <a14:foregroundMark x1="78556" y1="32889" x2="67889" y2="36667"/>
                          <a14:foregroundMark x1="76000" y1="47333" x2="79556" y2="47556"/>
                          <a14:foregroundMark x1="63444" y1="71556" x2="68889" y2="74778"/>
                          <a14:foregroundMark x1="57000" y1="74778" x2="58222" y2="79333"/>
                          <a14:foregroundMark x1="44333" y1="75333" x2="41333" y2="80000"/>
                          <a14:foregroundMark x1="31667" y1="70333" x2="27667" y2="75778"/>
                          <a14:foregroundMark x1="22444" y1="59444" x2="19444" y2="60667"/>
                          <a14:foregroundMark x1="19000" y1="37556" x2="25667" y2="39889"/>
                          <a14:backgroundMark x1="33333" y1="21444" x2="29111" y2="35111"/>
                          <a14:backgroundMark x1="21000" y1="52444" x2="40333" y2="70889"/>
                          <a14:backgroundMark x1="18444" y1="62889" x2="18444" y2="6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87" y="7560528"/>
              <a:ext cx="2416357" cy="2416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6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91466" y="2284930"/>
            <a:ext cx="8170001" cy="8379488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179291" y="266505"/>
            <a:ext cx="14283593" cy="967740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339601" y="81161"/>
            <a:ext cx="7287812" cy="3129305"/>
            <a:chOff x="7097447" y="-99771"/>
            <a:chExt cx="8678642" cy="3129305"/>
          </a:xfrm>
        </p:grpSpPr>
        <p:sp>
          <p:nvSpPr>
            <p:cNvPr id="47" name="Oval Callout 46"/>
            <p:cNvSpPr/>
            <p:nvPr/>
          </p:nvSpPr>
          <p:spPr>
            <a:xfrm>
              <a:off x="7097447" y="-99771"/>
              <a:ext cx="8678642" cy="3109671"/>
            </a:xfrm>
            <a:prstGeom prst="wedgeEllipseCallout">
              <a:avLst>
                <a:gd name="adj1" fmla="val 58510"/>
                <a:gd name="adj2" fmla="val -1839"/>
              </a:avLst>
            </a:prstGeom>
            <a:solidFill>
              <a:srgbClr val="FFFF0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10348" y="413433"/>
              <a:ext cx="6252839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 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ặt </a:t>
              </a:r>
              <a:r>
                <a:rPr lang="en-US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altLang="en-US" sz="41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 </a:t>
              </a:r>
              <a:r>
                <a:rPr lang="vi-VN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vai trò gì đối với </a:t>
              </a:r>
              <a:r>
                <a:rPr lang="en-US" altLang="en-US" sz="4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</a:t>
              </a:r>
              <a:r>
                <a:rPr lang="en-US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altLang="en-US" sz="4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1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vi-VN" altLang="en-US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3305" y="3806473"/>
            <a:ext cx="791237" cy="7002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85" y="1001234"/>
            <a:ext cx="5296043" cy="336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53" y="1091441"/>
            <a:ext cx="7298060" cy="3184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07" y="3494309"/>
            <a:ext cx="4667978" cy="2638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52499" y="4436450"/>
            <a:ext cx="2505815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đá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21088" y="4506716"/>
            <a:ext cx="2425664" cy="923330"/>
          </a:xfrm>
          <a:prstGeom prst="rect">
            <a:avLst/>
          </a:prstGeom>
          <a:noFill/>
        </p:spPr>
        <p:txBody>
          <a:bodyPr wrap="none" lIns="91404" tIns="45702" rIns="91404" bIns="45702">
            <a:spAutoFit/>
          </a:bodyPr>
          <a:lstStyle/>
          <a:p>
            <a:pPr algn="ctr"/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Dầu</a:t>
            </a:r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mỏ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807" y="4979654"/>
            <a:ext cx="13295991" cy="4942716"/>
            <a:chOff x="36807" y="4979648"/>
            <a:chExt cx="13295991" cy="4942716"/>
          </a:xfrm>
        </p:grpSpPr>
        <p:grpSp>
          <p:nvGrpSpPr>
            <p:cNvPr id="14" name="Group 13"/>
            <p:cNvGrpSpPr/>
            <p:nvPr/>
          </p:nvGrpSpPr>
          <p:grpSpPr>
            <a:xfrm>
              <a:off x="968980" y="5688400"/>
              <a:ext cx="12363818" cy="4233964"/>
              <a:chOff x="155673" y="7070071"/>
              <a:chExt cx="12363818" cy="3538689"/>
            </a:xfrm>
          </p:grpSpPr>
          <p:sp>
            <p:nvSpPr>
              <p:cNvPr id="12" name="Horizontal Scroll 11"/>
              <p:cNvSpPr/>
              <p:nvPr/>
            </p:nvSpPr>
            <p:spPr>
              <a:xfrm>
                <a:off x="155673" y="7070071"/>
                <a:ext cx="12363818" cy="3538689"/>
              </a:xfrm>
              <a:prstGeom prst="horizontalScroll">
                <a:avLst>
                  <a:gd name="adj" fmla="val 11495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93357" y="7770778"/>
                <a:ext cx="11433413" cy="2276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tài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thiên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than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</a:t>
                </a:r>
                <a:r>
                  <a:rPr lang="en-US" sz="42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/>
                <a:r>
                  <a:rPr lang="en-US" sz="42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dầu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mỏ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đốt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2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trời.</a:t>
                </a:r>
                <a:endParaRPr lang="vi-VN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000" b="100000" l="0" r="100000">
                          <a14:foregroundMark x1="19444" y1="26222" x2="26444" y2="30889"/>
                          <a14:foregroundMark x1="35889" y1="18556" x2="38889" y2="23667"/>
                          <a14:foregroundMark x1="58667" y1="18556" x2="56000" y2="24000"/>
                          <a14:foregroundMark x1="78556" y1="32889" x2="67889" y2="36667"/>
                          <a14:foregroundMark x1="76000" y1="47333" x2="79556" y2="47556"/>
                          <a14:foregroundMark x1="63444" y1="71556" x2="68889" y2="74778"/>
                          <a14:foregroundMark x1="57000" y1="74778" x2="58222" y2="79333"/>
                          <a14:foregroundMark x1="44333" y1="75333" x2="41333" y2="80000"/>
                          <a14:foregroundMark x1="31667" y1="70333" x2="27667" y2="75778"/>
                          <a14:foregroundMark x1="22444" y1="59444" x2="19444" y2="60667"/>
                          <a14:foregroundMark x1="19000" y1="37556" x2="25667" y2="39889"/>
                          <a14:backgroundMark x1="33333" y1="21444" x2="29111" y2="35111"/>
                          <a14:backgroundMark x1="21000" y1="52444" x2="40333" y2="70889"/>
                          <a14:backgroundMark x1="18444" y1="62889" x2="18444" y2="6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7" y="4979648"/>
              <a:ext cx="2416357" cy="2416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76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240000" y="3771900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490321" y="427080"/>
            <a:ext cx="2274179" cy="1057493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7572" y="3924300"/>
            <a:ext cx="2050427" cy="1099775"/>
          </a:xfrm>
          <a:prstGeom prst="rect">
            <a:avLst/>
          </a:prstGeom>
        </p:spPr>
      </p:pic>
      <p:pic>
        <p:nvPicPr>
          <p:cNvPr id="28" name="Google Shape;164;p1"/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94" y="3580411"/>
            <a:ext cx="11114211" cy="47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57663" y="5143500"/>
            <a:ext cx="9772672" cy="156966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SỬ DỤNG NĂNG LƯỢNG </a:t>
            </a:r>
          </a:p>
          <a:p>
            <a:pPr algn="ctr"/>
            <a:r>
              <a:rPr lang="en-US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MẶT TRỜI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348981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247" b="102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2218" y="5807761"/>
            <a:ext cx="7471778" cy="4856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40415" y="5352685"/>
            <a:ext cx="5607182" cy="4934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62907" y="3470760"/>
            <a:ext cx="2686050" cy="2686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90021" y="5352685"/>
            <a:ext cx="5607182" cy="4934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4231" y="4778353"/>
            <a:ext cx="6421451" cy="56508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24128" y="4376018"/>
            <a:ext cx="2012202" cy="1780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908617" y="6851171"/>
            <a:ext cx="1082735" cy="6103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16543" y="523463"/>
            <a:ext cx="4113698" cy="17946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67770" y="4061061"/>
            <a:ext cx="1082735" cy="6103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" y="870876"/>
            <a:ext cx="2050427" cy="10997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69827" y="1028707"/>
            <a:ext cx="2274179" cy="10574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709328" y="1181656"/>
            <a:ext cx="2274179" cy="1057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79294" y="136526"/>
            <a:ext cx="2355243" cy="1095188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9294" y="1770847"/>
            <a:ext cx="1736600" cy="1795184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556926" y="5751401"/>
            <a:ext cx="2050427" cy="109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91466" y="2284930"/>
            <a:ext cx="8170001" cy="8379488"/>
          </a:xfrm>
          <a:prstGeom prst="rect">
            <a:avLst/>
          </a:prstGeom>
        </p:spPr>
      </p:pic>
      <p:sp>
        <p:nvSpPr>
          <p:cNvPr id="28" name="Google Shape;231;p5"/>
          <p:cNvSpPr/>
          <p:nvPr/>
        </p:nvSpPr>
        <p:spPr>
          <a:xfrm>
            <a:off x="342907" y="163993"/>
            <a:ext cx="17602199" cy="9856313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68543" tIns="34262" rIns="68543" bIns="34262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16538" y="163994"/>
            <a:ext cx="14812908" cy="1592195"/>
            <a:chOff x="1518604" y="378453"/>
            <a:chExt cx="15258306" cy="159219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7" name="Rounded Rectangle 36"/>
            <p:cNvSpPr/>
            <p:nvPr/>
          </p:nvSpPr>
          <p:spPr>
            <a:xfrm>
              <a:off x="1518604" y="378453"/>
              <a:ext cx="15258306" cy="1592195"/>
            </a:xfrm>
            <a:prstGeom prst="round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18604" y="548679"/>
              <a:ext cx="15148802" cy="124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sau.</a:t>
              </a:r>
              <a:endParaRPr lang="en-US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04" y="2330834"/>
            <a:ext cx="3709604" cy="2371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86" y="2334476"/>
            <a:ext cx="4019621" cy="2371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72" y="2284924"/>
            <a:ext cx="4053846" cy="2420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02" y="6216707"/>
            <a:ext cx="3709604" cy="2395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56" y="6193621"/>
            <a:ext cx="4109568" cy="2357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597" y="6023557"/>
            <a:ext cx="4213646" cy="2527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5000" y="5352685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…………………………………………………..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86888" y="5315318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349425" y="5328410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…………………………………………………..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81054" y="9105905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…………………………………………………..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66226" y="9111662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…………………………………………………..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986545" y="9117419"/>
            <a:ext cx="3725235" cy="369332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en-US" b="1" dirty="0"/>
              <a:t>…………………………………………………..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3506" y="5092148"/>
            <a:ext cx="4087088" cy="630935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55849" y="5143748"/>
            <a:ext cx="2799048" cy="584739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249777" y="5126308"/>
            <a:ext cx="3725235" cy="584739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4056" y="8982793"/>
            <a:ext cx="3692232" cy="584739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75691" y="8733713"/>
            <a:ext cx="5398650" cy="1077182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Hệ thống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947592" y="8721184"/>
            <a:ext cx="4381854" cy="1077182"/>
          </a:xfrm>
          <a:prstGeom prst="rect">
            <a:avLst/>
          </a:prstGeom>
          <a:solidFill>
            <a:srgbClr val="FFFF00"/>
          </a:solidFill>
        </p:spPr>
        <p:txBody>
          <a:bodyPr wrap="square" lIns="91404" tIns="45702" rIns="91404" bIns="45702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5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8" grpId="0"/>
      <p:bldP spid="50" grpId="0"/>
      <p:bldP spid="52" grpId="0"/>
      <p:bldP spid="53" grpId="0"/>
      <p:bldP spid="54" grpId="0"/>
      <p:bldP spid="9" grpId="0" animBg="1"/>
      <p:bldP spid="47" grpId="0" animBg="1"/>
      <p:bldP spid="51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929</TotalTime>
  <Words>596</Words>
  <Application>Microsoft Office PowerPoint</Application>
  <PresentationFormat>Custom</PresentationFormat>
  <Paragraphs>81</Paragraphs>
  <Slides>16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字魂59号-创粗黑</vt:lpstr>
      <vt:lpstr>Montserrat Light</vt:lpstr>
      <vt:lpstr>Bodoni MT Black</vt:lpstr>
      <vt:lpstr>Arial</vt:lpstr>
      <vt:lpstr>张海山锐谐体</vt:lpstr>
      <vt:lpstr>宋体</vt:lpstr>
      <vt:lpstr>Times Neue Roman Bold</vt:lpstr>
      <vt:lpstr>Montserrat</vt:lpstr>
      <vt:lpstr>Times New Roman</vt:lpstr>
      <vt:lpstr>Calibri Light</vt:lpstr>
      <vt:lpstr>Calibri</vt:lpstr>
      <vt:lpstr>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giải cứu trái đất</dc:title>
  <dc:subject>9Slide.vn</dc:subject>
  <dc:creator>Admin</dc:creator>
  <dc:description>9Slide.vn</dc:description>
  <cp:lastModifiedBy>Admin</cp:lastModifiedBy>
  <cp:revision>69</cp:revision>
  <dcterms:created xsi:type="dcterms:W3CDTF">2006-08-16T00:00:00Z</dcterms:created>
  <dcterms:modified xsi:type="dcterms:W3CDTF">2022-01-27T06:00:55Z</dcterms:modified>
  <cp:category>9Slide.vn</cp:category>
  <dc:identifier>DAExA9HSh5A</dc:identifier>
</cp:coreProperties>
</file>