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0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2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1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5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4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4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3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D0F76-8840-4B0E-80F7-07B8BF8DADB8}" type="datetimeFigureOut">
              <a:rPr lang="en-US" smtClean="0"/>
              <a:t>21/11/2020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1D08D-0A6E-4B6A-A5F8-9D667AFD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7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83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2"/>
            <a:ext cx="12192000" cy="6858000"/>
          </a:xfrm>
          <a:prstGeom prst="rect">
            <a:avLst/>
          </a:prstGeom>
        </p:spPr>
      </p:pic>
      <p:pic>
        <p:nvPicPr>
          <p:cNvPr id="2" name="baob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9790" y="1123950"/>
            <a:ext cx="8115300" cy="461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272" y="-272"/>
            <a:ext cx="7040336" cy="954133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nhảy bao bố 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0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</Words>
  <Application>Microsoft Office PowerPoint</Application>
  <PresentationFormat>Widescreen</PresentationFormat>
  <Paragraphs>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2020-11-21T14:42:23Z</dcterms:created>
  <dcterms:modified xsi:type="dcterms:W3CDTF">2020-11-21T14:51:35Z</dcterms:modified>
</cp:coreProperties>
</file>