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7" r:id="rId3"/>
    <p:sldId id="259" r:id="rId4"/>
    <p:sldId id="267" r:id="rId5"/>
    <p:sldId id="262" r:id="rId6"/>
    <p:sldId id="260" r:id="rId7"/>
    <p:sldId id="263" r:id="rId8"/>
    <p:sldId id="264" r:id="rId9"/>
    <p:sldId id="265" r:id="rId10"/>
    <p:sldId id="268" r:id="rId11"/>
    <p:sldId id="276" r:id="rId12"/>
    <p:sldId id="270" r:id="rId13"/>
    <p:sldId id="271" r:id="rId14"/>
    <p:sldId id="272" r:id="rId15"/>
    <p:sldId id="273" r:id="rId16"/>
    <p:sldId id="275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D8822-49B6-4224-ADBA-0F182F6800D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4BA58-D579-4E40-A72E-27F1C9D63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0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57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fif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28513" y="849301"/>
            <a:ext cx="295351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BÀI 7</a:t>
            </a:r>
            <a:endParaRPr lang="en-US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8513" y="2330629"/>
            <a:ext cx="295351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 ô .</a:t>
            </a:r>
            <a:endParaRPr lang="en-US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51" y="2534253"/>
            <a:ext cx="1909148" cy="432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0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8"/>
            <a:ext cx="4666488" cy="4666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28" y="1605344"/>
            <a:ext cx="4764116" cy="4764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4" y="929986"/>
            <a:ext cx="9558528" cy="4998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11318" y="5908099"/>
            <a:ext cx="2339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bê bể cá.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6" y="1394605"/>
            <a:ext cx="8430868" cy="5017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0274" y="750907"/>
            <a:ext cx="10798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49695" y="357522"/>
            <a:ext cx="11679050" cy="5987853"/>
            <a:chOff x="349695" y="357522"/>
            <a:chExt cx="11679050" cy="5987853"/>
          </a:xfrm>
        </p:grpSpPr>
        <p:grpSp>
          <p:nvGrpSpPr>
            <p:cNvPr id="5" name="Group 4"/>
            <p:cNvGrpSpPr/>
            <p:nvPr/>
          </p:nvGrpSpPr>
          <p:grpSpPr>
            <a:xfrm>
              <a:off x="349695" y="357522"/>
              <a:ext cx="11679050" cy="4497861"/>
              <a:chOff x="326046" y="435900"/>
              <a:chExt cx="11679050" cy="449786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001339" y="435900"/>
                <a:ext cx="9003757" cy="4497861"/>
                <a:chOff x="3156389" y="343960"/>
                <a:chExt cx="9003757" cy="4497861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6389" y="343960"/>
                  <a:ext cx="5687568" cy="2666332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95451" y="1677126"/>
                  <a:ext cx="3164695" cy="3164695"/>
                </a:xfrm>
                <a:prstGeom prst="rect">
                  <a:avLst/>
                </a:prstGeom>
              </p:spPr>
            </p:pic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046" y="2875057"/>
                <a:ext cx="3830419" cy="1945610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378" y="3715868"/>
              <a:ext cx="4207212" cy="262950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6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3"/>
            <a:ext cx="12192000" cy="6857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58" y="2450112"/>
            <a:ext cx="6657543" cy="19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938048"/>
            <a:ext cx="10369296" cy="5109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77" y="3191761"/>
            <a:ext cx="1857403" cy="2558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36" y="1099517"/>
            <a:ext cx="9340596" cy="4602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0" y="5818584"/>
            <a:ext cx="549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911809" y="5818259"/>
            <a:ext cx="3417660" cy="463512"/>
            <a:chOff x="3911809" y="5818257"/>
            <a:chExt cx="3417660" cy="463512"/>
          </a:xfrm>
        </p:grpSpPr>
        <p:sp>
          <p:nvSpPr>
            <p:cNvPr id="9" name="TextBox 8"/>
            <p:cNvSpPr txBox="1"/>
            <p:nvPr/>
          </p:nvSpPr>
          <p:spPr>
            <a:xfrm>
              <a:off x="3911809" y="5818257"/>
              <a:ext cx="356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42331" y="5820104"/>
              <a:ext cx="356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  <a:endPara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72853" y="5818257"/>
              <a:ext cx="356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69" y="2334380"/>
            <a:ext cx="4586861" cy="238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96667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GB" sz="17000" dirty="0" smtClean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13" name="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0981" y="3671189"/>
            <a:ext cx="343028" cy="343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14" y="2475895"/>
            <a:ext cx="10308186" cy="2424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5356" y="5300250"/>
            <a:ext cx="795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9982" y="5300250"/>
            <a:ext cx="16543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bé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60355" y="5294011"/>
            <a:ext cx="1291582" cy="621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ổ cò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37" y="2464892"/>
            <a:ext cx="6328983" cy="18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409</TotalTime>
  <Words>34</Words>
  <Application>Microsoft Office PowerPoint</Application>
  <PresentationFormat>Widescreen</PresentationFormat>
  <Paragraphs>15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Lato</vt:lpstr>
      <vt:lpstr>Quicksand Medium</vt:lpstr>
      <vt:lpstr>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AES</cp:lastModifiedBy>
  <cp:revision>44</cp:revision>
  <dcterms:created xsi:type="dcterms:W3CDTF">2020-05-19T07:29:54Z</dcterms:created>
  <dcterms:modified xsi:type="dcterms:W3CDTF">2020-07-31T02:59:37Z</dcterms:modified>
</cp:coreProperties>
</file>