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60" r:id="rId4"/>
    <p:sldId id="259" r:id="rId5"/>
    <p:sldId id="258" r:id="rId6"/>
    <p:sldId id="262" r:id="rId7"/>
    <p:sldId id="264" r:id="rId8"/>
    <p:sldId id="265" r:id="rId9"/>
    <p:sldId id="257" r:id="rId10"/>
    <p:sldId id="263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EF31"/>
    <a:srgbClr val="E9E9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5320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4" b="10434"/>
          <a:stretch>
            <a:fillRect/>
          </a:stretch>
        </p:blipFill>
        <p:spPr bwMode="auto">
          <a:xfrm>
            <a:off x="0" y="0"/>
            <a:ext cx="914995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13" b="20813"/>
          <a:stretch>
            <a:fillRect/>
          </a:stretch>
        </p:blipFill>
        <p:spPr bwMode="auto">
          <a:xfrm>
            <a:off x="0" y="-202512"/>
            <a:ext cx="9155907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395288" y="4214813"/>
            <a:ext cx="795218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 algn="ctr" eaLnBrk="1" hangingPunct="1"/>
            <a:r>
              <a:rPr lang="en-US" altLang="zh-CN" sz="6000" b="1" dirty="0" err="1">
                <a:latin typeface="HP001 4 hàng" panose="020B0603050302020204" pitchFamily="34" charset="0"/>
                <a:ea typeface="字魂17号-萌趣果冻体"/>
                <a:cs typeface="Times New Roman" panose="02020603050405020304" pitchFamily="18" charset="0"/>
              </a:rPr>
              <a:t>Xin</a:t>
            </a:r>
            <a:r>
              <a:rPr lang="en-US" altLang="zh-CN" sz="6000" b="1" dirty="0">
                <a:latin typeface="HP001 4 hàng" panose="020B0603050302020204" pitchFamily="34" charset="0"/>
                <a:ea typeface="字魂17号-萌趣果冻体"/>
                <a:cs typeface="Times New Roman" panose="02020603050405020304" pitchFamily="18" charset="0"/>
              </a:rPr>
              <a:t> </a:t>
            </a:r>
            <a:r>
              <a:rPr lang="en-US" altLang="zh-CN" sz="6000" b="1" dirty="0" err="1">
                <a:latin typeface="HP001 4 hàng" panose="020B0603050302020204" pitchFamily="34" charset="0"/>
                <a:ea typeface="字魂17号-萌趣果冻体"/>
                <a:cs typeface="Times New Roman" panose="02020603050405020304" pitchFamily="18" charset="0"/>
              </a:rPr>
              <a:t>chào</a:t>
            </a:r>
            <a:r>
              <a:rPr lang="en-US" altLang="zh-CN" sz="6000" b="1" dirty="0">
                <a:latin typeface="HP001 4 hàng" panose="020B0603050302020204" pitchFamily="34" charset="0"/>
                <a:ea typeface="字魂17号-萌趣果冻体"/>
                <a:cs typeface="Times New Roman" panose="02020603050405020304" pitchFamily="18" charset="0"/>
              </a:rPr>
              <a:t> </a:t>
            </a:r>
            <a:r>
              <a:rPr lang="en-US" altLang="zh-CN" sz="6000" b="1" dirty="0" err="1">
                <a:latin typeface="HP001 4 hàng" panose="020B0603050302020204" pitchFamily="34" charset="0"/>
                <a:ea typeface="字魂17号-萌趣果冻体"/>
                <a:cs typeface="Times New Roman" panose="02020603050405020304" pitchFamily="18" charset="0"/>
              </a:rPr>
              <a:t>tất</a:t>
            </a:r>
            <a:r>
              <a:rPr lang="en-US" altLang="zh-CN" sz="6000" b="1" dirty="0">
                <a:latin typeface="HP001 4 hàng" panose="020B0603050302020204" pitchFamily="34" charset="0"/>
                <a:ea typeface="字魂17号-萌趣果冻体"/>
                <a:cs typeface="Times New Roman" panose="02020603050405020304" pitchFamily="18" charset="0"/>
              </a:rPr>
              <a:t> </a:t>
            </a:r>
            <a:r>
              <a:rPr lang="en-US" altLang="zh-CN" sz="6000" b="1" dirty="0" err="1">
                <a:latin typeface="HP001 4 hàng" panose="020B0603050302020204" pitchFamily="34" charset="0"/>
                <a:ea typeface="字魂17号-萌趣果冻体"/>
                <a:cs typeface="Times New Roman" panose="02020603050405020304" pitchFamily="18" charset="0"/>
              </a:rPr>
              <a:t>cả</a:t>
            </a:r>
            <a:r>
              <a:rPr lang="en-US" altLang="zh-CN" sz="6000" b="1" dirty="0">
                <a:latin typeface="HP001 4 hàng" panose="020B0603050302020204" pitchFamily="34" charset="0"/>
                <a:ea typeface="字魂17号-萌趣果冻体"/>
                <a:cs typeface="Times New Roman" panose="02020603050405020304" pitchFamily="18" charset="0"/>
              </a:rPr>
              <a:t> </a:t>
            </a:r>
            <a:r>
              <a:rPr lang="en-US" altLang="zh-CN" sz="6000" b="1" dirty="0" err="1">
                <a:latin typeface="HP001 4 hàng" panose="020B0603050302020204" pitchFamily="34" charset="0"/>
                <a:ea typeface="字魂17号-萌趣果冻体"/>
                <a:cs typeface="Times New Roman" panose="02020603050405020304" pitchFamily="18" charset="0"/>
              </a:rPr>
              <a:t>các</a:t>
            </a:r>
            <a:r>
              <a:rPr lang="en-US" altLang="zh-CN" sz="6000" b="1" dirty="0">
                <a:latin typeface="HP001 4 hàng" panose="020B0603050302020204" pitchFamily="34" charset="0"/>
                <a:ea typeface="字魂17号-萌趣果冻体"/>
                <a:cs typeface="Times New Roman" panose="02020603050405020304" pitchFamily="18" charset="0"/>
              </a:rPr>
              <a:t> con!</a:t>
            </a:r>
            <a:endParaRPr lang="zh-CN" altLang="en-US" sz="6000" b="1" dirty="0">
              <a:latin typeface="HP001 4 hàng" panose="020B0603050302020204" pitchFamily="34" charset="0"/>
              <a:ea typeface="字魂17号-萌趣果冻体"/>
              <a:cs typeface="Times New Roman" panose="02020603050405020304" pitchFamily="18" charset="0"/>
            </a:endParaRPr>
          </a:p>
        </p:txBody>
      </p:sp>
      <p:pic>
        <p:nvPicPr>
          <p:cNvPr id="6" name="Picture 2" descr="Kết nối tri thức với cuộc số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2512"/>
            <a:ext cx="1059153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1405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971800" y="304800"/>
            <a:ext cx="25424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Dặn</a:t>
            </a:r>
            <a:r>
              <a:rPr lang="en-US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dò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914400" y="1828800"/>
            <a:ext cx="7315200" cy="3886200"/>
          </a:xfrm>
          <a:prstGeom prst="horizontalScroll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ngắm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cuốn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an-bum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tấm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tươi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hài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hước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lãm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822213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2512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04489" y="30171"/>
            <a:ext cx="330731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KHỞI</a:t>
            </a:r>
            <a:r>
              <a:rPr lang="en-US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ĐỘNG</a:t>
            </a:r>
            <a:endParaRPr lang="en-US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68C0012-BF93-4CE8-8B02-F0A54A735B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6419" y="2514600"/>
            <a:ext cx="4534036" cy="3657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0" y="1066800"/>
            <a:ext cx="746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thiện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200" y="2591812"/>
            <a:ext cx="424641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HS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chụp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ngón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trỏ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ngón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phỏng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chụp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chụp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HS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Xoạch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!”.</a:t>
            </a:r>
          </a:p>
        </p:txBody>
      </p:sp>
    </p:spTree>
    <p:extLst>
      <p:ext uri="{BB962C8B-B14F-4D97-AF65-F5344CB8AC3E}">
        <p14:creationId xmlns:p14="http://schemas.microsoft.com/office/powerpoint/2010/main" val="3967981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619780"/>
            <a:ext cx="87491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chụp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nhắc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68C0012-BF93-4CE8-8B02-F0A54A735B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4037" y="3124200"/>
            <a:ext cx="4994669" cy="299950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85800" y="1762780"/>
            <a:ext cx="84443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chụp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66800" y="1143000"/>
            <a:ext cx="723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=&gt;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Chỉnh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tóc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cười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tươi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....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2296180"/>
            <a:ext cx="723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=&gt;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Chỉnh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chải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tóc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dáng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...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3930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353752"/>
            <a:ext cx="4309681" cy="323226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08097"/>
            <a:ext cx="4038600" cy="5816503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04800"/>
            <a:ext cx="42672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3160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>
            <a:off x="1295400" y="1440873"/>
            <a:ext cx="6477000" cy="3962400"/>
          </a:xfrm>
          <a:prstGeom prst="cloud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tươi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686151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09144" y="0"/>
            <a:ext cx="5449512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KHÁM</a:t>
            </a:r>
            <a:r>
              <a:rPr lang="en-US" sz="5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PHÁ</a:t>
            </a:r>
            <a:r>
              <a:rPr lang="en-US" sz="5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CHỦ</a:t>
            </a:r>
            <a:r>
              <a:rPr lang="en-US" sz="5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ĐỀ</a:t>
            </a:r>
            <a:endParaRPr lang="en-US" sz="5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33600" y="1548825"/>
            <a:ext cx="48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”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8200" y="2514600"/>
            <a:ext cx="7772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Ra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xóm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mỉm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0" y="4124980"/>
            <a:ext cx="51267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vội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26475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76400" y="-39707"/>
            <a:ext cx="5449512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KHÁM</a:t>
            </a:r>
            <a:r>
              <a:rPr lang="en-US" sz="5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PHÁ</a:t>
            </a:r>
            <a:r>
              <a:rPr lang="en-US" sz="5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CHỦ</a:t>
            </a:r>
            <a:r>
              <a:rPr lang="en-US" sz="5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ĐỀ</a:t>
            </a:r>
            <a:endParaRPr lang="en-US" sz="5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67000" y="762000"/>
            <a:ext cx="358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”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6200" y="1905000"/>
            <a:ext cx="8229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 Theo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-55418" y="3657600"/>
            <a:ext cx="8001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=&gt;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mỉm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cười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hay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hay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buồn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bực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sẵn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sàng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... </a:t>
            </a:r>
            <a:endParaRPr lang="en-US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2427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>
            <a:off x="1295400" y="1440873"/>
            <a:ext cx="6477000" cy="3962400"/>
          </a:xfrm>
          <a:prstGeom prst="cloud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654110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39707"/>
            <a:ext cx="9144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MỞ</a:t>
            </a:r>
            <a:r>
              <a:rPr lang="en-US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RỘNG</a:t>
            </a:r>
            <a:r>
              <a:rPr lang="en-US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VÀ</a:t>
            </a:r>
            <a:r>
              <a:rPr lang="en-US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TỔNG</a:t>
            </a:r>
            <a:r>
              <a:rPr lang="en-US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KẾT</a:t>
            </a:r>
            <a:r>
              <a:rPr lang="en-US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CHỦ</a:t>
            </a:r>
            <a:r>
              <a:rPr lang="en-US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ĐỀ</a:t>
            </a:r>
            <a:endParaRPr lang="en-US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3657600"/>
            <a:ext cx="8077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tươi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DDAAAEC-9A30-4790-8432-499675804A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229" y="762000"/>
            <a:ext cx="7149971" cy="2971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4876800"/>
            <a:ext cx="7391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+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tươi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4503003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nở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nụ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cười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tươi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khoác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5678507"/>
            <a:ext cx="792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nở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nụ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cười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tươi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khoác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hay chia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...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0258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</TotalTime>
  <Words>411</Words>
  <Application>Microsoft Office PowerPoint</Application>
  <PresentationFormat>On-screen Show (4:3)</PresentationFormat>
  <Paragraphs>25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mai anh đào</dc:creator>
  <cp:lastModifiedBy>MAI ANH</cp:lastModifiedBy>
  <cp:revision>15</cp:revision>
  <dcterms:created xsi:type="dcterms:W3CDTF">2006-08-16T00:00:00Z</dcterms:created>
  <dcterms:modified xsi:type="dcterms:W3CDTF">2021-10-04T07:24:20Z</dcterms:modified>
</cp:coreProperties>
</file>