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0693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F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080" y="-90"/>
      </p:cViewPr>
      <p:guideLst>
        <p:guide orient="horz" pos="2160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130426"/>
            <a:ext cx="908939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3886200"/>
            <a:ext cx="74853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274639"/>
            <a:ext cx="240601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274639"/>
            <a:ext cx="703982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6" y="2130428"/>
            <a:ext cx="908939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3886200"/>
            <a:ext cx="74853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9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7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406903"/>
            <a:ext cx="908939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2906713"/>
            <a:ext cx="908939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600203"/>
            <a:ext cx="472291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3" y="1600203"/>
            <a:ext cx="472291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21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535113"/>
            <a:ext cx="4724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174875"/>
            <a:ext cx="4724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101" y="1535113"/>
            <a:ext cx="47266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101" y="2174875"/>
            <a:ext cx="47266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99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77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00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2" y="273050"/>
            <a:ext cx="351805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273053"/>
            <a:ext cx="59779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2" y="1435103"/>
            <a:ext cx="351805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6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2" y="4800600"/>
            <a:ext cx="6416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2" y="612775"/>
            <a:ext cx="6416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2" y="5367338"/>
            <a:ext cx="6416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90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4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6" y="274641"/>
            <a:ext cx="240601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274641"/>
            <a:ext cx="703982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43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1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406901"/>
            <a:ext cx="908939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2906713"/>
            <a:ext cx="908939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600201"/>
            <a:ext cx="472291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600201"/>
            <a:ext cx="472291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535113"/>
            <a:ext cx="4724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174875"/>
            <a:ext cx="4724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535113"/>
            <a:ext cx="47266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174875"/>
            <a:ext cx="47266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1" y="273050"/>
            <a:ext cx="351805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273051"/>
            <a:ext cx="59779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1" y="1435101"/>
            <a:ext cx="351805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4800600"/>
            <a:ext cx="6416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12775"/>
            <a:ext cx="6416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367338"/>
            <a:ext cx="6416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274638"/>
            <a:ext cx="96240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00201"/>
            <a:ext cx="96240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6356351"/>
            <a:ext cx="249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6356351"/>
            <a:ext cx="3386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6356351"/>
            <a:ext cx="249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1" y="274638"/>
            <a:ext cx="96240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1" y="1600203"/>
            <a:ext cx="96240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6356353"/>
            <a:ext cx="249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80" y="6356353"/>
            <a:ext cx="3386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6356353"/>
            <a:ext cx="24951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2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5500" y="304800"/>
            <a:ext cx="3632726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KHỞI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ĐỘNG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7625" b="17189"/>
          <a:stretch/>
        </p:blipFill>
        <p:spPr bwMode="auto">
          <a:xfrm>
            <a:off x="799110" y="2579914"/>
            <a:ext cx="4014190" cy="4278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8" t="1" r="573" b="958"/>
          <a:stretch/>
        </p:blipFill>
        <p:spPr bwMode="auto">
          <a:xfrm>
            <a:off x="6184900" y="2514600"/>
            <a:ext cx="373737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5700" y="1671935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65" y="1166299"/>
            <a:ext cx="5978766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90428" y="2420323"/>
            <a:ext cx="2616566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45552" y="3055802"/>
            <a:ext cx="2890299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7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72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02" y="3048004"/>
            <a:ext cx="8932749" cy="3779595"/>
          </a:xfrm>
          <a:prstGeom prst="rect">
            <a:avLst/>
          </a:prstGeom>
        </p:spPr>
      </p:pic>
      <p:sp>
        <p:nvSpPr>
          <p:cNvPr id="16" name="15"/>
          <p:cNvSpPr/>
          <p:nvPr/>
        </p:nvSpPr>
        <p:spPr>
          <a:xfrm>
            <a:off x="2141964" y="101309"/>
            <a:ext cx="6711097" cy="88929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altLang="zh-CN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zh-CN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52" y="953631"/>
            <a:ext cx="10526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G: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4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85" y="87086"/>
            <a:ext cx="3707562" cy="265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" y="3752850"/>
            <a:ext cx="4223569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484" y="3742070"/>
            <a:ext cx="3844756" cy="303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1" y="123372"/>
            <a:ext cx="4064189" cy="272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82" y="1752600"/>
            <a:ext cx="4432766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74735" y="228601"/>
            <a:ext cx="2341353" cy="13849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0112" y="4565813"/>
            <a:ext cx="2211683" cy="186204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3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3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7522" y="152400"/>
            <a:ext cx="9570269" cy="8589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4"/>
          <a:stretch/>
        </p:blipFill>
        <p:spPr bwMode="auto">
          <a:xfrm>
            <a:off x="7659255" y="1143000"/>
            <a:ext cx="2869045" cy="26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01" y="1143004"/>
            <a:ext cx="3803599" cy="271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143004"/>
            <a:ext cx="3586049" cy="271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9"/>
          <a:stretch/>
        </p:blipFill>
        <p:spPr bwMode="auto">
          <a:xfrm>
            <a:off x="1840341" y="3962400"/>
            <a:ext cx="7331479" cy="284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39504" y="990600"/>
            <a:ext cx="2580963" cy="92333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</a:t>
            </a:r>
            <a:r>
              <a:rPr lang="en-US" sz="5400" b="1" spc="50" dirty="0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DÒ</a:t>
            </a:r>
            <a:endParaRPr lang="en-US" sz="5400" b="1" spc="50" dirty="0">
              <a:ln w="11430"/>
              <a:solidFill>
                <a:srgbClr val="FF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56000" y="2667000"/>
            <a:ext cx="5817369" cy="3276600"/>
            <a:chOff x="2826544" y="2667000"/>
            <a:chExt cx="5562600" cy="3276600"/>
          </a:xfrm>
        </p:grpSpPr>
        <p:sp>
          <p:nvSpPr>
            <p:cNvPr id="5" name="Cloud Callout 4"/>
            <p:cNvSpPr/>
            <p:nvPr/>
          </p:nvSpPr>
          <p:spPr>
            <a:xfrm>
              <a:off x="2826544" y="2667000"/>
              <a:ext cx="5562600" cy="3276600"/>
            </a:xfrm>
            <a:prstGeom prst="cloudCallou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49294" y="3271897"/>
              <a:ext cx="327305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3200" b="1" dirty="0" smtClean="0">
                  <a:ln w="1905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 b="1" dirty="0">
                <a:ln w="1905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9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121</Words>
  <Application>Microsoft Office PowerPoint</Application>
  <PresentationFormat>Custom</PresentationFormat>
  <Paragraphs>13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Anh Đào</dc:creator>
  <cp:lastModifiedBy>MAI ANH</cp:lastModifiedBy>
  <cp:revision>4</cp:revision>
  <dcterms:created xsi:type="dcterms:W3CDTF">2006-08-16T00:00:00Z</dcterms:created>
  <dcterms:modified xsi:type="dcterms:W3CDTF">2021-10-19T03:31:54Z</dcterms:modified>
</cp:coreProperties>
</file>