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0" r:id="rId4"/>
  </p:sldMasterIdLst>
  <p:notesMasterIdLst>
    <p:notesMasterId r:id="rId32"/>
  </p:notesMasterIdLst>
  <p:sldIdLst>
    <p:sldId id="257" r:id="rId5"/>
    <p:sldId id="260" r:id="rId6"/>
    <p:sldId id="261" r:id="rId7"/>
    <p:sldId id="290" r:id="rId8"/>
    <p:sldId id="291" r:id="rId9"/>
    <p:sldId id="292" r:id="rId10"/>
    <p:sldId id="293" r:id="rId11"/>
    <p:sldId id="294" r:id="rId12"/>
    <p:sldId id="289" r:id="rId13"/>
    <p:sldId id="265" r:id="rId14"/>
    <p:sldId id="266" r:id="rId15"/>
    <p:sldId id="284" r:id="rId16"/>
    <p:sldId id="285" r:id="rId17"/>
    <p:sldId id="286" r:id="rId18"/>
    <p:sldId id="287" r:id="rId19"/>
    <p:sldId id="288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CC91E-B11B-405E-9EA4-9E38806DAAE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C1B23-1576-41C4-8F09-62C8684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5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36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641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Liên hệ facebook cá nhân: </a:t>
            </a:r>
            <a:r>
              <a:rPr lang="en-US" smtClean="0">
                <a:hlinkClick r:id="rId3"/>
              </a:rPr>
              <a:t>https://www.facebook.com/nhilinh.phan/</a:t>
            </a:r>
            <a:r>
              <a:rPr lang="en-US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Nhóm:</a:t>
            </a:r>
            <a:r>
              <a:rPr lang="en-US" baseline="0" smtClean="0"/>
              <a:t> </a:t>
            </a:r>
            <a:r>
              <a:rPr lang="en-US" smtClean="0">
                <a:hlinkClick r:id="rId4"/>
              </a:rPr>
              <a:t>https://www.facebook.com/groups/443096903751589</a:t>
            </a: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Hoặc</a:t>
            </a:r>
            <a:r>
              <a:rPr lang="en-US" baseline="0" smtClean="0"/>
              <a:t> zalo: 0916.604.268 </a:t>
            </a:r>
            <a:r>
              <a:rPr lang="en-US" smtClean="0"/>
              <a:t>để</a:t>
            </a:r>
            <a:r>
              <a:rPr lang="en-US" baseline="0" smtClean="0"/>
              <a:t> được hỗ trợ soạn giáo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1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13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60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8706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smtClean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9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26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Ngôi</a:t>
            </a:r>
            <a:r>
              <a:rPr lang="en-US" baseline="0" smtClean="0"/>
              <a:t> sao may mắn, HS đc tặng quà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6195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517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59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4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55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5859" y="92756"/>
            <a:ext cx="2029547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80401" y="4479232"/>
            <a:ext cx="4254570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11"/>
          <p:cNvSpPr/>
          <p:nvPr/>
        </p:nvSpPr>
        <p:spPr>
          <a:xfrm flipH="1">
            <a:off x="5117" y="3805405"/>
            <a:ext cx="12181751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11"/>
          <p:cNvSpPr/>
          <p:nvPr/>
        </p:nvSpPr>
        <p:spPr>
          <a:xfrm flipH="1">
            <a:off x="9754405" y="4637065"/>
            <a:ext cx="243759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2501" y="24"/>
            <a:ext cx="3516263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21434" y="3429000"/>
            <a:ext cx="7149200" cy="8768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21434" y="2186600"/>
            <a:ext cx="7149200" cy="1405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21401" y="4109000"/>
            <a:ext cx="7149200" cy="562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0"/>
              </a:spcBef>
              <a:spcAft>
                <a:spcPts val="213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109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5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54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64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24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08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00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4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98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31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3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37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77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54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 defTabSz="687537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 defTabSz="687537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5860" y="92756"/>
            <a:ext cx="2029547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75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753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753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753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75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753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753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753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753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80401" y="4479232"/>
            <a:ext cx="4254571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marR="0" lvl="0" indent="0" algn="l" defTabSz="6875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11"/>
          <p:cNvSpPr/>
          <p:nvPr/>
        </p:nvSpPr>
        <p:spPr>
          <a:xfrm flipH="1">
            <a:off x="5118" y="3805405"/>
            <a:ext cx="12181751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marR="0" lvl="0" indent="0" algn="l" defTabSz="6875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11"/>
          <p:cNvSpPr/>
          <p:nvPr/>
        </p:nvSpPr>
        <p:spPr>
          <a:xfrm flipH="1">
            <a:off x="9754406" y="4637065"/>
            <a:ext cx="243759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marR="0" lvl="0" indent="0" algn="l" defTabSz="6875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2502" y="24"/>
            <a:ext cx="3516263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marR="0" lvl="0" indent="0" algn="l" defTabSz="6875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21435" y="3429000"/>
            <a:ext cx="7149200" cy="8768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8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21435" y="2186600"/>
            <a:ext cx="7149200" cy="1405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42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1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1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1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1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1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1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1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15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21401" y="4109000"/>
            <a:ext cx="7149200" cy="562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1602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1602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1602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1602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1602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1602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1602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1602"/>
              </a:spcBef>
              <a:spcAft>
                <a:spcPts val="1602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971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79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50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37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8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03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2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7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82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03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59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40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5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82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23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39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3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78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82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24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41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14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59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70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43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5859" y="92756"/>
            <a:ext cx="2029547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80401" y="4479232"/>
            <a:ext cx="4254570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11"/>
          <p:cNvSpPr/>
          <p:nvPr/>
        </p:nvSpPr>
        <p:spPr>
          <a:xfrm flipH="1">
            <a:off x="5117" y="3805405"/>
            <a:ext cx="12181751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11"/>
          <p:cNvSpPr/>
          <p:nvPr/>
        </p:nvSpPr>
        <p:spPr>
          <a:xfrm flipH="1">
            <a:off x="9754405" y="4637065"/>
            <a:ext cx="243759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2501" y="24"/>
            <a:ext cx="3516263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21434" y="3429000"/>
            <a:ext cx="7149200" cy="8768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21434" y="2186600"/>
            <a:ext cx="7149200" cy="1405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21401" y="4109000"/>
            <a:ext cx="7149200" cy="562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0"/>
              </a:spcBef>
              <a:spcAft>
                <a:spcPts val="213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43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191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21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3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9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5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7537"/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75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7537"/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75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687537" rtl="0" eaLnBrk="1" latinLnBrk="0" hangingPunct="1">
        <a:spcBef>
          <a:spcPct val="0"/>
        </a:spcBef>
        <a:buNone/>
        <a:defRPr sz="3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27" indent="-257827" algn="l" defTabSz="68753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558624" indent="-214855" algn="l" defTabSz="687537" rtl="0" eaLnBrk="1" latinLnBrk="0" hangingPunct="1">
        <a:spcBef>
          <a:spcPct val="20000"/>
        </a:spcBef>
        <a:buFont typeface="Arial" pitchFamily="34" charset="0"/>
        <a:buChar char="–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859422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203190" indent="-171884" algn="l" defTabSz="687537" rtl="0" eaLnBrk="1" latinLnBrk="0" hangingPunct="1">
        <a:spcBef>
          <a:spcPct val="20000"/>
        </a:spcBef>
        <a:buFont typeface="Arial" pitchFamily="34" charset="0"/>
        <a:buChar char="–"/>
        <a:defRPr sz="1504" kern="1200">
          <a:solidFill>
            <a:schemeClr val="tx1"/>
          </a:solidFill>
          <a:latin typeface="+mn-lt"/>
          <a:ea typeface="+mn-ea"/>
          <a:cs typeface="+mn-cs"/>
        </a:defRPr>
      </a:lvl4pPr>
      <a:lvl5pPr marL="1546959" indent="-171884" algn="l" defTabSz="687537" rtl="0" eaLnBrk="1" latinLnBrk="0" hangingPunct="1">
        <a:spcBef>
          <a:spcPct val="20000"/>
        </a:spcBef>
        <a:buFont typeface="Arial" pitchFamily="34" charset="0"/>
        <a:buChar char="»"/>
        <a:defRPr sz="1504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7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2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microsoft.com/office/2007/relationships/hdphoto" Target="../media/hdphoto4.wdp"/><Relationship Id="rId5" Type="http://schemas.openxmlformats.org/officeDocument/2006/relationships/image" Target="../media/image48.jpe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9.wdp"/><Relationship Id="rId18" Type="http://schemas.openxmlformats.org/officeDocument/2006/relationships/image" Target="../media/image66.png"/><Relationship Id="rId26" Type="http://schemas.openxmlformats.org/officeDocument/2006/relationships/slide" Target="slide23.xml"/><Relationship Id="rId3" Type="http://schemas.openxmlformats.org/officeDocument/2006/relationships/image" Target="../media/image58.png"/><Relationship Id="rId21" Type="http://schemas.microsoft.com/office/2007/relationships/hdphoto" Target="../media/hdphoto13.wdp"/><Relationship Id="rId7" Type="http://schemas.openxmlformats.org/officeDocument/2006/relationships/slide" Target="slide26.xml"/><Relationship Id="rId12" Type="http://schemas.openxmlformats.org/officeDocument/2006/relationships/image" Target="../media/image63.png"/><Relationship Id="rId17" Type="http://schemas.microsoft.com/office/2007/relationships/hdphoto" Target="../media/hdphoto11.wdp"/><Relationship Id="rId25" Type="http://schemas.openxmlformats.org/officeDocument/2006/relationships/slide" Target="slide2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24" Type="http://schemas.openxmlformats.org/officeDocument/2006/relationships/slide" Target="slide21.xml"/><Relationship Id="rId5" Type="http://schemas.openxmlformats.org/officeDocument/2006/relationships/image" Target="../media/image59.png"/><Relationship Id="rId15" Type="http://schemas.microsoft.com/office/2007/relationships/hdphoto" Target="../media/hdphoto10.wdp"/><Relationship Id="rId23" Type="http://schemas.openxmlformats.org/officeDocument/2006/relationships/slide" Target="slide25.xml"/><Relationship Id="rId28" Type="http://schemas.microsoft.com/office/2007/relationships/hdphoto" Target="../media/hdphoto14.wdp"/><Relationship Id="rId10" Type="http://schemas.openxmlformats.org/officeDocument/2006/relationships/image" Target="../media/image62.png"/><Relationship Id="rId19" Type="http://schemas.microsoft.com/office/2007/relationships/hdphoto" Target="../media/hdphoto12.wdp"/><Relationship Id="rId4" Type="http://schemas.microsoft.com/office/2007/relationships/hdphoto" Target="../media/hdphoto6.wdp"/><Relationship Id="rId9" Type="http://schemas.openxmlformats.org/officeDocument/2006/relationships/image" Target="../media/image61.png"/><Relationship Id="rId14" Type="http://schemas.openxmlformats.org/officeDocument/2006/relationships/image" Target="../media/image64.png"/><Relationship Id="rId22" Type="http://schemas.openxmlformats.org/officeDocument/2006/relationships/slide" Target="slide24.xml"/><Relationship Id="rId27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audio" Target="../media/audio1.wav"/><Relationship Id="rId10" Type="http://schemas.openxmlformats.org/officeDocument/2006/relationships/image" Target="../media/image71.jpe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slide" Target="slide20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3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audio" Target="../media/audio2.wav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79.jpeg"/><Relationship Id="rId3" Type="http://schemas.openxmlformats.org/officeDocument/2006/relationships/audio" Target="../media/audio3.wav"/><Relationship Id="rId7" Type="http://schemas.openxmlformats.org/officeDocument/2006/relationships/image" Target="../media/image69.png"/><Relationship Id="rId12" Type="http://schemas.microsoft.com/office/2007/relationships/hdphoto" Target="../media/hdphoto15.wdp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audio" Target="../media/audio2.wav"/><Relationship Id="rId15" Type="http://schemas.openxmlformats.org/officeDocument/2006/relationships/image" Target="../media/image81.jpeg"/><Relationship Id="rId10" Type="http://schemas.openxmlformats.org/officeDocument/2006/relationships/image" Target="../media/image77.jpeg"/><Relationship Id="rId4" Type="http://schemas.openxmlformats.org/officeDocument/2006/relationships/audio" Target="../media/audio1.wav"/><Relationship Id="rId9" Type="http://schemas.openxmlformats.org/officeDocument/2006/relationships/image" Target="../media/image76.jpeg"/><Relationship Id="rId1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88965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8965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00400" y="41396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1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1" y="3048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16205" r="23936" b="76000"/>
          <a:stretch/>
        </p:blipFill>
        <p:spPr>
          <a:xfrm>
            <a:off x="796131" y="1466850"/>
            <a:ext cx="11088903" cy="2667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903564" y="403860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84258" y="512793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prstClr val="black"/>
                </a:solidFill>
                <a:latin typeface="HP001 4 hàng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525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564" y="850872"/>
            <a:ext cx="4812506" cy="48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3253" y="1008425"/>
            <a:ext cx="4640631" cy="46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9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5165" y="850873"/>
            <a:ext cx="4927089" cy="49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6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7040" y="850873"/>
            <a:ext cx="4927089" cy="49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033497" y="1366497"/>
          <a:ext cx="4239588" cy="426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65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65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6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6598"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598"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598"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598"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598"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598"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500"/>
                    </a:p>
                  </a:txBody>
                  <a:tcPr marL="176650" marR="176650" marT="88325" marB="8832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18783" y="3572185"/>
            <a:ext cx="2087770" cy="2198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7537"/>
            <a:r>
              <a:rPr lang="en-US" sz="13685" dirty="0">
                <a:solidFill>
                  <a:srgbClr val="0070C0"/>
                </a:solidFill>
                <a:latin typeface="HP001 4 hàng" pitchFamily="34" charset="0"/>
              </a:rPr>
              <a:t>10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8603" y="896420"/>
            <a:ext cx="2469776" cy="297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3067" y="598458"/>
            <a:ext cx="2469776" cy="297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72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0989E-7 0 L 0.01018 -0.0118 L 0.01762 -0.0243 L 0.02623 -0.04028 L 0.03485 -0.05903 L 0.03446 0.21042 " pathEditMode="relative" ptsTypes="AAAA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437E-6 4.07407E-6 L -0.00705 0.00139 L -0.01292 0.00764 L -0.01723 0.01458 L -0.02193 0.025 L -0.02584 0.0375 L -0.02976 0.05208 L -0.0325 0.06736 L -0.03485 0.08611 L -0.03563 0.10764 L -0.03602 0.1368 L -0.03524 0.15972 L -0.03328 0.18403 L -0.03093 0.20486 L -0.02623 0.22708 C -0.02493 0.23125 -0.02362 0.23541 -0.02232 0.23958 C -0.02167 0.24166 -0.01997 0.24583 -0.01997 0.24583 L -0.01801 0.2493 L -0.01214 0.25764 L -0.00587 0.2625 L 0.00039 0.26458 L 0.00627 0.26319 L 0.01331 0.25764 L 0.02036 0.24653 L 0.02702 0.23055 L 0.03093 0.2118 L 0.03524 0.18403 L 0.0372 0.15625 L 0.03798 0.12639 L 0.0372 0.10278 L 0.03524 0.07569 L 0.03211 0.05694 L 0.02858 0.0375 L 0.02271 0.02153 L 0.01566 0.00903 L 0.01057 0.00416 L 0.00431 0.00139 L -2.17437E-6 4.07407E-6 Z " pathEditMode="relative" ptsTypes="AAAAAAAAAAAAAAffAAAAAAAAAAAAAAAAAAAAAA">
                                      <p:cBhvr>
                                        <p:cTn id="22" dur="5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2150" y="1785430"/>
            <a:ext cx="12067426" cy="4996371"/>
            <a:chOff x="57069" y="1785429"/>
            <a:chExt cx="12067426" cy="4996371"/>
          </a:xfrm>
        </p:grpSpPr>
        <p:sp>
          <p:nvSpPr>
            <p:cNvPr id="14" name="TextBox 13"/>
            <p:cNvSpPr txBox="1"/>
            <p:nvPr/>
          </p:nvSpPr>
          <p:spPr>
            <a:xfrm>
              <a:off x="6385719" y="5881468"/>
              <a:ext cx="647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7069" y="1785429"/>
              <a:ext cx="12067426" cy="4996371"/>
              <a:chOff x="57069" y="1785429"/>
              <a:chExt cx="12067426" cy="499637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69" y="1785429"/>
                <a:ext cx="12067426" cy="4996371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305328" y="3283438"/>
                <a:ext cx="647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2437974" y="3444396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385409" y="3329970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0263418" y="3273005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453736" y="5925659"/>
              <a:ext cx="647700" cy="6175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390023" y="5925658"/>
              <a:ext cx="647700" cy="6175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291260" y="5911143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3400" y="304800"/>
            <a:ext cx="4495800" cy="914400"/>
            <a:chOff x="518319" y="304800"/>
            <a:chExt cx="449580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405104" y="332997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278499" y="3274318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68817" y="5934007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293296" y="5911141"/>
            <a:ext cx="82296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307142" y="592296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214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41937" y="5768508"/>
            <a:ext cx="901145" cy="851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034131" y="5768508"/>
            <a:ext cx="901144" cy="85108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28600" y="152401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Chọn câu trả lời đúng.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52684" y="772154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 thêm bánh lên đĩa để: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2117" y="135997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Trên đĩa có 6 cái bánh.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3000" y="4864567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61014" y="4864567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81630" y="5768508"/>
            <a:ext cx="901144" cy="851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91442" y="5768508"/>
            <a:ext cx="901145" cy="85108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3117473" y="4800600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8941" y="135997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Trên đĩa có 9 cái bánh.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5304" y="4864567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73275" y="4839812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</a:p>
        </p:txBody>
      </p:sp>
      <p:sp>
        <p:nvSpPr>
          <p:cNvPr id="54" name="Oval 53"/>
          <p:cNvSpPr/>
          <p:nvPr/>
        </p:nvSpPr>
        <p:spPr>
          <a:xfrm>
            <a:off x="6826277" y="4864566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05" y="2191896"/>
            <a:ext cx="3845808" cy="192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016966" y="3082280"/>
            <a:ext cx="559965" cy="539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285556" y="2515659"/>
            <a:ext cx="559965" cy="539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933621" y="2476314"/>
            <a:ext cx="559965" cy="5395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653638" y="3164585"/>
            <a:ext cx="559965" cy="5395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905001" y="4893186"/>
            <a:ext cx="559965" cy="5395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49320" y="4893186"/>
            <a:ext cx="559965" cy="53958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27947" y="4893186"/>
            <a:ext cx="559965" cy="5395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04" y="2054444"/>
            <a:ext cx="3845808" cy="19229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324600" y="1449695"/>
            <a:ext cx="0" cy="4899873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077200" y="2343305"/>
            <a:ext cx="533400" cy="50700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810500" y="2850307"/>
            <a:ext cx="533400" cy="5070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877300" y="2191896"/>
            <a:ext cx="533400" cy="50700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543045" y="2335788"/>
            <a:ext cx="533400" cy="50700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396864" y="3139579"/>
            <a:ext cx="533400" cy="50700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521368" y="2657583"/>
            <a:ext cx="533400" cy="50700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51448" y="4658442"/>
            <a:ext cx="533400" cy="50700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43081" y="5179267"/>
            <a:ext cx="533400" cy="50700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54668" y="5187731"/>
            <a:ext cx="533400" cy="50700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35275" y="4680729"/>
            <a:ext cx="533400" cy="5070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35510" y="5216380"/>
            <a:ext cx="533400" cy="50700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56429" y="5216380"/>
            <a:ext cx="533400" cy="50700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68910" y="4680729"/>
            <a:ext cx="533400" cy="50700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905001" y="4893186"/>
            <a:ext cx="559965" cy="53958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53543" y="4909458"/>
            <a:ext cx="559965" cy="53958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32170" y="4909458"/>
            <a:ext cx="559965" cy="53958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56503" y="4648200"/>
            <a:ext cx="533400" cy="50700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48136" y="5169025"/>
            <a:ext cx="533400" cy="50700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59723" y="5177489"/>
            <a:ext cx="533400" cy="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9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4701E-6 2.48555E-6 L 0.12112 -0.27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6" y="-13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7E-6 2.48555E-6 L -0.04489 -0.252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5" y="-126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778E-6 -1.40611E-6 L -0.06941 -0.30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" y="-154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592E-6 3.14524E-6 L 0.1015 -0.291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5" y="-145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642E-6 -3.19149E-6 L 0.13894 -0.337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1" y="-168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6588E-6 -1.16559E-6 L 0.12003 -0.2604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1" y="-130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15081" y="-8467"/>
            <a:ext cx="12161838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95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91" y="437941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72" y="4343402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4192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30" y="4643499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11" y="4607486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2137" y="304801"/>
            <a:ext cx="522413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7848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3.82716E-6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27951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3900" y="937039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8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8592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6, 7, 8, 9, 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43300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Bài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67131" y="6356429"/>
            <a:ext cx="270978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3" tIns="60856" rIns="121713" bIns="60856"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 Toán_trang 14</a:t>
            </a:r>
          </a:p>
        </p:txBody>
      </p:sp>
    </p:spTree>
    <p:extLst>
      <p:ext uri="{BB962C8B-B14F-4D97-AF65-F5344CB8AC3E}">
        <p14:creationId xmlns:p14="http://schemas.microsoft.com/office/powerpoint/2010/main" val="6674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24" y="-123035"/>
            <a:ext cx="12509320" cy="7053944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523" y="958037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94" y="5947110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587" y="2243109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330" y="2302030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534" y="4936027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4936027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572" y="4936027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67132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44898" y="990601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35403" y="974116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80672" y="632628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39611" y="109310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98638" y="1496147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209800" y="4478723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66040" y="4073808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29600" y="4518467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83771" y="391191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37139" y="4069897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202938" y="410498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21166" y="3908600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20719" y="402017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25567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711798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74152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81065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404510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87884" y="16718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40684" y="1706850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906029" y="431404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81663" y="4403836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807399" y="435983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3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69362" y="5555216"/>
            <a:ext cx="6595420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vi-VN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4026376"/>
            <a:ext cx="655664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 5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70" y="5791201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53092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" y="5982336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322153" y="76200"/>
            <a:ext cx="3820236" cy="37476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01000" y="160020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59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17768"/>
            <a:ext cx="4762500" cy="47625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31" y="1"/>
            <a:ext cx="4876800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" y="5982336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1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267201" y="5364422"/>
            <a:ext cx="3770543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dirty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00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. 10</a:t>
            </a:r>
            <a:endParaRPr lang="en-US" sz="6000" dirty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01" y="5417234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74101" y="4058403"/>
            <a:ext cx="3780017" cy="95600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6000" dirty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00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. 9</a:t>
            </a:r>
            <a:endParaRPr lang="vi-VN" sz="6000" dirty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61" y="3998325"/>
            <a:ext cx="798097" cy="782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7"/>
          <a:stretch/>
        </p:blipFill>
        <p:spPr>
          <a:xfrm>
            <a:off x="4267200" y="467513"/>
            <a:ext cx="3135550" cy="298927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185319" y="150495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9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" y="5982336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84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76401" y="5196812"/>
            <a:ext cx="4826871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A. 10 </a:t>
            </a:r>
            <a:endParaRPr lang="en-US" sz="6600" dirty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4" y="5226238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48202" y="5211002"/>
            <a:ext cx="4838999" cy="85559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660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B. 7</a:t>
            </a:r>
            <a:endParaRPr lang="vi-VN" sz="6600" dirty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721" y="5226239"/>
            <a:ext cx="798097" cy="782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55559"/>
            <a:ext cx="1049696" cy="104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2956861" y="433385"/>
            <a:ext cx="1524000" cy="145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76816" y="555559"/>
            <a:ext cx="2086820" cy="1998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76" y="537762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17" b="98176" l="1163" r="99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43" y="358631"/>
            <a:ext cx="1625651" cy="17617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7230335" y="2463235"/>
            <a:ext cx="1074540" cy="1028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067800" y="1980442"/>
            <a:ext cx="1524000" cy="1459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823085" y="2084315"/>
            <a:ext cx="1524000" cy="1459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681369" y="799167"/>
            <a:ext cx="1143000" cy="10944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3211275" y="2366828"/>
            <a:ext cx="1074540" cy="102889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76817" y="358631"/>
            <a:ext cx="11046003" cy="345136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42617" y="3871776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6568440" y="3914503"/>
            <a:ext cx="780164" cy="747025"/>
          </a:xfrm>
          <a:prstGeom prst="rect">
            <a:avLst/>
          </a:prstGeom>
        </p:spPr>
      </p:pic>
      <p:pic>
        <p:nvPicPr>
          <p:cNvPr id="21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" y="5982336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32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88" y="665268"/>
            <a:ext cx="7620000" cy="5715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58">
            <a:off x="541362" y="642320"/>
            <a:ext cx="3783103" cy="339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" y="5982336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2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25355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7" tIns="60848" rIns="121697" bIns="60848" rtlCol="0" anchor="ctr"/>
          <a:lstStyle/>
          <a:p>
            <a:pPr algn="ctr"/>
            <a:r>
              <a:rPr lang="en-US" sz="43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82561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9511" y="1261536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303850" y="1126069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72470" y="2887133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96814" y="2751666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53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9511" y="4512736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mới.</a:t>
            </a:r>
          </a:p>
        </p:txBody>
      </p:sp>
      <p:sp>
        <p:nvSpPr>
          <p:cNvPr id="11" name="Oval 10"/>
          <p:cNvSpPr/>
          <p:nvPr/>
        </p:nvSpPr>
        <p:spPr>
          <a:xfrm>
            <a:off x="2303850" y="4377269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4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369" y="3922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1" y="5174338"/>
            <a:ext cx="1802143" cy="1565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10810753" y="5565644"/>
            <a:ext cx="1366165" cy="1278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3460829" y="-937547"/>
            <a:ext cx="5469651" cy="37565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0829" y="628019"/>
            <a:ext cx="5752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dit" pitchFamily="18" charset="0"/>
                <a:ea typeface="Bandit" pitchFamily="18" charset="0"/>
                <a:cs typeface="Bandit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dit" pitchFamily="18" charset="0"/>
                <a:ea typeface="Bandit" pitchFamily="18" charset="0"/>
                <a:cs typeface="Bandit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3354" y="2289912"/>
            <a:ext cx="964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đọc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</a:rPr>
              <a:t> 2: B </a:t>
            </a:r>
            <a:r>
              <a:rPr lang="en-US" sz="4800" b="1" dirty="0" err="1" smtClean="0">
                <a:solidFill>
                  <a:srgbClr val="FF0000"/>
                </a:solidFill>
              </a:rPr>
              <a:t>b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`( 10 </a:t>
            </a:r>
            <a:r>
              <a:rPr lang="en-US" sz="4800" b="1" dirty="0" err="1" smtClean="0">
                <a:solidFill>
                  <a:srgbClr val="FF0000"/>
                </a:solidFill>
              </a:rPr>
              <a:t>lần</a:t>
            </a:r>
            <a:r>
              <a:rPr lang="en-US" sz="4800" b="1" dirty="0" smtClean="0">
                <a:solidFill>
                  <a:srgbClr val="FF0000"/>
                </a:solidFill>
              </a:rPr>
              <a:t>)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3575" y="3193165"/>
            <a:ext cx="10284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bài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1, 2, 3, 4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vở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bài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tập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Toán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trang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8, 9.</a:t>
            </a:r>
            <a:endParaRPr lang="en-US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2775" y="4762825"/>
            <a:ext cx="9471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- </a:t>
            </a:r>
            <a:r>
              <a:rPr lang="en-US" sz="4800" b="1" dirty="0" err="1" smtClean="0">
                <a:solidFill>
                  <a:srgbClr val="00B050"/>
                </a:solidFill>
              </a:rPr>
              <a:t>Làm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bài</a:t>
            </a:r>
            <a:r>
              <a:rPr lang="en-US" sz="4800" b="1" dirty="0" smtClean="0">
                <a:solidFill>
                  <a:srgbClr val="00B050"/>
                </a:solidFill>
              </a:rPr>
              <a:t> 1, 2, 3 </a:t>
            </a:r>
            <a:r>
              <a:rPr lang="en-US" sz="4800" b="1" dirty="0" err="1" smtClean="0">
                <a:solidFill>
                  <a:srgbClr val="00B050"/>
                </a:solidFill>
              </a:rPr>
              <a:t>trong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vở</a:t>
            </a:r>
            <a:r>
              <a:rPr lang="en-US" sz="4800" b="1" dirty="0" smtClean="0">
                <a:solidFill>
                  <a:srgbClr val="00B050"/>
                </a:solidFill>
              </a:rPr>
              <a:t>  </a:t>
            </a:r>
            <a:r>
              <a:rPr lang="en-US" sz="4800" b="1" dirty="0" err="1" smtClean="0">
                <a:solidFill>
                  <a:srgbClr val="00B050"/>
                </a:solidFill>
              </a:rPr>
              <a:t>bài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tập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Tiếng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Việt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trang</a:t>
            </a:r>
            <a:r>
              <a:rPr lang="en-US" sz="4800" b="1" dirty="0" smtClean="0">
                <a:solidFill>
                  <a:srgbClr val="00B050"/>
                </a:solidFill>
              </a:rPr>
              <a:t> 6.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712771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8" y="1766783"/>
            <a:ext cx="7037579" cy="383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84" y="3632072"/>
            <a:ext cx="954752" cy="8977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61" y="2461789"/>
            <a:ext cx="1033500" cy="809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42" y="3685826"/>
            <a:ext cx="988507" cy="863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96" y="2547624"/>
            <a:ext cx="1272504" cy="9560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067" y="2405650"/>
            <a:ext cx="1198880" cy="8821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97" y="3552368"/>
            <a:ext cx="1203491" cy="8855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92" y="398669"/>
            <a:ext cx="2025972" cy="101553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64588" y="2352767"/>
            <a:ext cx="2336447" cy="21963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005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211E-6 6.08763E-6 L -2.32211E-6 6.08763E-6 C 0.00746 -0.00678 0.00607 -0.00771 0.01683 -0.0037 C 0.01805 -0.00339 0.01857 -0.0003 0.01961 6.08763E-6 C 0.02343 0.00124 0.02725 0.00093 0.03089 0.00124 C 0.03176 0.00525 0.03245 0.00772 0.03089 0.01235 C 0.03054 0.01358 0.0295 0.01327 0.02881 0.01389 C 0.02672 0.01327 0.02447 0.01327 0.02256 0.01235 C 0.02169 0.01204 0.02117 0.0105 0.0203 0.00988 C 0.01909 0.00895 0.01753 0.00834 0.01614 0.00741 C 0.01544 0.0071 0.01475 0.00679 0.01406 0.00618 C 0.01301 0.00556 0.01215 0.00433 0.01128 0.00371 C 0.00989 0.00278 0.00833 0.00217 0.00694 0.00124 C 0.00625 0.00093 0.00555 0.00031 0.00486 6.08763E-6 L -2.32211E-6 6.08763E-6 Z " pathEditMode="relative" ptsTypes="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085E-6 6.4332E-6 L -5.5085E-6 6.4332E-6 C 0.00225 -0.0003 0.00468 -0.00123 0.00711 -0.00123 C 0.00867 -0.00123 0.01023 -0.00092 0.01179 6.4332E-6 C 0.0196 0.00525 0.00641 0.00093 0.01579 0.00433 C 0.01891 0.00556 0.02203 0.00618 0.02533 0.0071 C 0.02603 0.00803 0.02689 0.00895 0.02759 0.00988 C 0.02828 0.0108 0.02932 0.01142 0.02915 0.01266 C 0.0288 0.01852 0.02672 0.02006 0.02446 0.02284 C 0.02203 0.02222 0.01978 0.02191 0.01735 0.0213 C 0.01405 0.02037 0.01353 0.01728 0.01023 0.0142 C 0.00919 0.01327 0.00815 0.01235 0.00711 0.01142 C 0.00624 0.0105 0.00537 0.00957 0.00468 0.00864 C 0.00156 0.00402 0.00069 0.00155 -5.5085E-6 6.4332E-6 Z " pathEditMode="relative" ptsTypes="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194E-6 -4.16538E-7 L 2.82194E-6 -4.16538E-7 C 0.00937 -0.00154 0.00815 -0.00216 0.01891 -4.16538E-7 C 0.02065 0.00062 0.02308 0.00339 0.02447 0.00432 C 0.02516 0.00494 0.02603 0.00555 0.0269 0.00586 C 0.03106 0.00648 0.03523 0.00679 0.03957 0.0071 C 0.03922 0.00895 0.03939 0.01141 0.0387 0.01296 C 0.038 0.0145 0.03436 0.01635 0.03314 0.01728 C 0.02759 0.01666 0.02204 0.01635 0.01648 0.01573 C 0.01544 0.01543 0.0144 0.01481 0.01336 0.01419 C 0.0118 0.01357 0.00867 0.01141 0.00867 0.01141 C 0.00694 0.00864 0.00607 0.00648 0.00381 0.00432 C 0.00312 0.0037 0.00052 0.00092 2.82194E-6 -4.16538E-7 Z " pathEditMode="relative" ptsTypes="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3464E-7 9.65751E-7 L -4.23464E-7 9.65751E-7 C -0.00243 -0.00092 -0.00486 -0.00185 -0.00729 -0.00278 C -0.00885 -0.0037 -0.01042 -0.00463 -0.01198 -0.00555 C -0.01267 -0.00617 -0.01354 -0.00679 -0.01441 -0.0071 L -0.01996 -0.00833 C -0.02656 -0.0074 -0.02794 -0.0108 -0.03089 -0.00432 C -0.03159 -0.00308 -0.03194 -0.00154 -0.03246 9.65751E-7 C -0.03228 0.00216 -0.03315 0.00679 -0.03176 0.0071 C -0.02204 0.00895 -0.00538 0.00124 -4.23464E-7 9.65751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669E-6 1.13854E-6 L -5.12669E-6 1.13854E-6 C -0.00886 -0.00093 -0.01754 -0.00278 -0.02621 1.13854E-6 C -0.02708 0.0003 -0.02743 0.00185 -0.02795 0.00277 C -0.02795 0.00308 -0.02917 0.01203 -0.02951 0.01295 C -0.03333 0.01974 -0.03802 0.01789 -0.04288 0.01851 C -0.04218 0.01913 -0.04131 0.01943 -0.04062 0.02005 C -0.03854 0.02098 -0.0342 0.02283 -0.0342 0.02283 C -0.02674 0.02221 -0.01927 0.02406 -0.01198 0.02128 C -0.01007 0.02067 -0.00886 0.01295 -0.00886 0.01295 C -0.00764 0.00617 -0.00886 0.01049 -0.00574 0.00586 C -0.00504 0.00493 -0.00105 0.00092 -5.12669E-6 1.13854E-6 Z " pathEditMode="relative" ptsTypes="AAAAAAAAAAAA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712771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12" y="1800062"/>
            <a:ext cx="7037579" cy="3788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05" y="2724581"/>
            <a:ext cx="1076456" cy="12083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360" y="3845146"/>
            <a:ext cx="1147110" cy="1520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92" y="398669"/>
            <a:ext cx="2025972" cy="10155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28628" y="2453110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99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712771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12" y="1794770"/>
            <a:ext cx="7037579" cy="3799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848" y="2620466"/>
            <a:ext cx="1181977" cy="1189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21" y="2607823"/>
            <a:ext cx="1097980" cy="1434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99" y="2607824"/>
            <a:ext cx="1085356" cy="1314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14" y="2395012"/>
            <a:ext cx="1014732" cy="1314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79" y="4015071"/>
            <a:ext cx="1463618" cy="1241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94" y="4003787"/>
            <a:ext cx="1226292" cy="1263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49" y="4003787"/>
            <a:ext cx="975610" cy="1184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532" y="3810066"/>
            <a:ext cx="1075730" cy="1457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92" y="398669"/>
            <a:ext cx="2025972" cy="101553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304594" y="2386436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31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712771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900" y="1775368"/>
            <a:ext cx="7011800" cy="3838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72" y="2350590"/>
            <a:ext cx="1092553" cy="889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16" y="2554302"/>
            <a:ext cx="1170958" cy="966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434" y="2747397"/>
            <a:ext cx="1130487" cy="792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109" y="2969368"/>
            <a:ext cx="1009267" cy="8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14" y="3994764"/>
            <a:ext cx="1198876" cy="1101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975" y="3805866"/>
            <a:ext cx="956997" cy="770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60" y="4299982"/>
            <a:ext cx="912015" cy="842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22" y="4181955"/>
            <a:ext cx="864498" cy="789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47" y="3359975"/>
            <a:ext cx="1020273" cy="9115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92" y="398669"/>
            <a:ext cx="2025972" cy="101553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348796" y="2380268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927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921845" y="719666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02" y="1957843"/>
            <a:ext cx="6397799" cy="3473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733092" y="3356636"/>
            <a:ext cx="519021" cy="520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488343" y="3263648"/>
            <a:ext cx="674876" cy="502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243778" y="2943873"/>
            <a:ext cx="591818" cy="593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235801" y="3912842"/>
            <a:ext cx="591818" cy="593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9226357" y="2903304"/>
            <a:ext cx="591818" cy="593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9298399" y="3938529"/>
            <a:ext cx="591818" cy="593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983904" y="3593243"/>
            <a:ext cx="509915" cy="511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225676" y="3881084"/>
            <a:ext cx="591818" cy="5933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176922" y="3925807"/>
            <a:ext cx="673181" cy="503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276277" y="3134306"/>
            <a:ext cx="673181" cy="5038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92" y="398669"/>
            <a:ext cx="2025972" cy="101553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603297" y="2370397"/>
            <a:ext cx="276606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11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274</Words>
  <Application>Microsoft Office PowerPoint</Application>
  <PresentationFormat>Widescreen</PresentationFormat>
  <Paragraphs>83</Paragraphs>
  <Slides>27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Aachen</vt:lpstr>
      <vt:lpstr>Arial</vt:lpstr>
      <vt:lpstr>AvantGarde</vt:lpstr>
      <vt:lpstr>Bandit</vt:lpstr>
      <vt:lpstr>Calibri</vt:lpstr>
      <vt:lpstr>Calibri Light</vt:lpstr>
      <vt:lpstr>HP001 4 hàng</vt:lpstr>
      <vt:lpstr>Kids</vt:lpstr>
      <vt:lpstr>Lato</vt:lpstr>
      <vt:lpstr>Oswald</vt:lpstr>
      <vt:lpstr>1_Office Theme</vt:lpstr>
      <vt:lpstr>3_Office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12</cp:revision>
  <dcterms:created xsi:type="dcterms:W3CDTF">2021-09-21T09:01:42Z</dcterms:created>
  <dcterms:modified xsi:type="dcterms:W3CDTF">2021-09-22T14:43:47Z</dcterms:modified>
</cp:coreProperties>
</file>