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7" r:id="rId2"/>
    <p:sldId id="259" r:id="rId3"/>
    <p:sldId id="260" r:id="rId4"/>
    <p:sldId id="261" r:id="rId5"/>
    <p:sldId id="301" r:id="rId6"/>
    <p:sldId id="263" r:id="rId7"/>
    <p:sldId id="266" r:id="rId8"/>
    <p:sldId id="267" r:id="rId9"/>
    <p:sldId id="268" r:id="rId10"/>
    <p:sldId id="269" r:id="rId11"/>
    <p:sldId id="270" r:id="rId12"/>
    <p:sldId id="302" r:id="rId13"/>
    <p:sldId id="303" r:id="rId14"/>
    <p:sldId id="304" r:id="rId15"/>
    <p:sldId id="287" r:id="rId16"/>
    <p:sldId id="288" r:id="rId17"/>
    <p:sldId id="290" r:id="rId18"/>
    <p:sldId id="291" r:id="rId19"/>
    <p:sldId id="293" r:id="rId20"/>
    <p:sldId id="295" r:id="rId21"/>
    <p:sldId id="296" r:id="rId22"/>
    <p:sldId id="297" r:id="rId23"/>
    <p:sldId id="298" r:id="rId24"/>
    <p:sldId id="300" r:id="rId25"/>
    <p:sldId id="294" r:id="rId26"/>
    <p:sldId id="29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showGuides="1">
      <p:cViewPr varScale="1">
        <p:scale>
          <a:sx n="73" d="100"/>
          <a:sy n="73" d="100"/>
        </p:scale>
        <p:origin x="618"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D3BD71-41F8-4B32-899A-0139C5E1878F}" type="datetimeFigureOut">
              <a:rPr lang="en-US" smtClean="0"/>
              <a:t>12/13/2021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899EA3-5209-4FC8-B814-FA49BE3FA4C0}" type="slidenum">
              <a:rPr lang="en-US" smtClean="0"/>
              <a:t>‹#›</a:t>
            </a:fld>
            <a:endParaRPr lang="en-US"/>
          </a:p>
        </p:txBody>
      </p:sp>
    </p:spTree>
    <p:extLst>
      <p:ext uri="{BB962C8B-B14F-4D97-AF65-F5344CB8AC3E}">
        <p14:creationId xmlns:p14="http://schemas.microsoft.com/office/powerpoint/2010/main" val="1733403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6B2E6C-2AFC-4020-8547-494ABD7E6602}" type="slidenum">
              <a:rPr lang="en-US" smtClean="0"/>
              <a:t>1</a:t>
            </a:fld>
            <a:endParaRPr lang="en-US"/>
          </a:p>
        </p:txBody>
      </p:sp>
    </p:spTree>
    <p:extLst>
      <p:ext uri="{BB962C8B-B14F-4D97-AF65-F5344CB8AC3E}">
        <p14:creationId xmlns:p14="http://schemas.microsoft.com/office/powerpoint/2010/main" val="19078134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11</a:t>
            </a:fld>
            <a:endParaRPr lang="en-US"/>
          </a:p>
        </p:txBody>
      </p:sp>
    </p:spTree>
    <p:extLst>
      <p:ext uri="{BB962C8B-B14F-4D97-AF65-F5344CB8AC3E}">
        <p14:creationId xmlns:p14="http://schemas.microsoft.com/office/powerpoint/2010/main" val="23861013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16</a:t>
            </a:fld>
            <a:endParaRPr lang="en-US"/>
          </a:p>
        </p:txBody>
      </p:sp>
    </p:spTree>
    <p:extLst>
      <p:ext uri="{BB962C8B-B14F-4D97-AF65-F5344CB8AC3E}">
        <p14:creationId xmlns:p14="http://schemas.microsoft.com/office/powerpoint/2010/main" val="28909947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18</a:t>
            </a:fld>
            <a:endParaRPr lang="en-US"/>
          </a:p>
        </p:txBody>
      </p:sp>
    </p:spTree>
    <p:extLst>
      <p:ext uri="{BB962C8B-B14F-4D97-AF65-F5344CB8AC3E}">
        <p14:creationId xmlns:p14="http://schemas.microsoft.com/office/powerpoint/2010/main" val="791996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35ed75ccf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35ed75ccf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91023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1"/>
              <a:t>Tác</a:t>
            </a:r>
            <a:r>
              <a:rPr lang="vi-VN" b="1" baseline="0"/>
              <a:t> giả bộ ppt Toán + TV</a:t>
            </a:r>
            <a:r>
              <a:rPr lang="en-US" b="1" baseline="0"/>
              <a:t>1</a:t>
            </a:r>
            <a:r>
              <a:rPr lang="vi-VN" b="1" baseline="0"/>
              <a:t>: Phan Thị Linh – Đà Nẵng</a:t>
            </a:r>
          </a:p>
          <a:p>
            <a:r>
              <a:rPr lang="vi-VN" b="1" baseline="0"/>
              <a:t>Sđt lh: 0916.604.268</a:t>
            </a:r>
          </a:p>
          <a:p>
            <a:r>
              <a:rPr lang="vi-VN" sz="1200" b="1">
                <a:latin typeface="+mn-lt"/>
                <a:cs typeface="Arial" pitchFamily="34" charset="0"/>
              </a:rPr>
              <a:t>+ Zalo: 0916.604.268</a:t>
            </a:r>
          </a:p>
          <a:p>
            <a:r>
              <a:rPr lang="vi-VN" sz="1200" b="1">
                <a:latin typeface="+mn-lt"/>
                <a:cs typeface="Arial" pitchFamily="34" charset="0"/>
              </a:rPr>
              <a:t>+ Facebook cá nhân: </a:t>
            </a:r>
            <a:r>
              <a:rPr lang="vi-VN" sz="1200">
                <a:hlinkClick r:id="rId3"/>
              </a:rPr>
              <a:t>https://www.facebook.com/nhilinh.phan/</a:t>
            </a:r>
            <a:endParaRPr lang="vi-VN" sz="1200"/>
          </a:p>
          <a:p>
            <a:r>
              <a:rPr lang="vi-VN" sz="1200" b="1">
                <a:latin typeface="+mn-lt"/>
                <a:cs typeface="Arial" pitchFamily="34" charset="0"/>
              </a:rPr>
              <a:t>+ Nhóm chia sẻ tài liệu: </a:t>
            </a:r>
            <a:r>
              <a:rPr lang="vi-VN" sz="1200">
                <a:hlinkClick r:id="rId4"/>
              </a:rPr>
              <a:t>https://www.facebook.com/groups/443096903751589</a:t>
            </a:r>
            <a:endParaRPr lang="vi-VN" sz="1200"/>
          </a:p>
          <a:p>
            <a:r>
              <a:rPr lang="vi-VN" sz="1200" b="1">
                <a:latin typeface="+mn-lt"/>
                <a:cs typeface="Arial" pitchFamily="34" charset="0"/>
              </a:rPr>
              <a:t>Hãy</a:t>
            </a:r>
            <a:r>
              <a:rPr lang="vi-VN" sz="1200" b="1" baseline="0">
                <a:latin typeface="+mn-lt"/>
                <a:cs typeface="Arial" pitchFamily="34" charset="0"/>
              </a:rPr>
              <a:t> liên hệ chính chủ sản phẩm để được hỗ trợ và đồng hành trong suốt năm học nhé!</a:t>
            </a:r>
            <a:endParaRPr lang="vi-VN" sz="1200" b="1">
              <a:latin typeface="+mn-lt"/>
              <a:cs typeface="Arial" pitchFamily="34" charset="0"/>
            </a:endParaRPr>
          </a:p>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a:t>
            </a:fld>
            <a:endParaRPr lang="en-US"/>
          </a:p>
        </p:txBody>
      </p:sp>
    </p:spTree>
    <p:extLst>
      <p:ext uri="{BB962C8B-B14F-4D97-AF65-F5344CB8AC3E}">
        <p14:creationId xmlns:p14="http://schemas.microsoft.com/office/powerpoint/2010/main" val="4107990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4</a:t>
            </a:fld>
            <a:endParaRPr lang="en-US"/>
          </a:p>
        </p:txBody>
      </p:sp>
    </p:spTree>
    <p:extLst>
      <p:ext uri="{BB962C8B-B14F-4D97-AF65-F5344CB8AC3E}">
        <p14:creationId xmlns:p14="http://schemas.microsoft.com/office/powerpoint/2010/main" val="8579263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1"/>
              <a:t>Tác</a:t>
            </a:r>
            <a:r>
              <a:rPr lang="vi-VN" b="1" baseline="0"/>
              <a:t> giả bộ ppt Toán + TV</a:t>
            </a:r>
            <a:r>
              <a:rPr lang="en-US" b="1" baseline="0"/>
              <a:t>1</a:t>
            </a:r>
            <a:r>
              <a:rPr lang="vi-VN" b="1" baseline="0"/>
              <a:t>: Phan Thị Linh – Đà Nẵng</a:t>
            </a:r>
          </a:p>
          <a:p>
            <a:r>
              <a:rPr lang="vi-VN" b="1" baseline="0"/>
              <a:t>Sđt lh: 0916.604.268</a:t>
            </a:r>
          </a:p>
          <a:p>
            <a:r>
              <a:rPr lang="vi-VN" sz="1200" b="1">
                <a:latin typeface="+mn-lt"/>
                <a:cs typeface="Arial" pitchFamily="34" charset="0"/>
              </a:rPr>
              <a:t>+ Zalo: 0916.604.268</a:t>
            </a:r>
          </a:p>
          <a:p>
            <a:r>
              <a:rPr lang="vi-VN" sz="1200" b="1">
                <a:latin typeface="+mn-lt"/>
                <a:cs typeface="Arial" pitchFamily="34" charset="0"/>
              </a:rPr>
              <a:t>+ Facebook cá nhân: </a:t>
            </a:r>
            <a:r>
              <a:rPr lang="vi-VN" sz="1200">
                <a:hlinkClick r:id="rId3"/>
              </a:rPr>
              <a:t>https://www.facebook.com/nhilinh.phan/</a:t>
            </a:r>
            <a:endParaRPr lang="vi-VN" sz="1200"/>
          </a:p>
          <a:p>
            <a:r>
              <a:rPr lang="vi-VN" sz="1200" b="1">
                <a:latin typeface="+mn-lt"/>
                <a:cs typeface="Arial" pitchFamily="34" charset="0"/>
              </a:rPr>
              <a:t>+ Nhóm chia sẻ tài liệu: </a:t>
            </a:r>
            <a:r>
              <a:rPr lang="vi-VN" sz="1200">
                <a:hlinkClick r:id="rId4"/>
              </a:rPr>
              <a:t>https://www.facebook.com/groups/443096903751589</a:t>
            </a:r>
            <a:endParaRPr lang="vi-VN" sz="1200"/>
          </a:p>
          <a:p>
            <a:r>
              <a:rPr lang="vi-VN" sz="1200" b="1">
                <a:latin typeface="+mn-lt"/>
                <a:cs typeface="Arial" pitchFamily="34" charset="0"/>
              </a:rPr>
              <a:t>Hãy</a:t>
            </a:r>
            <a:r>
              <a:rPr lang="vi-VN" sz="1200" b="1" baseline="0">
                <a:latin typeface="+mn-lt"/>
                <a:cs typeface="Arial" pitchFamily="34" charset="0"/>
              </a:rPr>
              <a:t> liên hệ chính chủ sản phẩm để được hỗ trợ và đồng hành trong suốt năm học nhé!</a:t>
            </a:r>
            <a:endParaRPr lang="vi-VN" sz="1200" b="1">
              <a:latin typeface="+mn-lt"/>
              <a:cs typeface="Arial" pitchFamily="34"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76384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6</a:t>
            </a:fld>
            <a:endParaRPr lang="en-US"/>
          </a:p>
        </p:txBody>
      </p:sp>
    </p:spTree>
    <p:extLst>
      <p:ext uri="{BB962C8B-B14F-4D97-AF65-F5344CB8AC3E}">
        <p14:creationId xmlns:p14="http://schemas.microsoft.com/office/powerpoint/2010/main" val="9377864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Hay còn</a:t>
            </a:r>
            <a:r>
              <a:rPr lang="en-US" baseline="0"/>
              <a:t> gọi là CHIM ĐA ĐA </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7</a:t>
            </a:fld>
            <a:endParaRPr lang="en-US"/>
          </a:p>
        </p:txBody>
      </p:sp>
    </p:spTree>
    <p:extLst>
      <p:ext uri="{BB962C8B-B14F-4D97-AF65-F5344CB8AC3E}">
        <p14:creationId xmlns:p14="http://schemas.microsoft.com/office/powerpoint/2010/main" val="3272429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Chênh</a:t>
            </a:r>
            <a:r>
              <a:rPr lang="en-US" baseline="0"/>
              <a:t> lệch về độ tuổi và cao thấp</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8</a:t>
            </a:fld>
            <a:endParaRPr lang="en-US"/>
          </a:p>
        </p:txBody>
      </p:sp>
    </p:spTree>
    <p:extLst>
      <p:ext uri="{BB962C8B-B14F-4D97-AF65-F5344CB8AC3E}">
        <p14:creationId xmlns:p14="http://schemas.microsoft.com/office/powerpoint/2010/main" val="41668725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9</a:t>
            </a:fld>
            <a:endParaRPr lang="en-US"/>
          </a:p>
        </p:txBody>
      </p:sp>
    </p:spTree>
    <p:extLst>
      <p:ext uri="{BB962C8B-B14F-4D97-AF65-F5344CB8AC3E}">
        <p14:creationId xmlns:p14="http://schemas.microsoft.com/office/powerpoint/2010/main" val="6027212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D2C0144-5443-4C1E-8098-D29504123C02}" type="datetimeFigureOut">
              <a:rPr lang="en-US" smtClean="0"/>
              <a:t>12/13/2021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351435-DAC2-4C34-AE21-DD38D3BF81DD}" type="slidenum">
              <a:rPr lang="en-US" smtClean="0"/>
              <a:t>‹#›</a:t>
            </a:fld>
            <a:endParaRPr lang="en-US"/>
          </a:p>
        </p:txBody>
      </p:sp>
    </p:spTree>
    <p:extLst>
      <p:ext uri="{BB962C8B-B14F-4D97-AF65-F5344CB8AC3E}">
        <p14:creationId xmlns:p14="http://schemas.microsoft.com/office/powerpoint/2010/main" val="3047123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2C0144-5443-4C1E-8098-D29504123C02}" type="datetimeFigureOut">
              <a:rPr lang="en-US" smtClean="0"/>
              <a:t>12/13/2021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351435-DAC2-4C34-AE21-DD38D3BF81DD}" type="slidenum">
              <a:rPr lang="en-US" smtClean="0"/>
              <a:t>‹#›</a:t>
            </a:fld>
            <a:endParaRPr lang="en-US"/>
          </a:p>
        </p:txBody>
      </p:sp>
    </p:spTree>
    <p:extLst>
      <p:ext uri="{BB962C8B-B14F-4D97-AF65-F5344CB8AC3E}">
        <p14:creationId xmlns:p14="http://schemas.microsoft.com/office/powerpoint/2010/main" val="23218836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2C0144-5443-4C1E-8098-D29504123C02}" type="datetimeFigureOut">
              <a:rPr lang="en-US" smtClean="0"/>
              <a:t>12/13/2021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351435-DAC2-4C34-AE21-DD38D3BF81DD}" type="slidenum">
              <a:rPr lang="en-US" smtClean="0"/>
              <a:t>‹#›</a:t>
            </a:fld>
            <a:endParaRPr lang="en-US"/>
          </a:p>
        </p:txBody>
      </p:sp>
    </p:spTree>
    <p:extLst>
      <p:ext uri="{BB962C8B-B14F-4D97-AF65-F5344CB8AC3E}">
        <p14:creationId xmlns:p14="http://schemas.microsoft.com/office/powerpoint/2010/main" val="35817917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only baubles">
  <p:cSld name="Blank only baubles">
    <p:spTree>
      <p:nvGrpSpPr>
        <p:cNvPr id="1" name="Shape 49"/>
        <p:cNvGrpSpPr/>
        <p:nvPr/>
      </p:nvGrpSpPr>
      <p:grpSpPr>
        <a:xfrm>
          <a:off x="0" y="0"/>
          <a:ext cx="0" cy="0"/>
          <a:chOff x="0" y="0"/>
          <a:chExt cx="0" cy="0"/>
        </a:xfrm>
      </p:grpSpPr>
      <p:pic>
        <p:nvPicPr>
          <p:cNvPr id="50" name="Google Shape;50;p11"/>
          <p:cNvPicPr preferRelativeResize="0"/>
          <p:nvPr/>
        </p:nvPicPr>
        <p:blipFill rotWithShape="1">
          <a:blip r:embed="rId2">
            <a:alphaModFix/>
          </a:blip>
          <a:srcRect b="44775"/>
          <a:stretch/>
        </p:blipFill>
        <p:spPr>
          <a:xfrm>
            <a:off x="0" y="1"/>
            <a:ext cx="12192000" cy="3787301"/>
          </a:xfrm>
          <a:prstGeom prst="rect">
            <a:avLst/>
          </a:prstGeom>
          <a:noFill/>
          <a:ln>
            <a:noFill/>
          </a:ln>
        </p:spPr>
      </p:pic>
      <p:sp>
        <p:nvSpPr>
          <p:cNvPr id="51" name="Google Shape;51;p11"/>
          <p:cNvSpPr txBox="1">
            <a:spLocks noGrp="1"/>
          </p:cNvSpPr>
          <p:nvPr>
            <p:ph type="sldNum" idx="12"/>
          </p:nvPr>
        </p:nvSpPr>
        <p:spPr>
          <a:xfrm>
            <a:off x="5730200" y="6463367"/>
            <a:ext cx="731600" cy="3512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ctr"/>
            <a:fld id="{00000000-1234-1234-1234-123412341234}" type="slidenum">
              <a:rPr lang="en" smtClean="0"/>
              <a:pPr algn="ctr"/>
              <a:t>‹#›</a:t>
            </a:fld>
            <a:endParaRPr lang="en"/>
          </a:p>
        </p:txBody>
      </p:sp>
    </p:spTree>
    <p:extLst>
      <p:ext uri="{BB962C8B-B14F-4D97-AF65-F5344CB8AC3E}">
        <p14:creationId xmlns:p14="http://schemas.microsoft.com/office/powerpoint/2010/main" val="1832887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2C0144-5443-4C1E-8098-D29504123C02}" type="datetimeFigureOut">
              <a:rPr lang="en-US" smtClean="0"/>
              <a:t>12/13/2021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351435-DAC2-4C34-AE21-DD38D3BF81DD}" type="slidenum">
              <a:rPr lang="en-US" smtClean="0"/>
              <a:t>‹#›</a:t>
            </a:fld>
            <a:endParaRPr lang="en-US"/>
          </a:p>
        </p:txBody>
      </p:sp>
    </p:spTree>
    <p:extLst>
      <p:ext uri="{BB962C8B-B14F-4D97-AF65-F5344CB8AC3E}">
        <p14:creationId xmlns:p14="http://schemas.microsoft.com/office/powerpoint/2010/main" val="1945035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D2C0144-5443-4C1E-8098-D29504123C02}" type="datetimeFigureOut">
              <a:rPr lang="en-US" smtClean="0"/>
              <a:t>12/13/2021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351435-DAC2-4C34-AE21-DD38D3BF81DD}" type="slidenum">
              <a:rPr lang="en-US" smtClean="0"/>
              <a:t>‹#›</a:t>
            </a:fld>
            <a:endParaRPr lang="en-US"/>
          </a:p>
        </p:txBody>
      </p:sp>
    </p:spTree>
    <p:extLst>
      <p:ext uri="{BB962C8B-B14F-4D97-AF65-F5344CB8AC3E}">
        <p14:creationId xmlns:p14="http://schemas.microsoft.com/office/powerpoint/2010/main" val="1262021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D2C0144-5443-4C1E-8098-D29504123C02}" type="datetimeFigureOut">
              <a:rPr lang="en-US" smtClean="0"/>
              <a:t>12/13/2021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351435-DAC2-4C34-AE21-DD38D3BF81DD}" type="slidenum">
              <a:rPr lang="en-US" smtClean="0"/>
              <a:t>‹#›</a:t>
            </a:fld>
            <a:endParaRPr lang="en-US"/>
          </a:p>
        </p:txBody>
      </p:sp>
    </p:spTree>
    <p:extLst>
      <p:ext uri="{BB962C8B-B14F-4D97-AF65-F5344CB8AC3E}">
        <p14:creationId xmlns:p14="http://schemas.microsoft.com/office/powerpoint/2010/main" val="3873100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D2C0144-5443-4C1E-8098-D29504123C02}" type="datetimeFigureOut">
              <a:rPr lang="en-US" smtClean="0"/>
              <a:t>12/13/2021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9351435-DAC2-4C34-AE21-DD38D3BF81DD}" type="slidenum">
              <a:rPr lang="en-US" smtClean="0"/>
              <a:t>‹#›</a:t>
            </a:fld>
            <a:endParaRPr lang="en-US"/>
          </a:p>
        </p:txBody>
      </p:sp>
    </p:spTree>
    <p:extLst>
      <p:ext uri="{BB962C8B-B14F-4D97-AF65-F5344CB8AC3E}">
        <p14:creationId xmlns:p14="http://schemas.microsoft.com/office/powerpoint/2010/main" val="9771144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D2C0144-5443-4C1E-8098-D29504123C02}" type="datetimeFigureOut">
              <a:rPr lang="en-US" smtClean="0"/>
              <a:t>12/13/2021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9351435-DAC2-4C34-AE21-DD38D3BF81DD}" type="slidenum">
              <a:rPr lang="en-US" smtClean="0"/>
              <a:t>‹#›</a:t>
            </a:fld>
            <a:endParaRPr lang="en-US"/>
          </a:p>
        </p:txBody>
      </p:sp>
    </p:spTree>
    <p:extLst>
      <p:ext uri="{BB962C8B-B14F-4D97-AF65-F5344CB8AC3E}">
        <p14:creationId xmlns:p14="http://schemas.microsoft.com/office/powerpoint/2010/main" val="36751032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2C0144-5443-4C1E-8098-D29504123C02}" type="datetimeFigureOut">
              <a:rPr lang="en-US" smtClean="0"/>
              <a:t>12/13/2021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9351435-DAC2-4C34-AE21-DD38D3BF81DD}" type="slidenum">
              <a:rPr lang="en-US" smtClean="0"/>
              <a:t>‹#›</a:t>
            </a:fld>
            <a:endParaRPr lang="en-US"/>
          </a:p>
        </p:txBody>
      </p:sp>
    </p:spTree>
    <p:extLst>
      <p:ext uri="{BB962C8B-B14F-4D97-AF65-F5344CB8AC3E}">
        <p14:creationId xmlns:p14="http://schemas.microsoft.com/office/powerpoint/2010/main" val="5419778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D2C0144-5443-4C1E-8098-D29504123C02}" type="datetimeFigureOut">
              <a:rPr lang="en-US" smtClean="0"/>
              <a:t>12/13/2021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351435-DAC2-4C34-AE21-DD38D3BF81DD}" type="slidenum">
              <a:rPr lang="en-US" smtClean="0"/>
              <a:t>‹#›</a:t>
            </a:fld>
            <a:endParaRPr lang="en-US"/>
          </a:p>
        </p:txBody>
      </p:sp>
    </p:spTree>
    <p:extLst>
      <p:ext uri="{BB962C8B-B14F-4D97-AF65-F5344CB8AC3E}">
        <p14:creationId xmlns:p14="http://schemas.microsoft.com/office/powerpoint/2010/main" val="20321798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D2C0144-5443-4C1E-8098-D29504123C02}" type="datetimeFigureOut">
              <a:rPr lang="en-US" smtClean="0"/>
              <a:t>12/13/2021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351435-DAC2-4C34-AE21-DD38D3BF81DD}" type="slidenum">
              <a:rPr lang="en-US" smtClean="0"/>
              <a:t>‹#›</a:t>
            </a:fld>
            <a:endParaRPr lang="en-US"/>
          </a:p>
        </p:txBody>
      </p:sp>
    </p:spTree>
    <p:extLst>
      <p:ext uri="{BB962C8B-B14F-4D97-AF65-F5344CB8AC3E}">
        <p14:creationId xmlns:p14="http://schemas.microsoft.com/office/powerpoint/2010/main" val="2641413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2C0144-5443-4C1E-8098-D29504123C02}" type="datetimeFigureOut">
              <a:rPr lang="en-US" smtClean="0"/>
              <a:t>12/13/2021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351435-DAC2-4C34-AE21-DD38D3BF81DD}" type="slidenum">
              <a:rPr lang="en-US" smtClean="0"/>
              <a:t>‹#›</a:t>
            </a:fld>
            <a:endParaRPr lang="en-US"/>
          </a:p>
        </p:txBody>
      </p:sp>
    </p:spTree>
    <p:extLst>
      <p:ext uri="{BB962C8B-B14F-4D97-AF65-F5344CB8AC3E}">
        <p14:creationId xmlns:p14="http://schemas.microsoft.com/office/powerpoint/2010/main" val="25040660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23.jp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2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15081" y="0"/>
            <a:ext cx="12161838" cy="3022600"/>
          </a:xfrm>
          <a:prstGeom prst="rect">
            <a:avLst/>
          </a:prstGeom>
          <a:solidFill>
            <a:srgbClr val="0086EA"/>
          </a:solidFill>
          <a:effectLst>
            <a:glow rad="50800">
              <a:schemeClr val="accent5">
                <a:satMod val="175000"/>
                <a:alpha val="18000"/>
              </a:schemeClr>
            </a:glow>
          </a:effectLst>
        </p:spPr>
        <p:txBody>
          <a:bodyPr vert="horz" lIns="91294" tIns="45647" rIns="91294" bIns="45647"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10600" b="1">
              <a:solidFill>
                <a:srgbClr val="0070C0"/>
              </a:solidFill>
              <a:latin typeface="Arial-Rounded" pitchFamily="34" charset="0"/>
              <a:ea typeface="Arial-Rounded" pitchFamily="34" charset="0"/>
              <a:cs typeface="Arial-Rounded" pitchFamily="34" charset="0"/>
            </a:endParaRPr>
          </a:p>
        </p:txBody>
      </p:sp>
      <p:pic>
        <p:nvPicPr>
          <p:cNvPr id="3074" name="Picture 2" descr="Bộ SGK Lớp 6 - Kết nối tri thức với cuộc sống - Công ty Cổ phần Đầu tư và  Phát triển Giáo dục Phương Na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333"/>
          <a:stretch/>
        </p:blipFill>
        <p:spPr bwMode="auto">
          <a:xfrm>
            <a:off x="344465" y="462491"/>
            <a:ext cx="2039642" cy="187430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409443" y="1254920"/>
            <a:ext cx="8330788" cy="1325563"/>
          </a:xfrm>
        </p:spPr>
        <p:txBody>
          <a:bodyPr>
            <a:noAutofit/>
          </a:bodyPr>
          <a:lstStyle/>
          <a:p>
            <a:pPr algn="ctr"/>
            <a:r>
              <a:rPr lang="en-US" sz="10600" b="1">
                <a:solidFill>
                  <a:schemeClr val="bg1"/>
                </a:solidFill>
                <a:latin typeface="AvantGarde" pitchFamily="2" charset="0"/>
                <a:ea typeface="AvantGarde" pitchFamily="2" charset="0"/>
                <a:cs typeface="AvantGarde" pitchFamily="2" charset="0"/>
              </a:rPr>
              <a:t>TIẾNG VIỆT </a:t>
            </a:r>
            <a:r>
              <a:rPr lang="en-US" sz="10600" b="1">
                <a:solidFill>
                  <a:schemeClr val="bg1"/>
                </a:solidFill>
                <a:latin typeface=".VnArial" pitchFamily="34" charset="0"/>
                <a:ea typeface="AvantGarde" pitchFamily="2" charset="0"/>
                <a:cs typeface="AvantGarde" pitchFamily="2" charset="0"/>
              </a:rPr>
              <a:t>1</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6594" y="4205198"/>
            <a:ext cx="4512126" cy="2182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81" y="2623004"/>
            <a:ext cx="3439518" cy="4234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flipH="1" flipV="1">
            <a:off x="15081" y="6807201"/>
            <a:ext cx="12161838" cy="16933"/>
          </a:xfrm>
          <a:prstGeom prst="line">
            <a:avLst/>
          </a:prstGeom>
          <a:ln w="88900">
            <a:solidFill>
              <a:srgbClr val="0086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26833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3534506" y="4719097"/>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bông súng</a:t>
            </a:r>
          </a:p>
        </p:txBody>
      </p:sp>
      <p:sp>
        <p:nvSpPr>
          <p:cNvPr id="16" name="Title 1"/>
          <p:cNvSpPr txBox="1">
            <a:spLocks/>
          </p:cNvSpPr>
          <p:nvPr/>
        </p:nvSpPr>
        <p:spPr>
          <a:xfrm>
            <a:off x="-193432" y="4719097"/>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chong chóng</a:t>
            </a:r>
          </a:p>
        </p:txBody>
      </p:sp>
      <p:sp>
        <p:nvSpPr>
          <p:cNvPr id="8" name="Title 1"/>
          <p:cNvSpPr txBox="1">
            <a:spLocks/>
          </p:cNvSpPr>
          <p:nvPr/>
        </p:nvSpPr>
        <p:spPr>
          <a:xfrm>
            <a:off x="7338646" y="4719097"/>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bánh chưng</a:t>
            </a:r>
          </a:p>
        </p:txBody>
      </p:sp>
      <p:pic>
        <p:nvPicPr>
          <p:cNvPr id="9" name="Picture 2" descr="Cách Làm Bánh Chưng Chuẩn Vị Truyền Thố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320" r="4909"/>
          <a:stretch/>
        </p:blipFill>
        <p:spPr bwMode="auto">
          <a:xfrm>
            <a:off x="8242416" y="1828800"/>
            <a:ext cx="3678859" cy="244110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oa súng (nenuphar flower - Fleur nénuphar) | Hoa súng ở Hồ … | Flick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65519" y="1828800"/>
            <a:ext cx="3254805" cy="2441104"/>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Sóc Thuỷ tinh: Gió nhẹ chong chóng qua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1828801"/>
            <a:ext cx="3671694" cy="2441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12952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3534506" y="589670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bông súng</a:t>
            </a:r>
          </a:p>
        </p:txBody>
      </p:sp>
      <p:sp>
        <p:nvSpPr>
          <p:cNvPr id="10" name="Title 1"/>
          <p:cNvSpPr txBox="1">
            <a:spLocks/>
          </p:cNvSpPr>
          <p:nvPr/>
        </p:nvSpPr>
        <p:spPr>
          <a:xfrm>
            <a:off x="-193432" y="5896706"/>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chong chóng</a:t>
            </a:r>
          </a:p>
        </p:txBody>
      </p:sp>
      <p:sp>
        <p:nvSpPr>
          <p:cNvPr id="11" name="Title 1"/>
          <p:cNvSpPr txBox="1">
            <a:spLocks/>
          </p:cNvSpPr>
          <p:nvPr/>
        </p:nvSpPr>
        <p:spPr>
          <a:xfrm>
            <a:off x="7338646" y="589670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bánh chưng</a:t>
            </a:r>
          </a:p>
        </p:txBody>
      </p:sp>
      <p:sp>
        <p:nvSpPr>
          <p:cNvPr id="19" name="Title 1"/>
          <p:cNvSpPr txBox="1">
            <a:spLocks/>
          </p:cNvSpPr>
          <p:nvPr/>
        </p:nvSpPr>
        <p:spPr>
          <a:xfrm>
            <a:off x="458904" y="3755449"/>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dòng</a:t>
            </a:r>
          </a:p>
        </p:txBody>
      </p:sp>
      <p:sp>
        <p:nvSpPr>
          <p:cNvPr id="20" name="Title 1"/>
          <p:cNvSpPr txBox="1">
            <a:spLocks/>
          </p:cNvSpPr>
          <p:nvPr/>
        </p:nvSpPr>
        <p:spPr>
          <a:xfrm>
            <a:off x="3374204" y="37769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võng</a:t>
            </a:r>
          </a:p>
        </p:txBody>
      </p:sp>
      <p:sp>
        <p:nvSpPr>
          <p:cNvPr id="21" name="Title 1"/>
          <p:cNvSpPr txBox="1">
            <a:spLocks/>
          </p:cNvSpPr>
          <p:nvPr/>
        </p:nvSpPr>
        <p:spPr>
          <a:xfrm>
            <a:off x="6350986" y="3773207"/>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bổng</a:t>
            </a:r>
          </a:p>
        </p:txBody>
      </p:sp>
      <p:sp>
        <p:nvSpPr>
          <p:cNvPr id="22" name="Title 1"/>
          <p:cNvSpPr txBox="1">
            <a:spLocks/>
          </p:cNvSpPr>
          <p:nvPr/>
        </p:nvSpPr>
        <p:spPr>
          <a:xfrm>
            <a:off x="9246586" y="37576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cộng</a:t>
            </a:r>
          </a:p>
        </p:txBody>
      </p:sp>
      <p:sp>
        <p:nvSpPr>
          <p:cNvPr id="23" name="Title 1"/>
          <p:cNvSpPr txBox="1">
            <a:spLocks/>
          </p:cNvSpPr>
          <p:nvPr/>
        </p:nvSpPr>
        <p:spPr>
          <a:xfrm>
            <a:off x="457201" y="4974649"/>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thúng</a:t>
            </a:r>
          </a:p>
        </p:txBody>
      </p:sp>
      <p:sp>
        <p:nvSpPr>
          <p:cNvPr id="24" name="Title 1"/>
          <p:cNvSpPr txBox="1">
            <a:spLocks/>
          </p:cNvSpPr>
          <p:nvPr/>
        </p:nvSpPr>
        <p:spPr>
          <a:xfrm>
            <a:off x="3372501" y="49961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vũng</a:t>
            </a:r>
          </a:p>
        </p:txBody>
      </p:sp>
      <p:sp>
        <p:nvSpPr>
          <p:cNvPr id="25" name="Title 1"/>
          <p:cNvSpPr txBox="1">
            <a:spLocks/>
          </p:cNvSpPr>
          <p:nvPr/>
        </p:nvSpPr>
        <p:spPr>
          <a:xfrm>
            <a:off x="6349283" y="4992407"/>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đựng</a:t>
            </a:r>
          </a:p>
        </p:txBody>
      </p:sp>
      <p:sp>
        <p:nvSpPr>
          <p:cNvPr id="26" name="Title 1"/>
          <p:cNvSpPr txBox="1">
            <a:spLocks/>
          </p:cNvSpPr>
          <p:nvPr/>
        </p:nvSpPr>
        <p:spPr>
          <a:xfrm>
            <a:off x="9244883" y="49768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hửng</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7146" y="-208971"/>
            <a:ext cx="7366624" cy="3660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72098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1303" y="166816"/>
            <a:ext cx="10058400" cy="6524367"/>
          </a:xfrm>
          <a:prstGeom prst="rect">
            <a:avLst/>
          </a:prstGeom>
        </p:spPr>
      </p:pic>
    </p:spTree>
    <p:extLst>
      <p:ext uri="{BB962C8B-B14F-4D97-AF65-F5344CB8AC3E}">
        <p14:creationId xmlns:p14="http://schemas.microsoft.com/office/powerpoint/2010/main" val="3121450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0" y="32072"/>
            <a:ext cx="10058400" cy="6825928"/>
          </a:xfrm>
          <a:prstGeom prst="rect">
            <a:avLst/>
          </a:prstGeom>
        </p:spPr>
      </p:pic>
    </p:spTree>
    <p:extLst>
      <p:ext uri="{BB962C8B-B14F-4D97-AF65-F5344CB8AC3E}">
        <p14:creationId xmlns:p14="http://schemas.microsoft.com/office/powerpoint/2010/main" val="10333472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hị Ong Nâu - Nhạc Thiếu Nhi Hay Nhất - Nhạc Thiếu Nhi Vui Nhộn Cho Bé Yêu_Tri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8664525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C780B8B-5502-4567-830C-40EE4F0D7C09}"/>
              </a:ext>
            </a:extLst>
          </p:cNvPr>
          <p:cNvGrpSpPr/>
          <p:nvPr/>
        </p:nvGrpSpPr>
        <p:grpSpPr>
          <a:xfrm>
            <a:off x="115042" y="135780"/>
            <a:ext cx="2132200" cy="640080"/>
            <a:chOff x="495923" y="1541095"/>
            <a:chExt cx="1603115" cy="480060"/>
          </a:xfrm>
        </p:grpSpPr>
        <p:sp>
          <p:nvSpPr>
            <p:cNvPr id="6" name="Rounded Rectangle 3">
              <a:extLst>
                <a:ext uri="{FF2B5EF4-FFF2-40B4-BE49-F238E27FC236}">
                  <a16:creationId xmlns:a16="http://schemas.microsoft.com/office/drawing/2014/main" id="{DEBEC351-D0DA-4DCC-877A-DC6503C55319}"/>
                </a:ext>
              </a:extLst>
            </p:cNvPr>
            <p:cNvSpPr/>
            <p:nvPr/>
          </p:nvSpPr>
          <p:spPr>
            <a:xfrm>
              <a:off x="581303" y="1582932"/>
              <a:ext cx="1517735" cy="39845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Arial-Rounded" pitchFamily="34" charset="0"/>
                  <a:ea typeface="Arial-Rounded" pitchFamily="34" charset="0"/>
                  <a:cs typeface="Arial-Rounded" pitchFamily="34" charset="0"/>
                </a:rPr>
                <a:t>   Viết vở</a:t>
              </a:r>
            </a:p>
          </p:txBody>
        </p:sp>
        <p:sp>
          <p:nvSpPr>
            <p:cNvPr id="7" name="Oval 6">
              <a:extLst>
                <a:ext uri="{FF2B5EF4-FFF2-40B4-BE49-F238E27FC236}">
                  <a16:creationId xmlns:a16="http://schemas.microsoft.com/office/drawing/2014/main" id="{D3FECA42-D1C7-43FC-8981-D2B7656ABA6E}"/>
                </a:ext>
              </a:extLst>
            </p:cNvPr>
            <p:cNvSpPr/>
            <p:nvPr/>
          </p:nvSpPr>
          <p:spPr>
            <a:xfrm>
              <a:off x="495923" y="1541095"/>
              <a:ext cx="481250" cy="48006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Arial Rounded MT Bold" pitchFamily="34" charset="0"/>
                  <a:ea typeface="Arial-Rounded" pitchFamily="34" charset="0"/>
                  <a:cs typeface="Arial-Rounded" pitchFamily="34" charset="0"/>
                </a:rPr>
                <a:t>4</a:t>
              </a:r>
            </a:p>
          </p:txBody>
        </p:sp>
      </p:gr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0"/>
            <a:ext cx="10058400" cy="6731390"/>
          </a:xfrm>
          <a:prstGeom prst="rect">
            <a:avLst/>
          </a:prstGeom>
        </p:spPr>
      </p:pic>
    </p:spTree>
    <p:extLst>
      <p:ext uri="{BB962C8B-B14F-4D97-AF65-F5344CB8AC3E}">
        <p14:creationId xmlns:p14="http://schemas.microsoft.com/office/powerpoint/2010/main" val="12031040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0DE7C3AB-3CC9-450B-B6C4-0228E83B8BBB}"/>
              </a:ext>
            </a:extLst>
          </p:cNvPr>
          <p:cNvPicPr>
            <a:picLocks noChangeAspect="1"/>
          </p:cNvPicPr>
          <p:nvPr/>
        </p:nvPicPr>
        <p:blipFill>
          <a:blip r:embed="rId3"/>
          <a:stretch>
            <a:fillRect/>
          </a:stretch>
        </p:blipFill>
        <p:spPr>
          <a:xfrm>
            <a:off x="1998969" y="-223097"/>
            <a:ext cx="8194061" cy="4065813"/>
          </a:xfrm>
          <a:prstGeom prst="rect">
            <a:avLst/>
          </a:prstGeom>
        </p:spPr>
      </p:pic>
      <p:grpSp>
        <p:nvGrpSpPr>
          <p:cNvPr id="7" name="Group 6"/>
          <p:cNvGrpSpPr/>
          <p:nvPr/>
        </p:nvGrpSpPr>
        <p:grpSpPr>
          <a:xfrm>
            <a:off x="930231" y="209299"/>
            <a:ext cx="2621250" cy="914400"/>
            <a:chOff x="63500" y="1429216"/>
            <a:chExt cx="1970813" cy="685800"/>
          </a:xfrm>
        </p:grpSpPr>
        <p:sp>
          <p:nvSpPr>
            <p:cNvPr id="8" name="Rounded Rectangle 7"/>
            <p:cNvSpPr/>
            <p:nvPr/>
          </p:nvSpPr>
          <p:spPr>
            <a:xfrm>
              <a:off x="384358" y="1429216"/>
              <a:ext cx="1649955" cy="68580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Arial-Rounded" pitchFamily="34" charset="0"/>
                  <a:ea typeface="Arial-Rounded" pitchFamily="34" charset="0"/>
                  <a:cs typeface="Arial-Rounded" pitchFamily="34" charset="0"/>
                </a:rPr>
                <a:t>Đọc</a:t>
              </a:r>
            </a:p>
          </p:txBody>
        </p:sp>
        <p:sp>
          <p:nvSpPr>
            <p:cNvPr id="10" name="Oval 9"/>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Arial Rounded MT Bold" pitchFamily="34" charset="0"/>
                  <a:ea typeface="Arial-Rounded" pitchFamily="34" charset="0"/>
                  <a:cs typeface="Arial-Rounded" pitchFamily="34" charset="0"/>
                </a:rPr>
                <a:t>5</a:t>
              </a:r>
            </a:p>
          </p:txBody>
        </p:sp>
      </p:grpSp>
      <p:sp>
        <p:nvSpPr>
          <p:cNvPr id="35" name="Title 1">
            <a:extLst>
              <a:ext uri="{FF2B5EF4-FFF2-40B4-BE49-F238E27FC236}">
                <a16:creationId xmlns:a16="http://schemas.microsoft.com/office/drawing/2014/main" id="{8B002C0D-2668-459E-AB7A-EA65C3929B15}"/>
              </a:ext>
            </a:extLst>
          </p:cNvPr>
          <p:cNvSpPr txBox="1">
            <a:spLocks/>
          </p:cNvSpPr>
          <p:nvPr/>
        </p:nvSpPr>
        <p:spPr>
          <a:xfrm>
            <a:off x="0" y="3410665"/>
            <a:ext cx="11842482" cy="2885021"/>
          </a:xfrm>
          <a:prstGeom prst="rect">
            <a:avLst/>
          </a:prstGeom>
        </p:spPr>
        <p:txBody>
          <a:bodyPr vert="horz" lIns="121424" tIns="60712" rIns="121424" bIns="60712"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defTabSz="1216152">
              <a:defRPr/>
            </a:pPr>
            <a:r>
              <a:rPr lang="en-US" sz="5852" dirty="0">
                <a:solidFill>
                  <a:srgbClr val="0070C0"/>
                </a:solidFill>
                <a:latin typeface="Arial-Rounded" pitchFamily="34" charset="0"/>
                <a:ea typeface="Arial-Rounded" pitchFamily="34" charset="0"/>
                <a:cs typeface="Arial-Rounded" pitchFamily="34" charset="0"/>
              </a:rPr>
              <a:t>	</a:t>
            </a:r>
            <a:r>
              <a:rPr lang="en-US" sz="4788" dirty="0">
                <a:latin typeface="Arial-Rounded" pitchFamily="34" charset="0"/>
                <a:ea typeface="Arial-Rounded" pitchFamily="34" charset="0"/>
                <a:cs typeface="Arial-Rounded" pitchFamily="34" charset="0"/>
              </a:rPr>
              <a:t>Nam </a:t>
            </a:r>
            <a:r>
              <a:rPr lang="en-US" sz="4788" dirty="0" err="1">
                <a:latin typeface="Arial-Rounded" pitchFamily="34" charset="0"/>
                <a:ea typeface="Arial-Rounded" pitchFamily="34" charset="0"/>
                <a:cs typeface="Arial-Rounded" pitchFamily="34" charset="0"/>
              </a:rPr>
              <a:t>theo</a:t>
            </a:r>
            <a:r>
              <a:rPr lang="en-US" sz="4788" dirty="0">
                <a:latin typeface="Arial-Rounded" pitchFamily="34" charset="0"/>
                <a:ea typeface="Arial-Rounded" pitchFamily="34" charset="0"/>
                <a:cs typeface="Arial-Rounded" pitchFamily="34" charset="0"/>
              </a:rPr>
              <a:t> </a:t>
            </a:r>
            <a:r>
              <a:rPr lang="en-US" sz="4788" dirty="0" err="1">
                <a:latin typeface="Arial-Rounded" pitchFamily="34" charset="0"/>
                <a:ea typeface="Arial-Rounded" pitchFamily="34" charset="0"/>
                <a:cs typeface="Arial-Rounded" pitchFamily="34" charset="0"/>
              </a:rPr>
              <a:t>mẹ</a:t>
            </a:r>
            <a:r>
              <a:rPr lang="en-US" sz="4788" dirty="0">
                <a:latin typeface="Arial-Rounded" pitchFamily="34" charset="0"/>
                <a:ea typeface="Arial-Rounded" pitchFamily="34" charset="0"/>
                <a:cs typeface="Arial-Rounded" pitchFamily="34" charset="0"/>
              </a:rPr>
              <a:t> </a:t>
            </a:r>
            <a:r>
              <a:rPr lang="en-US" sz="4788" dirty="0" err="1">
                <a:latin typeface="Arial-Rounded" pitchFamily="34" charset="0"/>
                <a:ea typeface="Arial-Rounded" pitchFamily="34" charset="0"/>
                <a:cs typeface="Arial-Rounded" pitchFamily="34" charset="0"/>
              </a:rPr>
              <a:t>đi</a:t>
            </a:r>
            <a:r>
              <a:rPr lang="en-US" sz="4788" dirty="0">
                <a:latin typeface="Arial-Rounded" pitchFamily="34" charset="0"/>
                <a:ea typeface="Arial-Rounded" pitchFamily="34" charset="0"/>
                <a:cs typeface="Arial-Rounded" pitchFamily="34" charset="0"/>
              </a:rPr>
              <a:t> </a:t>
            </a:r>
            <a:r>
              <a:rPr lang="en-US" sz="4788" dirty="0" err="1">
                <a:latin typeface="Arial-Rounded" pitchFamily="34" charset="0"/>
                <a:ea typeface="Arial-Rounded" pitchFamily="34" charset="0"/>
                <a:cs typeface="Arial-Rounded" pitchFamily="34" charset="0"/>
              </a:rPr>
              <a:t>chợ</a:t>
            </a:r>
            <a:r>
              <a:rPr lang="en-US" sz="4788" dirty="0">
                <a:latin typeface="Arial-Rounded" pitchFamily="34" charset="0"/>
                <a:ea typeface="Arial-Rounded" pitchFamily="34" charset="0"/>
                <a:cs typeface="Arial-Rounded" pitchFamily="34" charset="0"/>
              </a:rPr>
              <a:t>. </a:t>
            </a:r>
            <a:r>
              <a:rPr lang="en-US" sz="4788" dirty="0" err="1">
                <a:latin typeface="Arial-Rounded" pitchFamily="34" charset="0"/>
                <a:ea typeface="Arial-Rounded" pitchFamily="34" charset="0"/>
                <a:cs typeface="Arial-Rounded" pitchFamily="34" charset="0"/>
              </a:rPr>
              <a:t>Chợ</a:t>
            </a:r>
            <a:r>
              <a:rPr lang="en-US" sz="4788" dirty="0">
                <a:latin typeface="Arial-Rounded" pitchFamily="34" charset="0"/>
                <a:ea typeface="Arial-Rounded" pitchFamily="34" charset="0"/>
                <a:cs typeface="Arial-Rounded" pitchFamily="34" charset="0"/>
              </a:rPr>
              <a:t> </a:t>
            </a:r>
            <a:r>
              <a:rPr lang="en-US" sz="4788" dirty="0" err="1">
                <a:latin typeface="Arial-Rounded" pitchFamily="34" charset="0"/>
                <a:ea typeface="Arial-Rounded" pitchFamily="34" charset="0"/>
                <a:cs typeface="Arial-Rounded" pitchFamily="34" charset="0"/>
              </a:rPr>
              <a:t>đông</a:t>
            </a:r>
            <a:r>
              <a:rPr lang="en-US" sz="4788" dirty="0">
                <a:latin typeface="Arial-Rounded" pitchFamily="34" charset="0"/>
                <a:ea typeface="Arial-Rounded" pitchFamily="34" charset="0"/>
                <a:cs typeface="Arial-Rounded" pitchFamily="34" charset="0"/>
              </a:rPr>
              <a:t> </a:t>
            </a:r>
            <a:r>
              <a:rPr lang="en-US" sz="4788" dirty="0" err="1">
                <a:latin typeface="Arial-Rounded" pitchFamily="34" charset="0"/>
                <a:ea typeface="Arial-Rounded" pitchFamily="34" charset="0"/>
                <a:cs typeface="Arial-Rounded" pitchFamily="34" charset="0"/>
              </a:rPr>
              <a:t>vui</a:t>
            </a:r>
            <a:r>
              <a:rPr lang="en-US" sz="4788" dirty="0">
                <a:latin typeface="Arial-Rounded" pitchFamily="34" charset="0"/>
                <a:ea typeface="Arial-Rounded" pitchFamily="34" charset="0"/>
                <a:cs typeface="Arial-Rounded" pitchFamily="34" charset="0"/>
              </a:rPr>
              <a:t> </a:t>
            </a:r>
            <a:r>
              <a:rPr lang="en-US" sz="4788" dirty="0" err="1">
                <a:latin typeface="Arial-Rounded" pitchFamily="34" charset="0"/>
                <a:ea typeface="Arial-Rounded" pitchFamily="34" charset="0"/>
                <a:cs typeface="Arial-Rounded" pitchFamily="34" charset="0"/>
              </a:rPr>
              <a:t>và</a:t>
            </a:r>
            <a:r>
              <a:rPr lang="en-US" sz="4788" dirty="0">
                <a:latin typeface="Arial-Rounded" pitchFamily="34" charset="0"/>
                <a:ea typeface="Arial-Rounded" pitchFamily="34" charset="0"/>
                <a:cs typeface="Arial-Rounded" pitchFamily="34" charset="0"/>
              </a:rPr>
              <a:t> </a:t>
            </a:r>
            <a:r>
              <a:rPr lang="en-US" sz="4788" dirty="0" err="1">
                <a:latin typeface="Arial-Rounded" pitchFamily="34" charset="0"/>
                <a:ea typeface="Arial-Rounded" pitchFamily="34" charset="0"/>
                <a:cs typeface="Arial-Rounded" pitchFamily="34" charset="0"/>
              </a:rPr>
              <a:t>bán</a:t>
            </a:r>
            <a:r>
              <a:rPr lang="en-US" sz="4788" dirty="0">
                <a:latin typeface="Arial-Rounded" pitchFamily="34" charset="0"/>
                <a:ea typeface="Arial-Rounded" pitchFamily="34" charset="0"/>
                <a:cs typeface="Arial-Rounded" pitchFamily="34" charset="0"/>
              </a:rPr>
              <a:t> </a:t>
            </a:r>
            <a:r>
              <a:rPr lang="en-US" sz="4788" dirty="0" err="1">
                <a:latin typeface="Arial-Rounded" pitchFamily="34" charset="0"/>
                <a:ea typeface="Arial-Rounded" pitchFamily="34" charset="0"/>
                <a:cs typeface="Arial-Rounded" pitchFamily="34" charset="0"/>
              </a:rPr>
              <a:t>đủ</a:t>
            </a:r>
            <a:r>
              <a:rPr lang="en-US" sz="4788" dirty="0">
                <a:latin typeface="Arial-Rounded" pitchFamily="34" charset="0"/>
                <a:ea typeface="Arial-Rounded" pitchFamily="34" charset="0"/>
                <a:cs typeface="Arial-Rounded" pitchFamily="34" charset="0"/>
              </a:rPr>
              <a:t> </a:t>
            </a:r>
            <a:r>
              <a:rPr lang="en-US" sz="4788" dirty="0" err="1">
                <a:latin typeface="Arial-Rounded" pitchFamily="34" charset="0"/>
                <a:ea typeface="Arial-Rounded" pitchFamily="34" charset="0"/>
                <a:cs typeface="Arial-Rounded" pitchFamily="34" charset="0"/>
              </a:rPr>
              <a:t>thứ</a:t>
            </a:r>
            <a:r>
              <a:rPr lang="en-US" sz="4788" dirty="0">
                <a:latin typeface="Arial-Rounded" pitchFamily="34" charset="0"/>
                <a:ea typeface="Arial-Rounded" pitchFamily="34" charset="0"/>
                <a:cs typeface="Arial-Rounded" pitchFamily="34" charset="0"/>
              </a:rPr>
              <a:t>. </a:t>
            </a:r>
            <a:r>
              <a:rPr lang="en-US" sz="4788" dirty="0" err="1">
                <a:latin typeface="Arial-Rounded" pitchFamily="34" charset="0"/>
                <a:ea typeface="Arial-Rounded" pitchFamily="34" charset="0"/>
                <a:cs typeface="Arial-Rounded" pitchFamily="34" charset="0"/>
              </a:rPr>
              <a:t>Ngay</a:t>
            </a:r>
            <a:r>
              <a:rPr lang="en-US" sz="4788" dirty="0">
                <a:latin typeface="Arial-Rounded" pitchFamily="34" charset="0"/>
                <a:ea typeface="Arial-Rounded" pitchFamily="34" charset="0"/>
                <a:cs typeface="Arial-Rounded" pitchFamily="34" charset="0"/>
              </a:rPr>
              <a:t> </a:t>
            </a:r>
            <a:r>
              <a:rPr lang="en-US" sz="4788" dirty="0" err="1">
                <a:latin typeface="Arial-Rounded" pitchFamily="34" charset="0"/>
                <a:ea typeface="Arial-Rounded" pitchFamily="34" charset="0"/>
                <a:cs typeface="Arial-Rounded" pitchFamily="34" charset="0"/>
              </a:rPr>
              <a:t>từ</a:t>
            </a:r>
            <a:r>
              <a:rPr lang="en-US" sz="4788" dirty="0">
                <a:latin typeface="Arial-Rounded" pitchFamily="34" charset="0"/>
                <a:ea typeface="Arial-Rounded" pitchFamily="34" charset="0"/>
                <a:cs typeface="Arial-Rounded" pitchFamily="34" charset="0"/>
              </a:rPr>
              <a:t> </a:t>
            </a:r>
            <a:r>
              <a:rPr lang="en-US" sz="4788" dirty="0" err="1">
                <a:latin typeface="Arial-Rounded" pitchFamily="34" charset="0"/>
                <a:ea typeface="Arial-Rounded" pitchFamily="34" charset="0"/>
                <a:cs typeface="Arial-Rounded" pitchFamily="34" charset="0"/>
              </a:rPr>
              <a:t>cổng</a:t>
            </a:r>
            <a:r>
              <a:rPr lang="en-US" sz="4788" dirty="0">
                <a:latin typeface="Arial-Rounded" pitchFamily="34" charset="0"/>
                <a:ea typeface="Arial-Rounded" pitchFamily="34" charset="0"/>
                <a:cs typeface="Arial-Rounded" pitchFamily="34" charset="0"/>
              </a:rPr>
              <a:t> </a:t>
            </a:r>
            <a:r>
              <a:rPr lang="en-US" sz="4788" dirty="0" err="1">
                <a:latin typeface="Arial-Rounded" pitchFamily="34" charset="0"/>
                <a:ea typeface="Arial-Rounded" pitchFamily="34" charset="0"/>
                <a:cs typeface="Arial-Rounded" pitchFamily="34" charset="0"/>
              </a:rPr>
              <a:t>là</a:t>
            </a:r>
            <a:r>
              <a:rPr lang="en-US" sz="4788" dirty="0">
                <a:latin typeface="Arial-Rounded" pitchFamily="34" charset="0"/>
                <a:ea typeface="Arial-Rounded" pitchFamily="34" charset="0"/>
                <a:cs typeface="Arial-Rounded" pitchFamily="34" charset="0"/>
              </a:rPr>
              <a:t> </a:t>
            </a:r>
            <a:r>
              <a:rPr lang="en-US" sz="4788" dirty="0" err="1">
                <a:latin typeface="Arial-Rounded" pitchFamily="34" charset="0"/>
                <a:ea typeface="Arial-Rounded" pitchFamily="34" charset="0"/>
                <a:cs typeface="Arial-Rounded" pitchFamily="34" charset="0"/>
              </a:rPr>
              <a:t>những</a:t>
            </a:r>
            <a:r>
              <a:rPr lang="en-US" sz="4788" dirty="0">
                <a:latin typeface="Arial-Rounded" pitchFamily="34" charset="0"/>
                <a:ea typeface="Arial-Rounded" pitchFamily="34" charset="0"/>
                <a:cs typeface="Arial-Rounded" pitchFamily="34" charset="0"/>
              </a:rPr>
              <a:t> </a:t>
            </a:r>
            <a:r>
              <a:rPr lang="en-US" sz="4788" dirty="0" err="1">
                <a:latin typeface="Arial-Rounded" pitchFamily="34" charset="0"/>
                <a:ea typeface="Arial-Rounded" pitchFamily="34" charset="0"/>
                <a:cs typeface="Arial-Rounded" pitchFamily="34" charset="0"/>
              </a:rPr>
              <a:t>hàng</a:t>
            </a:r>
            <a:r>
              <a:rPr lang="en-US" sz="4788" dirty="0">
                <a:latin typeface="Arial-Rounded" pitchFamily="34" charset="0"/>
                <a:ea typeface="Arial-Rounded" pitchFamily="34" charset="0"/>
                <a:cs typeface="Arial-Rounded" pitchFamily="34" charset="0"/>
              </a:rPr>
              <a:t> </a:t>
            </a:r>
            <a:r>
              <a:rPr lang="en-US" sz="4788" dirty="0" err="1">
                <a:latin typeface="Arial-Rounded" pitchFamily="34" charset="0"/>
                <a:ea typeface="Arial-Rounded" pitchFamily="34" charset="0"/>
                <a:cs typeface="Arial-Rounded" pitchFamily="34" charset="0"/>
              </a:rPr>
              <a:t>đồ</a:t>
            </a:r>
            <a:r>
              <a:rPr lang="en-US" sz="4788" dirty="0">
                <a:latin typeface="Arial-Rounded" pitchFamily="34" charset="0"/>
                <a:ea typeface="Arial-Rounded" pitchFamily="34" charset="0"/>
                <a:cs typeface="Arial-Rounded" pitchFamily="34" charset="0"/>
              </a:rPr>
              <a:t> </a:t>
            </a:r>
            <a:r>
              <a:rPr lang="en-US" sz="4788" dirty="0" err="1">
                <a:latin typeface="Arial-Rounded" pitchFamily="34" charset="0"/>
                <a:ea typeface="Arial-Rounded" pitchFamily="34" charset="0"/>
                <a:cs typeface="Arial-Rounded" pitchFamily="34" charset="0"/>
              </a:rPr>
              <a:t>dùng</a:t>
            </a:r>
            <a:r>
              <a:rPr lang="en-US" sz="4788" dirty="0">
                <a:latin typeface="Arial-Rounded" pitchFamily="34" charset="0"/>
                <a:ea typeface="Arial-Rounded" pitchFamily="34" charset="0"/>
                <a:cs typeface="Arial-Rounded" pitchFamily="34" charset="0"/>
              </a:rPr>
              <a:t> </a:t>
            </a:r>
            <a:r>
              <a:rPr lang="en-US" sz="4788" dirty="0" err="1">
                <a:latin typeface="Arial-Rounded" pitchFamily="34" charset="0"/>
                <a:ea typeface="Arial-Rounded" pitchFamily="34" charset="0"/>
                <a:cs typeface="Arial-Rounded" pitchFamily="34" charset="0"/>
              </a:rPr>
              <a:t>gia</a:t>
            </a:r>
            <a:r>
              <a:rPr lang="en-US" sz="4788" dirty="0">
                <a:latin typeface="Arial-Rounded" pitchFamily="34" charset="0"/>
                <a:ea typeface="Arial-Rounded" pitchFamily="34" charset="0"/>
                <a:cs typeface="Arial-Rounded" pitchFamily="34" charset="0"/>
              </a:rPr>
              <a:t> </a:t>
            </a:r>
            <a:r>
              <a:rPr lang="en-US" sz="4788" dirty="0" err="1">
                <a:latin typeface="Arial-Rounded" pitchFamily="34" charset="0"/>
                <a:ea typeface="Arial-Rounded" pitchFamily="34" charset="0"/>
                <a:cs typeface="Arial-Rounded" pitchFamily="34" charset="0"/>
              </a:rPr>
              <a:t>đình</a:t>
            </a:r>
            <a:r>
              <a:rPr lang="en-US" sz="4788" dirty="0">
                <a:latin typeface="Arial-Rounded" pitchFamily="34" charset="0"/>
                <a:ea typeface="Arial-Rounded" pitchFamily="34" charset="0"/>
                <a:cs typeface="Arial-Rounded" pitchFamily="34" charset="0"/>
              </a:rPr>
              <a:t>. </a:t>
            </a:r>
            <a:r>
              <a:rPr lang="en-US" sz="4788" dirty="0" err="1">
                <a:latin typeface="Arial-Rounded" pitchFamily="34" charset="0"/>
                <a:ea typeface="Arial-Rounded" pitchFamily="34" charset="0"/>
                <a:cs typeface="Arial-Rounded" pitchFamily="34" charset="0"/>
              </a:rPr>
              <a:t>Bên</a:t>
            </a:r>
            <a:r>
              <a:rPr lang="en-US" sz="4788" dirty="0">
                <a:latin typeface="Arial-Rounded" pitchFamily="34" charset="0"/>
                <a:ea typeface="Arial-Rounded" pitchFamily="34" charset="0"/>
                <a:cs typeface="Arial-Rounded" pitchFamily="34" charset="0"/>
              </a:rPr>
              <a:t> </a:t>
            </a:r>
            <a:r>
              <a:rPr lang="en-US" sz="4788" dirty="0" err="1">
                <a:latin typeface="Arial-Rounded" pitchFamily="34" charset="0"/>
                <a:ea typeface="Arial-Rounded" pitchFamily="34" charset="0"/>
                <a:cs typeface="Arial-Rounded" pitchFamily="34" charset="0"/>
              </a:rPr>
              <a:t>trong</a:t>
            </a:r>
            <a:r>
              <a:rPr lang="en-US" sz="4788" dirty="0">
                <a:latin typeface="Arial-Rounded" pitchFamily="34" charset="0"/>
                <a:ea typeface="Arial-Rounded" pitchFamily="34" charset="0"/>
                <a:cs typeface="Arial-Rounded" pitchFamily="34" charset="0"/>
              </a:rPr>
              <a:t> </a:t>
            </a:r>
            <a:r>
              <a:rPr lang="en-US" sz="4788" dirty="0" err="1">
                <a:latin typeface="Arial-Rounded" pitchFamily="34" charset="0"/>
                <a:ea typeface="Arial-Rounded" pitchFamily="34" charset="0"/>
                <a:cs typeface="Arial-Rounded" pitchFamily="34" charset="0"/>
              </a:rPr>
              <a:t>là</a:t>
            </a:r>
            <a:r>
              <a:rPr lang="en-US" sz="4788" dirty="0">
                <a:latin typeface="Arial-Rounded" pitchFamily="34" charset="0"/>
                <a:ea typeface="Arial-Rounded" pitchFamily="34" charset="0"/>
                <a:cs typeface="Arial-Rounded" pitchFamily="34" charset="0"/>
              </a:rPr>
              <a:t> </a:t>
            </a:r>
            <a:r>
              <a:rPr lang="en-US" sz="4788" dirty="0" err="1">
                <a:latin typeface="Arial-Rounded" pitchFamily="34" charset="0"/>
                <a:ea typeface="Arial-Rounded" pitchFamily="34" charset="0"/>
                <a:cs typeface="Arial-Rounded" pitchFamily="34" charset="0"/>
              </a:rPr>
              <a:t>hàng</a:t>
            </a:r>
            <a:r>
              <a:rPr lang="en-US" sz="4788" dirty="0">
                <a:latin typeface="Arial-Rounded" pitchFamily="34" charset="0"/>
                <a:ea typeface="Arial-Rounded" pitchFamily="34" charset="0"/>
                <a:cs typeface="Arial-Rounded" pitchFamily="34" charset="0"/>
              </a:rPr>
              <a:t> </a:t>
            </a:r>
            <a:r>
              <a:rPr lang="en-US" sz="4788" dirty="0" err="1">
                <a:latin typeface="Arial-Rounded" pitchFamily="34" charset="0"/>
                <a:ea typeface="Arial-Rounded" pitchFamily="34" charset="0"/>
                <a:cs typeface="Arial-Rounded" pitchFamily="34" charset="0"/>
              </a:rPr>
              <a:t>rau</a:t>
            </a:r>
            <a:r>
              <a:rPr lang="en-US" sz="4788" dirty="0">
                <a:latin typeface="Arial-Rounded" pitchFamily="34" charset="0"/>
                <a:ea typeface="Arial-Rounded" pitchFamily="34" charset="0"/>
                <a:cs typeface="Arial-Rounded" pitchFamily="34" charset="0"/>
              </a:rPr>
              <a:t>, </a:t>
            </a:r>
            <a:r>
              <a:rPr lang="en-US" sz="4788" dirty="0" err="1">
                <a:latin typeface="Arial-Rounded" pitchFamily="34" charset="0"/>
                <a:ea typeface="Arial-Rounded" pitchFamily="34" charset="0"/>
                <a:cs typeface="Arial-Rounded" pitchFamily="34" charset="0"/>
              </a:rPr>
              <a:t>thịt</a:t>
            </a:r>
            <a:r>
              <a:rPr lang="en-US" sz="4788" dirty="0">
                <a:latin typeface="Arial-Rounded" pitchFamily="34" charset="0"/>
                <a:ea typeface="Arial-Rounded" pitchFamily="34" charset="0"/>
                <a:cs typeface="Arial-Rounded" pitchFamily="34" charset="0"/>
              </a:rPr>
              <a:t> </a:t>
            </a:r>
            <a:r>
              <a:rPr lang="en-US" sz="4788" dirty="0" err="1">
                <a:latin typeface="Arial-Rounded" pitchFamily="34" charset="0"/>
                <a:ea typeface="Arial-Rounded" pitchFamily="34" charset="0"/>
                <a:cs typeface="Arial-Rounded" pitchFamily="34" charset="0"/>
              </a:rPr>
              <a:t>và</a:t>
            </a:r>
            <a:r>
              <a:rPr lang="en-US" sz="4788" dirty="0">
                <a:latin typeface="Arial-Rounded" pitchFamily="34" charset="0"/>
                <a:ea typeface="Arial-Rounded" pitchFamily="34" charset="0"/>
                <a:cs typeface="Arial-Rounded" pitchFamily="34" charset="0"/>
              </a:rPr>
              <a:t> </a:t>
            </a:r>
            <a:r>
              <a:rPr lang="en-US" sz="4788" dirty="0" err="1">
                <a:latin typeface="Arial-Rounded" pitchFamily="34" charset="0"/>
                <a:ea typeface="Arial-Rounded" pitchFamily="34" charset="0"/>
                <a:cs typeface="Arial-Rounded" pitchFamily="34" charset="0"/>
              </a:rPr>
              <a:t>cá</a:t>
            </a:r>
            <a:r>
              <a:rPr lang="en-US" sz="4788" dirty="0">
                <a:latin typeface="Arial-Rounded" pitchFamily="34" charset="0"/>
                <a:ea typeface="Arial-Rounded" pitchFamily="34" charset="0"/>
                <a:cs typeface="Arial-Rounded" pitchFamily="34" charset="0"/>
              </a:rPr>
              <a:t>. Nam </a:t>
            </a:r>
            <a:r>
              <a:rPr lang="en-US" sz="4788" dirty="0" err="1">
                <a:latin typeface="Arial-Rounded" pitchFamily="34" charset="0"/>
                <a:ea typeface="Arial-Rounded" pitchFamily="34" charset="0"/>
                <a:cs typeface="Arial-Rounded" pitchFamily="34" charset="0"/>
              </a:rPr>
              <a:t>thích</a:t>
            </a:r>
            <a:r>
              <a:rPr lang="en-US" sz="4788" dirty="0">
                <a:latin typeface="Arial-Rounded" pitchFamily="34" charset="0"/>
                <a:ea typeface="Arial-Rounded" pitchFamily="34" charset="0"/>
                <a:cs typeface="Arial-Rounded" pitchFamily="34" charset="0"/>
              </a:rPr>
              <a:t> </a:t>
            </a:r>
            <a:r>
              <a:rPr lang="en-US" sz="4788" dirty="0" err="1">
                <a:latin typeface="Arial-Rounded" pitchFamily="34" charset="0"/>
                <a:ea typeface="Arial-Rounded" pitchFamily="34" charset="0"/>
                <a:cs typeface="Arial-Rounded" pitchFamily="34" charset="0"/>
              </a:rPr>
              <a:t>lắm</a:t>
            </a:r>
            <a:r>
              <a:rPr lang="en-US" sz="4788" dirty="0">
                <a:latin typeface="Arial-Rounded" pitchFamily="34" charset="0"/>
                <a:ea typeface="Arial-Rounded" pitchFamily="34" charset="0"/>
                <a:cs typeface="Arial-Rounded" pitchFamily="34" charset="0"/>
              </a:rPr>
              <a:t> </a:t>
            </a:r>
            <a:r>
              <a:rPr lang="en-US" sz="4788" dirty="0" err="1">
                <a:latin typeface="Arial-Rounded" pitchFamily="34" charset="0"/>
                <a:ea typeface="Arial-Rounded" pitchFamily="34" charset="0"/>
                <a:cs typeface="Arial-Rounded" pitchFamily="34" charset="0"/>
              </a:rPr>
              <a:t>vì</a:t>
            </a:r>
            <a:r>
              <a:rPr lang="en-US" sz="4788" dirty="0">
                <a:latin typeface="Arial-Rounded" pitchFamily="34" charset="0"/>
                <a:ea typeface="Arial-Rounded" pitchFamily="34" charset="0"/>
                <a:cs typeface="Arial-Rounded" pitchFamily="34" charset="0"/>
              </a:rPr>
              <a:t> </a:t>
            </a:r>
            <a:r>
              <a:rPr lang="en-US" sz="4788" dirty="0" err="1">
                <a:latin typeface="Arial-Rounded" pitchFamily="34" charset="0"/>
                <a:ea typeface="Arial-Rounded" pitchFamily="34" charset="0"/>
                <a:cs typeface="Arial-Rounded" pitchFamily="34" charset="0"/>
              </a:rPr>
              <a:t>lần</a:t>
            </a:r>
            <a:r>
              <a:rPr lang="en-US" sz="4788" dirty="0">
                <a:latin typeface="Arial-Rounded" pitchFamily="34" charset="0"/>
                <a:ea typeface="Arial-Rounded" pitchFamily="34" charset="0"/>
                <a:cs typeface="Arial-Rounded" pitchFamily="34" charset="0"/>
              </a:rPr>
              <a:t> </a:t>
            </a:r>
            <a:r>
              <a:rPr lang="en-US" sz="4788" dirty="0" err="1">
                <a:latin typeface="Arial-Rounded" pitchFamily="34" charset="0"/>
                <a:ea typeface="Arial-Rounded" pitchFamily="34" charset="0"/>
                <a:cs typeface="Arial-Rounded" pitchFamily="34" charset="0"/>
              </a:rPr>
              <a:t>đầu</a:t>
            </a:r>
            <a:r>
              <a:rPr lang="en-US" sz="4788" dirty="0">
                <a:latin typeface="Arial-Rounded" pitchFamily="34" charset="0"/>
                <a:ea typeface="Arial-Rounded" pitchFamily="34" charset="0"/>
                <a:cs typeface="Arial-Rounded" pitchFamily="34" charset="0"/>
              </a:rPr>
              <a:t> </a:t>
            </a:r>
            <a:r>
              <a:rPr lang="en-US" sz="4788" dirty="0" err="1">
                <a:latin typeface="Arial-Rounded" pitchFamily="34" charset="0"/>
                <a:ea typeface="Arial-Rounded" pitchFamily="34" charset="0"/>
                <a:cs typeface="Arial-Rounded" pitchFamily="34" charset="0"/>
              </a:rPr>
              <a:t>cùng</a:t>
            </a:r>
            <a:r>
              <a:rPr lang="en-US" sz="4788" dirty="0">
                <a:latin typeface="Arial-Rounded" pitchFamily="34" charset="0"/>
                <a:ea typeface="Arial-Rounded" pitchFamily="34" charset="0"/>
                <a:cs typeface="Arial-Rounded" pitchFamily="34" charset="0"/>
              </a:rPr>
              <a:t> </a:t>
            </a:r>
            <a:r>
              <a:rPr lang="en-US" sz="4788" dirty="0" err="1">
                <a:latin typeface="Arial-Rounded" pitchFamily="34" charset="0"/>
                <a:ea typeface="Arial-Rounded" pitchFamily="34" charset="0"/>
                <a:cs typeface="Arial-Rounded" pitchFamily="34" charset="0"/>
              </a:rPr>
              <a:t>mẹ</a:t>
            </a:r>
            <a:r>
              <a:rPr lang="en-US" sz="4788" dirty="0">
                <a:latin typeface="Arial-Rounded" pitchFamily="34" charset="0"/>
                <a:ea typeface="Arial-Rounded" pitchFamily="34" charset="0"/>
                <a:cs typeface="Arial-Rounded" pitchFamily="34" charset="0"/>
              </a:rPr>
              <a:t> </a:t>
            </a:r>
            <a:r>
              <a:rPr lang="en-US" sz="4788" dirty="0" err="1">
                <a:latin typeface="Arial-Rounded" pitchFamily="34" charset="0"/>
                <a:ea typeface="Arial-Rounded" pitchFamily="34" charset="0"/>
                <a:cs typeface="Arial-Rounded" pitchFamily="34" charset="0"/>
              </a:rPr>
              <a:t>đi</a:t>
            </a:r>
            <a:r>
              <a:rPr lang="en-US" sz="4788" dirty="0">
                <a:latin typeface="Arial-Rounded" pitchFamily="34" charset="0"/>
                <a:ea typeface="Arial-Rounded" pitchFamily="34" charset="0"/>
                <a:cs typeface="Arial-Rounded" pitchFamily="34" charset="0"/>
              </a:rPr>
              <a:t> </a:t>
            </a:r>
            <a:r>
              <a:rPr lang="en-US" sz="4788" dirty="0" err="1">
                <a:latin typeface="Arial-Rounded" pitchFamily="34" charset="0"/>
                <a:ea typeface="Arial-Rounded" pitchFamily="34" charset="0"/>
                <a:cs typeface="Arial-Rounded" pitchFamily="34" charset="0"/>
              </a:rPr>
              <a:t>chợ</a:t>
            </a:r>
            <a:r>
              <a:rPr lang="en-US" sz="4788" dirty="0">
                <a:latin typeface="Arial-Rounded" pitchFamily="34" charset="0"/>
                <a:ea typeface="Arial-Rounded" pitchFamily="34" charset="0"/>
                <a:cs typeface="Arial-Rounded" pitchFamily="34" charset="0"/>
              </a:rPr>
              <a:t>.</a:t>
            </a:r>
          </a:p>
        </p:txBody>
      </p:sp>
    </p:spTree>
    <p:extLst>
      <p:ext uri="{BB962C8B-B14F-4D97-AF65-F5344CB8AC3E}">
        <p14:creationId xmlns:p14="http://schemas.microsoft.com/office/powerpoint/2010/main" val="29086869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9D283D1-9A00-4E58-BA6F-29ACA80C6450}"/>
              </a:ext>
            </a:extLst>
          </p:cNvPr>
          <p:cNvSpPr txBox="1">
            <a:spLocks/>
          </p:cNvSpPr>
          <p:nvPr/>
        </p:nvSpPr>
        <p:spPr>
          <a:xfrm>
            <a:off x="376466" y="1394012"/>
            <a:ext cx="11842482" cy="3385969"/>
          </a:xfrm>
          <a:prstGeom prst="rect">
            <a:avLst/>
          </a:prstGeom>
        </p:spPr>
        <p:txBody>
          <a:bodyPr vert="horz" lIns="121424" tIns="60712" rIns="121424" bIns="60712"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2000"/>
              </a:lnSpc>
            </a:pPr>
            <a:r>
              <a:rPr lang="en-US" sz="7200" b="1" dirty="0">
                <a:solidFill>
                  <a:srgbClr val="0070C0"/>
                </a:solidFill>
                <a:latin typeface="Arial-Rounded" pitchFamily="34" charset="0"/>
                <a:ea typeface="Arial-Rounded" pitchFamily="34" charset="0"/>
                <a:cs typeface="Arial-Rounded" pitchFamily="34" charset="0"/>
              </a:rPr>
              <a:t>	</a:t>
            </a:r>
            <a:r>
              <a:rPr lang="en-US" sz="6000" b="1" dirty="0">
                <a:solidFill>
                  <a:srgbClr val="FF0000"/>
                </a:solidFill>
                <a:latin typeface="Arial-Rounded" pitchFamily="34" charset="0"/>
                <a:ea typeface="Arial-Rounded" pitchFamily="34" charset="0"/>
                <a:cs typeface="Arial-Rounded" pitchFamily="34" charset="0"/>
              </a:rPr>
              <a:t>Nam </a:t>
            </a:r>
            <a:r>
              <a:rPr lang="en-US" sz="6000" b="1" dirty="0" err="1">
                <a:solidFill>
                  <a:srgbClr val="FF0000"/>
                </a:solidFill>
                <a:latin typeface="Arial-Rounded" pitchFamily="34" charset="0"/>
                <a:ea typeface="Arial-Rounded" pitchFamily="34" charset="0"/>
                <a:cs typeface="Arial-Rounded" pitchFamily="34" charset="0"/>
              </a:rPr>
              <a:t>theo</a:t>
            </a:r>
            <a:r>
              <a:rPr lang="en-US" sz="6000" b="1" dirty="0">
                <a:solidFill>
                  <a:srgbClr val="FF0000"/>
                </a:solidFill>
                <a:latin typeface="Arial-Rounded" pitchFamily="34" charset="0"/>
                <a:ea typeface="Arial-Rounded" pitchFamily="34" charset="0"/>
                <a:cs typeface="Arial-Rounded" pitchFamily="34" charset="0"/>
              </a:rPr>
              <a:t> </a:t>
            </a:r>
            <a:r>
              <a:rPr lang="en-US" sz="6000" b="1" dirty="0" err="1">
                <a:solidFill>
                  <a:srgbClr val="FF0000"/>
                </a:solidFill>
                <a:latin typeface="Arial-Rounded" pitchFamily="34" charset="0"/>
                <a:ea typeface="Arial-Rounded" pitchFamily="34" charset="0"/>
                <a:cs typeface="Arial-Rounded" pitchFamily="34" charset="0"/>
              </a:rPr>
              <a:t>mẹ</a:t>
            </a:r>
            <a:r>
              <a:rPr lang="en-US" sz="6000" b="1" dirty="0">
                <a:solidFill>
                  <a:srgbClr val="FF0000"/>
                </a:solidFill>
                <a:latin typeface="Arial-Rounded" pitchFamily="34" charset="0"/>
                <a:ea typeface="Arial-Rounded" pitchFamily="34" charset="0"/>
                <a:cs typeface="Arial-Rounded" pitchFamily="34" charset="0"/>
              </a:rPr>
              <a:t> </a:t>
            </a:r>
            <a:r>
              <a:rPr lang="en-US" sz="6000" b="1" dirty="0" err="1">
                <a:solidFill>
                  <a:srgbClr val="FF0000"/>
                </a:solidFill>
                <a:latin typeface="Arial-Rounded" pitchFamily="34" charset="0"/>
                <a:ea typeface="Arial-Rounded" pitchFamily="34" charset="0"/>
                <a:cs typeface="Arial-Rounded" pitchFamily="34" charset="0"/>
              </a:rPr>
              <a:t>đi</a:t>
            </a:r>
            <a:r>
              <a:rPr lang="en-US" sz="6000" b="1" dirty="0">
                <a:solidFill>
                  <a:srgbClr val="FF0000"/>
                </a:solidFill>
                <a:latin typeface="Arial-Rounded" pitchFamily="34" charset="0"/>
                <a:ea typeface="Arial-Rounded" pitchFamily="34" charset="0"/>
                <a:cs typeface="Arial-Rounded" pitchFamily="34" charset="0"/>
              </a:rPr>
              <a:t> </a:t>
            </a:r>
            <a:r>
              <a:rPr lang="en-US" sz="6000" b="1" dirty="0" err="1">
                <a:solidFill>
                  <a:srgbClr val="FF0000"/>
                </a:solidFill>
                <a:latin typeface="Arial-Rounded" pitchFamily="34" charset="0"/>
                <a:ea typeface="Arial-Rounded" pitchFamily="34" charset="0"/>
                <a:cs typeface="Arial-Rounded" pitchFamily="34" charset="0"/>
              </a:rPr>
              <a:t>chợ</a:t>
            </a:r>
            <a:r>
              <a:rPr lang="en-US" sz="6000" b="1" dirty="0">
                <a:solidFill>
                  <a:srgbClr val="FF0000"/>
                </a:solidFill>
                <a:latin typeface="Arial-Rounded" pitchFamily="34" charset="0"/>
                <a:ea typeface="Arial-Rounded" pitchFamily="34" charset="0"/>
                <a:cs typeface="Arial-Rounded" pitchFamily="34" charset="0"/>
              </a:rPr>
              <a:t>. </a:t>
            </a:r>
            <a:r>
              <a:rPr lang="en-US" sz="6000" b="1" dirty="0" smtClean="0">
                <a:solidFill>
                  <a:srgbClr val="FF0000"/>
                </a:solidFill>
                <a:latin typeface="Arial-Rounded" pitchFamily="34" charset="0"/>
                <a:ea typeface="Arial-Rounded" pitchFamily="34" charset="0"/>
                <a:cs typeface="Arial-Rounded" pitchFamily="34" charset="0"/>
              </a:rPr>
              <a:t> </a:t>
            </a:r>
            <a:r>
              <a:rPr lang="en-US" sz="6000" b="1" dirty="0" err="1" smtClean="0">
                <a:solidFill>
                  <a:srgbClr val="00B050"/>
                </a:solidFill>
                <a:latin typeface="Arial-Rounded" pitchFamily="34" charset="0"/>
                <a:ea typeface="Arial-Rounded" pitchFamily="34" charset="0"/>
                <a:cs typeface="Arial-Rounded" pitchFamily="34" charset="0"/>
              </a:rPr>
              <a:t>Chợ</a:t>
            </a:r>
            <a:r>
              <a:rPr lang="en-US" sz="6000" b="1" dirty="0" smtClean="0">
                <a:solidFill>
                  <a:srgbClr val="00B050"/>
                </a:solidFill>
                <a:latin typeface="Arial-Rounded" pitchFamily="34" charset="0"/>
                <a:ea typeface="Arial-Rounded" pitchFamily="34" charset="0"/>
                <a:cs typeface="Arial-Rounded" pitchFamily="34" charset="0"/>
              </a:rPr>
              <a:t> </a:t>
            </a:r>
            <a:r>
              <a:rPr lang="en-US" sz="6000" b="1" dirty="0" err="1">
                <a:solidFill>
                  <a:srgbClr val="00B050"/>
                </a:solidFill>
                <a:latin typeface="Arial-Rounded" pitchFamily="34" charset="0"/>
                <a:ea typeface="Arial-Rounded" pitchFamily="34" charset="0"/>
                <a:cs typeface="Arial-Rounded" pitchFamily="34" charset="0"/>
              </a:rPr>
              <a:t>đông</a:t>
            </a:r>
            <a:r>
              <a:rPr lang="en-US" sz="6000" b="1" dirty="0">
                <a:solidFill>
                  <a:srgbClr val="00B050"/>
                </a:solidFill>
                <a:latin typeface="Arial-Rounded" pitchFamily="34" charset="0"/>
                <a:ea typeface="Arial-Rounded" pitchFamily="34" charset="0"/>
                <a:cs typeface="Arial-Rounded" pitchFamily="34" charset="0"/>
              </a:rPr>
              <a:t> </a:t>
            </a:r>
            <a:r>
              <a:rPr lang="en-US" sz="6000" b="1" dirty="0" err="1">
                <a:solidFill>
                  <a:srgbClr val="00B050"/>
                </a:solidFill>
                <a:latin typeface="Arial-Rounded" pitchFamily="34" charset="0"/>
                <a:ea typeface="Arial-Rounded" pitchFamily="34" charset="0"/>
                <a:cs typeface="Arial-Rounded" pitchFamily="34" charset="0"/>
              </a:rPr>
              <a:t>vui</a:t>
            </a:r>
            <a:r>
              <a:rPr lang="en-US" sz="6000" b="1" dirty="0">
                <a:solidFill>
                  <a:srgbClr val="00B050"/>
                </a:solidFill>
                <a:latin typeface="Arial-Rounded" pitchFamily="34" charset="0"/>
                <a:ea typeface="Arial-Rounded" pitchFamily="34" charset="0"/>
                <a:cs typeface="Arial-Rounded" pitchFamily="34" charset="0"/>
              </a:rPr>
              <a:t> </a:t>
            </a:r>
            <a:r>
              <a:rPr lang="en-US" sz="6000" b="1" dirty="0" err="1">
                <a:solidFill>
                  <a:srgbClr val="00B050"/>
                </a:solidFill>
                <a:latin typeface="Arial-Rounded" pitchFamily="34" charset="0"/>
                <a:ea typeface="Arial-Rounded" pitchFamily="34" charset="0"/>
                <a:cs typeface="Arial-Rounded" pitchFamily="34" charset="0"/>
              </a:rPr>
              <a:t>và</a:t>
            </a:r>
            <a:r>
              <a:rPr lang="en-US" sz="6000" b="1" dirty="0">
                <a:solidFill>
                  <a:srgbClr val="00B050"/>
                </a:solidFill>
                <a:latin typeface="Arial-Rounded" pitchFamily="34" charset="0"/>
                <a:ea typeface="Arial-Rounded" pitchFamily="34" charset="0"/>
                <a:cs typeface="Arial-Rounded" pitchFamily="34" charset="0"/>
              </a:rPr>
              <a:t> </a:t>
            </a:r>
            <a:r>
              <a:rPr lang="en-US" sz="6000" b="1" dirty="0" err="1">
                <a:solidFill>
                  <a:srgbClr val="00B050"/>
                </a:solidFill>
                <a:latin typeface="Arial-Rounded" pitchFamily="34" charset="0"/>
                <a:ea typeface="Arial-Rounded" pitchFamily="34" charset="0"/>
                <a:cs typeface="Arial-Rounded" pitchFamily="34" charset="0"/>
              </a:rPr>
              <a:t>bán</a:t>
            </a:r>
            <a:r>
              <a:rPr lang="en-US" sz="6000" b="1" dirty="0">
                <a:solidFill>
                  <a:srgbClr val="00B050"/>
                </a:solidFill>
                <a:latin typeface="Arial-Rounded" pitchFamily="34" charset="0"/>
                <a:ea typeface="Arial-Rounded" pitchFamily="34" charset="0"/>
                <a:cs typeface="Arial-Rounded" pitchFamily="34" charset="0"/>
              </a:rPr>
              <a:t> </a:t>
            </a:r>
            <a:r>
              <a:rPr lang="en-US" sz="6000" b="1" dirty="0" err="1">
                <a:solidFill>
                  <a:srgbClr val="00B050"/>
                </a:solidFill>
                <a:latin typeface="Arial-Rounded" pitchFamily="34" charset="0"/>
                <a:ea typeface="Arial-Rounded" pitchFamily="34" charset="0"/>
                <a:cs typeface="Arial-Rounded" pitchFamily="34" charset="0"/>
              </a:rPr>
              <a:t>đủ</a:t>
            </a:r>
            <a:r>
              <a:rPr lang="en-US" sz="6000" b="1" dirty="0">
                <a:solidFill>
                  <a:srgbClr val="00B050"/>
                </a:solidFill>
                <a:latin typeface="Arial-Rounded" pitchFamily="34" charset="0"/>
                <a:ea typeface="Arial-Rounded" pitchFamily="34" charset="0"/>
                <a:cs typeface="Arial-Rounded" pitchFamily="34" charset="0"/>
              </a:rPr>
              <a:t> </a:t>
            </a:r>
            <a:r>
              <a:rPr lang="en-US" sz="6000" b="1" dirty="0" err="1">
                <a:solidFill>
                  <a:srgbClr val="00B050"/>
                </a:solidFill>
                <a:latin typeface="Arial-Rounded" pitchFamily="34" charset="0"/>
                <a:ea typeface="Arial-Rounded" pitchFamily="34" charset="0"/>
                <a:cs typeface="Arial-Rounded" pitchFamily="34" charset="0"/>
              </a:rPr>
              <a:t>thứ</a:t>
            </a:r>
            <a:r>
              <a:rPr lang="en-US" sz="6000" b="1" dirty="0">
                <a:solidFill>
                  <a:srgbClr val="00B050"/>
                </a:solidFill>
                <a:latin typeface="Arial-Rounded" pitchFamily="34" charset="0"/>
                <a:ea typeface="Arial-Rounded" pitchFamily="34" charset="0"/>
                <a:cs typeface="Arial-Rounded" pitchFamily="34" charset="0"/>
              </a:rPr>
              <a:t>.</a:t>
            </a:r>
            <a:r>
              <a:rPr lang="en-US" sz="6000" b="1" dirty="0">
                <a:latin typeface="Arial-Rounded" pitchFamily="34" charset="0"/>
                <a:ea typeface="Arial-Rounded" pitchFamily="34" charset="0"/>
                <a:cs typeface="Arial-Rounded" pitchFamily="34" charset="0"/>
              </a:rPr>
              <a:t> </a:t>
            </a:r>
            <a:r>
              <a:rPr lang="en-US" sz="6000" b="1" dirty="0" smtClean="0">
                <a:latin typeface="Arial-Rounded" pitchFamily="34" charset="0"/>
                <a:ea typeface="Arial-Rounded" pitchFamily="34" charset="0"/>
                <a:cs typeface="Arial-Rounded" pitchFamily="34" charset="0"/>
              </a:rPr>
              <a:t> </a:t>
            </a:r>
            <a:r>
              <a:rPr lang="en-US" sz="6000" b="1" dirty="0" err="1" smtClean="0">
                <a:solidFill>
                  <a:schemeClr val="accent4">
                    <a:lumMod val="75000"/>
                  </a:schemeClr>
                </a:solidFill>
                <a:latin typeface="Arial-Rounded" pitchFamily="34" charset="0"/>
                <a:ea typeface="Arial-Rounded" pitchFamily="34" charset="0"/>
                <a:cs typeface="Arial-Rounded" pitchFamily="34" charset="0"/>
              </a:rPr>
              <a:t>Ngay</a:t>
            </a:r>
            <a:r>
              <a:rPr lang="en-US" sz="6000" b="1" dirty="0" smtClean="0">
                <a:solidFill>
                  <a:schemeClr val="accent4">
                    <a:lumMod val="75000"/>
                  </a:schemeClr>
                </a:solidFill>
                <a:latin typeface="Arial-Rounded" pitchFamily="34" charset="0"/>
                <a:ea typeface="Arial-Rounded" pitchFamily="34" charset="0"/>
                <a:cs typeface="Arial-Rounded" pitchFamily="34" charset="0"/>
              </a:rPr>
              <a:t> </a:t>
            </a:r>
            <a:r>
              <a:rPr lang="en-US" sz="6000" b="1" dirty="0" err="1">
                <a:solidFill>
                  <a:schemeClr val="accent4">
                    <a:lumMod val="75000"/>
                  </a:schemeClr>
                </a:solidFill>
                <a:latin typeface="Arial-Rounded" pitchFamily="34" charset="0"/>
                <a:ea typeface="Arial-Rounded" pitchFamily="34" charset="0"/>
                <a:cs typeface="Arial-Rounded" pitchFamily="34" charset="0"/>
              </a:rPr>
              <a:t>từ</a:t>
            </a:r>
            <a:r>
              <a:rPr lang="en-US" sz="6000" b="1" dirty="0">
                <a:solidFill>
                  <a:schemeClr val="accent4">
                    <a:lumMod val="75000"/>
                  </a:schemeClr>
                </a:solidFill>
                <a:latin typeface="Arial-Rounded" pitchFamily="34" charset="0"/>
                <a:ea typeface="Arial-Rounded" pitchFamily="34" charset="0"/>
                <a:cs typeface="Arial-Rounded" pitchFamily="34" charset="0"/>
              </a:rPr>
              <a:t> </a:t>
            </a:r>
            <a:r>
              <a:rPr lang="en-US" sz="6000" b="1" dirty="0" err="1">
                <a:solidFill>
                  <a:schemeClr val="accent4">
                    <a:lumMod val="75000"/>
                  </a:schemeClr>
                </a:solidFill>
                <a:latin typeface="Arial-Rounded" pitchFamily="34" charset="0"/>
                <a:ea typeface="Arial-Rounded" pitchFamily="34" charset="0"/>
                <a:cs typeface="Arial-Rounded" pitchFamily="34" charset="0"/>
              </a:rPr>
              <a:t>cổng</a:t>
            </a:r>
            <a:r>
              <a:rPr lang="en-US" sz="6000" b="1" dirty="0">
                <a:solidFill>
                  <a:schemeClr val="accent4">
                    <a:lumMod val="75000"/>
                  </a:schemeClr>
                </a:solidFill>
                <a:latin typeface="Arial-Rounded" pitchFamily="34" charset="0"/>
                <a:ea typeface="Arial-Rounded" pitchFamily="34" charset="0"/>
                <a:cs typeface="Arial-Rounded" pitchFamily="34" charset="0"/>
              </a:rPr>
              <a:t> </a:t>
            </a:r>
            <a:r>
              <a:rPr lang="en-US" sz="6000" b="1" dirty="0" err="1">
                <a:solidFill>
                  <a:schemeClr val="accent4">
                    <a:lumMod val="75000"/>
                  </a:schemeClr>
                </a:solidFill>
                <a:latin typeface="Arial-Rounded" pitchFamily="34" charset="0"/>
                <a:ea typeface="Arial-Rounded" pitchFamily="34" charset="0"/>
                <a:cs typeface="Arial-Rounded" pitchFamily="34" charset="0"/>
              </a:rPr>
              <a:t>là</a:t>
            </a:r>
            <a:r>
              <a:rPr lang="en-US" sz="6000" b="1" dirty="0">
                <a:solidFill>
                  <a:schemeClr val="accent4">
                    <a:lumMod val="75000"/>
                  </a:schemeClr>
                </a:solidFill>
                <a:latin typeface="Arial-Rounded" pitchFamily="34" charset="0"/>
                <a:ea typeface="Arial-Rounded" pitchFamily="34" charset="0"/>
                <a:cs typeface="Arial-Rounded" pitchFamily="34" charset="0"/>
              </a:rPr>
              <a:t> </a:t>
            </a:r>
            <a:r>
              <a:rPr lang="en-US" sz="6000" b="1" dirty="0" err="1">
                <a:solidFill>
                  <a:schemeClr val="accent4">
                    <a:lumMod val="75000"/>
                  </a:schemeClr>
                </a:solidFill>
                <a:latin typeface="Arial-Rounded" pitchFamily="34" charset="0"/>
                <a:ea typeface="Arial-Rounded" pitchFamily="34" charset="0"/>
                <a:cs typeface="Arial-Rounded" pitchFamily="34" charset="0"/>
              </a:rPr>
              <a:t>những</a:t>
            </a:r>
            <a:r>
              <a:rPr lang="en-US" sz="6000" b="1" dirty="0">
                <a:solidFill>
                  <a:schemeClr val="accent4">
                    <a:lumMod val="75000"/>
                  </a:schemeClr>
                </a:solidFill>
                <a:latin typeface="Arial-Rounded" pitchFamily="34" charset="0"/>
                <a:ea typeface="Arial-Rounded" pitchFamily="34" charset="0"/>
                <a:cs typeface="Arial-Rounded" pitchFamily="34" charset="0"/>
              </a:rPr>
              <a:t> </a:t>
            </a:r>
            <a:r>
              <a:rPr lang="en-US" sz="6000" b="1" dirty="0" err="1">
                <a:solidFill>
                  <a:schemeClr val="accent4">
                    <a:lumMod val="75000"/>
                  </a:schemeClr>
                </a:solidFill>
                <a:latin typeface="Arial-Rounded" pitchFamily="34" charset="0"/>
                <a:ea typeface="Arial-Rounded" pitchFamily="34" charset="0"/>
                <a:cs typeface="Arial-Rounded" pitchFamily="34" charset="0"/>
              </a:rPr>
              <a:t>hàng</a:t>
            </a:r>
            <a:r>
              <a:rPr lang="en-US" sz="6000" b="1" dirty="0">
                <a:solidFill>
                  <a:schemeClr val="accent4">
                    <a:lumMod val="75000"/>
                  </a:schemeClr>
                </a:solidFill>
                <a:latin typeface="Arial-Rounded" pitchFamily="34" charset="0"/>
                <a:ea typeface="Arial-Rounded" pitchFamily="34" charset="0"/>
                <a:cs typeface="Arial-Rounded" pitchFamily="34" charset="0"/>
              </a:rPr>
              <a:t> </a:t>
            </a:r>
            <a:r>
              <a:rPr lang="en-US" sz="6000" b="1" dirty="0" err="1">
                <a:solidFill>
                  <a:schemeClr val="accent4">
                    <a:lumMod val="75000"/>
                  </a:schemeClr>
                </a:solidFill>
                <a:latin typeface="Arial-Rounded" pitchFamily="34" charset="0"/>
                <a:ea typeface="Arial-Rounded" pitchFamily="34" charset="0"/>
                <a:cs typeface="Arial-Rounded" pitchFamily="34" charset="0"/>
              </a:rPr>
              <a:t>đồ</a:t>
            </a:r>
            <a:r>
              <a:rPr lang="en-US" sz="6000" b="1" dirty="0">
                <a:solidFill>
                  <a:schemeClr val="accent4">
                    <a:lumMod val="75000"/>
                  </a:schemeClr>
                </a:solidFill>
                <a:latin typeface="Arial-Rounded" pitchFamily="34" charset="0"/>
                <a:ea typeface="Arial-Rounded" pitchFamily="34" charset="0"/>
                <a:cs typeface="Arial-Rounded" pitchFamily="34" charset="0"/>
              </a:rPr>
              <a:t> </a:t>
            </a:r>
            <a:r>
              <a:rPr lang="en-US" sz="6000" b="1" dirty="0" err="1">
                <a:solidFill>
                  <a:schemeClr val="accent4">
                    <a:lumMod val="75000"/>
                  </a:schemeClr>
                </a:solidFill>
                <a:latin typeface="Arial-Rounded" pitchFamily="34" charset="0"/>
                <a:ea typeface="Arial-Rounded" pitchFamily="34" charset="0"/>
                <a:cs typeface="Arial-Rounded" pitchFamily="34" charset="0"/>
              </a:rPr>
              <a:t>dùng</a:t>
            </a:r>
            <a:r>
              <a:rPr lang="en-US" sz="6000" b="1" dirty="0">
                <a:solidFill>
                  <a:schemeClr val="accent4">
                    <a:lumMod val="75000"/>
                  </a:schemeClr>
                </a:solidFill>
                <a:latin typeface="Arial-Rounded" pitchFamily="34" charset="0"/>
                <a:ea typeface="Arial-Rounded" pitchFamily="34" charset="0"/>
                <a:cs typeface="Arial-Rounded" pitchFamily="34" charset="0"/>
              </a:rPr>
              <a:t> </a:t>
            </a:r>
            <a:r>
              <a:rPr lang="en-US" sz="6000" b="1" dirty="0" err="1">
                <a:solidFill>
                  <a:schemeClr val="accent4">
                    <a:lumMod val="75000"/>
                  </a:schemeClr>
                </a:solidFill>
                <a:latin typeface="Arial-Rounded" pitchFamily="34" charset="0"/>
                <a:ea typeface="Arial-Rounded" pitchFamily="34" charset="0"/>
                <a:cs typeface="Arial-Rounded" pitchFamily="34" charset="0"/>
              </a:rPr>
              <a:t>gia</a:t>
            </a:r>
            <a:r>
              <a:rPr lang="en-US" sz="6000" b="1" dirty="0">
                <a:solidFill>
                  <a:schemeClr val="accent4">
                    <a:lumMod val="75000"/>
                  </a:schemeClr>
                </a:solidFill>
                <a:latin typeface="Arial-Rounded" pitchFamily="34" charset="0"/>
                <a:ea typeface="Arial-Rounded" pitchFamily="34" charset="0"/>
                <a:cs typeface="Arial-Rounded" pitchFamily="34" charset="0"/>
              </a:rPr>
              <a:t> </a:t>
            </a:r>
            <a:r>
              <a:rPr lang="en-US" sz="6000" b="1" dirty="0" err="1">
                <a:solidFill>
                  <a:schemeClr val="accent4">
                    <a:lumMod val="75000"/>
                  </a:schemeClr>
                </a:solidFill>
                <a:latin typeface="Arial-Rounded" pitchFamily="34" charset="0"/>
                <a:ea typeface="Arial-Rounded" pitchFamily="34" charset="0"/>
                <a:cs typeface="Arial-Rounded" pitchFamily="34" charset="0"/>
              </a:rPr>
              <a:t>đình</a:t>
            </a:r>
            <a:r>
              <a:rPr lang="en-US" sz="6000" b="1" dirty="0">
                <a:solidFill>
                  <a:schemeClr val="accent4">
                    <a:lumMod val="75000"/>
                  </a:schemeClr>
                </a:solidFill>
                <a:latin typeface="Arial-Rounded" pitchFamily="34" charset="0"/>
                <a:ea typeface="Arial-Rounded" pitchFamily="34" charset="0"/>
                <a:cs typeface="Arial-Rounded" pitchFamily="34" charset="0"/>
              </a:rPr>
              <a:t>. </a:t>
            </a:r>
            <a:r>
              <a:rPr lang="en-US" sz="6000" b="1" dirty="0" smtClean="0">
                <a:solidFill>
                  <a:schemeClr val="accent4">
                    <a:lumMod val="75000"/>
                  </a:schemeClr>
                </a:solidFill>
                <a:latin typeface="Arial-Rounded" pitchFamily="34" charset="0"/>
                <a:ea typeface="Arial-Rounded" pitchFamily="34" charset="0"/>
                <a:cs typeface="Arial-Rounded" pitchFamily="34" charset="0"/>
              </a:rPr>
              <a:t> </a:t>
            </a:r>
            <a:r>
              <a:rPr lang="en-US" sz="6000" b="1" dirty="0" err="1" smtClean="0">
                <a:solidFill>
                  <a:schemeClr val="accent2">
                    <a:lumMod val="75000"/>
                  </a:schemeClr>
                </a:solidFill>
                <a:latin typeface="Arial-Rounded" pitchFamily="34" charset="0"/>
                <a:ea typeface="Arial-Rounded" pitchFamily="34" charset="0"/>
                <a:cs typeface="Arial-Rounded" pitchFamily="34" charset="0"/>
              </a:rPr>
              <a:t>Bên</a:t>
            </a:r>
            <a:r>
              <a:rPr lang="en-US" sz="6000" b="1" dirty="0" smtClean="0">
                <a:solidFill>
                  <a:schemeClr val="accent2">
                    <a:lumMod val="75000"/>
                  </a:schemeClr>
                </a:solidFill>
                <a:latin typeface="Arial-Rounded" pitchFamily="34" charset="0"/>
                <a:ea typeface="Arial-Rounded" pitchFamily="34" charset="0"/>
                <a:cs typeface="Arial-Rounded" pitchFamily="34" charset="0"/>
              </a:rPr>
              <a:t> </a:t>
            </a:r>
            <a:r>
              <a:rPr lang="en-US" sz="6000" b="1" dirty="0" err="1">
                <a:solidFill>
                  <a:schemeClr val="accent2">
                    <a:lumMod val="75000"/>
                  </a:schemeClr>
                </a:solidFill>
                <a:latin typeface="Arial-Rounded" pitchFamily="34" charset="0"/>
                <a:ea typeface="Arial-Rounded" pitchFamily="34" charset="0"/>
                <a:cs typeface="Arial-Rounded" pitchFamily="34" charset="0"/>
              </a:rPr>
              <a:t>trong</a:t>
            </a:r>
            <a:r>
              <a:rPr lang="en-US" sz="6000" b="1" dirty="0">
                <a:solidFill>
                  <a:schemeClr val="accent2">
                    <a:lumMod val="75000"/>
                  </a:schemeClr>
                </a:solidFill>
                <a:latin typeface="Arial-Rounded" pitchFamily="34" charset="0"/>
                <a:ea typeface="Arial-Rounded" pitchFamily="34" charset="0"/>
                <a:cs typeface="Arial-Rounded" pitchFamily="34" charset="0"/>
              </a:rPr>
              <a:t> </a:t>
            </a:r>
            <a:r>
              <a:rPr lang="en-US" sz="6000" b="1" dirty="0" err="1">
                <a:solidFill>
                  <a:schemeClr val="accent2">
                    <a:lumMod val="75000"/>
                  </a:schemeClr>
                </a:solidFill>
                <a:latin typeface="Arial-Rounded" pitchFamily="34" charset="0"/>
                <a:ea typeface="Arial-Rounded" pitchFamily="34" charset="0"/>
                <a:cs typeface="Arial-Rounded" pitchFamily="34" charset="0"/>
              </a:rPr>
              <a:t>là</a:t>
            </a:r>
            <a:r>
              <a:rPr lang="en-US" sz="6000" b="1" dirty="0">
                <a:solidFill>
                  <a:schemeClr val="accent2">
                    <a:lumMod val="75000"/>
                  </a:schemeClr>
                </a:solidFill>
                <a:latin typeface="Arial-Rounded" pitchFamily="34" charset="0"/>
                <a:ea typeface="Arial-Rounded" pitchFamily="34" charset="0"/>
                <a:cs typeface="Arial-Rounded" pitchFamily="34" charset="0"/>
              </a:rPr>
              <a:t> </a:t>
            </a:r>
            <a:r>
              <a:rPr lang="en-US" sz="6000" b="1" dirty="0" err="1">
                <a:solidFill>
                  <a:schemeClr val="accent2">
                    <a:lumMod val="75000"/>
                  </a:schemeClr>
                </a:solidFill>
                <a:latin typeface="Arial-Rounded" pitchFamily="34" charset="0"/>
                <a:ea typeface="Arial-Rounded" pitchFamily="34" charset="0"/>
                <a:cs typeface="Arial-Rounded" pitchFamily="34" charset="0"/>
              </a:rPr>
              <a:t>hàng</a:t>
            </a:r>
            <a:r>
              <a:rPr lang="en-US" sz="6000" b="1" dirty="0">
                <a:solidFill>
                  <a:schemeClr val="accent2">
                    <a:lumMod val="75000"/>
                  </a:schemeClr>
                </a:solidFill>
                <a:latin typeface="Arial-Rounded" pitchFamily="34" charset="0"/>
                <a:ea typeface="Arial-Rounded" pitchFamily="34" charset="0"/>
                <a:cs typeface="Arial-Rounded" pitchFamily="34" charset="0"/>
              </a:rPr>
              <a:t> </a:t>
            </a:r>
            <a:r>
              <a:rPr lang="en-US" sz="6000" b="1" dirty="0" err="1">
                <a:solidFill>
                  <a:schemeClr val="accent2">
                    <a:lumMod val="75000"/>
                  </a:schemeClr>
                </a:solidFill>
                <a:latin typeface="Arial-Rounded" pitchFamily="34" charset="0"/>
                <a:ea typeface="Arial-Rounded" pitchFamily="34" charset="0"/>
                <a:cs typeface="Arial-Rounded" pitchFamily="34" charset="0"/>
              </a:rPr>
              <a:t>rau</a:t>
            </a:r>
            <a:r>
              <a:rPr lang="en-US" sz="6000" b="1" dirty="0">
                <a:solidFill>
                  <a:schemeClr val="accent2">
                    <a:lumMod val="75000"/>
                  </a:schemeClr>
                </a:solidFill>
                <a:latin typeface="Arial-Rounded" pitchFamily="34" charset="0"/>
                <a:ea typeface="Arial-Rounded" pitchFamily="34" charset="0"/>
                <a:cs typeface="Arial-Rounded" pitchFamily="34" charset="0"/>
              </a:rPr>
              <a:t>, </a:t>
            </a:r>
            <a:r>
              <a:rPr lang="en-US" sz="6000" b="1" dirty="0" err="1">
                <a:solidFill>
                  <a:schemeClr val="accent2">
                    <a:lumMod val="75000"/>
                  </a:schemeClr>
                </a:solidFill>
                <a:latin typeface="Arial-Rounded" pitchFamily="34" charset="0"/>
                <a:ea typeface="Arial-Rounded" pitchFamily="34" charset="0"/>
                <a:cs typeface="Arial-Rounded" pitchFamily="34" charset="0"/>
              </a:rPr>
              <a:t>thịt</a:t>
            </a:r>
            <a:r>
              <a:rPr lang="en-US" sz="6000" b="1" dirty="0">
                <a:solidFill>
                  <a:schemeClr val="accent2">
                    <a:lumMod val="75000"/>
                  </a:schemeClr>
                </a:solidFill>
                <a:latin typeface="Arial-Rounded" pitchFamily="34" charset="0"/>
                <a:ea typeface="Arial-Rounded" pitchFamily="34" charset="0"/>
                <a:cs typeface="Arial-Rounded" pitchFamily="34" charset="0"/>
              </a:rPr>
              <a:t> </a:t>
            </a:r>
            <a:r>
              <a:rPr lang="en-US" sz="6000" b="1" dirty="0" err="1">
                <a:solidFill>
                  <a:schemeClr val="accent2">
                    <a:lumMod val="75000"/>
                  </a:schemeClr>
                </a:solidFill>
                <a:latin typeface="Arial-Rounded" pitchFamily="34" charset="0"/>
                <a:ea typeface="Arial-Rounded" pitchFamily="34" charset="0"/>
                <a:cs typeface="Arial-Rounded" pitchFamily="34" charset="0"/>
              </a:rPr>
              <a:t>và</a:t>
            </a:r>
            <a:r>
              <a:rPr lang="en-US" sz="6000" b="1" dirty="0">
                <a:solidFill>
                  <a:schemeClr val="accent2">
                    <a:lumMod val="75000"/>
                  </a:schemeClr>
                </a:solidFill>
                <a:latin typeface="Arial-Rounded" pitchFamily="34" charset="0"/>
                <a:ea typeface="Arial-Rounded" pitchFamily="34" charset="0"/>
                <a:cs typeface="Arial-Rounded" pitchFamily="34" charset="0"/>
              </a:rPr>
              <a:t> </a:t>
            </a:r>
            <a:r>
              <a:rPr lang="en-US" sz="6000" b="1" dirty="0" err="1">
                <a:solidFill>
                  <a:schemeClr val="accent2">
                    <a:lumMod val="75000"/>
                  </a:schemeClr>
                </a:solidFill>
                <a:latin typeface="Arial-Rounded" pitchFamily="34" charset="0"/>
                <a:ea typeface="Arial-Rounded" pitchFamily="34" charset="0"/>
                <a:cs typeface="Arial-Rounded" pitchFamily="34" charset="0"/>
              </a:rPr>
              <a:t>cá</a:t>
            </a:r>
            <a:r>
              <a:rPr lang="en-US" sz="6000" b="1" dirty="0">
                <a:solidFill>
                  <a:schemeClr val="accent2">
                    <a:lumMod val="75000"/>
                  </a:schemeClr>
                </a:solidFill>
                <a:latin typeface="Arial-Rounded" pitchFamily="34" charset="0"/>
                <a:ea typeface="Arial-Rounded" pitchFamily="34" charset="0"/>
                <a:cs typeface="Arial-Rounded" pitchFamily="34" charset="0"/>
              </a:rPr>
              <a:t>. </a:t>
            </a:r>
            <a:r>
              <a:rPr lang="en-US" sz="6000" b="1" dirty="0" smtClean="0">
                <a:solidFill>
                  <a:schemeClr val="accent2">
                    <a:lumMod val="75000"/>
                  </a:schemeClr>
                </a:solidFill>
                <a:latin typeface="Arial-Rounded" pitchFamily="34" charset="0"/>
                <a:ea typeface="Arial-Rounded" pitchFamily="34" charset="0"/>
                <a:cs typeface="Arial-Rounded" pitchFamily="34" charset="0"/>
              </a:rPr>
              <a:t> </a:t>
            </a:r>
            <a:r>
              <a:rPr lang="en-US" sz="6000" b="1" dirty="0" smtClean="0">
                <a:solidFill>
                  <a:srgbClr val="7030A0"/>
                </a:solidFill>
                <a:latin typeface="Arial-Rounded" pitchFamily="34" charset="0"/>
                <a:ea typeface="Arial-Rounded" pitchFamily="34" charset="0"/>
                <a:cs typeface="Arial-Rounded" pitchFamily="34" charset="0"/>
              </a:rPr>
              <a:t>Nam </a:t>
            </a:r>
            <a:r>
              <a:rPr lang="en-US" sz="6000" b="1" dirty="0" err="1">
                <a:solidFill>
                  <a:srgbClr val="7030A0"/>
                </a:solidFill>
                <a:latin typeface="Arial-Rounded" pitchFamily="34" charset="0"/>
                <a:ea typeface="Arial-Rounded" pitchFamily="34" charset="0"/>
                <a:cs typeface="Arial-Rounded" pitchFamily="34" charset="0"/>
              </a:rPr>
              <a:t>thích</a:t>
            </a:r>
            <a:r>
              <a:rPr lang="en-US" sz="6000" b="1" dirty="0">
                <a:solidFill>
                  <a:srgbClr val="7030A0"/>
                </a:solidFill>
                <a:latin typeface="Arial-Rounded" pitchFamily="34" charset="0"/>
                <a:ea typeface="Arial-Rounded" pitchFamily="34" charset="0"/>
                <a:cs typeface="Arial-Rounded" pitchFamily="34" charset="0"/>
              </a:rPr>
              <a:t> </a:t>
            </a:r>
            <a:r>
              <a:rPr lang="en-US" sz="6000" b="1" dirty="0" err="1">
                <a:solidFill>
                  <a:srgbClr val="7030A0"/>
                </a:solidFill>
                <a:latin typeface="Arial-Rounded" pitchFamily="34" charset="0"/>
                <a:ea typeface="Arial-Rounded" pitchFamily="34" charset="0"/>
                <a:cs typeface="Arial-Rounded" pitchFamily="34" charset="0"/>
              </a:rPr>
              <a:t>lắm</a:t>
            </a:r>
            <a:r>
              <a:rPr lang="en-US" sz="6000" b="1" dirty="0">
                <a:solidFill>
                  <a:srgbClr val="7030A0"/>
                </a:solidFill>
                <a:latin typeface="Arial-Rounded" pitchFamily="34" charset="0"/>
                <a:ea typeface="Arial-Rounded" pitchFamily="34" charset="0"/>
                <a:cs typeface="Arial-Rounded" pitchFamily="34" charset="0"/>
              </a:rPr>
              <a:t> </a:t>
            </a:r>
            <a:r>
              <a:rPr lang="en-US" sz="6000" b="1" dirty="0" err="1">
                <a:solidFill>
                  <a:srgbClr val="7030A0"/>
                </a:solidFill>
                <a:latin typeface="Arial-Rounded" pitchFamily="34" charset="0"/>
                <a:ea typeface="Arial-Rounded" pitchFamily="34" charset="0"/>
                <a:cs typeface="Arial-Rounded" pitchFamily="34" charset="0"/>
              </a:rPr>
              <a:t>vì</a:t>
            </a:r>
            <a:r>
              <a:rPr lang="en-US" sz="6000" b="1" dirty="0">
                <a:solidFill>
                  <a:srgbClr val="7030A0"/>
                </a:solidFill>
                <a:latin typeface="Arial-Rounded" pitchFamily="34" charset="0"/>
                <a:ea typeface="Arial-Rounded" pitchFamily="34" charset="0"/>
                <a:cs typeface="Arial-Rounded" pitchFamily="34" charset="0"/>
              </a:rPr>
              <a:t> </a:t>
            </a:r>
            <a:r>
              <a:rPr lang="en-US" sz="6000" b="1" dirty="0" err="1">
                <a:solidFill>
                  <a:srgbClr val="7030A0"/>
                </a:solidFill>
                <a:latin typeface="Arial-Rounded" pitchFamily="34" charset="0"/>
                <a:ea typeface="Arial-Rounded" pitchFamily="34" charset="0"/>
                <a:cs typeface="Arial-Rounded" pitchFamily="34" charset="0"/>
              </a:rPr>
              <a:t>lần</a:t>
            </a:r>
            <a:r>
              <a:rPr lang="en-US" sz="6000" b="1" dirty="0">
                <a:solidFill>
                  <a:srgbClr val="7030A0"/>
                </a:solidFill>
                <a:latin typeface="Arial-Rounded" pitchFamily="34" charset="0"/>
                <a:ea typeface="Arial-Rounded" pitchFamily="34" charset="0"/>
                <a:cs typeface="Arial-Rounded" pitchFamily="34" charset="0"/>
              </a:rPr>
              <a:t> </a:t>
            </a:r>
            <a:r>
              <a:rPr lang="en-US" sz="6000" b="1" dirty="0" err="1">
                <a:solidFill>
                  <a:srgbClr val="7030A0"/>
                </a:solidFill>
                <a:latin typeface="Arial-Rounded" pitchFamily="34" charset="0"/>
                <a:ea typeface="Arial-Rounded" pitchFamily="34" charset="0"/>
                <a:cs typeface="Arial-Rounded" pitchFamily="34" charset="0"/>
              </a:rPr>
              <a:t>đầu</a:t>
            </a:r>
            <a:r>
              <a:rPr lang="en-US" sz="6000" b="1" dirty="0">
                <a:solidFill>
                  <a:srgbClr val="7030A0"/>
                </a:solidFill>
                <a:latin typeface="Arial-Rounded" pitchFamily="34" charset="0"/>
                <a:ea typeface="Arial-Rounded" pitchFamily="34" charset="0"/>
                <a:cs typeface="Arial-Rounded" pitchFamily="34" charset="0"/>
              </a:rPr>
              <a:t> </a:t>
            </a:r>
            <a:r>
              <a:rPr lang="en-US" sz="6000" b="1" dirty="0" err="1">
                <a:solidFill>
                  <a:srgbClr val="7030A0"/>
                </a:solidFill>
                <a:latin typeface="Arial-Rounded" pitchFamily="34" charset="0"/>
                <a:ea typeface="Arial-Rounded" pitchFamily="34" charset="0"/>
                <a:cs typeface="Arial-Rounded" pitchFamily="34" charset="0"/>
              </a:rPr>
              <a:t>cùng</a:t>
            </a:r>
            <a:r>
              <a:rPr lang="en-US" sz="6000" b="1" dirty="0">
                <a:solidFill>
                  <a:srgbClr val="7030A0"/>
                </a:solidFill>
                <a:latin typeface="Arial-Rounded" pitchFamily="34" charset="0"/>
                <a:ea typeface="Arial-Rounded" pitchFamily="34" charset="0"/>
                <a:cs typeface="Arial-Rounded" pitchFamily="34" charset="0"/>
              </a:rPr>
              <a:t> </a:t>
            </a:r>
            <a:r>
              <a:rPr lang="en-US" sz="6000" b="1" dirty="0" err="1">
                <a:solidFill>
                  <a:srgbClr val="7030A0"/>
                </a:solidFill>
                <a:latin typeface="Arial-Rounded" pitchFamily="34" charset="0"/>
                <a:ea typeface="Arial-Rounded" pitchFamily="34" charset="0"/>
                <a:cs typeface="Arial-Rounded" pitchFamily="34" charset="0"/>
              </a:rPr>
              <a:t>mẹ</a:t>
            </a:r>
            <a:r>
              <a:rPr lang="en-US" sz="6000" b="1" dirty="0">
                <a:solidFill>
                  <a:srgbClr val="7030A0"/>
                </a:solidFill>
                <a:latin typeface="Arial-Rounded" pitchFamily="34" charset="0"/>
                <a:ea typeface="Arial-Rounded" pitchFamily="34" charset="0"/>
                <a:cs typeface="Arial-Rounded" pitchFamily="34" charset="0"/>
              </a:rPr>
              <a:t> </a:t>
            </a:r>
            <a:r>
              <a:rPr lang="en-US" sz="6000" b="1" dirty="0" err="1">
                <a:solidFill>
                  <a:srgbClr val="7030A0"/>
                </a:solidFill>
                <a:latin typeface="Arial-Rounded" pitchFamily="34" charset="0"/>
                <a:ea typeface="Arial-Rounded" pitchFamily="34" charset="0"/>
                <a:cs typeface="Arial-Rounded" pitchFamily="34" charset="0"/>
              </a:rPr>
              <a:t>đi</a:t>
            </a:r>
            <a:r>
              <a:rPr lang="en-US" sz="6000" b="1" dirty="0">
                <a:solidFill>
                  <a:srgbClr val="7030A0"/>
                </a:solidFill>
                <a:latin typeface="Arial-Rounded" pitchFamily="34" charset="0"/>
                <a:ea typeface="Arial-Rounded" pitchFamily="34" charset="0"/>
                <a:cs typeface="Arial-Rounded" pitchFamily="34" charset="0"/>
              </a:rPr>
              <a:t> </a:t>
            </a:r>
            <a:r>
              <a:rPr lang="en-US" sz="6000" b="1" dirty="0" err="1">
                <a:solidFill>
                  <a:srgbClr val="7030A0"/>
                </a:solidFill>
                <a:latin typeface="Arial-Rounded" pitchFamily="34" charset="0"/>
                <a:ea typeface="Arial-Rounded" pitchFamily="34" charset="0"/>
                <a:cs typeface="Arial-Rounded" pitchFamily="34" charset="0"/>
              </a:rPr>
              <a:t>chợ</a:t>
            </a:r>
            <a:r>
              <a:rPr lang="en-US" sz="6000" b="1" dirty="0">
                <a:solidFill>
                  <a:srgbClr val="7030A0"/>
                </a:solidFill>
                <a:latin typeface="Arial-Rounded" pitchFamily="34" charset="0"/>
                <a:ea typeface="Arial-Rounded" pitchFamily="34" charset="0"/>
                <a:cs typeface="Arial-Rounded" pitchFamily="34" charset="0"/>
              </a:rPr>
              <a:t>.</a:t>
            </a:r>
          </a:p>
        </p:txBody>
      </p:sp>
      <p:cxnSp>
        <p:nvCxnSpPr>
          <p:cNvPr id="6" name="Straight Connector 5"/>
          <p:cNvCxnSpPr/>
          <p:nvPr/>
        </p:nvCxnSpPr>
        <p:spPr>
          <a:xfrm flipH="1">
            <a:off x="8068235" y="766481"/>
            <a:ext cx="161365" cy="627531"/>
          </a:xfrm>
          <a:prstGeom prst="line">
            <a:avLst/>
          </a:prstGeom>
        </p:spPr>
        <p:style>
          <a:lnRef idx="3">
            <a:schemeClr val="dk1"/>
          </a:lnRef>
          <a:fillRef idx="0">
            <a:schemeClr val="dk1"/>
          </a:fillRef>
          <a:effectRef idx="2">
            <a:schemeClr val="dk1"/>
          </a:effectRef>
          <a:fontRef idx="minor">
            <a:schemeClr val="tx1"/>
          </a:fontRef>
        </p:style>
      </p:cxnSp>
      <p:cxnSp>
        <p:nvCxnSpPr>
          <p:cNvPr id="8" name="Straight Connector 7"/>
          <p:cNvCxnSpPr/>
          <p:nvPr/>
        </p:nvCxnSpPr>
        <p:spPr>
          <a:xfrm flipH="1">
            <a:off x="8175812" y="766481"/>
            <a:ext cx="161365" cy="627531"/>
          </a:xfrm>
          <a:prstGeom prst="line">
            <a:avLst/>
          </a:prstGeom>
        </p:spPr>
        <p:style>
          <a:lnRef idx="3">
            <a:schemeClr val="dk1"/>
          </a:lnRef>
          <a:fillRef idx="0">
            <a:schemeClr val="dk1"/>
          </a:fillRef>
          <a:effectRef idx="2">
            <a:schemeClr val="dk1"/>
          </a:effectRef>
          <a:fontRef idx="minor">
            <a:schemeClr val="tx1"/>
          </a:fontRef>
        </p:style>
      </p:cxnSp>
      <p:cxnSp>
        <p:nvCxnSpPr>
          <p:cNvPr id="9" name="Straight Connector 8"/>
          <p:cNvCxnSpPr/>
          <p:nvPr/>
        </p:nvCxnSpPr>
        <p:spPr>
          <a:xfrm flipH="1">
            <a:off x="6369426" y="1792940"/>
            <a:ext cx="161365" cy="627531"/>
          </a:xfrm>
          <a:prstGeom prst="line">
            <a:avLst/>
          </a:prstGeom>
        </p:spPr>
        <p:style>
          <a:lnRef idx="3">
            <a:schemeClr val="dk1"/>
          </a:lnRef>
          <a:fillRef idx="0">
            <a:schemeClr val="dk1"/>
          </a:fillRef>
          <a:effectRef idx="2">
            <a:schemeClr val="dk1"/>
          </a:effectRef>
          <a:fontRef idx="minor">
            <a:schemeClr val="tx1"/>
          </a:fontRef>
        </p:style>
      </p:cxnSp>
      <p:cxnSp>
        <p:nvCxnSpPr>
          <p:cNvPr id="10" name="Straight Connector 9"/>
          <p:cNvCxnSpPr/>
          <p:nvPr/>
        </p:nvCxnSpPr>
        <p:spPr>
          <a:xfrm flipH="1">
            <a:off x="6217025" y="1792940"/>
            <a:ext cx="161365" cy="627531"/>
          </a:xfrm>
          <a:prstGeom prst="line">
            <a:avLst/>
          </a:prstGeom>
        </p:spPr>
        <p:style>
          <a:lnRef idx="3">
            <a:schemeClr val="dk1"/>
          </a:lnRef>
          <a:fillRef idx="0">
            <a:schemeClr val="dk1"/>
          </a:fillRef>
          <a:effectRef idx="2">
            <a:schemeClr val="dk1"/>
          </a:effectRef>
          <a:fontRef idx="minor">
            <a:schemeClr val="tx1"/>
          </a:fontRef>
        </p:style>
      </p:cxnSp>
      <p:cxnSp>
        <p:nvCxnSpPr>
          <p:cNvPr id="11" name="Straight Connector 10"/>
          <p:cNvCxnSpPr/>
          <p:nvPr/>
        </p:nvCxnSpPr>
        <p:spPr>
          <a:xfrm flipH="1">
            <a:off x="10295967" y="2801469"/>
            <a:ext cx="161365" cy="627531"/>
          </a:xfrm>
          <a:prstGeom prst="line">
            <a:avLst/>
          </a:prstGeom>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flipH="1">
            <a:off x="10215285" y="2801469"/>
            <a:ext cx="161365" cy="627531"/>
          </a:xfrm>
          <a:prstGeom prst="line">
            <a:avLst/>
          </a:prstGeom>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a:xfrm flipH="1">
            <a:off x="9386051" y="3884853"/>
            <a:ext cx="161365" cy="627531"/>
          </a:xfrm>
          <a:prstGeom prst="line">
            <a:avLst/>
          </a:prstGeom>
        </p:spPr>
        <p:style>
          <a:lnRef idx="3">
            <a:schemeClr val="dk1"/>
          </a:lnRef>
          <a:fillRef idx="0">
            <a:schemeClr val="dk1"/>
          </a:fillRef>
          <a:effectRef idx="2">
            <a:schemeClr val="dk1"/>
          </a:effectRef>
          <a:fontRef idx="minor">
            <a:schemeClr val="tx1"/>
          </a:fontRef>
        </p:style>
      </p:cxnSp>
      <p:cxnSp>
        <p:nvCxnSpPr>
          <p:cNvPr id="14" name="Straight Connector 13"/>
          <p:cNvCxnSpPr/>
          <p:nvPr/>
        </p:nvCxnSpPr>
        <p:spPr>
          <a:xfrm flipH="1">
            <a:off x="9493628" y="3884853"/>
            <a:ext cx="161365" cy="627531"/>
          </a:xfrm>
          <a:prstGeom prst="line">
            <a:avLst/>
          </a:prstGeom>
        </p:spPr>
        <p:style>
          <a:lnRef idx="3">
            <a:schemeClr val="dk1"/>
          </a:lnRef>
          <a:fillRef idx="0">
            <a:schemeClr val="dk1"/>
          </a:fillRef>
          <a:effectRef idx="2">
            <a:schemeClr val="dk1"/>
          </a:effectRef>
          <a:fontRef idx="minor">
            <a:schemeClr val="tx1"/>
          </a:fontRef>
        </p:style>
      </p:cxnSp>
      <p:cxnSp>
        <p:nvCxnSpPr>
          <p:cNvPr id="15" name="Straight Connector 14"/>
          <p:cNvCxnSpPr/>
          <p:nvPr/>
        </p:nvCxnSpPr>
        <p:spPr>
          <a:xfrm flipH="1">
            <a:off x="11914094" y="4921621"/>
            <a:ext cx="161365" cy="627531"/>
          </a:xfrm>
          <a:prstGeom prst="line">
            <a:avLst/>
          </a:prstGeom>
        </p:spPr>
        <p:style>
          <a:lnRef idx="3">
            <a:schemeClr val="dk1"/>
          </a:lnRef>
          <a:fillRef idx="0">
            <a:schemeClr val="dk1"/>
          </a:fillRef>
          <a:effectRef idx="2">
            <a:schemeClr val="dk1"/>
          </a:effectRef>
          <a:fontRef idx="minor">
            <a:schemeClr val="tx1"/>
          </a:fontRef>
        </p:style>
      </p:cxnSp>
      <p:cxnSp>
        <p:nvCxnSpPr>
          <p:cNvPr id="16" name="Straight Connector 15"/>
          <p:cNvCxnSpPr/>
          <p:nvPr/>
        </p:nvCxnSpPr>
        <p:spPr>
          <a:xfrm flipH="1">
            <a:off x="11994776" y="4921621"/>
            <a:ext cx="161365" cy="627531"/>
          </a:xfrm>
          <a:prstGeom prst="line">
            <a:avLst/>
          </a:prstGeom>
        </p:spPr>
        <p:style>
          <a:lnRef idx="3">
            <a:schemeClr val="dk1"/>
          </a:lnRef>
          <a:fillRef idx="0">
            <a:schemeClr val="dk1"/>
          </a:fillRef>
          <a:effectRef idx="2">
            <a:schemeClr val="dk1"/>
          </a:effectRef>
          <a:fontRef idx="minor">
            <a:schemeClr val="tx1"/>
          </a:fontRef>
        </p:style>
      </p:cxnSp>
      <p:cxnSp>
        <p:nvCxnSpPr>
          <p:cNvPr id="17" name="Straight Connector 16"/>
          <p:cNvCxnSpPr/>
          <p:nvPr/>
        </p:nvCxnSpPr>
        <p:spPr>
          <a:xfrm flipH="1">
            <a:off x="6208061" y="3905021"/>
            <a:ext cx="161365" cy="627531"/>
          </a:xfrm>
          <a:prstGeom prst="line">
            <a:avLst/>
          </a:prstGeom>
        </p:spPr>
        <p:style>
          <a:lnRef idx="3">
            <a:schemeClr val="dk1"/>
          </a:lnRef>
          <a:fillRef idx="0">
            <a:schemeClr val="dk1"/>
          </a:fillRef>
          <a:effectRef idx="2">
            <a:schemeClr val="dk1"/>
          </a:effectRef>
          <a:fontRef idx="minor">
            <a:schemeClr val="tx1"/>
          </a:fontRef>
        </p:style>
      </p:cxnSp>
      <p:sp>
        <p:nvSpPr>
          <p:cNvPr id="18" name="TextBox 17">
            <a:extLst>
              <a:ext uri="{FF2B5EF4-FFF2-40B4-BE49-F238E27FC236}">
                <a16:creationId xmlns:a16="http://schemas.microsoft.com/office/drawing/2014/main" id="{23DE7112-EF02-4734-BBA1-A97F63DD1F3A}"/>
              </a:ext>
            </a:extLst>
          </p:cNvPr>
          <p:cNvSpPr txBox="1"/>
          <p:nvPr/>
        </p:nvSpPr>
        <p:spPr>
          <a:xfrm>
            <a:off x="10201838" y="545520"/>
            <a:ext cx="1457323" cy="1015663"/>
          </a:xfrm>
          <a:prstGeom prst="rect">
            <a:avLst/>
          </a:prstGeom>
          <a:noFill/>
        </p:spPr>
        <p:txBody>
          <a:bodyPr wrap="square" rtlCol="0">
            <a:spAutoFit/>
          </a:bodyPr>
          <a:lstStyle/>
          <a:p>
            <a:r>
              <a:rPr lang="en-US" sz="6000" b="1" dirty="0" err="1">
                <a:latin typeface="Arial-Rounded" panose="020B0500000000000000" pitchFamily="34" charset="0"/>
                <a:ea typeface="Arial-Rounded" panose="020B0500000000000000" pitchFamily="34" charset="0"/>
                <a:cs typeface="Arial-Rounded" panose="020B0500000000000000" pitchFamily="34" charset="0"/>
              </a:rPr>
              <a:t>ông</a:t>
            </a:r>
            <a:endParaRPr lang="en-US" sz="60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a16="http://schemas.microsoft.com/office/drawing/2014/main" id="{23DE7112-EF02-4734-BBA1-A97F63DD1F3A}"/>
              </a:ext>
            </a:extLst>
          </p:cNvPr>
          <p:cNvSpPr txBox="1"/>
          <p:nvPr/>
        </p:nvSpPr>
        <p:spPr>
          <a:xfrm>
            <a:off x="9398992" y="1626917"/>
            <a:ext cx="1457323" cy="1015663"/>
          </a:xfrm>
          <a:prstGeom prst="rect">
            <a:avLst/>
          </a:prstGeom>
          <a:noFill/>
        </p:spPr>
        <p:txBody>
          <a:bodyPr wrap="square" rtlCol="0">
            <a:spAutoFit/>
          </a:bodyPr>
          <a:lstStyle/>
          <a:p>
            <a:r>
              <a:rPr lang="en-US" sz="6000" b="1" dirty="0" err="1">
                <a:latin typeface="Arial-Rounded" panose="020B0500000000000000" pitchFamily="34" charset="0"/>
                <a:ea typeface="Arial-Rounded" panose="020B0500000000000000" pitchFamily="34" charset="0"/>
                <a:cs typeface="Arial-Rounded" panose="020B0500000000000000" pitchFamily="34" charset="0"/>
              </a:rPr>
              <a:t>ông</a:t>
            </a:r>
            <a:endParaRPr lang="en-US" sz="60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id="{23DE7112-EF02-4734-BBA1-A97F63DD1F3A}"/>
              </a:ext>
            </a:extLst>
          </p:cNvPr>
          <p:cNvSpPr txBox="1"/>
          <p:nvPr/>
        </p:nvSpPr>
        <p:spPr>
          <a:xfrm>
            <a:off x="1213711" y="2642580"/>
            <a:ext cx="1457323" cy="1015663"/>
          </a:xfrm>
          <a:prstGeom prst="rect">
            <a:avLst/>
          </a:prstGeom>
          <a:noFill/>
        </p:spPr>
        <p:txBody>
          <a:bodyPr wrap="square" rtlCol="0">
            <a:spAutoFit/>
          </a:bodyPr>
          <a:lstStyle/>
          <a:p>
            <a:r>
              <a:rPr lang="en-US" sz="6000" b="1" dirty="0" err="1">
                <a:latin typeface="Arial-Rounded" panose="020B0500000000000000" pitchFamily="34" charset="0"/>
                <a:ea typeface="Arial-Rounded" panose="020B0500000000000000" pitchFamily="34" charset="0"/>
                <a:cs typeface="Arial-Rounded" panose="020B0500000000000000" pitchFamily="34" charset="0"/>
              </a:rPr>
              <a:t>ư</a:t>
            </a:r>
            <a:r>
              <a:rPr lang="en-US" sz="6000" b="1" dirty="0" err="1" smtClean="0">
                <a:latin typeface="Arial-Rounded" panose="020B0500000000000000" pitchFamily="34" charset="0"/>
                <a:ea typeface="Arial-Rounded" panose="020B0500000000000000" pitchFamily="34" charset="0"/>
                <a:cs typeface="Arial-Rounded" panose="020B0500000000000000" pitchFamily="34" charset="0"/>
              </a:rPr>
              <a:t>ng</a:t>
            </a:r>
            <a:endParaRPr lang="en-US" sz="60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23DE7112-EF02-4734-BBA1-A97F63DD1F3A}"/>
              </a:ext>
            </a:extLst>
          </p:cNvPr>
          <p:cNvSpPr txBox="1"/>
          <p:nvPr/>
        </p:nvSpPr>
        <p:spPr>
          <a:xfrm>
            <a:off x="5947326" y="2630277"/>
            <a:ext cx="1457323" cy="1015663"/>
          </a:xfrm>
          <a:prstGeom prst="rect">
            <a:avLst/>
          </a:prstGeom>
          <a:noFill/>
        </p:spPr>
        <p:txBody>
          <a:bodyPr wrap="square" rtlCol="0">
            <a:spAutoFit/>
          </a:bodyPr>
          <a:lstStyle/>
          <a:p>
            <a:r>
              <a:rPr lang="en-US" sz="6000" b="1" dirty="0" err="1">
                <a:latin typeface="Arial-Rounded" panose="020B0500000000000000" pitchFamily="34" charset="0"/>
                <a:ea typeface="Arial-Rounded" panose="020B0500000000000000" pitchFamily="34" charset="0"/>
                <a:cs typeface="Arial-Rounded" panose="020B0500000000000000" pitchFamily="34" charset="0"/>
              </a:rPr>
              <a:t>u</a:t>
            </a:r>
            <a:r>
              <a:rPr lang="en-US" sz="6000" b="1" dirty="0" err="1" smtClean="0">
                <a:latin typeface="Arial-Rounded" panose="020B0500000000000000" pitchFamily="34" charset="0"/>
                <a:ea typeface="Arial-Rounded" panose="020B0500000000000000" pitchFamily="34" charset="0"/>
                <a:cs typeface="Arial-Rounded" panose="020B0500000000000000" pitchFamily="34" charset="0"/>
              </a:rPr>
              <a:t>ng</a:t>
            </a:r>
            <a:endParaRPr lang="en-US" sz="60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xtBox 21">
            <a:extLst>
              <a:ext uri="{FF2B5EF4-FFF2-40B4-BE49-F238E27FC236}">
                <a16:creationId xmlns:a16="http://schemas.microsoft.com/office/drawing/2014/main" id="{23DE7112-EF02-4734-BBA1-A97F63DD1F3A}"/>
              </a:ext>
            </a:extLst>
          </p:cNvPr>
          <p:cNvSpPr txBox="1"/>
          <p:nvPr/>
        </p:nvSpPr>
        <p:spPr>
          <a:xfrm>
            <a:off x="827311" y="3659387"/>
            <a:ext cx="1457323" cy="1015663"/>
          </a:xfrm>
          <a:prstGeom prst="rect">
            <a:avLst/>
          </a:prstGeom>
          <a:noFill/>
        </p:spPr>
        <p:txBody>
          <a:bodyPr wrap="square" rtlCol="0">
            <a:spAutoFit/>
          </a:bodyPr>
          <a:lstStyle/>
          <a:p>
            <a:r>
              <a:rPr lang="en-US" sz="6000" b="1" dirty="0" err="1">
                <a:latin typeface="Arial-Rounded" panose="020B0500000000000000" pitchFamily="34" charset="0"/>
                <a:ea typeface="Arial-Rounded" panose="020B0500000000000000" pitchFamily="34" charset="0"/>
                <a:cs typeface="Arial-Rounded" panose="020B0500000000000000" pitchFamily="34" charset="0"/>
              </a:rPr>
              <a:t>o</a:t>
            </a:r>
            <a:r>
              <a:rPr lang="en-US" sz="6000" b="1" dirty="0" err="1" smtClean="0">
                <a:latin typeface="Arial-Rounded" panose="020B0500000000000000" pitchFamily="34" charset="0"/>
                <a:ea typeface="Arial-Rounded" panose="020B0500000000000000" pitchFamily="34" charset="0"/>
                <a:cs typeface="Arial-Rounded" panose="020B0500000000000000" pitchFamily="34" charset="0"/>
              </a:rPr>
              <a:t>ng</a:t>
            </a:r>
            <a:endParaRPr lang="en-US" sz="60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TextBox 22">
            <a:extLst>
              <a:ext uri="{FF2B5EF4-FFF2-40B4-BE49-F238E27FC236}">
                <a16:creationId xmlns:a16="http://schemas.microsoft.com/office/drawing/2014/main" id="{23DE7112-EF02-4734-BBA1-A97F63DD1F3A}"/>
              </a:ext>
            </a:extLst>
          </p:cNvPr>
          <p:cNvSpPr txBox="1"/>
          <p:nvPr/>
        </p:nvSpPr>
        <p:spPr>
          <a:xfrm>
            <a:off x="7088517" y="4668791"/>
            <a:ext cx="1457323" cy="1015663"/>
          </a:xfrm>
          <a:prstGeom prst="rect">
            <a:avLst/>
          </a:prstGeom>
          <a:noFill/>
        </p:spPr>
        <p:txBody>
          <a:bodyPr wrap="square" rtlCol="0">
            <a:spAutoFit/>
          </a:bodyPr>
          <a:lstStyle/>
          <a:p>
            <a:r>
              <a:rPr lang="en-US" sz="6000" b="1" dirty="0" err="1">
                <a:latin typeface="Arial-Rounded" panose="020B0500000000000000" pitchFamily="34" charset="0"/>
                <a:ea typeface="Arial-Rounded" panose="020B0500000000000000" pitchFamily="34" charset="0"/>
                <a:cs typeface="Arial-Rounded" panose="020B0500000000000000" pitchFamily="34" charset="0"/>
              </a:rPr>
              <a:t>u</a:t>
            </a:r>
            <a:r>
              <a:rPr lang="en-US" sz="6000" b="1" dirty="0" err="1" smtClean="0">
                <a:latin typeface="Arial-Rounded" panose="020B0500000000000000" pitchFamily="34" charset="0"/>
                <a:ea typeface="Arial-Rounded" panose="020B0500000000000000" pitchFamily="34" charset="0"/>
                <a:cs typeface="Arial-Rounded" panose="020B0500000000000000" pitchFamily="34" charset="0"/>
              </a:rPr>
              <a:t>ng</a:t>
            </a:r>
            <a:endParaRPr lang="en-US" sz="6000" b="1"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43935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anim calcmode="lin" valueType="num">
                                      <p:cBhvr>
                                        <p:cTn id="44" dur="1000" fill="hold"/>
                                        <p:tgtEl>
                                          <p:spTgt spid="13"/>
                                        </p:tgtEl>
                                        <p:attrNameLst>
                                          <p:attrName>ppt_x</p:attrName>
                                        </p:attrNameLst>
                                      </p:cBhvr>
                                      <p:tavLst>
                                        <p:tav tm="0">
                                          <p:val>
                                            <p:strVal val="#ppt_x"/>
                                          </p:val>
                                        </p:tav>
                                        <p:tav tm="100000">
                                          <p:val>
                                            <p:strVal val="#ppt_x"/>
                                          </p:val>
                                        </p:tav>
                                      </p:tavLst>
                                    </p:anim>
                                    <p:anim calcmode="lin" valueType="num">
                                      <p:cBhvr>
                                        <p:cTn id="45" dur="1000" fill="hold"/>
                                        <p:tgtEl>
                                          <p:spTgt spid="13"/>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1000"/>
                                        <p:tgtEl>
                                          <p:spTgt spid="14"/>
                                        </p:tgtEl>
                                      </p:cBhvr>
                                    </p:animEffect>
                                    <p:anim calcmode="lin" valueType="num">
                                      <p:cBhvr>
                                        <p:cTn id="49" dur="1000" fill="hold"/>
                                        <p:tgtEl>
                                          <p:spTgt spid="14"/>
                                        </p:tgtEl>
                                        <p:attrNameLst>
                                          <p:attrName>ppt_x</p:attrName>
                                        </p:attrNameLst>
                                      </p:cBhvr>
                                      <p:tavLst>
                                        <p:tav tm="0">
                                          <p:val>
                                            <p:strVal val="#ppt_x"/>
                                          </p:val>
                                        </p:tav>
                                        <p:tav tm="100000">
                                          <p:val>
                                            <p:strVal val="#ppt_x"/>
                                          </p:val>
                                        </p:tav>
                                      </p:tavLst>
                                    </p:anim>
                                    <p:anim calcmode="lin" valueType="num">
                                      <p:cBhvr>
                                        <p:cTn id="5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1000"/>
                                        <p:tgtEl>
                                          <p:spTgt spid="15"/>
                                        </p:tgtEl>
                                      </p:cBhvr>
                                    </p:animEffect>
                                    <p:anim calcmode="lin" valueType="num">
                                      <p:cBhvr>
                                        <p:cTn id="56" dur="1000" fill="hold"/>
                                        <p:tgtEl>
                                          <p:spTgt spid="15"/>
                                        </p:tgtEl>
                                        <p:attrNameLst>
                                          <p:attrName>ppt_x</p:attrName>
                                        </p:attrNameLst>
                                      </p:cBhvr>
                                      <p:tavLst>
                                        <p:tav tm="0">
                                          <p:val>
                                            <p:strVal val="#ppt_x"/>
                                          </p:val>
                                        </p:tav>
                                        <p:tav tm="100000">
                                          <p:val>
                                            <p:strVal val="#ppt_x"/>
                                          </p:val>
                                        </p:tav>
                                      </p:tavLst>
                                    </p:anim>
                                    <p:anim calcmode="lin" valueType="num">
                                      <p:cBhvr>
                                        <p:cTn id="57" dur="1000" fill="hold"/>
                                        <p:tgtEl>
                                          <p:spTgt spid="15"/>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1000"/>
                                        <p:tgtEl>
                                          <p:spTgt spid="16"/>
                                        </p:tgtEl>
                                      </p:cBhvr>
                                    </p:animEffect>
                                    <p:anim calcmode="lin" valueType="num">
                                      <p:cBhvr>
                                        <p:cTn id="61" dur="1000" fill="hold"/>
                                        <p:tgtEl>
                                          <p:spTgt spid="16"/>
                                        </p:tgtEl>
                                        <p:attrNameLst>
                                          <p:attrName>ppt_x</p:attrName>
                                        </p:attrNameLst>
                                      </p:cBhvr>
                                      <p:tavLst>
                                        <p:tav tm="0">
                                          <p:val>
                                            <p:strVal val="#ppt_x"/>
                                          </p:val>
                                        </p:tav>
                                        <p:tav tm="100000">
                                          <p:val>
                                            <p:strVal val="#ppt_x"/>
                                          </p:val>
                                        </p:tav>
                                      </p:tavLst>
                                    </p:anim>
                                    <p:anim calcmode="lin" valueType="num">
                                      <p:cBhvr>
                                        <p:cTn id="6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1000"/>
                                        <p:tgtEl>
                                          <p:spTgt spid="18"/>
                                        </p:tgtEl>
                                      </p:cBhvr>
                                    </p:animEffect>
                                    <p:anim calcmode="lin" valueType="num">
                                      <p:cBhvr>
                                        <p:cTn id="68" dur="1000" fill="hold"/>
                                        <p:tgtEl>
                                          <p:spTgt spid="18"/>
                                        </p:tgtEl>
                                        <p:attrNameLst>
                                          <p:attrName>ppt_x</p:attrName>
                                        </p:attrNameLst>
                                      </p:cBhvr>
                                      <p:tavLst>
                                        <p:tav tm="0">
                                          <p:val>
                                            <p:strVal val="#ppt_x"/>
                                          </p:val>
                                        </p:tav>
                                        <p:tav tm="100000">
                                          <p:val>
                                            <p:strVal val="#ppt_x"/>
                                          </p:val>
                                        </p:tav>
                                      </p:tavLst>
                                    </p:anim>
                                    <p:anim calcmode="lin" valueType="num">
                                      <p:cBhvr>
                                        <p:cTn id="6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fade">
                                      <p:cBhvr>
                                        <p:cTn id="74" dur="1000"/>
                                        <p:tgtEl>
                                          <p:spTgt spid="19"/>
                                        </p:tgtEl>
                                      </p:cBhvr>
                                    </p:animEffect>
                                    <p:anim calcmode="lin" valueType="num">
                                      <p:cBhvr>
                                        <p:cTn id="75" dur="1000" fill="hold"/>
                                        <p:tgtEl>
                                          <p:spTgt spid="19"/>
                                        </p:tgtEl>
                                        <p:attrNameLst>
                                          <p:attrName>ppt_x</p:attrName>
                                        </p:attrNameLst>
                                      </p:cBhvr>
                                      <p:tavLst>
                                        <p:tav tm="0">
                                          <p:val>
                                            <p:strVal val="#ppt_x"/>
                                          </p:val>
                                        </p:tav>
                                        <p:tav tm="100000">
                                          <p:val>
                                            <p:strVal val="#ppt_x"/>
                                          </p:val>
                                        </p:tav>
                                      </p:tavLst>
                                    </p:anim>
                                    <p:anim calcmode="lin" valueType="num">
                                      <p:cBhvr>
                                        <p:cTn id="7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grpId="0" nodeType="clickEffect">
                                  <p:stCondLst>
                                    <p:cond delay="0"/>
                                  </p:stCondLst>
                                  <p:childTnLst>
                                    <p:set>
                                      <p:cBhvr>
                                        <p:cTn id="80" dur="1" fill="hold">
                                          <p:stCondLst>
                                            <p:cond delay="0"/>
                                          </p:stCondLst>
                                        </p:cTn>
                                        <p:tgtEl>
                                          <p:spTgt spid="20"/>
                                        </p:tgtEl>
                                        <p:attrNameLst>
                                          <p:attrName>style.visibility</p:attrName>
                                        </p:attrNameLst>
                                      </p:cBhvr>
                                      <p:to>
                                        <p:strVal val="visible"/>
                                      </p:to>
                                    </p:set>
                                    <p:animEffect transition="in" filter="barn(inVertical)">
                                      <p:cBhvr>
                                        <p:cTn id="81" dur="500"/>
                                        <p:tgtEl>
                                          <p:spTgt spid="20"/>
                                        </p:tgtEl>
                                      </p:cBhvr>
                                    </p:animEffect>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grpId="0" nodeType="clickEffect">
                                  <p:stCondLst>
                                    <p:cond delay="0"/>
                                  </p:stCondLst>
                                  <p:childTnLst>
                                    <p:set>
                                      <p:cBhvr>
                                        <p:cTn id="85" dur="1" fill="hold">
                                          <p:stCondLst>
                                            <p:cond delay="0"/>
                                          </p:stCondLst>
                                        </p:cTn>
                                        <p:tgtEl>
                                          <p:spTgt spid="21"/>
                                        </p:tgtEl>
                                        <p:attrNameLst>
                                          <p:attrName>style.visibility</p:attrName>
                                        </p:attrNameLst>
                                      </p:cBhvr>
                                      <p:to>
                                        <p:strVal val="visible"/>
                                      </p:to>
                                    </p:set>
                                    <p:animEffect transition="in" filter="fade">
                                      <p:cBhvr>
                                        <p:cTn id="86" dur="1000"/>
                                        <p:tgtEl>
                                          <p:spTgt spid="21"/>
                                        </p:tgtEl>
                                      </p:cBhvr>
                                    </p:animEffect>
                                    <p:anim calcmode="lin" valueType="num">
                                      <p:cBhvr>
                                        <p:cTn id="87" dur="1000" fill="hold"/>
                                        <p:tgtEl>
                                          <p:spTgt spid="21"/>
                                        </p:tgtEl>
                                        <p:attrNameLst>
                                          <p:attrName>ppt_x</p:attrName>
                                        </p:attrNameLst>
                                      </p:cBhvr>
                                      <p:tavLst>
                                        <p:tav tm="0">
                                          <p:val>
                                            <p:strVal val="#ppt_x"/>
                                          </p:val>
                                        </p:tav>
                                        <p:tav tm="100000">
                                          <p:val>
                                            <p:strVal val="#ppt_x"/>
                                          </p:val>
                                        </p:tav>
                                      </p:tavLst>
                                    </p:anim>
                                    <p:anim calcmode="lin" valueType="num">
                                      <p:cBhvr>
                                        <p:cTn id="8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grpId="0" nodeType="clickEffect">
                                  <p:stCondLst>
                                    <p:cond delay="0"/>
                                  </p:stCondLst>
                                  <p:childTnLst>
                                    <p:set>
                                      <p:cBhvr>
                                        <p:cTn id="92" dur="1" fill="hold">
                                          <p:stCondLst>
                                            <p:cond delay="0"/>
                                          </p:stCondLst>
                                        </p:cTn>
                                        <p:tgtEl>
                                          <p:spTgt spid="22"/>
                                        </p:tgtEl>
                                        <p:attrNameLst>
                                          <p:attrName>style.visibility</p:attrName>
                                        </p:attrNameLst>
                                      </p:cBhvr>
                                      <p:to>
                                        <p:strVal val="visible"/>
                                      </p:to>
                                    </p:set>
                                    <p:animEffect transition="in" filter="fade">
                                      <p:cBhvr>
                                        <p:cTn id="93" dur="1000"/>
                                        <p:tgtEl>
                                          <p:spTgt spid="22"/>
                                        </p:tgtEl>
                                      </p:cBhvr>
                                    </p:animEffect>
                                    <p:anim calcmode="lin" valueType="num">
                                      <p:cBhvr>
                                        <p:cTn id="94" dur="1000" fill="hold"/>
                                        <p:tgtEl>
                                          <p:spTgt spid="22"/>
                                        </p:tgtEl>
                                        <p:attrNameLst>
                                          <p:attrName>ppt_x</p:attrName>
                                        </p:attrNameLst>
                                      </p:cBhvr>
                                      <p:tavLst>
                                        <p:tav tm="0">
                                          <p:val>
                                            <p:strVal val="#ppt_x"/>
                                          </p:val>
                                        </p:tav>
                                        <p:tav tm="100000">
                                          <p:val>
                                            <p:strVal val="#ppt_x"/>
                                          </p:val>
                                        </p:tav>
                                      </p:tavLst>
                                    </p:anim>
                                    <p:anim calcmode="lin" valueType="num">
                                      <p:cBhvr>
                                        <p:cTn id="9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42" presetClass="entr" presetSubtype="0" fill="hold" grpId="0" nodeType="clickEffect">
                                  <p:stCondLst>
                                    <p:cond delay="0"/>
                                  </p:stCondLst>
                                  <p:childTnLst>
                                    <p:set>
                                      <p:cBhvr>
                                        <p:cTn id="99" dur="1" fill="hold">
                                          <p:stCondLst>
                                            <p:cond delay="0"/>
                                          </p:stCondLst>
                                        </p:cTn>
                                        <p:tgtEl>
                                          <p:spTgt spid="23"/>
                                        </p:tgtEl>
                                        <p:attrNameLst>
                                          <p:attrName>style.visibility</p:attrName>
                                        </p:attrNameLst>
                                      </p:cBhvr>
                                      <p:to>
                                        <p:strVal val="visible"/>
                                      </p:to>
                                    </p:set>
                                    <p:animEffect transition="in" filter="fade">
                                      <p:cBhvr>
                                        <p:cTn id="100" dur="1000"/>
                                        <p:tgtEl>
                                          <p:spTgt spid="23"/>
                                        </p:tgtEl>
                                      </p:cBhvr>
                                    </p:animEffect>
                                    <p:anim calcmode="lin" valueType="num">
                                      <p:cBhvr>
                                        <p:cTn id="101" dur="1000" fill="hold"/>
                                        <p:tgtEl>
                                          <p:spTgt spid="23"/>
                                        </p:tgtEl>
                                        <p:attrNameLst>
                                          <p:attrName>ppt_x</p:attrName>
                                        </p:attrNameLst>
                                      </p:cBhvr>
                                      <p:tavLst>
                                        <p:tav tm="0">
                                          <p:val>
                                            <p:strVal val="#ppt_x"/>
                                          </p:val>
                                        </p:tav>
                                        <p:tav tm="100000">
                                          <p:val>
                                            <p:strVal val="#ppt_x"/>
                                          </p:val>
                                        </p:tav>
                                      </p:tavLst>
                                    </p:anim>
                                    <p:anim calcmode="lin" valueType="num">
                                      <p:cBhvr>
                                        <p:cTn id="10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533400" y="1336068"/>
            <a:ext cx="11242466"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5400">
                <a:solidFill>
                  <a:srgbClr val="0070C0"/>
                </a:solidFill>
                <a:latin typeface="Arial-Rounded" pitchFamily="34" charset="0"/>
                <a:ea typeface="Arial-Rounded" pitchFamily="34" charset="0"/>
                <a:cs typeface="Arial-Rounded" pitchFamily="34" charset="0"/>
              </a:rPr>
              <a:t>	Nam theo mẹ đi chợ. Chợ đông vui và bán đủ thứ. Ngay từ cổng là những hàng đồ dùng gia đình. Bên trong là hàng rau, thịt và cá. Nam thích lắm vì lần đầu cùng mẹ đi chợ.</a:t>
            </a:r>
            <a:endParaRPr lang="en-US" sz="8800">
              <a:solidFill>
                <a:srgbClr val="0070C0"/>
              </a:solidFill>
              <a:latin typeface="Arial-Rounded" pitchFamily="34" charset="0"/>
              <a:ea typeface="Arial-Rounded" pitchFamily="34" charset="0"/>
              <a:cs typeface="Arial-Rounded" pitchFamily="34" charset="0"/>
            </a:endParaRPr>
          </a:p>
        </p:txBody>
      </p:sp>
      <p:cxnSp>
        <p:nvCxnSpPr>
          <p:cNvPr id="24" name="Straight Connector 23"/>
          <p:cNvCxnSpPr/>
          <p:nvPr/>
        </p:nvCxnSpPr>
        <p:spPr>
          <a:xfrm>
            <a:off x="1455980" y="1280223"/>
            <a:ext cx="601162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835627" y="1302202"/>
            <a:ext cx="392707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871230" y="5418970"/>
            <a:ext cx="10508601" cy="123953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latin typeface="Arial-Rounded" pitchFamily="34" charset="0"/>
                <a:ea typeface="Arial-Rounded" pitchFamily="34" charset="0"/>
                <a:cs typeface="Arial-Rounded" pitchFamily="34" charset="0"/>
              </a:rPr>
              <a:t>Nam theo mẹ đi đâu?</a:t>
            </a:r>
          </a:p>
        </p:txBody>
      </p:sp>
      <p:sp>
        <p:nvSpPr>
          <p:cNvPr id="14" name="Rounded Rectangle 13"/>
          <p:cNvSpPr/>
          <p:nvPr/>
        </p:nvSpPr>
        <p:spPr>
          <a:xfrm>
            <a:off x="871230" y="5418970"/>
            <a:ext cx="10508601" cy="123953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latin typeface="Arial-Rounded" pitchFamily="34" charset="0"/>
                <a:ea typeface="Arial-Rounded" pitchFamily="34" charset="0"/>
                <a:cs typeface="Arial-Rounded" pitchFamily="34" charset="0"/>
              </a:rPr>
              <a:t>Chợ có đặc điểm gì?</a:t>
            </a:r>
          </a:p>
        </p:txBody>
      </p:sp>
      <p:cxnSp>
        <p:nvCxnSpPr>
          <p:cNvPr id="25" name="Straight Connector 24"/>
          <p:cNvCxnSpPr/>
          <p:nvPr/>
        </p:nvCxnSpPr>
        <p:spPr>
          <a:xfrm>
            <a:off x="685800" y="1981200"/>
            <a:ext cx="392707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34712" y="2743200"/>
            <a:ext cx="693288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Rounded Rectangle 25"/>
          <p:cNvSpPr/>
          <p:nvPr/>
        </p:nvSpPr>
        <p:spPr>
          <a:xfrm>
            <a:off x="871230" y="5418970"/>
            <a:ext cx="10508601" cy="123953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latin typeface="Arial-Rounded" pitchFamily="34" charset="0"/>
                <a:ea typeface="Arial-Rounded" pitchFamily="34" charset="0"/>
                <a:cs typeface="Arial-Rounded" pitchFamily="34" charset="0"/>
              </a:rPr>
              <a:t>Nam thấy những hàng gì ở chợ?</a:t>
            </a:r>
          </a:p>
        </p:txBody>
      </p:sp>
      <p:cxnSp>
        <p:nvCxnSpPr>
          <p:cNvPr id="30" name="Straight Connector 29"/>
          <p:cNvCxnSpPr/>
          <p:nvPr/>
        </p:nvCxnSpPr>
        <p:spPr>
          <a:xfrm>
            <a:off x="685800" y="3519578"/>
            <a:ext cx="5715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Rounded Rectangle 31"/>
          <p:cNvSpPr/>
          <p:nvPr/>
        </p:nvSpPr>
        <p:spPr>
          <a:xfrm>
            <a:off x="871230" y="5418970"/>
            <a:ext cx="10508601" cy="123953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Arial-Rounded" pitchFamily="34" charset="0"/>
                <a:ea typeface="Arial-Rounded" pitchFamily="34" charset="0"/>
                <a:cs typeface="Arial-Rounded" pitchFamily="34" charset="0"/>
              </a:rPr>
              <a:t>Nam cảm thấy như thế nào khi lần đầu cùng mẹ đi chợ?</a:t>
            </a:r>
          </a:p>
        </p:txBody>
      </p:sp>
      <p:cxnSp>
        <p:nvCxnSpPr>
          <p:cNvPr id="33" name="Straight Connector 32"/>
          <p:cNvCxnSpPr/>
          <p:nvPr/>
        </p:nvCxnSpPr>
        <p:spPr>
          <a:xfrm>
            <a:off x="6781800" y="3485072"/>
            <a:ext cx="487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534712" y="4267200"/>
            <a:ext cx="693288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2996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24"/>
                                        </p:tgtEl>
                                      </p:cBhvr>
                                    </p:animEffect>
                                    <p:set>
                                      <p:cBhvr>
                                        <p:cTn id="17" dur="1" fill="hold">
                                          <p:stCondLst>
                                            <p:cond delay="499"/>
                                          </p:stCondLst>
                                        </p:cTn>
                                        <p:tgtEl>
                                          <p:spTgt spid="2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15"/>
                                        </p:tgtEl>
                                      </p:cBhvr>
                                    </p:animEffect>
                                    <p:set>
                                      <p:cBhvr>
                                        <p:cTn id="35" dur="1" fill="hold">
                                          <p:stCondLst>
                                            <p:cond delay="499"/>
                                          </p:stCondLst>
                                        </p:cTn>
                                        <p:tgtEl>
                                          <p:spTgt spid="15"/>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25"/>
                                        </p:tgtEl>
                                      </p:cBhvr>
                                    </p:animEffect>
                                    <p:set>
                                      <p:cBhvr>
                                        <p:cTn id="38" dur="1" fill="hold">
                                          <p:stCondLst>
                                            <p:cond delay="499"/>
                                          </p:stCondLst>
                                        </p:cTn>
                                        <p:tgtEl>
                                          <p:spTgt spid="2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500"/>
                                        <p:tgtEl>
                                          <p:spTgt spid="28"/>
                                        </p:tgtEl>
                                      </p:cBhvr>
                                    </p:animEffect>
                                  </p:childTnLst>
                                </p:cTn>
                              </p:par>
                              <p:par>
                                <p:cTn id="49" presetID="10" presetClass="entr" presetSubtype="0" fill="hold" nodeType="with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500"/>
                                        <p:tgtEl>
                                          <p:spTgt spid="3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28"/>
                                        </p:tgtEl>
                                      </p:cBhvr>
                                    </p:animEffect>
                                    <p:set>
                                      <p:cBhvr>
                                        <p:cTn id="56" dur="1" fill="hold">
                                          <p:stCondLst>
                                            <p:cond delay="499"/>
                                          </p:stCondLst>
                                        </p:cTn>
                                        <p:tgtEl>
                                          <p:spTgt spid="28"/>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30"/>
                                        </p:tgtEl>
                                      </p:cBhvr>
                                    </p:animEffect>
                                    <p:set>
                                      <p:cBhvr>
                                        <p:cTn id="59" dur="1" fill="hold">
                                          <p:stCondLst>
                                            <p:cond delay="499"/>
                                          </p:stCondLst>
                                        </p:cTn>
                                        <p:tgtEl>
                                          <p:spTgt spid="30"/>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fade">
                                      <p:cBhvr>
                                        <p:cTn id="64" dur="500"/>
                                        <p:tgtEl>
                                          <p:spTgt spid="32"/>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fade">
                                      <p:cBhvr>
                                        <p:cTn id="69" dur="500"/>
                                        <p:tgtEl>
                                          <p:spTgt spid="33"/>
                                        </p:tgtEl>
                                      </p:cBhvr>
                                    </p:animEffect>
                                  </p:childTnLst>
                                </p:cTn>
                              </p:par>
                              <p:par>
                                <p:cTn id="70" presetID="10" presetClass="entr" presetSubtype="0" fill="hold" nodeType="withEffect">
                                  <p:stCondLst>
                                    <p:cond delay="0"/>
                                  </p:stCondLst>
                                  <p:childTnLst>
                                    <p:set>
                                      <p:cBhvr>
                                        <p:cTn id="71" dur="1" fill="hold">
                                          <p:stCondLst>
                                            <p:cond delay="0"/>
                                          </p:stCondLst>
                                        </p:cTn>
                                        <p:tgtEl>
                                          <p:spTgt spid="35"/>
                                        </p:tgtEl>
                                        <p:attrNameLst>
                                          <p:attrName>style.visibility</p:attrName>
                                        </p:attrNameLst>
                                      </p:cBhvr>
                                      <p:to>
                                        <p:strVal val="visible"/>
                                      </p:to>
                                    </p:set>
                                    <p:animEffect transition="in" filter="fade">
                                      <p:cBhvr>
                                        <p:cTn id="72" dur="500"/>
                                        <p:tgtEl>
                                          <p:spTgt spid="35"/>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500"/>
                                        <p:tgtEl>
                                          <p:spTgt spid="33"/>
                                        </p:tgtEl>
                                      </p:cBhvr>
                                    </p:animEffect>
                                    <p:set>
                                      <p:cBhvr>
                                        <p:cTn id="77" dur="1" fill="hold">
                                          <p:stCondLst>
                                            <p:cond delay="499"/>
                                          </p:stCondLst>
                                        </p:cTn>
                                        <p:tgtEl>
                                          <p:spTgt spid="33"/>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500"/>
                                        <p:tgtEl>
                                          <p:spTgt spid="35"/>
                                        </p:tgtEl>
                                      </p:cBhvr>
                                    </p:animEffect>
                                    <p:set>
                                      <p:cBhvr>
                                        <p:cTn id="80" dur="1" fill="hold">
                                          <p:stCondLst>
                                            <p:cond delay="4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P spid="26" grpId="0" animBg="1"/>
      <p:bldP spid="3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30477" y="203423"/>
            <a:ext cx="2621250" cy="941185"/>
            <a:chOff x="63500" y="1429216"/>
            <a:chExt cx="1970813" cy="705889"/>
          </a:xfrm>
        </p:grpSpPr>
        <p:sp>
          <p:nvSpPr>
            <p:cNvPr id="3" name="Rounded Rectangle 2"/>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Arial-Rounded" pitchFamily="34" charset="0"/>
                  <a:ea typeface="Arial-Rounded" pitchFamily="34" charset="0"/>
                  <a:cs typeface="Arial-Rounded" pitchFamily="34" charset="0"/>
                </a:rPr>
                <a:t>Nói</a:t>
              </a:r>
            </a:p>
          </p:txBody>
        </p:sp>
        <p:sp>
          <p:nvSpPr>
            <p:cNvPr id="4" name="Oval 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Arial Rounded MT Bold" pitchFamily="34" charset="0"/>
                  <a:ea typeface="Arial-Rounded" pitchFamily="34" charset="0"/>
                  <a:cs typeface="Arial-Rounded" pitchFamily="34" charset="0"/>
                </a:rPr>
                <a:t>6</a:t>
              </a:r>
            </a:p>
          </p:txBody>
        </p:sp>
      </p:grpSp>
      <p:sp>
        <p:nvSpPr>
          <p:cNvPr id="6" name="Title 1"/>
          <p:cNvSpPr txBox="1">
            <a:spLocks/>
          </p:cNvSpPr>
          <p:nvPr/>
        </p:nvSpPr>
        <p:spPr>
          <a:xfrm>
            <a:off x="2819401" y="943706"/>
            <a:ext cx="6297521"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Chợ và siêu thị</a:t>
            </a:r>
          </a:p>
        </p:txBody>
      </p:sp>
      <p:pic>
        <p:nvPicPr>
          <p:cNvPr id="7" name="Picture 6" descr="A picture containing text, transport&#10;&#10;Description automatically generated">
            <a:extLst>
              <a:ext uri="{FF2B5EF4-FFF2-40B4-BE49-F238E27FC236}">
                <a16:creationId xmlns:a16="http://schemas.microsoft.com/office/drawing/2014/main" id="{DBA1C119-8F87-4446-A0AE-C0AF2C9C274B}"/>
              </a:ext>
            </a:extLst>
          </p:cNvPr>
          <p:cNvPicPr>
            <a:picLocks noChangeAspect="1"/>
          </p:cNvPicPr>
          <p:nvPr/>
        </p:nvPicPr>
        <p:blipFill rotWithShape="1">
          <a:blip r:embed="rId2"/>
          <a:srcRect r="50000"/>
          <a:stretch/>
        </p:blipFill>
        <p:spPr>
          <a:xfrm>
            <a:off x="2042154" y="1884890"/>
            <a:ext cx="4053847" cy="5116234"/>
          </a:xfrm>
          <a:prstGeom prst="rect">
            <a:avLst/>
          </a:prstGeom>
        </p:spPr>
      </p:pic>
      <p:pic>
        <p:nvPicPr>
          <p:cNvPr id="8" name="Picture 7" descr="A picture containing text, transport&#10;&#10;Description automatically generated">
            <a:extLst>
              <a:ext uri="{FF2B5EF4-FFF2-40B4-BE49-F238E27FC236}">
                <a16:creationId xmlns:a16="http://schemas.microsoft.com/office/drawing/2014/main" id="{0D1B1E2A-2535-4852-A44F-CACF843D8C5B}"/>
              </a:ext>
            </a:extLst>
          </p:cNvPr>
          <p:cNvPicPr>
            <a:picLocks noChangeAspect="1"/>
          </p:cNvPicPr>
          <p:nvPr/>
        </p:nvPicPr>
        <p:blipFill rotWithShape="1">
          <a:blip r:embed="rId2"/>
          <a:srcRect l="47933" t="745" r="2067" b="-745"/>
          <a:stretch/>
        </p:blipFill>
        <p:spPr>
          <a:xfrm>
            <a:off x="6096001" y="1884890"/>
            <a:ext cx="4053847" cy="5116234"/>
          </a:xfrm>
          <a:prstGeom prst="rect">
            <a:avLst/>
          </a:prstGeom>
        </p:spPr>
      </p:pic>
    </p:spTree>
    <p:extLst>
      <p:ext uri="{BB962C8B-B14F-4D97-AF65-F5344CB8AC3E}">
        <p14:creationId xmlns:p14="http://schemas.microsoft.com/office/powerpoint/2010/main" val="1274484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E7E12CA4-1BDF-49E5-BA2F-D274F5DE44F8}"/>
              </a:ext>
            </a:extLst>
          </p:cNvPr>
          <p:cNvPicPr>
            <a:picLocks noChangeAspect="1"/>
          </p:cNvPicPr>
          <p:nvPr/>
        </p:nvPicPr>
        <p:blipFill>
          <a:blip r:embed="rId3"/>
          <a:stretch>
            <a:fillRect/>
          </a:stretch>
        </p:blipFill>
        <p:spPr>
          <a:xfrm>
            <a:off x="40419" y="8483"/>
            <a:ext cx="12136500" cy="3876586"/>
          </a:xfrm>
          <a:prstGeom prst="rect">
            <a:avLst/>
          </a:prstGeom>
        </p:spPr>
      </p:pic>
      <p:sp>
        <p:nvSpPr>
          <p:cNvPr id="11" name="Title 1">
            <a:extLst>
              <a:ext uri="{FF2B5EF4-FFF2-40B4-BE49-F238E27FC236}">
                <a16:creationId xmlns:a16="http://schemas.microsoft.com/office/drawing/2014/main" id="{8B73F6ED-D3A0-4290-A09B-CAE854F4FC04}"/>
              </a:ext>
            </a:extLst>
          </p:cNvPr>
          <p:cNvSpPr txBox="1">
            <a:spLocks/>
          </p:cNvSpPr>
          <p:nvPr/>
        </p:nvSpPr>
        <p:spPr>
          <a:xfrm>
            <a:off x="284405" y="4978989"/>
            <a:ext cx="11648528" cy="971609"/>
          </a:xfrm>
          <a:prstGeom prst="rect">
            <a:avLst/>
          </a:prstGeom>
        </p:spPr>
        <p:txBody>
          <a:bodyPr vert="horz" lIns="121424" tIns="60712" rIns="121424" bIns="60712"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320">
                <a:latin typeface="Arial-Rounded" pitchFamily="34" charset="0"/>
                <a:ea typeface="Arial-Rounded" pitchFamily="34" charset="0"/>
                <a:cs typeface="Arial-Rounded" pitchFamily="34" charset="0"/>
              </a:rPr>
              <a:t>Những bông hồng rung rinh trong gió.</a:t>
            </a:r>
          </a:p>
        </p:txBody>
      </p:sp>
      <p:sp>
        <p:nvSpPr>
          <p:cNvPr id="12" name="Title 1">
            <a:extLst>
              <a:ext uri="{FF2B5EF4-FFF2-40B4-BE49-F238E27FC236}">
                <a16:creationId xmlns:a16="http://schemas.microsoft.com/office/drawing/2014/main" id="{E6B3D6B9-62FF-4A9E-AAFD-919A01BFD504}"/>
              </a:ext>
            </a:extLst>
          </p:cNvPr>
          <p:cNvSpPr txBox="1">
            <a:spLocks/>
          </p:cNvSpPr>
          <p:nvPr/>
        </p:nvSpPr>
        <p:spPr>
          <a:xfrm>
            <a:off x="2989014" y="4885168"/>
            <a:ext cx="1521908" cy="1167620"/>
          </a:xfrm>
          <a:prstGeom prst="rect">
            <a:avLst/>
          </a:prstGeom>
        </p:spPr>
        <p:txBody>
          <a:bodyPr vert="horz" lIns="121424" tIns="60712" rIns="121424" bIns="60712"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320">
                <a:solidFill>
                  <a:srgbClr val="FF0000"/>
                </a:solidFill>
                <a:latin typeface="Arial-Rounded" pitchFamily="34" charset="0"/>
                <a:ea typeface="Arial-Rounded" pitchFamily="34" charset="0"/>
                <a:cs typeface="Arial-Rounded" pitchFamily="34" charset="0"/>
              </a:rPr>
              <a:t>ông</a:t>
            </a:r>
          </a:p>
        </p:txBody>
      </p:sp>
      <p:sp>
        <p:nvSpPr>
          <p:cNvPr id="13" name="Title 1">
            <a:extLst>
              <a:ext uri="{FF2B5EF4-FFF2-40B4-BE49-F238E27FC236}">
                <a16:creationId xmlns:a16="http://schemas.microsoft.com/office/drawing/2014/main" id="{146B43A5-03E7-47E3-8B34-221E15D51BC0}"/>
              </a:ext>
            </a:extLst>
          </p:cNvPr>
          <p:cNvSpPr txBox="1">
            <a:spLocks/>
          </p:cNvSpPr>
          <p:nvPr/>
        </p:nvSpPr>
        <p:spPr>
          <a:xfrm>
            <a:off x="1330767" y="4907364"/>
            <a:ext cx="1568038" cy="1124274"/>
          </a:xfrm>
          <a:prstGeom prst="rect">
            <a:avLst/>
          </a:prstGeom>
        </p:spPr>
        <p:txBody>
          <a:bodyPr vert="horz" lIns="121424" tIns="60712" rIns="121424" bIns="60712"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320">
                <a:solidFill>
                  <a:srgbClr val="FF0000"/>
                </a:solidFill>
                <a:latin typeface="Arial-Rounded" pitchFamily="34" charset="0"/>
                <a:ea typeface="Arial-Rounded" pitchFamily="34" charset="0"/>
                <a:cs typeface="Arial-Rounded" pitchFamily="34" charset="0"/>
              </a:rPr>
              <a:t>ưng</a:t>
            </a:r>
          </a:p>
        </p:txBody>
      </p:sp>
      <p:sp>
        <p:nvSpPr>
          <p:cNvPr id="14" name="Title 1">
            <a:extLst>
              <a:ext uri="{FF2B5EF4-FFF2-40B4-BE49-F238E27FC236}">
                <a16:creationId xmlns:a16="http://schemas.microsoft.com/office/drawing/2014/main" id="{2A8A876E-772B-42D9-B23D-CA85403199C8}"/>
              </a:ext>
            </a:extLst>
          </p:cNvPr>
          <p:cNvSpPr txBox="1">
            <a:spLocks/>
          </p:cNvSpPr>
          <p:nvPr/>
        </p:nvSpPr>
        <p:spPr>
          <a:xfrm>
            <a:off x="4542647" y="5055420"/>
            <a:ext cx="1674652" cy="818744"/>
          </a:xfrm>
          <a:prstGeom prst="rect">
            <a:avLst/>
          </a:prstGeom>
        </p:spPr>
        <p:txBody>
          <a:bodyPr vert="horz" lIns="121424" tIns="60712" rIns="121424" bIns="60712"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320">
                <a:solidFill>
                  <a:srgbClr val="FF0000"/>
                </a:solidFill>
                <a:latin typeface="Arial-Rounded" pitchFamily="34" charset="0"/>
                <a:ea typeface="Arial-Rounded" pitchFamily="34" charset="0"/>
                <a:cs typeface="Arial-Rounded" pitchFamily="34" charset="0"/>
              </a:rPr>
              <a:t>ông</a:t>
            </a:r>
          </a:p>
        </p:txBody>
      </p:sp>
      <p:sp>
        <p:nvSpPr>
          <p:cNvPr id="15" name="Title 1">
            <a:extLst>
              <a:ext uri="{FF2B5EF4-FFF2-40B4-BE49-F238E27FC236}">
                <a16:creationId xmlns:a16="http://schemas.microsoft.com/office/drawing/2014/main" id="{11DF403F-F1D7-4C38-A62C-B6FBDDB0B476}"/>
              </a:ext>
            </a:extLst>
          </p:cNvPr>
          <p:cNvSpPr txBox="1">
            <a:spLocks/>
          </p:cNvSpPr>
          <p:nvPr/>
        </p:nvSpPr>
        <p:spPr>
          <a:xfrm>
            <a:off x="6047485" y="5055420"/>
            <a:ext cx="1591297" cy="818744"/>
          </a:xfrm>
          <a:prstGeom prst="rect">
            <a:avLst/>
          </a:prstGeom>
        </p:spPr>
        <p:txBody>
          <a:bodyPr vert="horz" lIns="121424" tIns="60712" rIns="121424" bIns="60712"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320">
                <a:solidFill>
                  <a:srgbClr val="FF0000"/>
                </a:solidFill>
                <a:latin typeface="Arial-Rounded" pitchFamily="34" charset="0"/>
                <a:ea typeface="Arial-Rounded" pitchFamily="34" charset="0"/>
                <a:cs typeface="Arial-Rounded" pitchFamily="34" charset="0"/>
              </a:rPr>
              <a:t>ung</a:t>
            </a:r>
          </a:p>
        </p:txBody>
      </p:sp>
      <p:sp>
        <p:nvSpPr>
          <p:cNvPr id="16" name="Title 1">
            <a:extLst>
              <a:ext uri="{FF2B5EF4-FFF2-40B4-BE49-F238E27FC236}">
                <a16:creationId xmlns:a16="http://schemas.microsoft.com/office/drawing/2014/main" id="{0C85B633-13AF-47EB-AA00-31836C552A7A}"/>
              </a:ext>
            </a:extLst>
          </p:cNvPr>
          <p:cNvSpPr txBox="1">
            <a:spLocks/>
          </p:cNvSpPr>
          <p:nvPr/>
        </p:nvSpPr>
        <p:spPr>
          <a:xfrm>
            <a:off x="8916452" y="5055420"/>
            <a:ext cx="1591297" cy="818744"/>
          </a:xfrm>
          <a:prstGeom prst="rect">
            <a:avLst/>
          </a:prstGeom>
        </p:spPr>
        <p:txBody>
          <a:bodyPr vert="horz" lIns="121424" tIns="60712" rIns="121424" bIns="60712"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320">
                <a:solidFill>
                  <a:srgbClr val="FF0000"/>
                </a:solidFill>
                <a:latin typeface="Arial-Rounded" pitchFamily="34" charset="0"/>
                <a:ea typeface="Arial-Rounded" pitchFamily="34" charset="0"/>
                <a:cs typeface="Arial-Rounded" pitchFamily="34" charset="0"/>
              </a:rPr>
              <a:t>ong</a:t>
            </a:r>
          </a:p>
        </p:txBody>
      </p:sp>
      <p:grpSp>
        <p:nvGrpSpPr>
          <p:cNvPr id="17" name="Group 16">
            <a:extLst>
              <a:ext uri="{FF2B5EF4-FFF2-40B4-BE49-F238E27FC236}">
                <a16:creationId xmlns:a16="http://schemas.microsoft.com/office/drawing/2014/main" id="{60283C50-33B7-48C4-BB5A-79A82984245E}"/>
              </a:ext>
            </a:extLst>
          </p:cNvPr>
          <p:cNvGrpSpPr/>
          <p:nvPr/>
        </p:nvGrpSpPr>
        <p:grpSpPr>
          <a:xfrm>
            <a:off x="609600" y="685801"/>
            <a:ext cx="3448696" cy="941185"/>
            <a:chOff x="63500" y="1429216"/>
            <a:chExt cx="2592937" cy="705889"/>
          </a:xfrm>
        </p:grpSpPr>
        <p:sp>
          <p:nvSpPr>
            <p:cNvPr id="18" name="Rounded Rectangle 3">
              <a:extLst>
                <a:ext uri="{FF2B5EF4-FFF2-40B4-BE49-F238E27FC236}">
                  <a16:creationId xmlns:a16="http://schemas.microsoft.com/office/drawing/2014/main" id="{CF101FEA-2299-478E-9D55-AA6C89B142D7}"/>
                </a:ext>
              </a:extLst>
            </p:cNvPr>
            <p:cNvSpPr/>
            <p:nvPr/>
          </p:nvSpPr>
          <p:spPr>
            <a:xfrm>
              <a:off x="384358" y="1429216"/>
              <a:ext cx="2272079"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Nhận biết</a:t>
              </a:r>
            </a:p>
          </p:txBody>
        </p:sp>
        <p:sp>
          <p:nvSpPr>
            <p:cNvPr id="19" name="Oval 18">
              <a:extLst>
                <a:ext uri="{FF2B5EF4-FFF2-40B4-BE49-F238E27FC236}">
                  <a16:creationId xmlns:a16="http://schemas.microsoft.com/office/drawing/2014/main" id="{E0735E7A-DDF6-43F2-B701-E9C1673E8AF7}"/>
                </a:ext>
              </a:extLst>
            </p:cNvPr>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dirty="0">
                  <a:solidFill>
                    <a:schemeClr val="tx1"/>
                  </a:solidFill>
                  <a:latin typeface="Arial Rounded MT Bold" pitchFamily="34" charset="0"/>
                  <a:ea typeface="Arial-Rounded" pitchFamily="34" charset="0"/>
                  <a:cs typeface="Arial-Rounded" pitchFamily="34" charset="0"/>
                </a:rPr>
                <a:t>1</a:t>
              </a:r>
            </a:p>
          </p:txBody>
        </p:sp>
      </p:grpSp>
    </p:spTree>
    <p:extLst>
      <p:ext uri="{BB962C8B-B14F-4D97-AF65-F5344CB8AC3E}">
        <p14:creationId xmlns:p14="http://schemas.microsoft.com/office/powerpoint/2010/main" val="3413724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51423" y="315019"/>
            <a:ext cx="5257800" cy="306621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199" y="3727703"/>
            <a:ext cx="5116505" cy="296634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1423" y="3738282"/>
            <a:ext cx="5257800" cy="2904565"/>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1329" y="315019"/>
            <a:ext cx="5224375" cy="3113981"/>
          </a:xfrm>
          <a:prstGeom prst="rect">
            <a:avLst/>
          </a:prstGeom>
        </p:spPr>
      </p:pic>
    </p:spTree>
    <p:extLst>
      <p:ext uri="{BB962C8B-B14F-4D97-AF65-F5344CB8AC3E}">
        <p14:creationId xmlns:p14="http://schemas.microsoft.com/office/powerpoint/2010/main" val="1937394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3949" y="1021976"/>
            <a:ext cx="5696494" cy="454996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223" y="1120963"/>
            <a:ext cx="5190565" cy="4450977"/>
          </a:xfrm>
          <a:prstGeom prst="rect">
            <a:avLst/>
          </a:prstGeom>
        </p:spPr>
      </p:pic>
    </p:spTree>
    <p:extLst>
      <p:ext uri="{BB962C8B-B14F-4D97-AF65-F5344CB8AC3E}">
        <p14:creationId xmlns:p14="http://schemas.microsoft.com/office/powerpoint/2010/main" val="1863450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525" y="0"/>
            <a:ext cx="5535706" cy="3810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7994" y="0"/>
            <a:ext cx="5452898" cy="379774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9532" y="3756387"/>
            <a:ext cx="4962581" cy="3101613"/>
          </a:xfrm>
          <a:prstGeom prst="rect">
            <a:avLst/>
          </a:prstGeom>
        </p:spPr>
      </p:pic>
    </p:spTree>
    <p:extLst>
      <p:ext uri="{BB962C8B-B14F-4D97-AF65-F5344CB8AC3E}">
        <p14:creationId xmlns:p14="http://schemas.microsoft.com/office/powerpoint/2010/main" val="722699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1681" y="736435"/>
            <a:ext cx="7746274" cy="5073810"/>
          </a:xfrm>
          <a:prstGeom prst="rect">
            <a:avLst/>
          </a:prstGeom>
        </p:spPr>
      </p:pic>
    </p:spTree>
    <p:extLst>
      <p:ext uri="{BB962C8B-B14F-4D97-AF65-F5344CB8AC3E}">
        <p14:creationId xmlns:p14="http://schemas.microsoft.com/office/powerpoint/2010/main" val="2020420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 y="1084217"/>
            <a:ext cx="5974080" cy="448056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8720" y="1084217"/>
            <a:ext cx="5769845" cy="4480560"/>
          </a:xfrm>
          <a:prstGeom prst="rect">
            <a:avLst/>
          </a:prstGeom>
        </p:spPr>
      </p:pic>
    </p:spTree>
    <p:extLst>
      <p:ext uri="{BB962C8B-B14F-4D97-AF65-F5344CB8AC3E}">
        <p14:creationId xmlns:p14="http://schemas.microsoft.com/office/powerpoint/2010/main" val="2234710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8437" y="1907094"/>
            <a:ext cx="5523048" cy="2105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05457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01418" y="3939991"/>
            <a:ext cx="11547266"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600" dirty="0">
                <a:solidFill>
                  <a:srgbClr val="0070C0"/>
                </a:solidFill>
                <a:latin typeface="Arial-Rounded" pitchFamily="34" charset="0"/>
                <a:ea typeface="Arial-Rounded" pitchFamily="34" charset="0"/>
                <a:cs typeface="Arial-Rounded" pitchFamily="34" charset="0"/>
              </a:rPr>
              <a:t>	Nam </a:t>
            </a:r>
            <a:r>
              <a:rPr lang="en-US" sz="3600" dirty="0" err="1">
                <a:solidFill>
                  <a:srgbClr val="0070C0"/>
                </a:solidFill>
                <a:latin typeface="Arial-Rounded" pitchFamily="34" charset="0"/>
                <a:ea typeface="Arial-Rounded" pitchFamily="34" charset="0"/>
                <a:cs typeface="Arial-Rounded" pitchFamily="34" charset="0"/>
              </a:rPr>
              <a:t>theo</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mẹ</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đi</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chợ</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Chợ</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đông</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vui</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và</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bán</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đủ</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thứ</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Ngay</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từ</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cổng</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là</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những</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hàng</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đồ</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dùng</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gia</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đình</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Bên</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trong</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là</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hàng</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rau</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thịt</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và</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cá</a:t>
            </a:r>
            <a:r>
              <a:rPr lang="en-US" sz="3600" dirty="0">
                <a:solidFill>
                  <a:srgbClr val="0070C0"/>
                </a:solidFill>
                <a:latin typeface="Arial-Rounded" pitchFamily="34" charset="0"/>
                <a:ea typeface="Arial-Rounded" pitchFamily="34" charset="0"/>
                <a:cs typeface="Arial-Rounded" pitchFamily="34" charset="0"/>
              </a:rPr>
              <a:t>. Nam </a:t>
            </a:r>
            <a:r>
              <a:rPr lang="en-US" sz="3600" dirty="0" err="1">
                <a:solidFill>
                  <a:srgbClr val="0070C0"/>
                </a:solidFill>
                <a:latin typeface="Arial-Rounded" pitchFamily="34" charset="0"/>
                <a:ea typeface="Arial-Rounded" pitchFamily="34" charset="0"/>
                <a:cs typeface="Arial-Rounded" pitchFamily="34" charset="0"/>
              </a:rPr>
              <a:t>thích</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lắm</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vì</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lần</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đầu</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cùng</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mẹ</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đi</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chợ</a:t>
            </a:r>
            <a:r>
              <a:rPr lang="en-US" sz="3600" dirty="0">
                <a:solidFill>
                  <a:srgbClr val="0070C0"/>
                </a:solidFill>
                <a:latin typeface="Arial-Rounded" pitchFamily="34" charset="0"/>
                <a:ea typeface="Arial-Rounded" pitchFamily="34" charset="0"/>
                <a:cs typeface="Arial-Rounded" pitchFamily="34" charset="0"/>
              </a:rPr>
              <a:t>.</a:t>
            </a:r>
            <a:endParaRPr lang="en-US" sz="6000" dirty="0">
              <a:solidFill>
                <a:srgbClr val="0070C0"/>
              </a:solidFill>
              <a:latin typeface="Arial-Rounded" pitchFamily="34" charset="0"/>
              <a:ea typeface="Arial-Rounded" pitchFamily="34" charset="0"/>
              <a:cs typeface="Arial-Rounded" pitchFamily="34" charset="0"/>
            </a:endParaRPr>
          </a:p>
        </p:txBody>
      </p:sp>
      <p:pic>
        <p:nvPicPr>
          <p:cNvPr id="1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72746" y="-228598"/>
            <a:ext cx="5031505" cy="2500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3476" y="1776495"/>
            <a:ext cx="8890044" cy="2498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27744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081" y="0"/>
            <a:ext cx="12161838" cy="3429000"/>
          </a:xfrm>
          <a:prstGeom prst="rect">
            <a:avLst/>
          </a:prstGeom>
          <a:solidFill>
            <a:srgbClr val="FFD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893" y="211016"/>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86294" y="259962"/>
            <a:ext cx="1127504" cy="697627"/>
          </a:xfrm>
          <a:prstGeom prst="rect">
            <a:avLst/>
          </a:prstGeom>
          <a:noFill/>
        </p:spPr>
        <p:txBody>
          <a:bodyPr wrap="square" lIns="121725" tIns="60862" rIns="121725" bIns="60862" rtlCol="0">
            <a:spAutoFit/>
          </a:bodyPr>
          <a:lstStyle/>
          <a:p>
            <a:pPr algn="ctr"/>
            <a:r>
              <a:rPr lang="en-US" sz="3700" b="1">
                <a:solidFill>
                  <a:srgbClr val="0070C0"/>
                </a:solidFill>
                <a:latin typeface="Arial" panose="020B0604020202020204" pitchFamily="34" charset="0"/>
                <a:ea typeface="Arrus-Black" pitchFamily="18" charset="0"/>
                <a:cs typeface="Arial" panose="020B0604020202020204" pitchFamily="34" charset="0"/>
              </a:rPr>
              <a:t>Bài</a:t>
            </a:r>
          </a:p>
        </p:txBody>
      </p:sp>
      <p:sp>
        <p:nvSpPr>
          <p:cNvPr id="32" name="TextBox 31"/>
          <p:cNvSpPr txBox="1"/>
          <p:nvPr/>
        </p:nvSpPr>
        <p:spPr>
          <a:xfrm>
            <a:off x="1005411" y="759473"/>
            <a:ext cx="1127504" cy="938521"/>
          </a:xfrm>
          <a:prstGeom prst="rect">
            <a:avLst/>
          </a:prstGeom>
          <a:noFill/>
        </p:spPr>
        <p:txBody>
          <a:bodyPr wrap="square" lIns="121725" tIns="60862" rIns="121725" bIns="60862" rtlCol="0">
            <a:spAutoFit/>
          </a:bodyPr>
          <a:lstStyle/>
          <a:p>
            <a:pPr algn="ctr"/>
            <a:r>
              <a:rPr lang="en-US" sz="5300" b="1" dirty="0" smtClean="0">
                <a:solidFill>
                  <a:srgbClr val="0070C0"/>
                </a:solidFill>
                <a:latin typeface="Arial" panose="020B0604020202020204" pitchFamily="34" charset="0"/>
                <a:ea typeface="Arial-Rounded" pitchFamily="34" charset="0"/>
                <a:cs typeface="Arial" panose="020B0604020202020204" pitchFamily="34" charset="0"/>
              </a:rPr>
              <a:t>61</a:t>
            </a:r>
            <a:endParaRPr lang="en-US" sz="5300" b="1" dirty="0">
              <a:solidFill>
                <a:srgbClr val="0070C0"/>
              </a:solidFill>
              <a:latin typeface="Arial" panose="020B0604020202020204" pitchFamily="34" charset="0"/>
              <a:ea typeface="Arial-Rounded" pitchFamily="34" charset="0"/>
              <a:cs typeface="Arial" panose="020B0604020202020204" pitchFamily="34" charset="0"/>
            </a:endParaRPr>
          </a:p>
        </p:txBody>
      </p:sp>
      <p:sp>
        <p:nvSpPr>
          <p:cNvPr id="5" name="Title 1"/>
          <p:cNvSpPr txBox="1">
            <a:spLocks/>
          </p:cNvSpPr>
          <p:nvPr/>
        </p:nvSpPr>
        <p:spPr>
          <a:xfrm>
            <a:off x="834198" y="1096759"/>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8800" b="1" dirty="0" smtClean="0">
                <a:solidFill>
                  <a:srgbClr val="0070C0"/>
                </a:solidFill>
                <a:latin typeface="Arial-Rounded" pitchFamily="34" charset="0"/>
                <a:ea typeface="Arial-Rounded" pitchFamily="34" charset="0"/>
                <a:cs typeface="Arial-Rounded" pitchFamily="34" charset="0"/>
              </a:rPr>
              <a:t>  </a:t>
            </a:r>
            <a:r>
              <a:rPr lang="en-US" sz="8800" b="1" dirty="0" err="1">
                <a:solidFill>
                  <a:srgbClr val="0070C0"/>
                </a:solidFill>
                <a:latin typeface="Arial-Rounded" pitchFamily="34" charset="0"/>
                <a:ea typeface="Arial-Rounded" pitchFamily="34" charset="0"/>
                <a:cs typeface="Arial-Rounded" pitchFamily="34" charset="0"/>
              </a:rPr>
              <a:t>ong</a:t>
            </a:r>
            <a:r>
              <a:rPr lang="en-US" sz="8800" b="1" dirty="0">
                <a:solidFill>
                  <a:srgbClr val="0070C0"/>
                </a:solidFill>
                <a:latin typeface="Arial-Rounded" pitchFamily="34" charset="0"/>
                <a:ea typeface="Arial-Rounded" pitchFamily="34" charset="0"/>
                <a:cs typeface="Arial-Rounded" pitchFamily="34" charset="0"/>
              </a:rPr>
              <a:t> </a:t>
            </a:r>
            <a:r>
              <a:rPr lang="en-US" sz="8800" b="1" dirty="0" err="1">
                <a:solidFill>
                  <a:srgbClr val="0070C0"/>
                </a:solidFill>
                <a:latin typeface="Arial-Rounded" pitchFamily="34" charset="0"/>
                <a:ea typeface="Arial-Rounded" pitchFamily="34" charset="0"/>
                <a:cs typeface="Arial-Rounded" pitchFamily="34" charset="0"/>
              </a:rPr>
              <a:t>ông</a:t>
            </a:r>
            <a:r>
              <a:rPr lang="en-US" sz="8800" b="1" dirty="0">
                <a:solidFill>
                  <a:srgbClr val="0070C0"/>
                </a:solidFill>
                <a:latin typeface="Arial-Rounded" pitchFamily="34" charset="0"/>
                <a:ea typeface="Arial-Rounded" pitchFamily="34" charset="0"/>
                <a:cs typeface="Arial-Rounded" pitchFamily="34" charset="0"/>
              </a:rPr>
              <a:t> </a:t>
            </a:r>
            <a:r>
              <a:rPr lang="en-US" sz="8800" b="1" dirty="0" err="1">
                <a:solidFill>
                  <a:srgbClr val="0070C0"/>
                </a:solidFill>
                <a:latin typeface="Arial-Rounded" pitchFamily="34" charset="0"/>
                <a:ea typeface="Arial-Rounded" pitchFamily="34" charset="0"/>
                <a:cs typeface="Arial-Rounded" pitchFamily="34" charset="0"/>
              </a:rPr>
              <a:t>ung</a:t>
            </a:r>
            <a:r>
              <a:rPr lang="en-US" sz="8800" b="1" dirty="0">
                <a:solidFill>
                  <a:srgbClr val="0070C0"/>
                </a:solidFill>
                <a:latin typeface="Arial-Rounded" pitchFamily="34" charset="0"/>
                <a:ea typeface="Arial-Rounded" pitchFamily="34" charset="0"/>
                <a:cs typeface="Arial-Rounded" pitchFamily="34" charset="0"/>
              </a:rPr>
              <a:t> </a:t>
            </a:r>
            <a:r>
              <a:rPr lang="en-US" sz="8800" b="1" dirty="0" err="1">
                <a:solidFill>
                  <a:srgbClr val="0070C0"/>
                </a:solidFill>
                <a:latin typeface="Arial-Rounded" pitchFamily="34" charset="0"/>
                <a:ea typeface="Arial-Rounded" pitchFamily="34" charset="0"/>
                <a:cs typeface="Arial-Rounded" pitchFamily="34" charset="0"/>
              </a:rPr>
              <a:t>ưng</a:t>
            </a:r>
            <a:endParaRPr lang="en-US" sz="8800" b="1" dirty="0">
              <a:solidFill>
                <a:srgbClr val="0070C0"/>
              </a:solidFill>
              <a:latin typeface="Arial-Rounded" pitchFamily="34" charset="0"/>
              <a:ea typeface="Arial-Rounded" pitchFamily="34" charset="0"/>
              <a:cs typeface="Arial-Rounded" pitchFamily="34" charset="0"/>
            </a:endParaRPr>
          </a:p>
        </p:txBody>
      </p:sp>
      <p:pic>
        <p:nvPicPr>
          <p:cNvPr id="1026" name="Picture 2" descr="Download HD Kids Sitting-2 - Reading Book Cartoon Png Transparent PNG Image  - NicePNG.co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4200" y="3200400"/>
            <a:ext cx="5277316" cy="3423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4382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80">
                                          <p:stCondLst>
                                            <p:cond delay="0"/>
                                          </p:stCondLst>
                                        </p:cTn>
                                        <p:tgtEl>
                                          <p:spTgt spid="28"/>
                                        </p:tgtEl>
                                      </p:cBhvr>
                                    </p:animEffect>
                                    <p:anim calcmode="lin" valueType="num">
                                      <p:cBhvr>
                                        <p:cTn id="8"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3" dur="26">
                                          <p:stCondLst>
                                            <p:cond delay="650"/>
                                          </p:stCondLst>
                                        </p:cTn>
                                        <p:tgtEl>
                                          <p:spTgt spid="28"/>
                                        </p:tgtEl>
                                      </p:cBhvr>
                                      <p:to x="100000" y="60000"/>
                                    </p:animScale>
                                    <p:animScale>
                                      <p:cBhvr>
                                        <p:cTn id="14" dur="166" decel="50000">
                                          <p:stCondLst>
                                            <p:cond delay="676"/>
                                          </p:stCondLst>
                                        </p:cTn>
                                        <p:tgtEl>
                                          <p:spTgt spid="28"/>
                                        </p:tgtEl>
                                      </p:cBhvr>
                                      <p:to x="100000" y="100000"/>
                                    </p:animScale>
                                    <p:animScale>
                                      <p:cBhvr>
                                        <p:cTn id="15" dur="26">
                                          <p:stCondLst>
                                            <p:cond delay="1312"/>
                                          </p:stCondLst>
                                        </p:cTn>
                                        <p:tgtEl>
                                          <p:spTgt spid="28"/>
                                        </p:tgtEl>
                                      </p:cBhvr>
                                      <p:to x="100000" y="80000"/>
                                    </p:animScale>
                                    <p:animScale>
                                      <p:cBhvr>
                                        <p:cTn id="16" dur="166" decel="50000">
                                          <p:stCondLst>
                                            <p:cond delay="1338"/>
                                          </p:stCondLst>
                                        </p:cTn>
                                        <p:tgtEl>
                                          <p:spTgt spid="28"/>
                                        </p:tgtEl>
                                      </p:cBhvr>
                                      <p:to x="100000" y="100000"/>
                                    </p:animScale>
                                    <p:animScale>
                                      <p:cBhvr>
                                        <p:cTn id="17" dur="26">
                                          <p:stCondLst>
                                            <p:cond delay="1642"/>
                                          </p:stCondLst>
                                        </p:cTn>
                                        <p:tgtEl>
                                          <p:spTgt spid="28"/>
                                        </p:tgtEl>
                                      </p:cBhvr>
                                      <p:to x="100000" y="90000"/>
                                    </p:animScale>
                                    <p:animScale>
                                      <p:cBhvr>
                                        <p:cTn id="18" dur="166" decel="50000">
                                          <p:stCondLst>
                                            <p:cond delay="1668"/>
                                          </p:stCondLst>
                                        </p:cTn>
                                        <p:tgtEl>
                                          <p:spTgt spid="28"/>
                                        </p:tgtEl>
                                      </p:cBhvr>
                                      <p:to x="100000" y="100000"/>
                                    </p:animScale>
                                    <p:animScale>
                                      <p:cBhvr>
                                        <p:cTn id="19" dur="26">
                                          <p:stCondLst>
                                            <p:cond delay="1808"/>
                                          </p:stCondLst>
                                        </p:cTn>
                                        <p:tgtEl>
                                          <p:spTgt spid="28"/>
                                        </p:tgtEl>
                                      </p:cBhvr>
                                      <p:to x="100000" y="95000"/>
                                    </p:animScale>
                                    <p:animScale>
                                      <p:cBhvr>
                                        <p:cTn id="20" dur="166" decel="50000">
                                          <p:stCondLst>
                                            <p:cond delay="1834"/>
                                          </p:stCondLst>
                                        </p:cTn>
                                        <p:tgtEl>
                                          <p:spTgt spid="2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down)">
                                      <p:cBhvr>
                                        <p:cTn id="23" dur="580">
                                          <p:stCondLst>
                                            <p:cond delay="0"/>
                                          </p:stCondLst>
                                        </p:cTn>
                                        <p:tgtEl>
                                          <p:spTgt spid="32"/>
                                        </p:tgtEl>
                                      </p:cBhvr>
                                    </p:animEffect>
                                    <p:anim calcmode="lin" valueType="num">
                                      <p:cBhvr>
                                        <p:cTn id="24"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29" dur="26">
                                          <p:stCondLst>
                                            <p:cond delay="650"/>
                                          </p:stCondLst>
                                        </p:cTn>
                                        <p:tgtEl>
                                          <p:spTgt spid="32"/>
                                        </p:tgtEl>
                                      </p:cBhvr>
                                      <p:to x="100000" y="60000"/>
                                    </p:animScale>
                                    <p:animScale>
                                      <p:cBhvr>
                                        <p:cTn id="30" dur="166" decel="50000">
                                          <p:stCondLst>
                                            <p:cond delay="676"/>
                                          </p:stCondLst>
                                        </p:cTn>
                                        <p:tgtEl>
                                          <p:spTgt spid="32"/>
                                        </p:tgtEl>
                                      </p:cBhvr>
                                      <p:to x="100000" y="100000"/>
                                    </p:animScale>
                                    <p:animScale>
                                      <p:cBhvr>
                                        <p:cTn id="31" dur="26">
                                          <p:stCondLst>
                                            <p:cond delay="1312"/>
                                          </p:stCondLst>
                                        </p:cTn>
                                        <p:tgtEl>
                                          <p:spTgt spid="32"/>
                                        </p:tgtEl>
                                      </p:cBhvr>
                                      <p:to x="100000" y="80000"/>
                                    </p:animScale>
                                    <p:animScale>
                                      <p:cBhvr>
                                        <p:cTn id="32" dur="166" decel="50000">
                                          <p:stCondLst>
                                            <p:cond delay="1338"/>
                                          </p:stCondLst>
                                        </p:cTn>
                                        <p:tgtEl>
                                          <p:spTgt spid="32"/>
                                        </p:tgtEl>
                                      </p:cBhvr>
                                      <p:to x="100000" y="100000"/>
                                    </p:animScale>
                                    <p:animScale>
                                      <p:cBhvr>
                                        <p:cTn id="33" dur="26">
                                          <p:stCondLst>
                                            <p:cond delay="1642"/>
                                          </p:stCondLst>
                                        </p:cTn>
                                        <p:tgtEl>
                                          <p:spTgt spid="32"/>
                                        </p:tgtEl>
                                      </p:cBhvr>
                                      <p:to x="100000" y="90000"/>
                                    </p:animScale>
                                    <p:animScale>
                                      <p:cBhvr>
                                        <p:cTn id="34" dur="166" decel="50000">
                                          <p:stCondLst>
                                            <p:cond delay="1668"/>
                                          </p:stCondLst>
                                        </p:cTn>
                                        <p:tgtEl>
                                          <p:spTgt spid="32"/>
                                        </p:tgtEl>
                                      </p:cBhvr>
                                      <p:to x="100000" y="100000"/>
                                    </p:animScale>
                                    <p:animScale>
                                      <p:cBhvr>
                                        <p:cTn id="35" dur="26">
                                          <p:stCondLst>
                                            <p:cond delay="1808"/>
                                          </p:stCondLst>
                                        </p:cTn>
                                        <p:tgtEl>
                                          <p:spTgt spid="32"/>
                                        </p:tgtEl>
                                      </p:cBhvr>
                                      <p:to x="100000" y="95000"/>
                                    </p:animScale>
                                    <p:animScale>
                                      <p:cBhvr>
                                        <p:cTn id="36" dur="166" decel="50000">
                                          <p:stCondLst>
                                            <p:cond delay="1834"/>
                                          </p:stCondLst>
                                        </p:cTn>
                                        <p:tgtEl>
                                          <p:spTgt spid="3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left)">
                                      <p:cBhvr>
                                        <p:cTn id="4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939512" y="2881984"/>
            <a:ext cx="2123468"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dirty="0" err="1">
                <a:solidFill>
                  <a:srgbClr val="0070C0"/>
                </a:solidFill>
                <a:latin typeface="Arial-Rounded" pitchFamily="34" charset="0"/>
                <a:ea typeface="Arial-Rounded" pitchFamily="34" charset="0"/>
                <a:cs typeface="Arial-Rounded" pitchFamily="34" charset="0"/>
              </a:rPr>
              <a:t>tr</a:t>
            </a:r>
            <a:endParaRPr lang="en-US" sz="8800" dirty="0">
              <a:solidFill>
                <a:srgbClr val="0070C0"/>
              </a:solidFill>
              <a:latin typeface="Arial-Rounded" pitchFamily="34" charset="0"/>
              <a:ea typeface="Arial-Rounded" pitchFamily="34" charset="0"/>
              <a:cs typeface="Arial-Rounded" pitchFamily="34" charset="0"/>
            </a:endParaRPr>
          </a:p>
        </p:txBody>
      </p:sp>
      <p:sp>
        <p:nvSpPr>
          <p:cNvPr id="9" name="Title 1"/>
          <p:cNvSpPr txBox="1">
            <a:spLocks/>
          </p:cNvSpPr>
          <p:nvPr/>
        </p:nvSpPr>
        <p:spPr>
          <a:xfrm>
            <a:off x="6136325" y="2881984"/>
            <a:ext cx="2123468"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dirty="0" err="1">
                <a:solidFill>
                  <a:srgbClr val="FF0000"/>
                </a:solidFill>
                <a:latin typeface="Arial-Rounded" pitchFamily="34" charset="0"/>
                <a:ea typeface="Arial-Rounded" pitchFamily="34" charset="0"/>
                <a:cs typeface="Arial-Rounded" pitchFamily="34" charset="0"/>
              </a:rPr>
              <a:t>ong</a:t>
            </a:r>
            <a:endParaRPr lang="en-US" sz="8800" dirty="0">
              <a:solidFill>
                <a:srgbClr val="FF0000"/>
              </a:solidFill>
              <a:latin typeface="Arial-Rounded" pitchFamily="34" charset="0"/>
              <a:ea typeface="Arial-Rounded" pitchFamily="34" charset="0"/>
              <a:cs typeface="Arial-Rounded" pitchFamily="34" charset="0"/>
            </a:endParaRPr>
          </a:p>
        </p:txBody>
      </p:sp>
      <p:sp>
        <p:nvSpPr>
          <p:cNvPr id="10" name="Title 1"/>
          <p:cNvSpPr txBox="1">
            <a:spLocks/>
          </p:cNvSpPr>
          <p:nvPr/>
        </p:nvSpPr>
        <p:spPr>
          <a:xfrm>
            <a:off x="3940820" y="4271442"/>
            <a:ext cx="4295089" cy="1432470"/>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dirty="0" err="1">
                <a:solidFill>
                  <a:srgbClr val="0070C0"/>
                </a:solidFill>
                <a:latin typeface="Arial-Rounded" pitchFamily="34" charset="0"/>
                <a:ea typeface="Arial-Rounded" pitchFamily="34" charset="0"/>
                <a:cs typeface="Arial-Rounded" pitchFamily="34" charset="0"/>
              </a:rPr>
              <a:t>tr</a:t>
            </a:r>
            <a:r>
              <a:rPr lang="en-US" sz="8800" dirty="0" err="1">
                <a:solidFill>
                  <a:srgbClr val="FF0000"/>
                </a:solidFill>
                <a:latin typeface="Arial-Rounded" pitchFamily="34" charset="0"/>
                <a:ea typeface="Arial-Rounded" pitchFamily="34" charset="0"/>
                <a:cs typeface="Arial-Rounded" pitchFamily="34" charset="0"/>
              </a:rPr>
              <a:t>ong</a:t>
            </a:r>
            <a:endParaRPr lang="en-US" sz="8800" dirty="0">
              <a:solidFill>
                <a:srgbClr val="FF0000"/>
              </a:solidFill>
              <a:latin typeface="Arial-Rounded" pitchFamily="34" charset="0"/>
              <a:ea typeface="Arial-Rounded" pitchFamily="34" charset="0"/>
              <a:cs typeface="Arial-Rounded" pitchFamily="34" charset="0"/>
            </a:endParaRPr>
          </a:p>
        </p:txBody>
      </p:sp>
      <p:grpSp>
        <p:nvGrpSpPr>
          <p:cNvPr id="34" name="Group 33"/>
          <p:cNvGrpSpPr/>
          <p:nvPr/>
        </p:nvGrpSpPr>
        <p:grpSpPr>
          <a:xfrm>
            <a:off x="230477" y="203423"/>
            <a:ext cx="2621250" cy="941185"/>
            <a:chOff x="63500" y="1429216"/>
            <a:chExt cx="1970813" cy="705889"/>
          </a:xfrm>
        </p:grpSpPr>
        <p:sp>
          <p:nvSpPr>
            <p:cNvPr id="35" name="Rounded Rectangle 34"/>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Đọc</a:t>
              </a:r>
            </a:p>
          </p:txBody>
        </p:sp>
        <p:sp>
          <p:nvSpPr>
            <p:cNvPr id="36" name="Oval 35"/>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Arial Rounded MT Bold" pitchFamily="34" charset="0"/>
                  <a:ea typeface="Arial-Rounded" pitchFamily="34" charset="0"/>
                  <a:cs typeface="Arial-Rounded" pitchFamily="34" charset="0"/>
                </a:rPr>
                <a:t>2</a:t>
              </a:r>
            </a:p>
          </p:txBody>
        </p:sp>
      </p:grpSp>
      <p:sp>
        <p:nvSpPr>
          <p:cNvPr id="24" name="Title 1"/>
          <p:cNvSpPr txBox="1">
            <a:spLocks/>
          </p:cNvSpPr>
          <p:nvPr/>
        </p:nvSpPr>
        <p:spPr>
          <a:xfrm>
            <a:off x="1143001" y="1558147"/>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dirty="0" err="1" smtClean="0">
                <a:solidFill>
                  <a:srgbClr val="FF0000"/>
                </a:solidFill>
                <a:latin typeface="Arial-Rounded" pitchFamily="34" charset="0"/>
                <a:ea typeface="Arial-Rounded" pitchFamily="34" charset="0"/>
                <a:cs typeface="Arial-Rounded" pitchFamily="34" charset="0"/>
              </a:rPr>
              <a:t>ong</a:t>
            </a:r>
            <a:endParaRPr lang="en-US" sz="8800" dirty="0">
              <a:solidFill>
                <a:srgbClr val="FF0000"/>
              </a:solidFill>
              <a:latin typeface="Arial-Rounded" pitchFamily="34" charset="0"/>
              <a:ea typeface="Arial-Rounded" pitchFamily="34" charset="0"/>
              <a:cs typeface="Arial-Rounded" pitchFamily="34" charset="0"/>
            </a:endParaRPr>
          </a:p>
        </p:txBody>
      </p:sp>
      <p:sp>
        <p:nvSpPr>
          <p:cNvPr id="26" name="Title 1"/>
          <p:cNvSpPr txBox="1">
            <a:spLocks/>
          </p:cNvSpPr>
          <p:nvPr/>
        </p:nvSpPr>
        <p:spPr>
          <a:xfrm>
            <a:off x="3630193" y="1558147"/>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dirty="0" err="1">
                <a:solidFill>
                  <a:srgbClr val="FF0000"/>
                </a:solidFill>
                <a:latin typeface="Arial-Rounded" pitchFamily="34" charset="0"/>
                <a:ea typeface="Arial-Rounded" pitchFamily="34" charset="0"/>
                <a:cs typeface="Arial-Rounded" pitchFamily="34" charset="0"/>
              </a:rPr>
              <a:t>ông</a:t>
            </a:r>
            <a:endParaRPr lang="en-US" sz="8800" dirty="0">
              <a:solidFill>
                <a:srgbClr val="FF0000"/>
              </a:solidFill>
              <a:latin typeface="Arial-Rounded" pitchFamily="34" charset="0"/>
              <a:ea typeface="Arial-Rounded" pitchFamily="34" charset="0"/>
              <a:cs typeface="Arial-Rounded" pitchFamily="34" charset="0"/>
            </a:endParaRPr>
          </a:p>
        </p:txBody>
      </p:sp>
      <p:sp>
        <p:nvSpPr>
          <p:cNvPr id="12" name="Title 1"/>
          <p:cNvSpPr txBox="1">
            <a:spLocks/>
          </p:cNvSpPr>
          <p:nvPr/>
        </p:nvSpPr>
        <p:spPr>
          <a:xfrm>
            <a:off x="6248401" y="1558147"/>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dirty="0" err="1">
                <a:solidFill>
                  <a:srgbClr val="FF0000"/>
                </a:solidFill>
                <a:latin typeface="Arial-Rounded" pitchFamily="34" charset="0"/>
                <a:ea typeface="Arial-Rounded" pitchFamily="34" charset="0"/>
                <a:cs typeface="Arial-Rounded" pitchFamily="34" charset="0"/>
              </a:rPr>
              <a:t>ung</a:t>
            </a:r>
            <a:endParaRPr lang="en-US" sz="8800" dirty="0">
              <a:solidFill>
                <a:srgbClr val="FF0000"/>
              </a:solidFill>
              <a:latin typeface="Arial-Rounded" pitchFamily="34" charset="0"/>
              <a:ea typeface="Arial-Rounded" pitchFamily="34" charset="0"/>
              <a:cs typeface="Arial-Rounded" pitchFamily="34" charset="0"/>
            </a:endParaRPr>
          </a:p>
        </p:txBody>
      </p:sp>
      <p:sp>
        <p:nvSpPr>
          <p:cNvPr id="13" name="Title 1"/>
          <p:cNvSpPr txBox="1">
            <a:spLocks/>
          </p:cNvSpPr>
          <p:nvPr/>
        </p:nvSpPr>
        <p:spPr>
          <a:xfrm>
            <a:off x="8763001" y="1558147"/>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dirty="0" err="1">
                <a:solidFill>
                  <a:srgbClr val="FF0000"/>
                </a:solidFill>
                <a:latin typeface="Arial-Rounded" pitchFamily="34" charset="0"/>
                <a:ea typeface="Arial-Rounded" pitchFamily="34" charset="0"/>
                <a:cs typeface="Arial-Rounded" pitchFamily="34" charset="0"/>
              </a:rPr>
              <a:t>ưng</a:t>
            </a:r>
            <a:endParaRPr lang="en-US" sz="8800" dirty="0">
              <a:solidFill>
                <a:srgbClr val="FF0000"/>
              </a:solidFill>
              <a:latin typeface="Arial-Rounded" pitchFamily="34" charset="0"/>
              <a:ea typeface="Arial-Rounded" pitchFamily="34" charset="0"/>
              <a:cs typeface="Arial-Rounded" pitchFamily="34" charset="0"/>
            </a:endParaRPr>
          </a:p>
        </p:txBody>
      </p:sp>
      <p:sp>
        <p:nvSpPr>
          <p:cNvPr id="14" name="TextBox 13"/>
          <p:cNvSpPr txBox="1"/>
          <p:nvPr/>
        </p:nvSpPr>
        <p:spPr>
          <a:xfrm>
            <a:off x="1560946" y="1219242"/>
            <a:ext cx="2109669" cy="1446550"/>
          </a:xfrm>
          <a:prstGeom prst="rect">
            <a:avLst/>
          </a:prstGeom>
          <a:noFill/>
        </p:spPr>
        <p:txBody>
          <a:bodyPr wrap="square" rtlCol="0">
            <a:spAutoFit/>
          </a:bodyPr>
          <a:lstStyle/>
          <a:p>
            <a:pPr algn="ctr"/>
            <a:r>
              <a:rPr lang="en-US" sz="8800" dirty="0">
                <a:latin typeface="Arial-Rounded" pitchFamily="34" charset="0"/>
                <a:ea typeface="Arial-Rounded" pitchFamily="34" charset="0"/>
                <a:cs typeface="Arial-Rounded" pitchFamily="34" charset="0"/>
              </a:rPr>
              <a:t>ng</a:t>
            </a:r>
          </a:p>
        </p:txBody>
      </p:sp>
      <p:sp>
        <p:nvSpPr>
          <p:cNvPr id="15" name="TextBox 14"/>
          <p:cNvSpPr txBox="1"/>
          <p:nvPr/>
        </p:nvSpPr>
        <p:spPr>
          <a:xfrm>
            <a:off x="9181379" y="1211843"/>
            <a:ext cx="2109669" cy="1446550"/>
          </a:xfrm>
          <a:prstGeom prst="rect">
            <a:avLst/>
          </a:prstGeom>
          <a:noFill/>
        </p:spPr>
        <p:txBody>
          <a:bodyPr wrap="square" rtlCol="0">
            <a:spAutoFit/>
          </a:bodyPr>
          <a:lstStyle/>
          <a:p>
            <a:pPr algn="ctr"/>
            <a:r>
              <a:rPr lang="en-US" sz="8800" dirty="0">
                <a:latin typeface="Arial-Rounded" pitchFamily="34" charset="0"/>
                <a:ea typeface="Arial-Rounded" pitchFamily="34" charset="0"/>
                <a:cs typeface="Arial-Rounded" pitchFamily="34" charset="0"/>
              </a:rPr>
              <a:t>ng</a:t>
            </a:r>
          </a:p>
        </p:txBody>
      </p:sp>
      <p:sp>
        <p:nvSpPr>
          <p:cNvPr id="16" name="TextBox 15"/>
          <p:cNvSpPr txBox="1"/>
          <p:nvPr/>
        </p:nvSpPr>
        <p:spPr>
          <a:xfrm>
            <a:off x="6664692" y="1211843"/>
            <a:ext cx="2109669" cy="1446550"/>
          </a:xfrm>
          <a:prstGeom prst="rect">
            <a:avLst/>
          </a:prstGeom>
          <a:noFill/>
        </p:spPr>
        <p:txBody>
          <a:bodyPr wrap="square" rtlCol="0">
            <a:spAutoFit/>
          </a:bodyPr>
          <a:lstStyle/>
          <a:p>
            <a:pPr algn="ctr"/>
            <a:r>
              <a:rPr lang="en-US" sz="8800" dirty="0">
                <a:latin typeface="Arial-Rounded" pitchFamily="34" charset="0"/>
                <a:ea typeface="Arial-Rounded" pitchFamily="34" charset="0"/>
                <a:cs typeface="Arial-Rounded" pitchFamily="34" charset="0"/>
              </a:rPr>
              <a:t>ng</a:t>
            </a:r>
          </a:p>
        </p:txBody>
      </p:sp>
      <p:sp>
        <p:nvSpPr>
          <p:cNvPr id="17" name="TextBox 16"/>
          <p:cNvSpPr txBox="1"/>
          <p:nvPr/>
        </p:nvSpPr>
        <p:spPr>
          <a:xfrm>
            <a:off x="4044085" y="1219242"/>
            <a:ext cx="2109669" cy="1446550"/>
          </a:xfrm>
          <a:prstGeom prst="rect">
            <a:avLst/>
          </a:prstGeom>
          <a:noFill/>
        </p:spPr>
        <p:txBody>
          <a:bodyPr wrap="square" rtlCol="0">
            <a:spAutoFit/>
          </a:bodyPr>
          <a:lstStyle/>
          <a:p>
            <a:pPr algn="ctr"/>
            <a:r>
              <a:rPr lang="en-US" sz="8800" dirty="0">
                <a:latin typeface="Arial-Rounded" pitchFamily="34" charset="0"/>
                <a:ea typeface="Arial-Rounded" pitchFamily="34" charset="0"/>
                <a:cs typeface="Arial-Rounded" pitchFamily="34" charset="0"/>
              </a:rPr>
              <a:t>ng</a:t>
            </a:r>
          </a:p>
        </p:txBody>
      </p:sp>
      <p:sp>
        <p:nvSpPr>
          <p:cNvPr id="18" name="Title 1"/>
          <p:cNvSpPr txBox="1">
            <a:spLocks/>
          </p:cNvSpPr>
          <p:nvPr/>
        </p:nvSpPr>
        <p:spPr>
          <a:xfrm>
            <a:off x="1286478" y="1549013"/>
            <a:ext cx="844426"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dirty="0" smtClean="0">
                <a:solidFill>
                  <a:srgbClr val="00B050"/>
                </a:solidFill>
                <a:latin typeface="Arial-Rounded" pitchFamily="34" charset="0"/>
                <a:ea typeface="Arial-Rounded" pitchFamily="34" charset="0"/>
                <a:cs typeface="Arial-Rounded" pitchFamily="34" charset="0"/>
              </a:rPr>
              <a:t>o</a:t>
            </a:r>
            <a:endParaRPr lang="en-US" sz="8800" dirty="0">
              <a:solidFill>
                <a:srgbClr val="00B050"/>
              </a:solidFill>
              <a:latin typeface="Arial-Rounded" pitchFamily="34" charset="0"/>
              <a:ea typeface="Arial-Rounded" pitchFamily="34" charset="0"/>
              <a:cs typeface="Arial-Rounded" pitchFamily="34" charset="0"/>
            </a:endParaRPr>
          </a:p>
        </p:txBody>
      </p:sp>
      <p:sp>
        <p:nvSpPr>
          <p:cNvPr id="19" name="Title 1"/>
          <p:cNvSpPr txBox="1">
            <a:spLocks/>
          </p:cNvSpPr>
          <p:nvPr/>
        </p:nvSpPr>
        <p:spPr>
          <a:xfrm>
            <a:off x="3773913" y="1549152"/>
            <a:ext cx="844426"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dirty="0" smtClean="0">
                <a:solidFill>
                  <a:srgbClr val="7030A0"/>
                </a:solidFill>
                <a:latin typeface="Arial-Rounded" pitchFamily="34" charset="0"/>
                <a:ea typeface="Arial-Rounded" pitchFamily="34" charset="0"/>
                <a:cs typeface="Arial-Rounded" pitchFamily="34" charset="0"/>
              </a:rPr>
              <a:t>ô</a:t>
            </a:r>
            <a:endParaRPr lang="en-US" sz="8800" dirty="0">
              <a:solidFill>
                <a:srgbClr val="7030A0"/>
              </a:solidFill>
              <a:latin typeface="Arial-Rounded" pitchFamily="34" charset="0"/>
              <a:ea typeface="Arial-Rounded" pitchFamily="34" charset="0"/>
              <a:cs typeface="Arial-Rounded" pitchFamily="34" charset="0"/>
            </a:endParaRPr>
          </a:p>
        </p:txBody>
      </p:sp>
      <p:sp>
        <p:nvSpPr>
          <p:cNvPr id="20" name="Title 1"/>
          <p:cNvSpPr txBox="1">
            <a:spLocks/>
          </p:cNvSpPr>
          <p:nvPr/>
        </p:nvSpPr>
        <p:spPr>
          <a:xfrm>
            <a:off x="6389885" y="1558147"/>
            <a:ext cx="844426"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dirty="0">
                <a:solidFill>
                  <a:schemeClr val="accent5">
                    <a:lumMod val="75000"/>
                  </a:schemeClr>
                </a:solidFill>
                <a:latin typeface="Arial-Rounded" pitchFamily="34" charset="0"/>
                <a:ea typeface="Arial-Rounded" pitchFamily="34" charset="0"/>
                <a:cs typeface="Arial-Rounded" pitchFamily="34" charset="0"/>
              </a:rPr>
              <a:t>u</a:t>
            </a:r>
          </a:p>
        </p:txBody>
      </p:sp>
      <p:sp>
        <p:nvSpPr>
          <p:cNvPr id="21" name="Title 1"/>
          <p:cNvSpPr txBox="1">
            <a:spLocks/>
          </p:cNvSpPr>
          <p:nvPr/>
        </p:nvSpPr>
        <p:spPr>
          <a:xfrm>
            <a:off x="8892889" y="1558147"/>
            <a:ext cx="844426"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dirty="0">
                <a:solidFill>
                  <a:schemeClr val="accent4">
                    <a:lumMod val="60000"/>
                    <a:lumOff val="40000"/>
                  </a:schemeClr>
                </a:solidFill>
                <a:latin typeface="Arial-Rounded" pitchFamily="34" charset="0"/>
                <a:ea typeface="Arial-Rounded" pitchFamily="34" charset="0"/>
                <a:cs typeface="Arial-Rounded" pitchFamily="34" charset="0"/>
              </a:rPr>
              <a:t>ư</a:t>
            </a:r>
          </a:p>
        </p:txBody>
      </p:sp>
    </p:spTree>
    <p:extLst>
      <p:ext uri="{BB962C8B-B14F-4D97-AF65-F5344CB8AC3E}">
        <p14:creationId xmlns:p14="http://schemas.microsoft.com/office/powerpoint/2010/main" val="3184583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1000"/>
                                        <p:tgtEl>
                                          <p:spTgt spid="26"/>
                                        </p:tgtEl>
                                      </p:cBhvr>
                                    </p:animEffect>
                                    <p:anim calcmode="lin" valueType="num">
                                      <p:cBhvr>
                                        <p:cTn id="15" dur="1000" fill="hold"/>
                                        <p:tgtEl>
                                          <p:spTgt spid="26"/>
                                        </p:tgtEl>
                                        <p:attrNameLst>
                                          <p:attrName>ppt_x</p:attrName>
                                        </p:attrNameLst>
                                      </p:cBhvr>
                                      <p:tavLst>
                                        <p:tav tm="0">
                                          <p:val>
                                            <p:strVal val="#ppt_x"/>
                                          </p:val>
                                        </p:tav>
                                        <p:tav tm="100000">
                                          <p:val>
                                            <p:strVal val="#ppt_x"/>
                                          </p:val>
                                        </p:tav>
                                      </p:tavLst>
                                    </p:anim>
                                    <p:anim calcmode="lin" valueType="num">
                                      <p:cBhvr>
                                        <p:cTn id="1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down)">
                                      <p:cBhvr>
                                        <p:cTn id="35" dur="500"/>
                                        <p:tgtEl>
                                          <p:spTgt spid="14"/>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down)">
                                      <p:cBhvr>
                                        <p:cTn id="38" dur="500"/>
                                        <p:tgtEl>
                                          <p:spTgt spid="17"/>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down)">
                                      <p:cBhvr>
                                        <p:cTn id="41" dur="500"/>
                                        <p:tgtEl>
                                          <p:spTgt spid="16"/>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down)">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down)">
                                      <p:cBhvr>
                                        <p:cTn id="49" dur="500"/>
                                        <p:tgtEl>
                                          <p:spTgt spid="18"/>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down)">
                                      <p:cBhvr>
                                        <p:cTn id="52" dur="500"/>
                                        <p:tgtEl>
                                          <p:spTgt spid="19"/>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wipe(down)">
                                      <p:cBhvr>
                                        <p:cTn id="55" dur="500"/>
                                        <p:tgtEl>
                                          <p:spTgt spid="20"/>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wipe(down)">
                                      <p:cBhvr>
                                        <p:cTn id="58" dur="500"/>
                                        <p:tgtEl>
                                          <p:spTgt spid="21"/>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1" nodeType="clickEffect">
                                  <p:stCondLst>
                                    <p:cond delay="0"/>
                                  </p:stCondLst>
                                  <p:childTnLst>
                                    <p:animEffect transition="out" filter="fade">
                                      <p:cBhvr>
                                        <p:cTn id="62" dur="500"/>
                                        <p:tgtEl>
                                          <p:spTgt spid="14"/>
                                        </p:tgtEl>
                                      </p:cBhvr>
                                    </p:animEffect>
                                    <p:set>
                                      <p:cBhvr>
                                        <p:cTn id="63" dur="1" fill="hold">
                                          <p:stCondLst>
                                            <p:cond delay="499"/>
                                          </p:stCondLst>
                                        </p:cTn>
                                        <p:tgtEl>
                                          <p:spTgt spid="14"/>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17"/>
                                        </p:tgtEl>
                                      </p:cBhvr>
                                    </p:animEffect>
                                    <p:set>
                                      <p:cBhvr>
                                        <p:cTn id="66" dur="1" fill="hold">
                                          <p:stCondLst>
                                            <p:cond delay="499"/>
                                          </p:stCondLst>
                                        </p:cTn>
                                        <p:tgtEl>
                                          <p:spTgt spid="17"/>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16"/>
                                        </p:tgtEl>
                                      </p:cBhvr>
                                    </p:animEffect>
                                    <p:set>
                                      <p:cBhvr>
                                        <p:cTn id="69" dur="1" fill="hold">
                                          <p:stCondLst>
                                            <p:cond delay="499"/>
                                          </p:stCondLst>
                                        </p:cTn>
                                        <p:tgtEl>
                                          <p:spTgt spid="16"/>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15"/>
                                        </p:tgtEl>
                                      </p:cBhvr>
                                    </p:animEffect>
                                    <p:set>
                                      <p:cBhvr>
                                        <p:cTn id="72" dur="1" fill="hold">
                                          <p:stCondLst>
                                            <p:cond delay="499"/>
                                          </p:stCondLst>
                                        </p:cTn>
                                        <p:tgtEl>
                                          <p:spTgt spid="15"/>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18"/>
                                        </p:tgtEl>
                                      </p:cBhvr>
                                    </p:animEffect>
                                    <p:set>
                                      <p:cBhvr>
                                        <p:cTn id="75" dur="1" fill="hold">
                                          <p:stCondLst>
                                            <p:cond delay="499"/>
                                          </p:stCondLst>
                                        </p:cTn>
                                        <p:tgtEl>
                                          <p:spTgt spid="18"/>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19"/>
                                        </p:tgtEl>
                                      </p:cBhvr>
                                    </p:animEffect>
                                    <p:set>
                                      <p:cBhvr>
                                        <p:cTn id="78" dur="1" fill="hold">
                                          <p:stCondLst>
                                            <p:cond delay="499"/>
                                          </p:stCondLst>
                                        </p:cTn>
                                        <p:tgtEl>
                                          <p:spTgt spid="19"/>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20"/>
                                        </p:tgtEl>
                                      </p:cBhvr>
                                    </p:animEffect>
                                    <p:set>
                                      <p:cBhvr>
                                        <p:cTn id="81" dur="1" fill="hold">
                                          <p:stCondLst>
                                            <p:cond delay="499"/>
                                          </p:stCondLst>
                                        </p:cTn>
                                        <p:tgtEl>
                                          <p:spTgt spid="20"/>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21"/>
                                        </p:tgtEl>
                                      </p:cBhvr>
                                    </p:animEffect>
                                    <p:set>
                                      <p:cBhvr>
                                        <p:cTn id="84" dur="1" fill="hold">
                                          <p:stCondLst>
                                            <p:cond delay="499"/>
                                          </p:stCondLst>
                                        </p:cTn>
                                        <p:tgtEl>
                                          <p:spTgt spid="21"/>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grpId="0" nodeType="clickEffect">
                                  <p:stCondLst>
                                    <p:cond delay="0"/>
                                  </p:stCondLst>
                                  <p:childTnLst>
                                    <p:set>
                                      <p:cBhvr>
                                        <p:cTn id="88" dur="1" fill="hold">
                                          <p:stCondLst>
                                            <p:cond delay="0"/>
                                          </p:stCondLst>
                                        </p:cTn>
                                        <p:tgtEl>
                                          <p:spTgt spid="9"/>
                                        </p:tgtEl>
                                        <p:attrNameLst>
                                          <p:attrName>style.visibility</p:attrName>
                                        </p:attrNameLst>
                                      </p:cBhvr>
                                      <p:to>
                                        <p:strVal val="visible"/>
                                      </p:to>
                                    </p:set>
                                    <p:animEffect transition="in" filter="fade">
                                      <p:cBhvr>
                                        <p:cTn id="89" dur="1000"/>
                                        <p:tgtEl>
                                          <p:spTgt spid="9"/>
                                        </p:tgtEl>
                                      </p:cBhvr>
                                    </p:animEffect>
                                    <p:anim calcmode="lin" valueType="num">
                                      <p:cBhvr>
                                        <p:cTn id="90" dur="1000" fill="hold"/>
                                        <p:tgtEl>
                                          <p:spTgt spid="9"/>
                                        </p:tgtEl>
                                        <p:attrNameLst>
                                          <p:attrName>ppt_x</p:attrName>
                                        </p:attrNameLst>
                                      </p:cBhvr>
                                      <p:tavLst>
                                        <p:tav tm="0">
                                          <p:val>
                                            <p:strVal val="#ppt_x"/>
                                          </p:val>
                                        </p:tav>
                                        <p:tav tm="100000">
                                          <p:val>
                                            <p:strVal val="#ppt_x"/>
                                          </p:val>
                                        </p:tav>
                                      </p:tavLst>
                                    </p:anim>
                                    <p:anim calcmode="lin" valueType="num">
                                      <p:cBhvr>
                                        <p:cTn id="9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grpId="0" nodeType="clickEffect">
                                  <p:stCondLst>
                                    <p:cond delay="0"/>
                                  </p:stCondLst>
                                  <p:childTnLst>
                                    <p:set>
                                      <p:cBhvr>
                                        <p:cTn id="95" dur="1" fill="hold">
                                          <p:stCondLst>
                                            <p:cond delay="0"/>
                                          </p:stCondLst>
                                        </p:cTn>
                                        <p:tgtEl>
                                          <p:spTgt spid="8"/>
                                        </p:tgtEl>
                                        <p:attrNameLst>
                                          <p:attrName>style.visibility</p:attrName>
                                        </p:attrNameLst>
                                      </p:cBhvr>
                                      <p:to>
                                        <p:strVal val="visible"/>
                                      </p:to>
                                    </p:set>
                                    <p:animEffect transition="in" filter="barn(inVertical)">
                                      <p:cBhvr>
                                        <p:cTn id="96" dur="500"/>
                                        <p:tgtEl>
                                          <p:spTgt spid="8"/>
                                        </p:tgtEl>
                                      </p:cBhvr>
                                    </p:animEffect>
                                  </p:childTnLst>
                                </p:cTn>
                              </p:par>
                            </p:childTnLst>
                          </p:cTn>
                        </p:par>
                      </p:childTnLst>
                    </p:cTn>
                  </p:par>
                  <p:par>
                    <p:cTn id="97" fill="hold">
                      <p:stCondLst>
                        <p:cond delay="indefinite"/>
                      </p:stCondLst>
                      <p:childTnLst>
                        <p:par>
                          <p:cTn id="98" fill="hold">
                            <p:stCondLst>
                              <p:cond delay="0"/>
                            </p:stCondLst>
                            <p:childTnLst>
                              <p:par>
                                <p:cTn id="99" presetID="16" presetClass="entr" presetSubtype="21" fill="hold" grpId="0" nodeType="clickEffect">
                                  <p:stCondLst>
                                    <p:cond delay="0"/>
                                  </p:stCondLst>
                                  <p:childTnLst>
                                    <p:set>
                                      <p:cBhvr>
                                        <p:cTn id="100" dur="1" fill="hold">
                                          <p:stCondLst>
                                            <p:cond delay="0"/>
                                          </p:stCondLst>
                                        </p:cTn>
                                        <p:tgtEl>
                                          <p:spTgt spid="10"/>
                                        </p:tgtEl>
                                        <p:attrNameLst>
                                          <p:attrName>style.visibility</p:attrName>
                                        </p:attrNameLst>
                                      </p:cBhvr>
                                      <p:to>
                                        <p:strVal val="visible"/>
                                      </p:to>
                                    </p:set>
                                    <p:animEffect transition="in" filter="barn(inVertical)">
                                      <p:cBhvr>
                                        <p:cTn id="10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4" grpId="0"/>
      <p:bldP spid="26" grpId="0"/>
      <p:bldP spid="12" grpId="0"/>
      <p:bldP spid="13" grpId="0"/>
      <p:bldP spid="14" grpId="0"/>
      <p:bldP spid="14" grpId="1"/>
      <p:bldP spid="15" grpId="0"/>
      <p:bldP spid="15" grpId="1"/>
      <p:bldP spid="16" grpId="0"/>
      <p:bldP spid="16" grpId="1"/>
      <p:bldP spid="17" grpId="0"/>
      <p:bldP spid="17" grpId="1"/>
      <p:bldP spid="18" grpId="0"/>
      <p:bldP spid="18" grpId="1"/>
      <p:bldP spid="19" grpId="0"/>
      <p:bldP spid="19" grpId="1"/>
      <p:bldP spid="20" grpId="0"/>
      <p:bldP spid="20" grpId="1"/>
      <p:bldP spid="21" grpId="0"/>
      <p:bldP spid="21"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081" y="0"/>
            <a:ext cx="12161838" cy="3429000"/>
          </a:xfrm>
          <a:prstGeom prst="rect">
            <a:avLst/>
          </a:prstGeom>
          <a:solidFill>
            <a:srgbClr val="FFD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1"/>
          <p:cNvSpPr txBox="1">
            <a:spLocks/>
          </p:cNvSpPr>
          <p:nvPr/>
        </p:nvSpPr>
        <p:spPr>
          <a:xfrm>
            <a:off x="737315" y="963956"/>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sz="8800" b="1" i="0" u="none" strike="noStrike" kern="1200" cap="none" spc="0" normalizeH="0" baseline="0" noProof="0" dirty="0" smtClean="0">
                <a:ln>
                  <a:noFill/>
                </a:ln>
                <a:solidFill>
                  <a:srgbClr val="0070C0"/>
                </a:solidFill>
                <a:effectLst/>
                <a:uLnTx/>
                <a:uFillTx/>
                <a:latin typeface="UTM Ambrose" panose="02040603050506020204" pitchFamily="18" charset="0"/>
                <a:ea typeface="Arial-Rounded" pitchFamily="34" charset="0"/>
                <a:cs typeface="Arial-Rounded" pitchFamily="34" charset="0"/>
              </a:rPr>
              <a:t>  GHÉP</a:t>
            </a:r>
            <a:r>
              <a:rPr kumimoji="0" lang="en-US" sz="8800" b="1" i="0" u="none" strike="noStrike" kern="1200" cap="none" spc="0" normalizeH="0" noProof="0" dirty="0" smtClean="0">
                <a:ln>
                  <a:noFill/>
                </a:ln>
                <a:solidFill>
                  <a:srgbClr val="0070C0"/>
                </a:solidFill>
                <a:effectLst/>
                <a:uLnTx/>
                <a:uFillTx/>
                <a:latin typeface="UTM Ambrose" panose="02040603050506020204" pitchFamily="18" charset="0"/>
                <a:ea typeface="Arial-Rounded" pitchFamily="34" charset="0"/>
                <a:cs typeface="Arial-Rounded" pitchFamily="34" charset="0"/>
              </a:rPr>
              <a:t> TIẾNG</a:t>
            </a:r>
            <a:endParaRPr kumimoji="0" lang="en-US" sz="8800" b="1" i="0" u="none" strike="noStrike" kern="1200" cap="none" spc="0" normalizeH="0" baseline="0" noProof="0" dirty="0">
              <a:ln>
                <a:noFill/>
              </a:ln>
              <a:solidFill>
                <a:srgbClr val="0070C0"/>
              </a:solidFill>
              <a:effectLst/>
              <a:uLnTx/>
              <a:uFillTx/>
              <a:latin typeface="UTM Ambrose" panose="02040603050506020204" pitchFamily="18" charset="0"/>
              <a:ea typeface="Arial-Rounded" pitchFamily="34" charset="0"/>
              <a:cs typeface="Arial-Rounded" pitchFamily="34" charset="0"/>
            </a:endParaRPr>
          </a:p>
        </p:txBody>
      </p:sp>
      <p:pic>
        <p:nvPicPr>
          <p:cNvPr id="1026" name="Picture 2" descr="Download HD Kids Sitting-2 - Reading Book Cartoon Png Transparent PNG Image  - NicePNG.co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4200" y="3200400"/>
            <a:ext cx="5277316" cy="3423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6917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8904" y="2002849"/>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dòng</a:t>
            </a:r>
          </a:p>
        </p:txBody>
      </p:sp>
      <p:sp>
        <p:nvSpPr>
          <p:cNvPr id="5" name="Title 1"/>
          <p:cNvSpPr txBox="1">
            <a:spLocks/>
          </p:cNvSpPr>
          <p:nvPr/>
        </p:nvSpPr>
        <p:spPr>
          <a:xfrm>
            <a:off x="3374204" y="20243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võng</a:t>
            </a:r>
          </a:p>
        </p:txBody>
      </p:sp>
      <p:sp>
        <p:nvSpPr>
          <p:cNvPr id="7" name="Title 1"/>
          <p:cNvSpPr txBox="1">
            <a:spLocks/>
          </p:cNvSpPr>
          <p:nvPr/>
        </p:nvSpPr>
        <p:spPr>
          <a:xfrm>
            <a:off x="6350986" y="2020607"/>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bổng</a:t>
            </a:r>
          </a:p>
        </p:txBody>
      </p:sp>
      <p:sp>
        <p:nvSpPr>
          <p:cNvPr id="8" name="Title 1"/>
          <p:cNvSpPr txBox="1">
            <a:spLocks/>
          </p:cNvSpPr>
          <p:nvPr/>
        </p:nvSpPr>
        <p:spPr>
          <a:xfrm>
            <a:off x="1179146" y="1826565"/>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ong</a:t>
            </a:r>
          </a:p>
        </p:txBody>
      </p:sp>
      <p:sp>
        <p:nvSpPr>
          <p:cNvPr id="11" name="Title 1"/>
          <p:cNvSpPr txBox="1">
            <a:spLocks/>
          </p:cNvSpPr>
          <p:nvPr/>
        </p:nvSpPr>
        <p:spPr>
          <a:xfrm>
            <a:off x="4048635" y="18480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ong</a:t>
            </a:r>
          </a:p>
        </p:txBody>
      </p:sp>
      <p:sp>
        <p:nvSpPr>
          <p:cNvPr id="13" name="Title 1"/>
          <p:cNvSpPr txBox="1">
            <a:spLocks/>
          </p:cNvSpPr>
          <p:nvPr/>
        </p:nvSpPr>
        <p:spPr>
          <a:xfrm>
            <a:off x="6956261" y="1844323"/>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ông</a:t>
            </a:r>
          </a:p>
        </p:txBody>
      </p:sp>
      <p:sp>
        <p:nvSpPr>
          <p:cNvPr id="3" name="AutoShape 6" descr="Vẹt Sun Conure - PetXinh.net Nhím Kiểng Hamster Thỏ Bọ Ú giá rẻ"/>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Title 1"/>
          <p:cNvSpPr txBox="1">
            <a:spLocks/>
          </p:cNvSpPr>
          <p:nvPr/>
        </p:nvSpPr>
        <p:spPr>
          <a:xfrm>
            <a:off x="9246586" y="20050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cộng</a:t>
            </a:r>
          </a:p>
        </p:txBody>
      </p:sp>
      <p:sp>
        <p:nvSpPr>
          <p:cNvPr id="25" name="Title 1"/>
          <p:cNvSpPr txBox="1">
            <a:spLocks/>
          </p:cNvSpPr>
          <p:nvPr/>
        </p:nvSpPr>
        <p:spPr>
          <a:xfrm>
            <a:off x="9800102" y="18288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ông</a:t>
            </a:r>
          </a:p>
        </p:txBody>
      </p:sp>
      <p:sp>
        <p:nvSpPr>
          <p:cNvPr id="26" name="Title 1"/>
          <p:cNvSpPr txBox="1">
            <a:spLocks/>
          </p:cNvSpPr>
          <p:nvPr/>
        </p:nvSpPr>
        <p:spPr>
          <a:xfrm>
            <a:off x="457201" y="3374449"/>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thúng</a:t>
            </a:r>
          </a:p>
        </p:txBody>
      </p:sp>
      <p:sp>
        <p:nvSpPr>
          <p:cNvPr id="28" name="Title 1"/>
          <p:cNvSpPr txBox="1">
            <a:spLocks/>
          </p:cNvSpPr>
          <p:nvPr/>
        </p:nvSpPr>
        <p:spPr>
          <a:xfrm>
            <a:off x="3372501" y="33959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vũng</a:t>
            </a:r>
          </a:p>
        </p:txBody>
      </p:sp>
      <p:sp>
        <p:nvSpPr>
          <p:cNvPr id="29" name="Title 1"/>
          <p:cNvSpPr txBox="1">
            <a:spLocks/>
          </p:cNvSpPr>
          <p:nvPr/>
        </p:nvSpPr>
        <p:spPr>
          <a:xfrm>
            <a:off x="6349283" y="3392207"/>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đựng</a:t>
            </a:r>
          </a:p>
        </p:txBody>
      </p:sp>
      <p:sp>
        <p:nvSpPr>
          <p:cNvPr id="30" name="Title 1"/>
          <p:cNvSpPr txBox="1">
            <a:spLocks/>
          </p:cNvSpPr>
          <p:nvPr/>
        </p:nvSpPr>
        <p:spPr>
          <a:xfrm>
            <a:off x="1275767" y="3198165"/>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ung</a:t>
            </a:r>
          </a:p>
        </p:txBody>
      </p:sp>
      <p:sp>
        <p:nvSpPr>
          <p:cNvPr id="31" name="Title 1"/>
          <p:cNvSpPr txBox="1">
            <a:spLocks/>
          </p:cNvSpPr>
          <p:nvPr/>
        </p:nvSpPr>
        <p:spPr>
          <a:xfrm>
            <a:off x="4036046" y="32196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ung</a:t>
            </a:r>
          </a:p>
        </p:txBody>
      </p:sp>
      <p:sp>
        <p:nvSpPr>
          <p:cNvPr id="32" name="Title 1"/>
          <p:cNvSpPr txBox="1">
            <a:spLocks/>
          </p:cNvSpPr>
          <p:nvPr/>
        </p:nvSpPr>
        <p:spPr>
          <a:xfrm>
            <a:off x="6954558" y="3215923"/>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ưng</a:t>
            </a:r>
          </a:p>
        </p:txBody>
      </p:sp>
      <p:sp>
        <p:nvSpPr>
          <p:cNvPr id="33" name="Title 1"/>
          <p:cNvSpPr txBox="1">
            <a:spLocks/>
          </p:cNvSpPr>
          <p:nvPr/>
        </p:nvSpPr>
        <p:spPr>
          <a:xfrm>
            <a:off x="9244883" y="33766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hửng</a:t>
            </a:r>
          </a:p>
        </p:txBody>
      </p:sp>
      <p:sp>
        <p:nvSpPr>
          <p:cNvPr id="34" name="Title 1"/>
          <p:cNvSpPr txBox="1">
            <a:spLocks/>
          </p:cNvSpPr>
          <p:nvPr/>
        </p:nvSpPr>
        <p:spPr>
          <a:xfrm>
            <a:off x="9839272" y="32004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ưng</a:t>
            </a:r>
          </a:p>
        </p:txBody>
      </p:sp>
    </p:spTree>
    <p:extLst>
      <p:ext uri="{BB962C8B-B14F-4D97-AF65-F5344CB8AC3E}">
        <p14:creationId xmlns:p14="http://schemas.microsoft.com/office/powerpoint/2010/main" val="1225115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500"/>
                                        <p:tgtEl>
                                          <p:spTgt spid="30"/>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fade">
                                      <p:cBhvr>
                                        <p:cTn id="54" dur="500"/>
                                        <p:tgtEl>
                                          <p:spTgt spid="3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fade">
                                      <p:cBhvr>
                                        <p:cTn id="59" dur="500"/>
                                        <p:tgtEl>
                                          <p:spTgt spid="29"/>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fade">
                                      <p:cBhvr>
                                        <p:cTn id="64" dur="500"/>
                                        <p:tgtEl>
                                          <p:spTgt spid="33"/>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500"/>
                                        <p:tgtEl>
                                          <p:spTgt spid="32"/>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4"/>
                                        </p:tgtEl>
                                        <p:attrNameLst>
                                          <p:attrName>style.visibility</p:attrName>
                                        </p:attrNameLst>
                                      </p:cBhvr>
                                      <p:to>
                                        <p:strVal val="visible"/>
                                      </p:to>
                                    </p:set>
                                    <p:animEffect transition="in" filter="fade">
                                      <p:cBhvr>
                                        <p:cTn id="7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11" grpId="0"/>
      <p:bldP spid="13" grpId="0"/>
      <p:bldP spid="24" grpId="0"/>
      <p:bldP spid="25" grpId="0"/>
      <p:bldP spid="26" grpId="0"/>
      <p:bldP spid="28" grpId="0"/>
      <p:bldP spid="29" grpId="0"/>
      <p:bldP spid="30" grpId="0"/>
      <p:bldP spid="31" grpId="0"/>
      <p:bldP spid="32" grpId="0"/>
      <p:bldP spid="33" grpId="0"/>
      <p:bldP spid="3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87181" y="5363306"/>
            <a:ext cx="697913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chong chóng</a:t>
            </a:r>
          </a:p>
        </p:txBody>
      </p:sp>
      <p:sp>
        <p:nvSpPr>
          <p:cNvPr id="7" name="Title 1"/>
          <p:cNvSpPr txBox="1">
            <a:spLocks/>
          </p:cNvSpPr>
          <p:nvPr/>
        </p:nvSpPr>
        <p:spPr>
          <a:xfrm>
            <a:off x="3657600" y="5360952"/>
            <a:ext cx="2359744"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ong</a:t>
            </a:r>
          </a:p>
        </p:txBody>
      </p:sp>
      <p:sp>
        <p:nvSpPr>
          <p:cNvPr id="2" name="AutoShape 2"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323056"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Title 1"/>
          <p:cNvSpPr txBox="1">
            <a:spLocks/>
          </p:cNvSpPr>
          <p:nvPr/>
        </p:nvSpPr>
        <p:spPr>
          <a:xfrm>
            <a:off x="7120797" y="5360951"/>
            <a:ext cx="2359744"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ong</a:t>
            </a:r>
          </a:p>
        </p:txBody>
      </p:sp>
      <p:pic>
        <p:nvPicPr>
          <p:cNvPr id="10" name="Picture 2" descr="Sóc Thuỷ tinh: Gió nhẹ chong chóng qu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5027" y="294727"/>
            <a:ext cx="6875515" cy="4571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4914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761680" y="5439506"/>
            <a:ext cx="6592443"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bông súng</a:t>
            </a:r>
          </a:p>
        </p:txBody>
      </p:sp>
      <p:sp>
        <p:nvSpPr>
          <p:cNvPr id="6" name="Title 1"/>
          <p:cNvSpPr txBox="1">
            <a:spLocks/>
          </p:cNvSpPr>
          <p:nvPr/>
        </p:nvSpPr>
        <p:spPr>
          <a:xfrm>
            <a:off x="3545900" y="5434173"/>
            <a:ext cx="286927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ông</a:t>
            </a:r>
          </a:p>
        </p:txBody>
      </p:sp>
      <p:sp>
        <p:nvSpPr>
          <p:cNvPr id="4" name="AutoShape 2" descr="CÂY GIỐNG MĂNG TRE BÁT ĐỘ, CAM KẾT GIỐNG CHUẨN F1 | Lazada.vn"/>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CÂY GIỐNG MĂNG TRE BÁT ĐỘ, CAM KẾT GIỐNG CHUẨN F1 | Lazada.vn"/>
          <p:cNvSpPr>
            <a:spLocks noChangeAspect="1" noChangeArrowheads="1"/>
          </p:cNvSpPr>
          <p:nvPr/>
        </p:nvSpPr>
        <p:spPr bwMode="auto">
          <a:xfrm>
            <a:off x="323056"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itle 1"/>
          <p:cNvSpPr txBox="1">
            <a:spLocks/>
          </p:cNvSpPr>
          <p:nvPr/>
        </p:nvSpPr>
        <p:spPr>
          <a:xfrm>
            <a:off x="6356786" y="5439509"/>
            <a:ext cx="286927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ung</a:t>
            </a:r>
          </a:p>
        </p:txBody>
      </p:sp>
      <p:pic>
        <p:nvPicPr>
          <p:cNvPr id="2050" name="Picture 2" descr="Hoa súng (nenuphar flower - Fleur nénuphar) | Hoa súng ở Hồ … | Flick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2783" y="260358"/>
            <a:ext cx="6056218" cy="4542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8329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585347" y="5564482"/>
            <a:ext cx="6638544"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bánh chưng</a:t>
            </a:r>
          </a:p>
        </p:txBody>
      </p:sp>
      <p:sp>
        <p:nvSpPr>
          <p:cNvPr id="8" name="Title 1"/>
          <p:cNvSpPr txBox="1">
            <a:spLocks/>
          </p:cNvSpPr>
          <p:nvPr/>
        </p:nvSpPr>
        <p:spPr>
          <a:xfrm>
            <a:off x="6526772" y="5555082"/>
            <a:ext cx="286927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ưng</a:t>
            </a:r>
          </a:p>
        </p:txBody>
      </p:sp>
      <p:sp>
        <p:nvSpPr>
          <p:cNvPr id="2" name="AutoShape 2" descr="biện pháp thi công nhà cao tầng"/>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biện pháp thi công nhà cao tầng"/>
          <p:cNvSpPr>
            <a:spLocks noChangeAspect="1" noChangeArrowheads="1"/>
          </p:cNvSpPr>
          <p:nvPr/>
        </p:nvSpPr>
        <p:spPr bwMode="auto">
          <a:xfrm>
            <a:off x="323056"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4" name="Picture 2" descr="Cách Làm Bánh Chưng Chuẩn Vị Truyền Thố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1" y="762000"/>
            <a:ext cx="7570273" cy="4258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817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235</TotalTime>
  <Words>297</Words>
  <Application>Microsoft Office PowerPoint</Application>
  <PresentationFormat>Widescreen</PresentationFormat>
  <Paragraphs>115</Paragraphs>
  <Slides>26</Slides>
  <Notes>12</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.VnArial</vt:lpstr>
      <vt:lpstr>Arial</vt:lpstr>
      <vt:lpstr>Arial Rounded MT Bold</vt:lpstr>
      <vt:lpstr>Arial-Rounded</vt:lpstr>
      <vt:lpstr>Arrus-Black</vt:lpstr>
      <vt:lpstr>AvantGarde</vt:lpstr>
      <vt:lpstr>Calibri</vt:lpstr>
      <vt:lpstr>Calibri Light</vt:lpstr>
      <vt:lpstr>UTM Ambrose</vt:lpstr>
      <vt:lpstr>Office Theme</vt:lpstr>
      <vt:lpstr>TIẾNG VIỆT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TIẾNG VIỆT 1</dc:title>
  <dc:creator>Dell</dc:creator>
  <cp:lastModifiedBy>Dell</cp:lastModifiedBy>
  <cp:revision>12</cp:revision>
  <dcterms:created xsi:type="dcterms:W3CDTF">2021-12-12T15:03:06Z</dcterms:created>
  <dcterms:modified xsi:type="dcterms:W3CDTF">2021-12-13T14:02:02Z</dcterms:modified>
</cp:coreProperties>
</file>