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59" r:id="rId4"/>
    <p:sldId id="260" r:id="rId5"/>
    <p:sldId id="261" r:id="rId6"/>
    <p:sldId id="291" r:id="rId7"/>
    <p:sldId id="292" r:id="rId8"/>
    <p:sldId id="293" r:id="rId9"/>
    <p:sldId id="294" r:id="rId10"/>
    <p:sldId id="295" r:id="rId11"/>
    <p:sldId id="271" r:id="rId12"/>
    <p:sldId id="272" r:id="rId13"/>
    <p:sldId id="274" r:id="rId14"/>
    <p:sldId id="298" r:id="rId15"/>
    <p:sldId id="299" r:id="rId16"/>
    <p:sldId id="296" r:id="rId17"/>
    <p:sldId id="290" r:id="rId18"/>
    <p:sldId id="280" r:id="rId19"/>
    <p:sldId id="282" r:id="rId20"/>
    <p:sldId id="283" r:id="rId21"/>
    <p:sldId id="286"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showGuides="1">
      <p:cViewPr varScale="1">
        <p:scale>
          <a:sx n="73" d="100"/>
          <a:sy n="73" d="100"/>
        </p:scale>
        <p:origin x="594" y="7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A23116-DB3C-4465-9983-3E90E1C8DC10}" type="datetimeFigureOut">
              <a:rPr lang="en-US" smtClean="0"/>
              <a:t>12/23/2021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C6CE5-8588-44E0-8038-643F5FB22799}" type="slidenum">
              <a:rPr lang="en-US" smtClean="0"/>
              <a:t>‹#›</a:t>
            </a:fld>
            <a:endParaRPr lang="en-US"/>
          </a:p>
        </p:txBody>
      </p:sp>
    </p:spTree>
    <p:extLst>
      <p:ext uri="{BB962C8B-B14F-4D97-AF65-F5344CB8AC3E}">
        <p14:creationId xmlns:p14="http://schemas.microsoft.com/office/powerpoint/2010/main" val="380939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964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01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63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15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55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75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07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4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78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90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57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497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406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971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37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91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01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168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85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062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976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357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724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97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64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751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95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399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337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296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77"/>
        <p:cNvGrpSpPr/>
        <p:nvPr/>
      </p:nvGrpSpPr>
      <p:grpSpPr>
        <a:xfrm>
          <a:off x="0" y="0"/>
          <a:ext cx="0" cy="0"/>
          <a:chOff x="0" y="0"/>
          <a:chExt cx="0" cy="0"/>
        </a:xfrm>
      </p:grpSpPr>
      <p:sp>
        <p:nvSpPr>
          <p:cNvPr id="2478" name="Google Shape;2478;p17"/>
          <p:cNvSpPr/>
          <p:nvPr/>
        </p:nvSpPr>
        <p:spPr>
          <a:xfrm rot="10800000" flipH="1">
            <a:off x="-32" y="265133"/>
            <a:ext cx="12192085"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79" name="Google Shape;2479;p17"/>
          <p:cNvSpPr txBox="1">
            <a:spLocks noGrp="1"/>
          </p:cNvSpPr>
          <p:nvPr>
            <p:ph type="subTitle" idx="1"/>
          </p:nvPr>
        </p:nvSpPr>
        <p:spPr>
          <a:xfrm>
            <a:off x="959834" y="1963333"/>
            <a:ext cx="51936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16066" y="1963333"/>
            <a:ext cx="4916000"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92110"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74" name="Google Shape;2574;p17"/>
          <p:cNvGrpSpPr/>
          <p:nvPr/>
        </p:nvGrpSpPr>
        <p:grpSpPr>
          <a:xfrm flipH="1">
            <a:off x="5155406" y="5757487"/>
            <a:ext cx="7780409"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1" name="Google Shape;2581;p17"/>
          <p:cNvGrpSpPr/>
          <p:nvPr/>
        </p:nvGrpSpPr>
        <p:grpSpPr>
          <a:xfrm>
            <a:off x="6153549" y="4203488"/>
            <a:ext cx="1719980"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2" name="Google Shape;2642;p17"/>
          <p:cNvGrpSpPr/>
          <p:nvPr/>
        </p:nvGrpSpPr>
        <p:grpSpPr>
          <a:xfrm>
            <a:off x="9027982" y="4788852"/>
            <a:ext cx="880190"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49" name="Google Shape;2649;p17"/>
          <p:cNvGrpSpPr/>
          <p:nvPr/>
        </p:nvGrpSpPr>
        <p:grpSpPr>
          <a:xfrm>
            <a:off x="11317406" y="5299903"/>
            <a:ext cx="468234"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79" b="0" i="0" u="none" strike="noStrike" kern="1200" cap="none" spc="0" normalizeH="0" baseline="0" noProof="0">
                <a:ln>
                  <a:noFill/>
                </a:ln>
                <a:solidFill>
                  <a:prstClr val="black"/>
                </a:solidFill>
                <a:effectLst/>
                <a:uLnTx/>
                <a:uFillTx/>
                <a:latin typeface="Calibri"/>
                <a:ea typeface="+mn-ea"/>
                <a:cs typeface="+mn-cs"/>
              </a:endParaRPr>
            </a:p>
          </p:txBody>
        </p:sp>
      </p:grpSp>
      <p:sp>
        <p:nvSpPr>
          <p:cNvPr id="2656" name="Google Shape;2656;p1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4501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88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086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34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95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37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06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78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328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93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807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quả bưởi</a:t>
            </a:r>
          </a:p>
        </p:txBody>
      </p:sp>
      <p:sp>
        <p:nvSpPr>
          <p:cNvPr id="19"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tươi cười</a:t>
            </a:r>
          </a:p>
        </p:txBody>
      </p:sp>
      <p:sp>
        <p:nvSpPr>
          <p:cNvPr id="20"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ốc bươu</a:t>
            </a:r>
          </a:p>
        </p:txBody>
      </p:sp>
      <p:sp>
        <p:nvSpPr>
          <p:cNvPr id="21" name="Title 1"/>
          <p:cNvSpPr txBox="1">
            <a:spLocks/>
          </p:cNvSpPr>
          <p:nvPr/>
        </p:nvSpPr>
        <p:spPr>
          <a:xfrm>
            <a:off x="650192"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bướu</a:t>
            </a:r>
          </a:p>
        </p:txBody>
      </p:sp>
      <p:sp>
        <p:nvSpPr>
          <p:cNvPr id="28" name="Title 1"/>
          <p:cNvSpPr txBox="1">
            <a:spLocks/>
          </p:cNvSpPr>
          <p:nvPr/>
        </p:nvSpPr>
        <p:spPr>
          <a:xfrm>
            <a:off x="3603252"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hươu</a:t>
            </a:r>
          </a:p>
        </p:txBody>
      </p:sp>
      <p:sp>
        <p:nvSpPr>
          <p:cNvPr id="29" name="Title 1"/>
          <p:cNvSpPr txBox="1">
            <a:spLocks/>
          </p:cNvSpPr>
          <p:nvPr/>
        </p:nvSpPr>
        <p:spPr>
          <a:xfrm>
            <a:off x="6148271"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khướu</a:t>
            </a:r>
          </a:p>
        </p:txBody>
      </p:sp>
      <p:sp>
        <p:nvSpPr>
          <p:cNvPr id="30" name="Title 1"/>
          <p:cNvSpPr txBox="1">
            <a:spLocks/>
          </p:cNvSpPr>
          <p:nvPr/>
        </p:nvSpPr>
        <p:spPr>
          <a:xfrm>
            <a:off x="8977395"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rượu</a:t>
            </a:r>
          </a:p>
        </p:txBody>
      </p:sp>
      <p:sp>
        <p:nvSpPr>
          <p:cNvPr id="31" name="Title 1"/>
          <p:cNvSpPr txBox="1">
            <a:spLocks/>
          </p:cNvSpPr>
          <p:nvPr/>
        </p:nvSpPr>
        <p:spPr>
          <a:xfrm>
            <a:off x="688848"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bưởi</a:t>
            </a:r>
          </a:p>
        </p:txBody>
      </p:sp>
      <p:sp>
        <p:nvSpPr>
          <p:cNvPr id="32" name="Title 1"/>
          <p:cNvSpPr txBox="1">
            <a:spLocks/>
          </p:cNvSpPr>
          <p:nvPr/>
        </p:nvSpPr>
        <p:spPr>
          <a:xfrm>
            <a:off x="3594579"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cười</a:t>
            </a:r>
          </a:p>
        </p:txBody>
      </p:sp>
      <p:sp>
        <p:nvSpPr>
          <p:cNvPr id="33" name="Title 1"/>
          <p:cNvSpPr txBox="1">
            <a:spLocks/>
          </p:cNvSpPr>
          <p:nvPr/>
        </p:nvSpPr>
        <p:spPr>
          <a:xfrm>
            <a:off x="6307805"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lưới</a:t>
            </a:r>
          </a:p>
        </p:txBody>
      </p:sp>
      <p:sp>
        <p:nvSpPr>
          <p:cNvPr id="34" name="Title 1"/>
          <p:cNvSpPr txBox="1">
            <a:spLocks/>
          </p:cNvSpPr>
          <p:nvPr/>
        </p:nvSpPr>
        <p:spPr>
          <a:xfrm>
            <a:off x="8994648"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mười</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627" y="-152400"/>
            <a:ext cx="4676625" cy="4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388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33401" y="1628008"/>
            <a:ext cx="8051865" cy="4524118"/>
          </a:xfrm>
          <a:prstGeom prst="rect">
            <a:avLst/>
          </a:prstGeom>
          <a:noFill/>
        </p:spPr>
        <p:txBody>
          <a:bodyPr wrap="square" lIns="121725" tIns="60862" rIns="121725" bIns="60862" rtlCol="0">
            <a:spAutoFit/>
          </a:bodyPr>
          <a:lstStyle/>
          <a:p>
            <a:r>
              <a:rPr lang="en-US" sz="28600" dirty="0">
                <a:solidFill>
                  <a:srgbClr val="FF0000"/>
                </a:solidFill>
                <a:latin typeface="HP001 4 hàng"/>
              </a:rPr>
              <a:t>Ŕ</a:t>
            </a:r>
            <a:r>
              <a:rPr lang="el-GR" sz="28600" dirty="0">
                <a:solidFill>
                  <a:srgbClr val="FF0000"/>
                </a:solidFill>
                <a:latin typeface="HP001 4 hàng"/>
              </a:rPr>
              <a:t>Π </a:t>
            </a:r>
            <a:endParaRPr lang="en-US" sz="28600" dirty="0">
              <a:solidFill>
                <a:srgbClr val="FF0000"/>
              </a:solidFill>
              <a:latin typeface="HP001 4 hàng" pitchFamily="34" charset="0"/>
            </a:endParaRPr>
          </a:p>
        </p:txBody>
      </p:sp>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406157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948403"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dirty="0">
                <a:solidFill>
                  <a:srgbClr val="FF0000"/>
                </a:solidFill>
                <a:latin typeface="HP001 4 hàng"/>
              </a:rPr>
              <a:t>Ϋ </a:t>
            </a:r>
            <a:endParaRPr lang="en-US" sz="28600" dirty="0">
              <a:solidFill>
                <a:srgbClr val="FF0000"/>
              </a:solidFill>
              <a:latin typeface="HP001 4 hàng" pitchFamily="34" charset="0"/>
            </a:endParaRPr>
          </a:p>
        </p:txBody>
      </p:sp>
    </p:spTree>
    <p:extLst>
      <p:ext uri="{BB962C8B-B14F-4D97-AF65-F5344CB8AC3E}">
        <p14:creationId xmlns:p14="http://schemas.microsoft.com/office/powerpoint/2010/main" val="3586126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0477" y="762000"/>
          <a:ext cx="11704320" cy="5970494"/>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t> Ǉ  </a:t>
                      </a:r>
                      <a:r>
                        <a:rPr lang="en-US" sz="2400" dirty="0" err="1" smtClean="0"/>
                        <a:t>Ǉ</a:t>
                      </a:r>
                      <a:r>
                        <a:rPr lang="en-US" sz="2400" dirty="0" smtClean="0"/>
                        <a:t> </a:t>
                      </a:r>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t> Ǉ </a:t>
                      </a:r>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4</a:t>
              </a:r>
            </a:p>
          </p:txBody>
        </p:sp>
      </p:grpSp>
      <p:sp>
        <p:nvSpPr>
          <p:cNvPr id="7" name="TextBox 6"/>
          <p:cNvSpPr txBox="1"/>
          <p:nvPr/>
        </p:nvSpPr>
        <p:spPr>
          <a:xfrm>
            <a:off x="518838" y="1676291"/>
            <a:ext cx="13197161" cy="4816505"/>
          </a:xfrm>
          <a:prstGeom prst="rect">
            <a:avLst/>
          </a:prstGeom>
          <a:noFill/>
        </p:spPr>
        <p:txBody>
          <a:bodyPr wrap="square" lIns="121725" tIns="60862" rIns="121725" bIns="60862"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0" b="0" i="0" u="none" strike="noStrike" kern="1200" cap="none" spc="0" normalizeH="0" baseline="0" noProof="0" dirty="0" smtClean="0">
                <a:ln>
                  <a:noFill/>
                </a:ln>
                <a:solidFill>
                  <a:srgbClr val="FF0000"/>
                </a:solidFill>
                <a:effectLst/>
                <a:uLnTx/>
                <a:uFillTx/>
                <a:latin typeface="HP001 4 hàng" pitchFamily="34" charset="0"/>
                <a:ea typeface="+mn-ea"/>
                <a:cs typeface="+mn-cs"/>
              </a:rPr>
              <a:t> Ǉư</a:t>
            </a:r>
            <a:r>
              <a:rPr kumimoji="0" lang="el-GR" sz="30000" b="0" i="0" u="none" strike="noStrike" kern="1200" cap="none" spc="0" normalizeH="0" baseline="0" noProof="0" dirty="0" smtClean="0">
                <a:ln>
                  <a:noFill/>
                </a:ln>
                <a:solidFill>
                  <a:srgbClr val="FF0000"/>
                </a:solidFill>
                <a:effectLst/>
                <a:uLnTx/>
                <a:uFillTx/>
                <a:latin typeface="HP001 4 hàng" pitchFamily="34" charset="0"/>
                <a:ea typeface="+mn-ea"/>
                <a:cs typeface="+mn-cs"/>
              </a:rPr>
              <a:t>Π </a:t>
            </a:r>
            <a:endParaRPr kumimoji="0" lang="en-US" sz="30000" b="0" i="0" u="none" strike="noStrike" kern="1200" cap="none" spc="0" normalizeH="0" baseline="0" noProof="0" dirty="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206945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5" name="TextBox 4"/>
          <p:cNvSpPr txBox="1"/>
          <p:nvPr/>
        </p:nvSpPr>
        <p:spPr>
          <a:xfrm>
            <a:off x="1943085" y="1584885"/>
            <a:ext cx="10118926" cy="458567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9000" b="0" i="0" u="none" strike="noStrike" kern="1200" cap="none" spc="0" normalizeH="0" baseline="0" noProof="0" dirty="0" smtClean="0">
                <a:ln>
                  <a:noFill/>
                </a:ln>
                <a:solidFill>
                  <a:srgbClr val="FF0000"/>
                </a:solidFill>
                <a:effectLst/>
                <a:uLnTx/>
                <a:uFillTx/>
                <a:latin typeface="HP001 4 hàng"/>
                <a:ea typeface="+mn-ea"/>
                <a:cs typeface="+mn-cs"/>
              </a:rPr>
              <a:t>λΰΫ</a:t>
            </a:r>
            <a:endParaRPr kumimoji="0" lang="en-US" sz="29000" b="0" i="0" u="none" strike="noStrike" kern="1200" cap="none" spc="0" normalizeH="0" baseline="0" noProof="0" dirty="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6704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15FD1-ABEF-4E65-A2F0-D0F32113178B}"/>
              </a:ext>
            </a:extLst>
          </p:cNvPr>
          <p:cNvPicPr>
            <a:picLocks noChangeAspect="1"/>
          </p:cNvPicPr>
          <p:nvPr/>
        </p:nvPicPr>
        <p:blipFill>
          <a:blip r:embed="rId4"/>
          <a:stretch>
            <a:fillRect/>
          </a:stretch>
        </p:blipFill>
        <p:spPr>
          <a:xfrm>
            <a:off x="15081" y="10153"/>
            <a:ext cx="12161838" cy="6837695"/>
          </a:xfrm>
          <a:prstGeom prst="rect">
            <a:avLst/>
          </a:prstGeom>
        </p:spPr>
      </p:pic>
      <p:pic>
        <p:nvPicPr>
          <p:cNvPr id="3" name="Google Shape;571;p43">
            <a:extLst>
              <a:ext uri="{FF2B5EF4-FFF2-40B4-BE49-F238E27FC236}">
                <a16:creationId xmlns:a16="http://schemas.microsoft.com/office/drawing/2014/main" id="{324E9FB6-1FAB-4AEE-96CA-BCD6FCEE955A}"/>
              </a:ext>
            </a:extLst>
          </p:cNvPr>
          <p:cNvPicPr preferRelativeResize="0"/>
          <p:nvPr/>
        </p:nvPicPr>
        <p:blipFill>
          <a:blip r:embed="rId5">
            <a:alphaModFix/>
          </a:blip>
          <a:stretch>
            <a:fillRect/>
          </a:stretch>
        </p:blipFill>
        <p:spPr>
          <a:xfrm>
            <a:off x="4719388" y="806191"/>
            <a:ext cx="989897" cy="850706"/>
          </a:xfrm>
          <a:prstGeom prst="rect">
            <a:avLst/>
          </a:prstGeom>
          <a:noFill/>
          <a:ln>
            <a:noFill/>
          </a:ln>
        </p:spPr>
      </p:pic>
      <p:sp>
        <p:nvSpPr>
          <p:cNvPr id="4" name="Google Shape;573;p43">
            <a:extLst>
              <a:ext uri="{FF2B5EF4-FFF2-40B4-BE49-F238E27FC236}">
                <a16:creationId xmlns:a16="http://schemas.microsoft.com/office/drawing/2014/main" id="{6A3E32FA-1561-470A-A565-F88FC5D3FD42}"/>
              </a:ext>
            </a:extLst>
          </p:cNvPr>
          <p:cNvSpPr/>
          <p:nvPr/>
        </p:nvSpPr>
        <p:spPr>
          <a:xfrm>
            <a:off x="274999" y="5773567"/>
            <a:ext cx="4175687" cy="358009"/>
          </a:xfrm>
          <a:prstGeom prst="ellipse">
            <a:avLst/>
          </a:prstGeom>
          <a:solidFill>
            <a:srgbClr val="242427">
              <a:alpha val="45250"/>
            </a:srgbClr>
          </a:solidFill>
          <a:ln>
            <a:noFill/>
          </a:ln>
        </p:spPr>
        <p:txBody>
          <a:bodyPr spcFirstLastPara="1" wrap="square" lIns="274275" tIns="274275" rIns="274275" bIns="274275" anchor="ctr" anchorCtr="0">
            <a:noAutofit/>
          </a:bodyPr>
          <a:lstStyle/>
          <a:p>
            <a:endParaRPr sz="12600">
              <a:solidFill>
                <a:prstClr val="black"/>
              </a:solidFill>
              <a:latin typeface="Calibri"/>
            </a:endParaRPr>
          </a:p>
        </p:txBody>
      </p:sp>
      <p:pic>
        <p:nvPicPr>
          <p:cNvPr id="5" name="Google Shape;576;p43">
            <a:extLst>
              <a:ext uri="{FF2B5EF4-FFF2-40B4-BE49-F238E27FC236}">
                <a16:creationId xmlns:a16="http://schemas.microsoft.com/office/drawing/2014/main" id="{1DE2DA39-DB3D-4D95-A02D-4A553401A778}"/>
              </a:ext>
            </a:extLst>
          </p:cNvPr>
          <p:cNvPicPr preferRelativeResize="0"/>
          <p:nvPr/>
        </p:nvPicPr>
        <p:blipFill>
          <a:blip r:embed="rId6">
            <a:alphaModFix/>
          </a:blip>
          <a:stretch>
            <a:fillRect/>
          </a:stretch>
        </p:blipFill>
        <p:spPr>
          <a:xfrm>
            <a:off x="-69459" y="1145103"/>
            <a:ext cx="4567824" cy="4567794"/>
          </a:xfrm>
          <a:prstGeom prst="rect">
            <a:avLst/>
          </a:prstGeom>
          <a:noFill/>
          <a:ln>
            <a:noFill/>
          </a:ln>
        </p:spPr>
      </p:pic>
      <p:pic>
        <p:nvPicPr>
          <p:cNvPr id="6" name="Google Shape;580;p43">
            <a:extLst>
              <a:ext uri="{FF2B5EF4-FFF2-40B4-BE49-F238E27FC236}">
                <a16:creationId xmlns:a16="http://schemas.microsoft.com/office/drawing/2014/main" id="{1F71B36C-3B9B-423B-9CDD-1C67BCD4EB9F}"/>
              </a:ext>
            </a:extLst>
          </p:cNvPr>
          <p:cNvPicPr preferRelativeResize="0"/>
          <p:nvPr/>
        </p:nvPicPr>
        <p:blipFill>
          <a:blip r:embed="rId7">
            <a:alphaModFix/>
          </a:blip>
          <a:stretch>
            <a:fillRect/>
          </a:stretch>
        </p:blipFill>
        <p:spPr>
          <a:xfrm flipH="1">
            <a:off x="9279298" y="790607"/>
            <a:ext cx="2072629" cy="2072629"/>
          </a:xfrm>
          <a:prstGeom prst="rect">
            <a:avLst/>
          </a:prstGeom>
          <a:noFill/>
          <a:ln>
            <a:noFill/>
          </a:ln>
        </p:spPr>
      </p:pic>
      <p:pic>
        <p:nvPicPr>
          <p:cNvPr id="7" name="Google Shape;583;p43">
            <a:extLst>
              <a:ext uri="{FF2B5EF4-FFF2-40B4-BE49-F238E27FC236}">
                <a16:creationId xmlns:a16="http://schemas.microsoft.com/office/drawing/2014/main" id="{704E3252-4DCE-4966-8935-E919B0E68B3A}"/>
              </a:ext>
            </a:extLst>
          </p:cNvPr>
          <p:cNvPicPr preferRelativeResize="0"/>
          <p:nvPr/>
        </p:nvPicPr>
        <p:blipFill>
          <a:blip r:embed="rId5">
            <a:alphaModFix/>
          </a:blip>
          <a:stretch>
            <a:fillRect/>
          </a:stretch>
        </p:blipFill>
        <p:spPr>
          <a:xfrm>
            <a:off x="8784349" y="2012529"/>
            <a:ext cx="989897" cy="850706"/>
          </a:xfrm>
          <a:prstGeom prst="rect">
            <a:avLst/>
          </a:prstGeom>
          <a:noFill/>
          <a:ln>
            <a:noFill/>
          </a:ln>
        </p:spPr>
      </p:pic>
      <p:pic>
        <p:nvPicPr>
          <p:cNvPr id="8" name="Google Shape;584;p43">
            <a:extLst>
              <a:ext uri="{FF2B5EF4-FFF2-40B4-BE49-F238E27FC236}">
                <a16:creationId xmlns:a16="http://schemas.microsoft.com/office/drawing/2014/main" id="{B2D051A3-A42B-4B99-88E1-F171BA6788DD}"/>
              </a:ext>
            </a:extLst>
          </p:cNvPr>
          <p:cNvPicPr preferRelativeResize="0"/>
          <p:nvPr/>
        </p:nvPicPr>
        <p:blipFill>
          <a:blip r:embed="rId8">
            <a:alphaModFix/>
          </a:blip>
          <a:stretch>
            <a:fillRect/>
          </a:stretch>
        </p:blipFill>
        <p:spPr>
          <a:xfrm>
            <a:off x="2380042" y="1590608"/>
            <a:ext cx="549980" cy="472624"/>
          </a:xfrm>
          <a:prstGeom prst="rect">
            <a:avLst/>
          </a:prstGeom>
          <a:noFill/>
          <a:ln>
            <a:noFill/>
          </a:ln>
        </p:spPr>
      </p:pic>
      <p:pic>
        <p:nvPicPr>
          <p:cNvPr id="9" name="Google Shape;586;p43">
            <a:extLst>
              <a:ext uri="{FF2B5EF4-FFF2-40B4-BE49-F238E27FC236}">
                <a16:creationId xmlns:a16="http://schemas.microsoft.com/office/drawing/2014/main" id="{98E8091F-1863-4003-BEB3-666046BE9BBD}"/>
              </a:ext>
            </a:extLst>
          </p:cNvPr>
          <p:cNvPicPr preferRelativeResize="0"/>
          <p:nvPr/>
        </p:nvPicPr>
        <p:blipFill>
          <a:blip r:embed="rId8">
            <a:alphaModFix/>
          </a:blip>
          <a:stretch>
            <a:fillRect/>
          </a:stretch>
        </p:blipFill>
        <p:spPr>
          <a:xfrm>
            <a:off x="9576946" y="5573926"/>
            <a:ext cx="416670" cy="358009"/>
          </a:xfrm>
          <a:prstGeom prst="rect">
            <a:avLst/>
          </a:prstGeom>
          <a:noFill/>
          <a:ln>
            <a:noFill/>
          </a:ln>
        </p:spPr>
      </p:pic>
      <p:pic>
        <p:nvPicPr>
          <p:cNvPr id="10" name="Nhac-chuong-Giang-sinh-khong-loi-www_nhacchuongvui_com.mp3">
            <a:hlinkClick r:id="" action="ppaction://media"/>
            <a:extLst>
              <a:ext uri="{FF2B5EF4-FFF2-40B4-BE49-F238E27FC236}">
                <a16:creationId xmlns:a16="http://schemas.microsoft.com/office/drawing/2014/main" id="{BA82697B-B828-4F93-B4D7-10E9F85EF0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69081" y="457200"/>
            <a:ext cx="609600" cy="609600"/>
          </a:xfrm>
          <a:prstGeom prst="rect">
            <a:avLst/>
          </a:prstGeom>
        </p:spPr>
      </p:pic>
      <p:pic>
        <p:nvPicPr>
          <p:cNvPr id="12" name="Google Shape;637;p47">
            <a:extLst>
              <a:ext uri="{FF2B5EF4-FFF2-40B4-BE49-F238E27FC236}">
                <a16:creationId xmlns:a16="http://schemas.microsoft.com/office/drawing/2014/main" id="{974749FA-995B-4A5B-9793-14E945EC82F9}"/>
              </a:ext>
            </a:extLst>
          </p:cNvPr>
          <p:cNvPicPr preferRelativeResize="0"/>
          <p:nvPr/>
        </p:nvPicPr>
        <p:blipFill rotWithShape="1">
          <a:blip r:embed="rId10">
            <a:alphaModFix/>
          </a:blip>
          <a:srcRect l="14659" r="14659"/>
          <a:stretch/>
        </p:blipFill>
        <p:spPr>
          <a:xfrm>
            <a:off x="8325746" y="1145320"/>
            <a:ext cx="4175688" cy="5907834"/>
          </a:xfrm>
          <a:prstGeom prst="rect">
            <a:avLst/>
          </a:prstGeom>
          <a:noFill/>
          <a:ln>
            <a:noFill/>
          </a:ln>
        </p:spPr>
      </p:pic>
      <p:pic>
        <p:nvPicPr>
          <p:cNvPr id="13" name="Google Shape;639;p47">
            <a:extLst>
              <a:ext uri="{FF2B5EF4-FFF2-40B4-BE49-F238E27FC236}">
                <a16:creationId xmlns:a16="http://schemas.microsoft.com/office/drawing/2014/main" id="{30675564-08F5-40E7-BAB6-368A88E6B04F}"/>
              </a:ext>
            </a:extLst>
          </p:cNvPr>
          <p:cNvPicPr preferRelativeResize="0"/>
          <p:nvPr/>
        </p:nvPicPr>
        <p:blipFill>
          <a:blip r:embed="rId11">
            <a:alphaModFix/>
          </a:blip>
          <a:stretch>
            <a:fillRect/>
          </a:stretch>
        </p:blipFill>
        <p:spPr>
          <a:xfrm>
            <a:off x="6140585" y="3578835"/>
            <a:ext cx="3219776" cy="3219776"/>
          </a:xfrm>
          <a:prstGeom prst="rect">
            <a:avLst/>
          </a:prstGeom>
          <a:noFill/>
          <a:ln>
            <a:noFill/>
          </a:ln>
        </p:spPr>
      </p:pic>
    </p:spTree>
    <p:extLst>
      <p:ext uri="{BB962C8B-B14F-4D97-AF65-F5344CB8AC3E}">
        <p14:creationId xmlns:p14="http://schemas.microsoft.com/office/powerpoint/2010/main" val="30782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3"/>
                                        </p:tgtEl>
                                        <p:attrNameLst>
                                          <p:attrName>r</p:attrName>
                                        </p:attrNameLst>
                                      </p:cBhvr>
                                    </p:animRot>
                                    <p:animRot by="-240000">
                                      <p:cBhvr>
                                        <p:cTn id="49" dur="200" fill="hold">
                                          <p:stCondLst>
                                            <p:cond delay="200"/>
                                          </p:stCondLst>
                                        </p:cTn>
                                        <p:tgtEl>
                                          <p:spTgt spid="13"/>
                                        </p:tgtEl>
                                        <p:attrNameLst>
                                          <p:attrName>r</p:attrName>
                                        </p:attrNameLst>
                                      </p:cBhvr>
                                    </p:animRot>
                                    <p:animRot by="240000">
                                      <p:cBhvr>
                                        <p:cTn id="50" dur="200" fill="hold">
                                          <p:stCondLst>
                                            <p:cond delay="400"/>
                                          </p:stCondLst>
                                        </p:cTn>
                                        <p:tgtEl>
                                          <p:spTgt spid="13"/>
                                        </p:tgtEl>
                                        <p:attrNameLst>
                                          <p:attrName>r</p:attrName>
                                        </p:attrNameLst>
                                      </p:cBhvr>
                                    </p:animRot>
                                    <p:animRot by="-240000">
                                      <p:cBhvr>
                                        <p:cTn id="51" dur="200" fill="hold">
                                          <p:stCondLst>
                                            <p:cond delay="600"/>
                                          </p:stCondLst>
                                        </p:cTn>
                                        <p:tgtEl>
                                          <p:spTgt spid="13"/>
                                        </p:tgtEl>
                                        <p:attrNameLst>
                                          <p:attrName>r</p:attrName>
                                        </p:attrNameLst>
                                      </p:cBhvr>
                                    </p:animRot>
                                    <p:animRot by="120000">
                                      <p:cBhvr>
                                        <p:cTn id="52" dur="200" fill="hold">
                                          <p:stCondLst>
                                            <p:cond delay="800"/>
                                          </p:stCondLst>
                                        </p:cTn>
                                        <p:tgtEl>
                                          <p:spTgt spid="13"/>
                                        </p:tgtEl>
                                        <p:attrNameLst>
                                          <p:attrName>r</p:attrName>
                                        </p:attrNameLst>
                                      </p:cBhvr>
                                    </p:animRot>
                                  </p:childTnLst>
                                </p:cTn>
                              </p:par>
                              <p:par>
                                <p:cTn id="53" presetID="1" presetClass="mediacall" presetSubtype="0" fill="hold" nodeType="withEffect">
                                  <p:stCondLst>
                                    <p:cond delay="0"/>
                                  </p:stCondLst>
                                  <p:childTnLst>
                                    <p:cmd type="call" cmd="playFrom(0.0)">
                                      <p:cBhvr>
                                        <p:cTn id="54" dur="302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55"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ạc Đà Alice - Bài hát về Động Vật - Pinkfong! Những bài hát cho trẻ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9652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118" y="237524"/>
            <a:ext cx="4314784" cy="2876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8984" y="271356"/>
            <a:ext cx="3583344" cy="28426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6254" y="0"/>
            <a:ext cx="1897941" cy="642842"/>
            <a:chOff x="402167" y="1541094"/>
            <a:chExt cx="1426987" cy="482132"/>
          </a:xfrm>
        </p:grpSpPr>
        <p:sp>
          <p:nvSpPr>
            <p:cNvPr id="8" name="Rounded Rectangle 7"/>
            <p:cNvSpPr/>
            <p:nvPr/>
          </p:nvSpPr>
          <p:spPr>
            <a:xfrm>
              <a:off x="589518" y="1541095"/>
              <a:ext cx="1239636" cy="482131"/>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0" name="Oval 9"/>
            <p:cNvSpPr/>
            <p:nvPr/>
          </p:nvSpPr>
          <p:spPr>
            <a:xfrm>
              <a:off x="402167" y="1541094"/>
              <a:ext cx="482131" cy="48213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6</a:t>
              </a:r>
            </a:p>
          </p:txBody>
        </p:sp>
      </p:grpSp>
      <p:sp>
        <p:nvSpPr>
          <p:cNvPr id="21" name="Title 1">
            <a:extLst>
              <a:ext uri="{FF2B5EF4-FFF2-40B4-BE49-F238E27FC236}">
                <a16:creationId xmlns:a16="http://schemas.microsoft.com/office/drawing/2014/main" id="{2A39AA23-7B75-4537-8DBB-AE6EFA51FD32}"/>
              </a:ext>
            </a:extLst>
          </p:cNvPr>
          <p:cNvSpPr txBox="1">
            <a:spLocks/>
          </p:cNvSpPr>
          <p:nvPr/>
        </p:nvSpPr>
        <p:spPr>
          <a:xfrm>
            <a:off x="165587" y="4028390"/>
            <a:ext cx="11866283" cy="2163766"/>
          </a:xfrm>
          <a:prstGeom prst="rect">
            <a:avLst/>
          </a:prstGeom>
        </p:spPr>
        <p:txBody>
          <a:bodyPr vert="horz" lIns="91069" tIns="45534" rIns="91069"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389" dirty="0">
                <a:solidFill>
                  <a:srgbClr val="0070C0"/>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Lạc</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đà</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là</a:t>
            </a:r>
            <a:r>
              <a:rPr lang="en-US" sz="4389" dirty="0">
                <a:solidFill>
                  <a:srgbClr val="080808"/>
                </a:solidFill>
                <a:latin typeface="Arial-Rounded" pitchFamily="34" charset="0"/>
                <a:ea typeface="Arial-Rounded" pitchFamily="34" charset="0"/>
                <a:cs typeface="Arial-Rounded" pitchFamily="34" charset="0"/>
              </a:rPr>
              <a:t> con </a:t>
            </a:r>
            <a:r>
              <a:rPr lang="en-US" sz="4389" dirty="0" err="1">
                <a:solidFill>
                  <a:srgbClr val="080808"/>
                </a:solidFill>
                <a:latin typeface="Arial-Rounded" pitchFamily="34" charset="0"/>
                <a:ea typeface="Arial-Rounded" pitchFamily="34" charset="0"/>
                <a:cs typeface="Arial-Rounded" pitchFamily="34" charset="0"/>
              </a:rPr>
              <a:t>vật</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đặc</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biệt</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Nó</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có</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cái</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bướu</a:t>
            </a:r>
            <a:r>
              <a:rPr lang="en-US" sz="4389" dirty="0">
                <a:solidFill>
                  <a:srgbClr val="080808"/>
                </a:solidFill>
                <a:latin typeface="Arial-Rounded" pitchFamily="34" charset="0"/>
                <a:ea typeface="Arial-Rounded" pitchFamily="34" charset="0"/>
                <a:cs typeface="Arial-Rounded" pitchFamily="34" charset="0"/>
              </a:rPr>
              <a:t> to </a:t>
            </a:r>
            <a:r>
              <a:rPr lang="en-US" sz="4389" dirty="0" err="1">
                <a:solidFill>
                  <a:srgbClr val="080808"/>
                </a:solidFill>
                <a:latin typeface="Arial-Rounded" pitchFamily="34" charset="0"/>
                <a:ea typeface="Arial-Rounded" pitchFamily="34" charset="0"/>
                <a:cs typeface="Arial-Rounded" pitchFamily="34" charset="0"/>
              </a:rPr>
              <a:t>trên</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lưng</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Bướu</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của</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lạc</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đà</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là</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nơi</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dự</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trữ</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chất</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béo</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Nhờ</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thế</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nó</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có</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thể</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sống</a:t>
            </a:r>
            <a:r>
              <a:rPr lang="en-US" sz="4389" dirty="0">
                <a:solidFill>
                  <a:srgbClr val="080808"/>
                </a:solidFill>
                <a:latin typeface="Arial-Rounded" pitchFamily="34" charset="0"/>
                <a:ea typeface="Arial-Rounded" pitchFamily="34" charset="0"/>
                <a:cs typeface="Arial-Rounded" pitchFamily="34" charset="0"/>
              </a:rPr>
              <a:t> qua </a:t>
            </a:r>
            <a:r>
              <a:rPr lang="en-US" sz="4389" dirty="0" err="1">
                <a:solidFill>
                  <a:srgbClr val="080808"/>
                </a:solidFill>
                <a:latin typeface="Arial-Rounded" pitchFamily="34" charset="0"/>
                <a:ea typeface="Arial-Rounded" pitchFamily="34" charset="0"/>
                <a:cs typeface="Arial-Rounded" pitchFamily="34" charset="0"/>
              </a:rPr>
              <a:t>nhiều</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ngày</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mà</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không</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cần</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ăn</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uống</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Lạc</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đà</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giúp</a:t>
            </a:r>
            <a:r>
              <a:rPr lang="en-US" sz="4389" dirty="0">
                <a:solidFill>
                  <a:srgbClr val="080808"/>
                </a:solidFill>
                <a:latin typeface="Arial-Rounded" pitchFamily="34" charset="0"/>
                <a:ea typeface="Arial-Rounded" pitchFamily="34" charset="0"/>
                <a:cs typeface="Arial-Rounded" pitchFamily="34" charset="0"/>
              </a:rPr>
              <a:t> con </a:t>
            </a:r>
            <a:r>
              <a:rPr lang="en-US" sz="4389" dirty="0" err="1">
                <a:solidFill>
                  <a:srgbClr val="080808"/>
                </a:solidFill>
                <a:latin typeface="Arial-Rounded" pitchFamily="34" charset="0"/>
                <a:ea typeface="Arial-Rounded" pitchFamily="34" charset="0"/>
                <a:cs typeface="Arial-Rounded" pitchFamily="34" charset="0"/>
              </a:rPr>
              <a:t>người</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băng</a:t>
            </a:r>
            <a:r>
              <a:rPr lang="en-US" sz="4389" dirty="0">
                <a:solidFill>
                  <a:srgbClr val="080808"/>
                </a:solidFill>
                <a:latin typeface="Arial-Rounded" pitchFamily="34" charset="0"/>
                <a:ea typeface="Arial-Rounded" pitchFamily="34" charset="0"/>
                <a:cs typeface="Arial-Rounded" pitchFamily="34" charset="0"/>
              </a:rPr>
              <a:t> qua </a:t>
            </a:r>
            <a:r>
              <a:rPr lang="en-US" sz="4389" dirty="0" err="1">
                <a:solidFill>
                  <a:srgbClr val="080808"/>
                </a:solidFill>
                <a:latin typeface="Arial-Rounded" pitchFamily="34" charset="0"/>
                <a:ea typeface="Arial-Rounded" pitchFamily="34" charset="0"/>
                <a:cs typeface="Arial-Rounded" pitchFamily="34" charset="0"/>
              </a:rPr>
              <a:t>những</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vùng</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sa</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mạc</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khô</a:t>
            </a:r>
            <a:r>
              <a:rPr lang="en-US" sz="4389" dirty="0">
                <a:solidFill>
                  <a:srgbClr val="080808"/>
                </a:solidFill>
                <a:latin typeface="Arial-Rounded" pitchFamily="34" charset="0"/>
                <a:ea typeface="Arial-Rounded" pitchFamily="34" charset="0"/>
                <a:cs typeface="Arial-Rounded" pitchFamily="34" charset="0"/>
              </a:rPr>
              <a:t> </a:t>
            </a:r>
            <a:r>
              <a:rPr lang="en-US" sz="4389" dirty="0" err="1">
                <a:solidFill>
                  <a:srgbClr val="080808"/>
                </a:solidFill>
                <a:latin typeface="Arial-Rounded" pitchFamily="34" charset="0"/>
                <a:ea typeface="Arial-Rounded" pitchFamily="34" charset="0"/>
                <a:cs typeface="Arial-Rounded" pitchFamily="34" charset="0"/>
              </a:rPr>
              <a:t>cằn</a:t>
            </a:r>
            <a:r>
              <a:rPr lang="en-US" sz="4389" dirty="0">
                <a:solidFill>
                  <a:srgbClr val="080808"/>
                </a:solidFill>
                <a:latin typeface="Arial-Rounded" pitchFamily="34" charset="0"/>
                <a:ea typeface="Arial-Rounded" pitchFamily="34" charset="0"/>
                <a:cs typeface="Arial-Rounded" pitchFamily="34" charset="0"/>
              </a:rPr>
              <a:t>.</a:t>
            </a:r>
          </a:p>
        </p:txBody>
      </p:sp>
      <p:sp>
        <p:nvSpPr>
          <p:cNvPr id="22" name="TextBox 21">
            <a:extLst>
              <a:ext uri="{FF2B5EF4-FFF2-40B4-BE49-F238E27FC236}">
                <a16:creationId xmlns:a16="http://schemas.microsoft.com/office/drawing/2014/main" id="{D5538C17-AE80-4CE2-990F-88C84ADD39D1}"/>
              </a:ext>
            </a:extLst>
          </p:cNvPr>
          <p:cNvSpPr txBox="1"/>
          <p:nvPr/>
        </p:nvSpPr>
        <p:spPr>
          <a:xfrm>
            <a:off x="2535580" y="4081266"/>
            <a:ext cx="1859527" cy="767774"/>
          </a:xfrm>
          <a:prstGeom prst="rect">
            <a:avLst/>
          </a:prstGeom>
          <a:noFill/>
        </p:spPr>
        <p:txBody>
          <a:bodyPr wrap="square" rtlCol="0">
            <a:spAutoFit/>
          </a:bodyPr>
          <a:lstStyle/>
          <a:p>
            <a:r>
              <a:rPr lang="en-US" sz="4389"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Bướu</a:t>
            </a:r>
            <a:endParaRPr lang="en-US" sz="4389"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B82A4EB-5DC6-44F6-877B-631BA066935C}"/>
              </a:ext>
            </a:extLst>
          </p:cNvPr>
          <p:cNvSpPr txBox="1"/>
          <p:nvPr/>
        </p:nvSpPr>
        <p:spPr>
          <a:xfrm>
            <a:off x="9998988" y="3473064"/>
            <a:ext cx="1859527" cy="767774"/>
          </a:xfrm>
          <a:prstGeom prst="rect">
            <a:avLst/>
          </a:prstGeom>
          <a:noFill/>
        </p:spPr>
        <p:txBody>
          <a:bodyPr wrap="square" rtlCol="0">
            <a:spAutoFit/>
          </a:bodyPr>
          <a:lstStyle/>
          <a:p>
            <a:r>
              <a:rPr lang="en-US" sz="4389"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bướu</a:t>
            </a:r>
            <a:endParaRPr lang="en-US" sz="4389"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DCCE7F8-AB1C-4327-AA28-8CC87D7F4AFB}"/>
              </a:ext>
            </a:extLst>
          </p:cNvPr>
          <p:cNvSpPr txBox="1"/>
          <p:nvPr/>
        </p:nvSpPr>
        <p:spPr>
          <a:xfrm>
            <a:off x="9085370" y="5277718"/>
            <a:ext cx="1859527" cy="767774"/>
          </a:xfrm>
          <a:prstGeom prst="rect">
            <a:avLst/>
          </a:prstGeom>
          <a:noFill/>
        </p:spPr>
        <p:txBody>
          <a:bodyPr wrap="square" rtlCol="0">
            <a:spAutoFit/>
          </a:bodyPr>
          <a:lstStyle/>
          <a:p>
            <a:r>
              <a:rPr lang="en-US" sz="4389"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endParaRPr lang="en-US" sz="4389"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781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435E8-0F50-4E33-94D8-4F70A4553648}"/>
              </a:ext>
            </a:extLst>
          </p:cNvPr>
          <p:cNvSpPr txBox="1">
            <a:spLocks/>
          </p:cNvSpPr>
          <p:nvPr/>
        </p:nvSpPr>
        <p:spPr>
          <a:xfrm>
            <a:off x="162858" y="1631577"/>
            <a:ext cx="11866283" cy="3410133"/>
          </a:xfrm>
          <a:prstGeom prst="rect">
            <a:avLst/>
          </a:prstGeom>
        </p:spPr>
        <p:txBody>
          <a:bodyPr vert="horz" lIns="91069" tIns="45534" rIns="91069"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70C0"/>
                </a:solidFill>
                <a:latin typeface="Arial-Rounded" pitchFamily="34" charset="0"/>
                <a:ea typeface="Arial-Rounded" pitchFamily="34" charset="0"/>
                <a:cs typeface="Arial-Rounded" pitchFamily="34" charset="0"/>
              </a:rPr>
              <a:t>	</a:t>
            </a:r>
            <a:r>
              <a:rPr lang="en-US" sz="6000" b="1" dirty="0" err="1">
                <a:solidFill>
                  <a:srgbClr val="C00000"/>
                </a:solidFill>
                <a:latin typeface="Arial-Rounded" pitchFamily="34" charset="0"/>
                <a:ea typeface="Arial-Rounded" pitchFamily="34" charset="0"/>
                <a:cs typeface="Arial-Rounded" pitchFamily="34" charset="0"/>
              </a:rPr>
              <a:t>Lạc</a:t>
            </a:r>
            <a:r>
              <a:rPr lang="en-US" sz="6000" b="1" dirty="0">
                <a:solidFill>
                  <a:srgbClr val="C00000"/>
                </a:solidFill>
                <a:latin typeface="Arial-Rounded" pitchFamily="34" charset="0"/>
                <a:ea typeface="Arial-Rounded" pitchFamily="34" charset="0"/>
                <a:cs typeface="Arial-Rounded" pitchFamily="34" charset="0"/>
              </a:rPr>
              <a:t> </a:t>
            </a:r>
            <a:r>
              <a:rPr lang="en-US" sz="6000" b="1" dirty="0" err="1">
                <a:solidFill>
                  <a:srgbClr val="C00000"/>
                </a:solidFill>
                <a:latin typeface="Arial-Rounded" pitchFamily="34" charset="0"/>
                <a:ea typeface="Arial-Rounded" pitchFamily="34" charset="0"/>
                <a:cs typeface="Arial-Rounded" pitchFamily="34" charset="0"/>
              </a:rPr>
              <a:t>đà</a:t>
            </a:r>
            <a:r>
              <a:rPr lang="en-US" sz="6000" b="1" dirty="0">
                <a:solidFill>
                  <a:srgbClr val="C00000"/>
                </a:solidFill>
                <a:latin typeface="Arial-Rounded" pitchFamily="34" charset="0"/>
                <a:ea typeface="Arial-Rounded" pitchFamily="34" charset="0"/>
                <a:cs typeface="Arial-Rounded" pitchFamily="34" charset="0"/>
              </a:rPr>
              <a:t> </a:t>
            </a:r>
            <a:r>
              <a:rPr lang="en-US" sz="6000" b="1" dirty="0" err="1">
                <a:solidFill>
                  <a:srgbClr val="C00000"/>
                </a:solidFill>
                <a:latin typeface="Arial-Rounded" pitchFamily="34" charset="0"/>
                <a:ea typeface="Arial-Rounded" pitchFamily="34" charset="0"/>
                <a:cs typeface="Arial-Rounded" pitchFamily="34" charset="0"/>
              </a:rPr>
              <a:t>là</a:t>
            </a:r>
            <a:r>
              <a:rPr lang="en-US" sz="6000" b="1" dirty="0">
                <a:solidFill>
                  <a:srgbClr val="C00000"/>
                </a:solidFill>
                <a:latin typeface="Arial-Rounded" pitchFamily="34" charset="0"/>
                <a:ea typeface="Arial-Rounded" pitchFamily="34" charset="0"/>
                <a:cs typeface="Arial-Rounded" pitchFamily="34" charset="0"/>
              </a:rPr>
              <a:t> con </a:t>
            </a:r>
            <a:r>
              <a:rPr lang="en-US" sz="6000" b="1" dirty="0" err="1">
                <a:solidFill>
                  <a:srgbClr val="C00000"/>
                </a:solidFill>
                <a:latin typeface="Arial-Rounded" pitchFamily="34" charset="0"/>
                <a:ea typeface="Arial-Rounded" pitchFamily="34" charset="0"/>
                <a:cs typeface="Arial-Rounded" pitchFamily="34" charset="0"/>
              </a:rPr>
              <a:t>vật</a:t>
            </a:r>
            <a:r>
              <a:rPr lang="en-US" sz="6000" b="1" dirty="0">
                <a:solidFill>
                  <a:srgbClr val="C00000"/>
                </a:solidFill>
                <a:latin typeface="Arial-Rounded" pitchFamily="34" charset="0"/>
                <a:ea typeface="Arial-Rounded" pitchFamily="34" charset="0"/>
                <a:cs typeface="Arial-Rounded" pitchFamily="34" charset="0"/>
              </a:rPr>
              <a:t> </a:t>
            </a:r>
            <a:r>
              <a:rPr lang="en-US" sz="6000" b="1" dirty="0" err="1">
                <a:solidFill>
                  <a:srgbClr val="C00000"/>
                </a:solidFill>
                <a:latin typeface="Arial-Rounded" pitchFamily="34" charset="0"/>
                <a:ea typeface="Arial-Rounded" pitchFamily="34" charset="0"/>
                <a:cs typeface="Arial-Rounded" pitchFamily="34" charset="0"/>
              </a:rPr>
              <a:t>đặc</a:t>
            </a:r>
            <a:r>
              <a:rPr lang="en-US" sz="6000" b="1" dirty="0">
                <a:solidFill>
                  <a:srgbClr val="C00000"/>
                </a:solidFill>
                <a:latin typeface="Arial-Rounded" pitchFamily="34" charset="0"/>
                <a:ea typeface="Arial-Rounded" pitchFamily="34" charset="0"/>
                <a:cs typeface="Arial-Rounded" pitchFamily="34" charset="0"/>
              </a:rPr>
              <a:t> </a:t>
            </a:r>
            <a:r>
              <a:rPr lang="en-US" sz="6000" b="1" dirty="0" err="1">
                <a:solidFill>
                  <a:srgbClr val="C00000"/>
                </a:solidFill>
                <a:latin typeface="Arial-Rounded" pitchFamily="34" charset="0"/>
                <a:ea typeface="Arial-Rounded" pitchFamily="34" charset="0"/>
                <a:cs typeface="Arial-Rounded" pitchFamily="34" charset="0"/>
              </a:rPr>
              <a:t>biệt</a:t>
            </a:r>
            <a:r>
              <a:rPr lang="en-US" sz="6000" b="1" dirty="0">
                <a:solidFill>
                  <a:srgbClr val="C00000"/>
                </a:solidFill>
                <a:latin typeface="Arial-Rounded" pitchFamily="34" charset="0"/>
                <a:ea typeface="Arial-Rounded" pitchFamily="34" charset="0"/>
                <a:cs typeface="Arial-Rounded" pitchFamily="34" charset="0"/>
              </a:rPr>
              <a:t>. </a:t>
            </a:r>
            <a:r>
              <a:rPr lang="en-US" sz="6000" b="1" dirty="0" smtClean="0">
                <a:solidFill>
                  <a:srgbClr val="C00000"/>
                </a:solidFill>
                <a:latin typeface="Arial-Rounded" pitchFamily="34" charset="0"/>
                <a:ea typeface="Arial-Rounded" pitchFamily="34" charset="0"/>
                <a:cs typeface="Arial-Rounded" pitchFamily="34" charset="0"/>
              </a:rPr>
              <a:t> </a:t>
            </a:r>
            <a:r>
              <a:rPr lang="en-US" sz="6000" b="1" dirty="0" err="1" smtClean="0">
                <a:solidFill>
                  <a:srgbClr val="0070C0"/>
                </a:solidFill>
                <a:latin typeface="Arial-Rounded" pitchFamily="34" charset="0"/>
                <a:ea typeface="Arial-Rounded" pitchFamily="34" charset="0"/>
                <a:cs typeface="Arial-Rounded" pitchFamily="34" charset="0"/>
              </a:rPr>
              <a:t>Nó</a:t>
            </a:r>
            <a:r>
              <a:rPr lang="en-US" sz="6000" b="1" dirty="0" smtClean="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có</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cái</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bướu</a:t>
            </a:r>
            <a:r>
              <a:rPr lang="en-US" sz="6000" b="1" dirty="0">
                <a:solidFill>
                  <a:srgbClr val="0070C0"/>
                </a:solidFill>
                <a:latin typeface="Arial-Rounded" pitchFamily="34" charset="0"/>
                <a:ea typeface="Arial-Rounded" pitchFamily="34" charset="0"/>
                <a:cs typeface="Arial-Rounded" pitchFamily="34" charset="0"/>
              </a:rPr>
              <a:t> to </a:t>
            </a:r>
            <a:r>
              <a:rPr lang="en-US" sz="6000" b="1" dirty="0" err="1">
                <a:solidFill>
                  <a:srgbClr val="0070C0"/>
                </a:solidFill>
                <a:latin typeface="Arial-Rounded" pitchFamily="34" charset="0"/>
                <a:ea typeface="Arial-Rounded" pitchFamily="34" charset="0"/>
                <a:cs typeface="Arial-Rounded" pitchFamily="34" charset="0"/>
              </a:rPr>
              <a:t>trên</a:t>
            </a:r>
            <a:r>
              <a:rPr lang="en-US" sz="6000" b="1" dirty="0">
                <a:solidFill>
                  <a:srgbClr val="0070C0"/>
                </a:solidFill>
                <a:latin typeface="Arial-Rounded" pitchFamily="34" charset="0"/>
                <a:ea typeface="Arial-Rounded" pitchFamily="34" charset="0"/>
                <a:cs typeface="Arial-Rounded" pitchFamily="34" charset="0"/>
              </a:rPr>
              <a:t> </a:t>
            </a:r>
            <a:r>
              <a:rPr lang="en-US" sz="6000" b="1" dirty="0" err="1">
                <a:solidFill>
                  <a:srgbClr val="0070C0"/>
                </a:solidFill>
                <a:latin typeface="Arial-Rounded" pitchFamily="34" charset="0"/>
                <a:ea typeface="Arial-Rounded" pitchFamily="34" charset="0"/>
                <a:cs typeface="Arial-Rounded" pitchFamily="34" charset="0"/>
              </a:rPr>
              <a:t>lưng</a:t>
            </a:r>
            <a:r>
              <a:rPr lang="en-US" sz="6000" b="1" dirty="0">
                <a:solidFill>
                  <a:srgbClr val="0070C0"/>
                </a:solidFill>
                <a:latin typeface="Arial-Rounded" pitchFamily="34" charset="0"/>
                <a:ea typeface="Arial-Rounded" pitchFamily="34" charset="0"/>
                <a:cs typeface="Arial-Rounded" pitchFamily="34" charset="0"/>
              </a:rPr>
              <a:t>. </a:t>
            </a:r>
            <a:r>
              <a:rPr lang="en-US" sz="6000" b="1" dirty="0" smtClean="0">
                <a:solidFill>
                  <a:srgbClr val="0070C0"/>
                </a:solidFill>
                <a:latin typeface="Arial-Rounded" pitchFamily="34" charset="0"/>
                <a:ea typeface="Arial-Rounded" pitchFamily="34" charset="0"/>
                <a:cs typeface="Arial-Rounded" pitchFamily="34" charset="0"/>
              </a:rPr>
              <a:t> </a:t>
            </a:r>
            <a:r>
              <a:rPr lang="en-US" sz="6000" b="1" dirty="0" err="1" smtClean="0">
                <a:solidFill>
                  <a:srgbClr val="7030A0"/>
                </a:solidFill>
                <a:latin typeface="Arial-Rounded" pitchFamily="34" charset="0"/>
                <a:ea typeface="Arial-Rounded" pitchFamily="34" charset="0"/>
                <a:cs typeface="Arial-Rounded" pitchFamily="34" charset="0"/>
              </a:rPr>
              <a:t>Bướu</a:t>
            </a:r>
            <a:r>
              <a:rPr lang="en-US" sz="6000" b="1" dirty="0" smtClean="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của</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lạc</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đà</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là</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nơi</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dự</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trữ</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chất</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béo</a:t>
            </a:r>
            <a:r>
              <a:rPr lang="en-US" sz="6000" b="1" dirty="0">
                <a:solidFill>
                  <a:srgbClr val="7030A0"/>
                </a:solidFill>
                <a:latin typeface="Arial-Rounded" pitchFamily="34" charset="0"/>
                <a:ea typeface="Arial-Rounded" pitchFamily="34" charset="0"/>
                <a:cs typeface="Arial-Rounded" pitchFamily="34" charset="0"/>
              </a:rPr>
              <a:t>. </a:t>
            </a:r>
            <a:r>
              <a:rPr lang="en-US" sz="6000" b="1" dirty="0" smtClean="0">
                <a:solidFill>
                  <a:srgbClr val="7030A0"/>
                </a:solidFill>
                <a:latin typeface="Arial-Rounded" pitchFamily="34" charset="0"/>
                <a:ea typeface="Arial-Rounded" pitchFamily="34" charset="0"/>
                <a:cs typeface="Arial-Rounded" pitchFamily="34" charset="0"/>
              </a:rPr>
              <a:t> </a:t>
            </a:r>
            <a:r>
              <a:rPr lang="en-US" sz="6000" b="1" dirty="0" err="1" smtClean="0">
                <a:solidFill>
                  <a:srgbClr val="00B050"/>
                </a:solidFill>
                <a:latin typeface="Arial-Rounded" pitchFamily="34" charset="0"/>
                <a:ea typeface="Arial-Rounded" pitchFamily="34" charset="0"/>
                <a:cs typeface="Arial-Rounded" pitchFamily="34" charset="0"/>
              </a:rPr>
              <a:t>Nhờ</a:t>
            </a:r>
            <a:r>
              <a:rPr lang="en-US" sz="6000" b="1" dirty="0" smtClean="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thế</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nó</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có</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thể</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sống</a:t>
            </a:r>
            <a:r>
              <a:rPr lang="en-US" sz="6000" b="1" dirty="0">
                <a:solidFill>
                  <a:srgbClr val="00B050"/>
                </a:solidFill>
                <a:latin typeface="Arial-Rounded" pitchFamily="34" charset="0"/>
                <a:ea typeface="Arial-Rounded" pitchFamily="34" charset="0"/>
                <a:cs typeface="Arial-Rounded" pitchFamily="34" charset="0"/>
              </a:rPr>
              <a:t> qua </a:t>
            </a:r>
            <a:r>
              <a:rPr lang="en-US" sz="6000" b="1" dirty="0" err="1">
                <a:solidFill>
                  <a:srgbClr val="00B050"/>
                </a:solidFill>
                <a:latin typeface="Arial-Rounded" pitchFamily="34" charset="0"/>
                <a:ea typeface="Arial-Rounded" pitchFamily="34" charset="0"/>
                <a:cs typeface="Arial-Rounded" pitchFamily="34" charset="0"/>
              </a:rPr>
              <a:t>nhiều</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ngày</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mà</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không</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cần</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ăn</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uống</a:t>
            </a:r>
            <a:r>
              <a:rPr lang="en-US" sz="6000" b="1" dirty="0">
                <a:solidFill>
                  <a:srgbClr val="00B050"/>
                </a:solidFill>
                <a:latin typeface="Arial-Rounded" pitchFamily="34" charset="0"/>
                <a:ea typeface="Arial-Rounded" pitchFamily="34" charset="0"/>
                <a:cs typeface="Arial-Rounded" pitchFamily="34" charset="0"/>
              </a:rPr>
              <a:t>. </a:t>
            </a:r>
            <a:r>
              <a:rPr lang="en-US" sz="6000" b="1" dirty="0" smtClean="0">
                <a:solidFill>
                  <a:srgbClr val="00B050"/>
                </a:solidFill>
                <a:latin typeface="Arial-Rounded" pitchFamily="34" charset="0"/>
                <a:ea typeface="Arial-Rounded" pitchFamily="34" charset="0"/>
                <a:cs typeface="Arial-Rounded" pitchFamily="34" charset="0"/>
              </a:rPr>
              <a:t> </a:t>
            </a:r>
            <a:r>
              <a:rPr lang="en-US" sz="6000" b="1" dirty="0" err="1" smtClean="0">
                <a:solidFill>
                  <a:srgbClr val="BD196F"/>
                </a:solidFill>
                <a:latin typeface="Arial-Rounded" pitchFamily="34" charset="0"/>
                <a:ea typeface="Arial-Rounded" pitchFamily="34" charset="0"/>
                <a:cs typeface="Arial-Rounded" pitchFamily="34" charset="0"/>
              </a:rPr>
              <a:t>Lạc</a:t>
            </a:r>
            <a:r>
              <a:rPr lang="en-US" sz="6000" b="1" dirty="0" smtClean="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đà</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giúp</a:t>
            </a:r>
            <a:r>
              <a:rPr lang="en-US" sz="6000" b="1" dirty="0">
                <a:solidFill>
                  <a:srgbClr val="BD196F"/>
                </a:solidFill>
                <a:latin typeface="Arial-Rounded" pitchFamily="34" charset="0"/>
                <a:ea typeface="Arial-Rounded" pitchFamily="34" charset="0"/>
                <a:cs typeface="Arial-Rounded" pitchFamily="34" charset="0"/>
              </a:rPr>
              <a:t> con </a:t>
            </a:r>
            <a:r>
              <a:rPr lang="en-US" sz="6000" b="1" dirty="0" err="1">
                <a:solidFill>
                  <a:srgbClr val="BD196F"/>
                </a:solidFill>
                <a:latin typeface="Arial-Rounded" pitchFamily="34" charset="0"/>
                <a:ea typeface="Arial-Rounded" pitchFamily="34" charset="0"/>
                <a:cs typeface="Arial-Rounded" pitchFamily="34" charset="0"/>
              </a:rPr>
              <a:t>người</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băng</a:t>
            </a:r>
            <a:r>
              <a:rPr lang="en-US" sz="6000" b="1" dirty="0">
                <a:solidFill>
                  <a:srgbClr val="BD196F"/>
                </a:solidFill>
                <a:latin typeface="Arial-Rounded" pitchFamily="34" charset="0"/>
                <a:ea typeface="Arial-Rounded" pitchFamily="34" charset="0"/>
                <a:cs typeface="Arial-Rounded" pitchFamily="34" charset="0"/>
              </a:rPr>
              <a:t> qua </a:t>
            </a:r>
            <a:r>
              <a:rPr lang="en-US" sz="6000" b="1" dirty="0" err="1">
                <a:solidFill>
                  <a:srgbClr val="BD196F"/>
                </a:solidFill>
                <a:latin typeface="Arial-Rounded" pitchFamily="34" charset="0"/>
                <a:ea typeface="Arial-Rounded" pitchFamily="34" charset="0"/>
                <a:cs typeface="Arial-Rounded" pitchFamily="34" charset="0"/>
              </a:rPr>
              <a:t>những</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vùng</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sa</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mạc</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khô</a:t>
            </a:r>
            <a:r>
              <a:rPr lang="en-US" sz="6000" b="1" dirty="0">
                <a:solidFill>
                  <a:srgbClr val="BD196F"/>
                </a:solidFill>
                <a:latin typeface="Arial-Rounded" pitchFamily="34" charset="0"/>
                <a:ea typeface="Arial-Rounded" pitchFamily="34" charset="0"/>
                <a:cs typeface="Arial-Rounded" pitchFamily="34" charset="0"/>
              </a:rPr>
              <a:t> </a:t>
            </a:r>
            <a:r>
              <a:rPr lang="en-US" sz="6000" b="1" dirty="0" err="1">
                <a:solidFill>
                  <a:srgbClr val="BD196F"/>
                </a:solidFill>
                <a:latin typeface="Arial-Rounded" pitchFamily="34" charset="0"/>
                <a:ea typeface="Arial-Rounded" pitchFamily="34" charset="0"/>
                <a:cs typeface="Arial-Rounded" pitchFamily="34" charset="0"/>
              </a:rPr>
              <a:t>cằn</a:t>
            </a:r>
            <a:r>
              <a:rPr lang="en-US" sz="6000" b="1" dirty="0">
                <a:solidFill>
                  <a:srgbClr val="BD196F"/>
                </a:solidFill>
                <a:latin typeface="Arial-Rounded" pitchFamily="34" charset="0"/>
                <a:ea typeface="Arial-Rounded" pitchFamily="34" charset="0"/>
                <a:cs typeface="Arial-Rounded" pitchFamily="34" charset="0"/>
              </a:rPr>
              <a:t>.</a:t>
            </a:r>
          </a:p>
        </p:txBody>
      </p:sp>
      <p:cxnSp>
        <p:nvCxnSpPr>
          <p:cNvPr id="3" name="Straight Connector 2"/>
          <p:cNvCxnSpPr/>
          <p:nvPr/>
        </p:nvCxnSpPr>
        <p:spPr>
          <a:xfrm flipH="1">
            <a:off x="9426389" y="667491"/>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H="1">
            <a:off x="9574306" y="705188"/>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H="1">
            <a:off x="7010400" y="1387022"/>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7158317" y="1387021"/>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8198224" y="2265563"/>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8346141" y="2265562"/>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6714566" y="3897139"/>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6862483" y="3897138"/>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4598896" y="5636291"/>
            <a:ext cx="147917" cy="489109"/>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4746813" y="5636290"/>
            <a:ext cx="147917" cy="48910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46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15" name="Straight Connector 14"/>
          <p:cNvCxnSpPr/>
          <p:nvPr/>
        </p:nvCxnSpPr>
        <p:spPr>
          <a:xfrm>
            <a:off x="1268416"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3972"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5410"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Trên lưng lạc đà có gì đặc biệt?</a:t>
            </a:r>
          </a:p>
        </p:txBody>
      </p:sp>
      <p:sp>
        <p:nvSpPr>
          <p:cNvPr id="16" name="Rounded Rectangle 15"/>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Bướu của lạc đà có tác dụng gì?</a:t>
            </a:r>
          </a:p>
        </p:txBody>
      </p:sp>
      <p:cxnSp>
        <p:nvCxnSpPr>
          <p:cNvPr id="19" name="Straight Connector 18"/>
          <p:cNvCxnSpPr/>
          <p:nvPr/>
        </p:nvCxnSpPr>
        <p:spPr>
          <a:xfrm>
            <a:off x="3810000"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649"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6057"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Lạc</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giúp</a:t>
            </a:r>
            <a:r>
              <a:rPr lang="en-US" sz="4800" dirty="0">
                <a:solidFill>
                  <a:prstClr val="white"/>
                </a:solidFill>
                <a:latin typeface="Arial-Rounded" pitchFamily="34" charset="0"/>
                <a:ea typeface="Arial-Rounded" pitchFamily="34" charset="0"/>
                <a:cs typeface="Arial-Rounded" pitchFamily="34" charset="0"/>
              </a:rPr>
              <a:t> con </a:t>
            </a:r>
            <a:r>
              <a:rPr lang="en-US" sz="4800" dirty="0" err="1">
                <a:solidFill>
                  <a:prstClr val="white"/>
                </a:solidFill>
                <a:latin typeface="Arial-Rounded" pitchFamily="34" charset="0"/>
                <a:ea typeface="Arial-Rounded" pitchFamily="34" charset="0"/>
                <a:cs typeface="Arial-Rounded" pitchFamily="34" charset="0"/>
              </a:rPr>
              <a:t>người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những</a:t>
            </a:r>
            <a:r>
              <a:rPr lang="en-US" sz="4800" dirty="0">
                <a:solidFill>
                  <a:prstClr val="white"/>
                </a:solidFill>
                <a:latin typeface="Arial-Rounded" pitchFamily="34" charset="0"/>
                <a:ea typeface="Arial-Rounded" pitchFamily="34" charset="0"/>
                <a:cs typeface="Arial-Rounded" pitchFamily="34" charset="0"/>
              </a:rPr>
              <a:t> </a:t>
            </a:r>
            <a:r>
              <a:rPr lang="en-US" sz="4800" dirty="0" err="1" smtClean="0">
                <a:solidFill>
                  <a:prstClr val="white"/>
                </a:solidFill>
                <a:latin typeface="Arial-Rounded" pitchFamily="34" charset="0"/>
                <a:ea typeface="Arial-Rounded" pitchFamily="34" charset="0"/>
                <a:cs typeface="Arial-Rounded" pitchFamily="34" charset="0"/>
              </a:rPr>
              <a:t>gì</a:t>
            </a:r>
            <a:r>
              <a:rPr lang="en-US" sz="4800" dirty="0" smtClean="0">
                <a:solidFill>
                  <a:prstClr val="white"/>
                </a:solidFill>
                <a:latin typeface="Arial-Rounded" pitchFamily="34" charset="0"/>
                <a:ea typeface="Arial-Rounded" pitchFamily="34" charset="0"/>
                <a:cs typeface="Arial-Rounded" pitchFamily="34" charset="0"/>
              </a:rPr>
              <a:t>?</a:t>
            </a:r>
            <a:endParaRPr lang="en-US" sz="4800" dirty="0">
              <a:solidFill>
                <a:prstClr val="white"/>
              </a:solidFill>
              <a:latin typeface="Arial-Rounded" pitchFamily="34" charset="0"/>
              <a:ea typeface="Arial-Rounded" pitchFamily="34" charset="0"/>
              <a:cs typeface="Arial-Rounded" pitchFamily="34" charset="0"/>
            </a:endParaRPr>
          </a:p>
        </p:txBody>
      </p:sp>
      <p:cxnSp>
        <p:nvCxnSpPr>
          <p:cNvPr id="28" name="Straight Connector 27"/>
          <p:cNvCxnSpPr/>
          <p:nvPr/>
        </p:nvCxnSpPr>
        <p:spPr>
          <a:xfrm>
            <a:off x="434116"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4877"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63000"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13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m khướu đen biết nói chào khách, bắt chước tiếng mèo có 1 không 2 (Timaliidae can say Vietnamese).mp4">
            <a:hlinkClick r:id="" action="ppaction://media"/>
            <a:extLst>
              <a:ext uri="{FF2B5EF4-FFF2-40B4-BE49-F238E27FC236}">
                <a16:creationId xmlns:a16="http://schemas.microsoft.com/office/drawing/2014/main" id="{3D7BEFFE-2D89-424B-A7A4-E38FE34D87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0" y="14288"/>
            <a:ext cx="8534400" cy="4800677"/>
          </a:xfrm>
          <a:prstGeom prst="rect">
            <a:avLst/>
          </a:prstGeom>
        </p:spPr>
      </p:pic>
      <p:sp>
        <p:nvSpPr>
          <p:cNvPr id="5" name="TextBox 4">
            <a:extLst>
              <a:ext uri="{FF2B5EF4-FFF2-40B4-BE49-F238E27FC236}">
                <a16:creationId xmlns:a16="http://schemas.microsoft.com/office/drawing/2014/main" id="{128E734A-2097-4D3B-AC22-53D9F865045F}"/>
              </a:ext>
            </a:extLst>
          </p:cNvPr>
          <p:cNvSpPr txBox="1"/>
          <p:nvPr/>
        </p:nvSpPr>
        <p:spPr>
          <a:xfrm>
            <a:off x="609954" y="5272397"/>
            <a:ext cx="11963547" cy="911019"/>
          </a:xfrm>
          <a:prstGeom prst="rect">
            <a:avLst/>
          </a:prstGeom>
          <a:noFill/>
        </p:spPr>
        <p:txBody>
          <a:bodyPr wrap="square" rtlCol="0">
            <a:spAutoFit/>
          </a:bodyPr>
          <a:lstStyle/>
          <a:p>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khướu</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bắt</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chước</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532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519BCCA-FD1F-4013-9983-C3D34CD549DE}"/>
              </a:ext>
            </a:extLst>
          </p:cNvPr>
          <p:cNvSpPr txBox="1"/>
          <p:nvPr/>
        </p:nvSpPr>
        <p:spPr>
          <a:xfrm>
            <a:off x="10537714" y="5272398"/>
            <a:ext cx="1586326" cy="911019"/>
          </a:xfrm>
          <a:prstGeom prst="rect">
            <a:avLst/>
          </a:prstGeom>
          <a:noFill/>
        </p:spPr>
        <p:txBody>
          <a:bodyPr wrap="square" rtlCol="0">
            <a:spAutoFit/>
          </a:bodyPr>
          <a:lstStyle/>
          <a:p>
            <a:r>
              <a:rPr lang="en-US" sz="532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ươi</a:t>
            </a:r>
            <a:endParaRPr lang="en-US" sz="532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422A7C43-3CFD-4897-80F1-B8A4969619E8}"/>
              </a:ext>
            </a:extLst>
          </p:cNvPr>
          <p:cNvSpPr txBox="1"/>
          <p:nvPr/>
        </p:nvSpPr>
        <p:spPr>
          <a:xfrm>
            <a:off x="2888094" y="5272397"/>
            <a:ext cx="1586326" cy="911019"/>
          </a:xfrm>
          <a:prstGeom prst="rect">
            <a:avLst/>
          </a:prstGeom>
          <a:noFill/>
        </p:spPr>
        <p:txBody>
          <a:bodyPr wrap="square" rtlCol="0">
            <a:spAutoFit/>
          </a:bodyPr>
          <a:lstStyle/>
          <a:p>
            <a:r>
              <a:rPr lang="en-US" sz="532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ươu</a:t>
            </a:r>
            <a:endParaRPr lang="en-US" sz="532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0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Lợi ích của vật nuôi</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41104" y="2362201"/>
            <a:ext cx="6269486" cy="3927575"/>
          </a:xfrm>
          <a:prstGeom prst="rect">
            <a:avLst/>
          </a:prstGeom>
        </p:spPr>
      </p:pic>
    </p:spTree>
    <p:extLst>
      <p:ext uri="{BB962C8B-B14F-4D97-AF65-F5344CB8AC3E}">
        <p14:creationId xmlns:p14="http://schemas.microsoft.com/office/powerpoint/2010/main" val="1570213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299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33192" y="855448"/>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69</a:t>
            </a: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ươi  ươu</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58871" y="5638801"/>
            <a:ext cx="2133871" cy="830997"/>
          </a:xfrm>
          <a:prstGeom prst="rect">
            <a:avLst/>
          </a:prstGeom>
          <a:solidFill>
            <a:srgbClr val="FFC000"/>
          </a:solidFill>
        </p:spPr>
        <p:txBody>
          <a:bodyPr wrap="square" rtlCol="0">
            <a:spAutoFit/>
          </a:bodyPr>
          <a:lstStyle/>
          <a:p>
            <a:pPr algn="ctr"/>
            <a:r>
              <a:rPr lang="vi-VN" sz="4800">
                <a:solidFill>
                  <a:prstClr val="white">
                    <a:lumMod val="10000"/>
                  </a:prstClr>
                </a:solidFill>
                <a:latin typeface="Arial-Rounded" pitchFamily="34" charset="0"/>
                <a:ea typeface="Arial-Rounded" pitchFamily="34" charset="0"/>
                <a:cs typeface="Arial-Rounded" pitchFamily="34" charset="0"/>
              </a:rPr>
              <a:t>S/1</a:t>
            </a:r>
            <a:r>
              <a:rPr lang="en-US" sz="4800">
                <a:solidFill>
                  <a:prstClr val="white">
                    <a:lumMod val="10000"/>
                  </a:prstClr>
                </a:solidFill>
                <a:latin typeface="Arial-Rounded" pitchFamily="34" charset="0"/>
                <a:ea typeface="Arial-Rounded" pitchFamily="34" charset="0"/>
                <a:cs typeface="Arial-Rounded" pitchFamily="34" charset="0"/>
              </a:rPr>
              <a:t>50</a:t>
            </a:r>
            <a:endParaRPr lang="en-US" sz="4800" dirty="0">
              <a:solidFill>
                <a:prstClr val="white">
                  <a:lumMod val="10000"/>
                </a:prst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600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solidFill>
                  <a:srgbClr val="0070C0"/>
                </a:solidFill>
                <a:latin typeface="Arial-Rounded" pitchFamily="34" charset="0"/>
                <a:ea typeface="Arial-Rounded" pitchFamily="34" charset="0"/>
                <a:cs typeface="Arial-Rounded" pitchFamily="34" charset="0"/>
              </a:rPr>
              <a:t>ng</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Arial-Rounded" pitchFamily="34" charset="0"/>
                <a:ea typeface="Arial-Rounded" pitchFamily="34" charset="0"/>
                <a:cs typeface="Arial-Rounded" pitchFamily="34" charset="0"/>
              </a:rPr>
              <a:t>ươi</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864532" y="4253937"/>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ng</a:t>
            </a:r>
            <a:r>
              <a:rPr lang="en-US" sz="8800" dirty="0" err="1">
                <a:solidFill>
                  <a:srgbClr val="FF0000"/>
                </a:solidFill>
                <a:latin typeface="Arial-Rounded" pitchFamily="34" charset="0"/>
                <a:ea typeface="Arial-Rounded" pitchFamily="34" charset="0"/>
                <a:cs typeface="Arial-Rounded" pitchFamily="34" charset="0"/>
              </a:rPr>
              <a:t>ươi</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6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ươi</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31740"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ươu</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112611" y="4253937"/>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
        <p:nvSpPr>
          <p:cNvPr id="12" name="Title 1"/>
          <p:cNvSpPr txBox="1">
            <a:spLocks/>
          </p:cNvSpPr>
          <p:nvPr/>
        </p:nvSpPr>
        <p:spPr>
          <a:xfrm>
            <a:off x="3209744"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latin typeface="Arial-Rounded" pitchFamily="34" charset="0"/>
                <a:ea typeface="Arial-Rounded" pitchFamily="34" charset="0"/>
                <a:cs typeface="Arial-Rounded" pitchFamily="34" charset="0"/>
              </a:rPr>
              <a:t>ươ</a:t>
            </a:r>
            <a:endParaRPr lang="en-US" sz="8800" dirty="0">
              <a:latin typeface="Arial-Rounded" pitchFamily="34" charset="0"/>
              <a:ea typeface="Arial-Rounded" pitchFamily="34" charset="0"/>
              <a:cs typeface="Arial-Rounded" pitchFamily="34" charset="0"/>
            </a:endParaRPr>
          </a:p>
        </p:txBody>
      </p:sp>
      <p:sp>
        <p:nvSpPr>
          <p:cNvPr id="13" name="Title 1"/>
          <p:cNvSpPr txBox="1">
            <a:spLocks/>
          </p:cNvSpPr>
          <p:nvPr/>
        </p:nvSpPr>
        <p:spPr>
          <a:xfrm>
            <a:off x="3921710" y="1290231"/>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00B050"/>
                </a:solidFill>
                <a:latin typeface="Arial-Rounded" pitchFamily="34" charset="0"/>
                <a:ea typeface="Arial-Rounded" pitchFamily="34" charset="0"/>
                <a:cs typeface="Arial-Rounded" pitchFamily="34" charset="0"/>
              </a:rPr>
              <a:t>i</a:t>
            </a:r>
            <a:endParaRPr lang="en-US" sz="8800" dirty="0">
              <a:solidFill>
                <a:srgbClr val="00B05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6288749" y="1289252"/>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latin typeface="Arial-Rounded" pitchFamily="34" charset="0"/>
                <a:ea typeface="Arial-Rounded" pitchFamily="34" charset="0"/>
                <a:cs typeface="Arial-Rounded" pitchFamily="34" charset="0"/>
              </a:rPr>
              <a:t>ươ</a:t>
            </a:r>
            <a:endParaRPr lang="en-US" sz="8800" dirty="0">
              <a:latin typeface="Arial-Rounded" pitchFamily="34" charset="0"/>
              <a:ea typeface="Arial-Rounded" pitchFamily="34" charset="0"/>
              <a:cs typeface="Arial-Rounded" pitchFamily="34" charset="0"/>
            </a:endParaRPr>
          </a:p>
        </p:txBody>
      </p:sp>
      <p:sp>
        <p:nvSpPr>
          <p:cNvPr id="15" name="Title 1"/>
          <p:cNvSpPr txBox="1">
            <a:spLocks/>
          </p:cNvSpPr>
          <p:nvPr/>
        </p:nvSpPr>
        <p:spPr>
          <a:xfrm>
            <a:off x="7187682" y="1296167"/>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FF00"/>
                </a:solidFill>
                <a:latin typeface="Arial-Rounded" pitchFamily="34" charset="0"/>
                <a:ea typeface="Arial-Rounded" pitchFamily="34" charset="0"/>
                <a:cs typeface="Arial-Rounded" pitchFamily="34" charset="0"/>
              </a:rPr>
              <a:t>u</a:t>
            </a:r>
            <a:endParaRPr lang="en-US" sz="8800" dirty="0">
              <a:solidFill>
                <a:srgbClr val="FFFF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84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1" nodeType="clickEffect">
                                  <p:stCondLst>
                                    <p:cond delay="0"/>
                                  </p:stCondLst>
                                  <p:childTnLst>
                                    <p:anim calcmode="lin" valueType="num">
                                      <p:cBhvr additive="base">
                                        <p:cTn id="62" dur="500"/>
                                        <p:tgtEl>
                                          <p:spTgt spid="12"/>
                                        </p:tgtEl>
                                        <p:attrNameLst>
                                          <p:attrName>ppt_x</p:attrName>
                                        </p:attrNameLst>
                                      </p:cBhvr>
                                      <p:tavLst>
                                        <p:tav tm="0">
                                          <p:val>
                                            <p:strVal val="ppt_x"/>
                                          </p:val>
                                        </p:tav>
                                        <p:tav tm="100000">
                                          <p:val>
                                            <p:strVal val="ppt_x"/>
                                          </p:val>
                                        </p:tav>
                                      </p:tavLst>
                                    </p:anim>
                                    <p:anim calcmode="lin" valueType="num">
                                      <p:cBhvr additive="base">
                                        <p:cTn id="63" dur="500"/>
                                        <p:tgtEl>
                                          <p:spTgt spid="12"/>
                                        </p:tgtEl>
                                        <p:attrNameLst>
                                          <p:attrName>ppt_y</p:attrName>
                                        </p:attrNameLst>
                                      </p:cBhvr>
                                      <p:tavLst>
                                        <p:tav tm="0">
                                          <p:val>
                                            <p:strVal val="ppt_y"/>
                                          </p:val>
                                        </p:tav>
                                        <p:tav tm="100000">
                                          <p:val>
                                            <p:strVal val="1+ppt_h/2"/>
                                          </p:val>
                                        </p:tav>
                                      </p:tavLst>
                                    </p:anim>
                                    <p:set>
                                      <p:cBhvr>
                                        <p:cTn id="64" dur="1" fill="hold">
                                          <p:stCondLst>
                                            <p:cond delay="499"/>
                                          </p:stCondLst>
                                        </p:cTn>
                                        <p:tgtEl>
                                          <p:spTgt spid="12"/>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14"/>
                                        </p:tgtEl>
                                        <p:attrNameLst>
                                          <p:attrName>ppt_x</p:attrName>
                                        </p:attrNameLst>
                                      </p:cBhvr>
                                      <p:tavLst>
                                        <p:tav tm="0">
                                          <p:val>
                                            <p:strVal val="ppt_x"/>
                                          </p:val>
                                        </p:tav>
                                        <p:tav tm="100000">
                                          <p:val>
                                            <p:strVal val="ppt_x"/>
                                          </p:val>
                                        </p:tav>
                                      </p:tavLst>
                                    </p:anim>
                                    <p:anim calcmode="lin" valueType="num">
                                      <p:cBhvr additive="base">
                                        <p:cTn id="67" dur="500"/>
                                        <p:tgtEl>
                                          <p:spTgt spid="14"/>
                                        </p:tgtEl>
                                        <p:attrNameLst>
                                          <p:attrName>ppt_y</p:attrName>
                                        </p:attrNameLst>
                                      </p:cBhvr>
                                      <p:tavLst>
                                        <p:tav tm="0">
                                          <p:val>
                                            <p:strVal val="ppt_y"/>
                                          </p:val>
                                        </p:tav>
                                        <p:tav tm="100000">
                                          <p:val>
                                            <p:strVal val="1+ppt_h/2"/>
                                          </p:val>
                                        </p:tav>
                                      </p:tavLst>
                                    </p:anim>
                                    <p:set>
                                      <p:cBhvr>
                                        <p:cTn id="68" dur="1" fill="hold">
                                          <p:stCondLst>
                                            <p:cond delay="499"/>
                                          </p:stCondLst>
                                        </p:cTn>
                                        <p:tgtEl>
                                          <p:spTgt spid="14"/>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13"/>
                                        </p:tgtEl>
                                        <p:attrNameLst>
                                          <p:attrName>ppt_x</p:attrName>
                                        </p:attrNameLst>
                                      </p:cBhvr>
                                      <p:tavLst>
                                        <p:tav tm="0">
                                          <p:val>
                                            <p:strVal val="ppt_x"/>
                                          </p:val>
                                        </p:tav>
                                        <p:tav tm="100000">
                                          <p:val>
                                            <p:strVal val="ppt_x"/>
                                          </p:val>
                                        </p:tav>
                                      </p:tavLst>
                                    </p:anim>
                                    <p:anim calcmode="lin" valueType="num">
                                      <p:cBhvr additive="base">
                                        <p:cTn id="71" dur="500"/>
                                        <p:tgtEl>
                                          <p:spTgt spid="13"/>
                                        </p:tgtEl>
                                        <p:attrNameLst>
                                          <p:attrName>ppt_y</p:attrName>
                                        </p:attrNameLst>
                                      </p:cBhvr>
                                      <p:tavLst>
                                        <p:tav tm="0">
                                          <p:val>
                                            <p:strVal val="ppt_y"/>
                                          </p:val>
                                        </p:tav>
                                        <p:tav tm="100000">
                                          <p:val>
                                            <p:strVal val="1+ppt_h/2"/>
                                          </p:val>
                                        </p:tav>
                                      </p:tavLst>
                                    </p:anim>
                                    <p:set>
                                      <p:cBhvr>
                                        <p:cTn id="72" dur="1" fill="hold">
                                          <p:stCondLst>
                                            <p:cond delay="499"/>
                                          </p:stCondLst>
                                        </p:cTn>
                                        <p:tgtEl>
                                          <p:spTgt spid="13"/>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15"/>
                                        </p:tgtEl>
                                        <p:attrNameLst>
                                          <p:attrName>ppt_x</p:attrName>
                                        </p:attrNameLst>
                                      </p:cBhvr>
                                      <p:tavLst>
                                        <p:tav tm="0">
                                          <p:val>
                                            <p:strVal val="ppt_x"/>
                                          </p:val>
                                        </p:tav>
                                        <p:tav tm="100000">
                                          <p:val>
                                            <p:strVal val="ppt_x"/>
                                          </p:val>
                                        </p:tav>
                                      </p:tavLst>
                                    </p:anim>
                                    <p:anim calcmode="lin" valueType="num">
                                      <p:cBhvr additive="base">
                                        <p:cTn id="75" dur="500"/>
                                        <p:tgtEl>
                                          <p:spTgt spid="15"/>
                                        </p:tgtEl>
                                        <p:attrNameLst>
                                          <p:attrName>ppt_y</p:attrName>
                                        </p:attrNameLst>
                                      </p:cBhvr>
                                      <p:tavLst>
                                        <p:tav tm="0">
                                          <p:val>
                                            <p:strVal val="ppt_y"/>
                                          </p:val>
                                        </p:tav>
                                        <p:tav tm="100000">
                                          <p:val>
                                            <p:strVal val="1+ppt_h/2"/>
                                          </p:val>
                                        </p:tav>
                                      </p:tavLst>
                                    </p:anim>
                                    <p:set>
                                      <p:cBhvr>
                                        <p:cTn id="7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P spid="12" grpId="1"/>
      <p:bldP spid="13" grpId="0"/>
      <p:bldP spid="13" grpId="1"/>
      <p:bldP spid="14" grpId="0"/>
      <p:bldP spid="14"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149095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bưởi</a:t>
            </a:r>
            <a:endParaRPr kumimoji="0" lang="en-US" sz="72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3" name="Title 1"/>
          <p:cNvSpPr txBox="1">
            <a:spLocks/>
          </p:cNvSpPr>
          <p:nvPr/>
        </p:nvSpPr>
        <p:spPr>
          <a:xfrm>
            <a:off x="3488407" y="149095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cười</a:t>
            </a:r>
          </a:p>
        </p:txBody>
      </p:sp>
      <p:sp>
        <p:nvSpPr>
          <p:cNvPr id="4" name="Title 1"/>
          <p:cNvSpPr txBox="1">
            <a:spLocks/>
          </p:cNvSpPr>
          <p:nvPr/>
        </p:nvSpPr>
        <p:spPr>
          <a:xfrm>
            <a:off x="6201633" y="149095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lưới</a:t>
            </a:r>
          </a:p>
        </p:txBody>
      </p:sp>
      <p:sp>
        <p:nvSpPr>
          <p:cNvPr id="5" name="Title 1"/>
          <p:cNvSpPr txBox="1">
            <a:spLocks/>
          </p:cNvSpPr>
          <p:nvPr/>
        </p:nvSpPr>
        <p:spPr>
          <a:xfrm>
            <a:off x="1294940" y="13146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ươi</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6" name="Title 1"/>
          <p:cNvSpPr txBox="1">
            <a:spLocks/>
          </p:cNvSpPr>
          <p:nvPr/>
        </p:nvSpPr>
        <p:spPr>
          <a:xfrm>
            <a:off x="4054661" y="13146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ươi</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7" name="Title 1"/>
          <p:cNvSpPr txBox="1">
            <a:spLocks/>
          </p:cNvSpPr>
          <p:nvPr/>
        </p:nvSpPr>
        <p:spPr>
          <a:xfrm>
            <a:off x="6656987" y="13146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ươi</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8" name="Title 1"/>
          <p:cNvSpPr txBox="1">
            <a:spLocks/>
          </p:cNvSpPr>
          <p:nvPr/>
        </p:nvSpPr>
        <p:spPr>
          <a:xfrm>
            <a:off x="8877857" y="149095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mười</a:t>
            </a:r>
          </a:p>
        </p:txBody>
      </p:sp>
      <p:sp>
        <p:nvSpPr>
          <p:cNvPr id="9" name="Title 1"/>
          <p:cNvSpPr txBox="1">
            <a:spLocks/>
          </p:cNvSpPr>
          <p:nvPr/>
        </p:nvSpPr>
        <p:spPr>
          <a:xfrm>
            <a:off x="9738338" y="13146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ươi</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0" name="Title 1"/>
          <p:cNvSpPr txBox="1">
            <a:spLocks/>
          </p:cNvSpPr>
          <p:nvPr/>
        </p:nvSpPr>
        <p:spPr>
          <a:xfrm>
            <a:off x="609601" y="427987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bướu</a:t>
            </a:r>
            <a:endParaRPr kumimoji="0" lang="en-US" sz="72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11" name="Title 1"/>
          <p:cNvSpPr txBox="1">
            <a:spLocks/>
          </p:cNvSpPr>
          <p:nvPr/>
        </p:nvSpPr>
        <p:spPr>
          <a:xfrm>
            <a:off x="3573280" y="427987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hươu</a:t>
            </a:r>
          </a:p>
        </p:txBody>
      </p:sp>
      <p:sp>
        <p:nvSpPr>
          <p:cNvPr id="12" name="Title 1"/>
          <p:cNvSpPr txBox="1">
            <a:spLocks/>
          </p:cNvSpPr>
          <p:nvPr/>
        </p:nvSpPr>
        <p:spPr>
          <a:xfrm>
            <a:off x="6047370" y="4279871"/>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khướu</a:t>
            </a:r>
          </a:p>
        </p:txBody>
      </p:sp>
      <p:sp>
        <p:nvSpPr>
          <p:cNvPr id="13" name="Title 1"/>
          <p:cNvSpPr txBox="1">
            <a:spLocks/>
          </p:cNvSpPr>
          <p:nvPr/>
        </p:nvSpPr>
        <p:spPr>
          <a:xfrm>
            <a:off x="1081615" y="4103587"/>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ươu</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4" name="Title 1"/>
          <p:cNvSpPr txBox="1">
            <a:spLocks/>
          </p:cNvSpPr>
          <p:nvPr/>
        </p:nvSpPr>
        <p:spPr>
          <a:xfrm>
            <a:off x="3916860" y="4103587"/>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ươu</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5" name="Title 1"/>
          <p:cNvSpPr txBox="1">
            <a:spLocks/>
          </p:cNvSpPr>
          <p:nvPr/>
        </p:nvSpPr>
        <p:spPr>
          <a:xfrm>
            <a:off x="6836914" y="4103587"/>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ươu</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6" name="Title 1"/>
          <p:cNvSpPr txBox="1">
            <a:spLocks/>
          </p:cNvSpPr>
          <p:nvPr/>
        </p:nvSpPr>
        <p:spPr>
          <a:xfrm>
            <a:off x="8954057" y="427987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rượu</a:t>
            </a:r>
          </a:p>
        </p:txBody>
      </p:sp>
      <p:sp>
        <p:nvSpPr>
          <p:cNvPr id="17" name="Title 1"/>
          <p:cNvSpPr txBox="1">
            <a:spLocks/>
          </p:cNvSpPr>
          <p:nvPr/>
        </p:nvSpPr>
        <p:spPr>
          <a:xfrm>
            <a:off x="9323860" y="4103587"/>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ươu</a:t>
            </a:r>
            <a:endParaRPr kumimoji="0" lang="en-US" sz="7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2846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tươi cười</a:t>
            </a:r>
          </a:p>
        </p:txBody>
      </p:sp>
      <p:sp>
        <p:nvSpPr>
          <p:cNvPr id="7" name="Title 1"/>
          <p:cNvSpPr txBox="1">
            <a:spLocks/>
          </p:cNvSpPr>
          <p:nvPr/>
        </p:nvSpPr>
        <p:spPr>
          <a:xfrm>
            <a:off x="3852505"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ươi</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p:cNvSpPr txBox="1">
            <a:spLocks/>
          </p:cNvSpPr>
          <p:nvPr/>
        </p:nvSpPr>
        <p:spPr>
          <a:xfrm>
            <a:off x="6238941"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ươi</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33" y="487551"/>
            <a:ext cx="3939987" cy="4541649"/>
          </a:xfrm>
          <a:prstGeom prst="rect">
            <a:avLst/>
          </a:prstGeom>
        </p:spPr>
      </p:pic>
    </p:spTree>
    <p:extLst>
      <p:ext uri="{BB962C8B-B14F-4D97-AF65-F5344CB8AC3E}">
        <p14:creationId xmlns:p14="http://schemas.microsoft.com/office/powerpoint/2010/main" val="29523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quả bưởi</a:t>
            </a:r>
          </a:p>
        </p:txBody>
      </p:sp>
      <p:sp>
        <p:nvSpPr>
          <p:cNvPr id="6" name="Title 1"/>
          <p:cNvSpPr txBox="1">
            <a:spLocks/>
          </p:cNvSpPr>
          <p:nvPr/>
        </p:nvSpPr>
        <p:spPr>
          <a:xfrm>
            <a:off x="6082398"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ươi</a:t>
            </a:r>
          </a:p>
        </p:txBody>
      </p:sp>
      <p:pic>
        <p:nvPicPr>
          <p:cNvPr id="2" name="Picture 2" descr="HÌNH ẢNH MẦM NON: HÌNH ẢNH QUẢ BƯỞI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528" y="251871"/>
            <a:ext cx="5875680" cy="44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ốc bươu</a:t>
            </a:r>
          </a:p>
        </p:txBody>
      </p:sp>
      <p:sp>
        <p:nvSpPr>
          <p:cNvPr id="5" name="Title 1"/>
          <p:cNvSpPr txBox="1">
            <a:spLocks/>
          </p:cNvSpPr>
          <p:nvPr/>
        </p:nvSpPr>
        <p:spPr>
          <a:xfrm>
            <a:off x="5353794"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ươu</a:t>
            </a:r>
          </a:p>
        </p:txBody>
      </p:sp>
      <p:pic>
        <p:nvPicPr>
          <p:cNvPr id="3074" name="Picture 2" descr="Ốc bươu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82" y="152400"/>
            <a:ext cx="3661430" cy="4781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ần Bán] Sỉ Lẻ Ốc Bươu Đen, Ốc Nhồi cho nhà hàng, Quán Nhậu | 5giay"/>
          <p:cNvPicPr>
            <a:picLocks noChangeAspect="1" noChangeArrowheads="1"/>
          </p:cNvPicPr>
          <p:nvPr/>
        </p:nvPicPr>
        <p:blipFill rotWithShape="1">
          <a:blip r:embed="rId4">
            <a:extLst>
              <a:ext uri="{28A0092B-C50C-407E-A947-70E740481C1C}">
                <a14:useLocalDpi xmlns:a14="http://schemas.microsoft.com/office/drawing/2010/main" val="0"/>
              </a:ext>
            </a:extLst>
          </a:blip>
          <a:srcRect t="23526"/>
          <a:stretch/>
        </p:blipFill>
        <p:spPr bwMode="auto">
          <a:xfrm>
            <a:off x="5965376" y="223798"/>
            <a:ext cx="4550126" cy="463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quả bưởi</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tươi cười</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ốc bươu</a:t>
            </a:r>
          </a:p>
        </p:txBody>
      </p:sp>
      <p:pic>
        <p:nvPicPr>
          <p:cNvPr id="10" name="Picture 4" descr="Cần Bán] Sỉ Lẻ Ốc Bươu Đen, Ốc Nhồi cho nhà hàng, Quán Nhậu | 5gia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526"/>
          <a:stretch/>
        </p:blipFill>
        <p:spPr bwMode="auto">
          <a:xfrm>
            <a:off x="4310512" y="1033490"/>
            <a:ext cx="3418577" cy="3484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MẦM NON: HÌNH ẢNH QUẢ BƯỞI ĐẸ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20" r="5025"/>
          <a:stretch/>
        </p:blipFill>
        <p:spPr bwMode="auto">
          <a:xfrm>
            <a:off x="8260448" y="1033490"/>
            <a:ext cx="3736427" cy="3500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51" y="1033490"/>
            <a:ext cx="3032502" cy="3500505"/>
          </a:xfrm>
          <a:prstGeom prst="rect">
            <a:avLst/>
          </a:prstGeom>
        </p:spPr>
      </p:pic>
    </p:spTree>
    <p:extLst>
      <p:ext uri="{BB962C8B-B14F-4D97-AF65-F5344CB8AC3E}">
        <p14:creationId xmlns:p14="http://schemas.microsoft.com/office/powerpoint/2010/main" val="1026746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243</Words>
  <Application>Microsoft Office PowerPoint</Application>
  <PresentationFormat>Widescreen</PresentationFormat>
  <Paragraphs>104</Paragraphs>
  <Slides>21</Slides>
  <Notes>13</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.VnArial</vt:lpstr>
      <vt:lpstr>Anaheim</vt:lpstr>
      <vt:lpstr>Arial</vt:lpstr>
      <vt:lpstr>Arial Rounded MT Bold</vt:lpstr>
      <vt:lpstr>Arial-Rounded</vt:lpstr>
      <vt:lpstr>Arrus-Black</vt:lpstr>
      <vt:lpstr>AvantGarde</vt:lpstr>
      <vt:lpstr>Calibri</vt:lpstr>
      <vt:lpstr>HP001 4 hàng</vt:lpstr>
      <vt:lpstr>1_Office Theme</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dc:title>
  <dc:creator>Dell</dc:creator>
  <cp:lastModifiedBy>Dell</cp:lastModifiedBy>
  <cp:revision>13</cp:revision>
  <dcterms:created xsi:type="dcterms:W3CDTF">2021-12-22T15:22:02Z</dcterms:created>
  <dcterms:modified xsi:type="dcterms:W3CDTF">2021-12-23T13:30:26Z</dcterms:modified>
</cp:coreProperties>
</file>