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0" r:id="rId3"/>
    <p:sldMasterId id="2147483705" r:id="rId4"/>
    <p:sldMasterId id="2147483720" r:id="rId5"/>
    <p:sldMasterId id="2147483735" r:id="rId6"/>
  </p:sldMasterIdLst>
  <p:notesMasterIdLst>
    <p:notesMasterId r:id="rId27"/>
  </p:notesMasterIdLst>
  <p:sldIdLst>
    <p:sldId id="257" r:id="rId7"/>
    <p:sldId id="288" r:id="rId8"/>
    <p:sldId id="289" r:id="rId9"/>
    <p:sldId id="259" r:id="rId10"/>
    <p:sldId id="260" r:id="rId11"/>
    <p:sldId id="261" r:id="rId12"/>
    <p:sldId id="262" r:id="rId13"/>
    <p:sldId id="263" r:id="rId14"/>
    <p:sldId id="290" r:id="rId15"/>
    <p:sldId id="265" r:id="rId16"/>
    <p:sldId id="266" r:id="rId17"/>
    <p:sldId id="267" r:id="rId18"/>
    <p:sldId id="291" r:id="rId19"/>
    <p:sldId id="279" r:id="rId20"/>
    <p:sldId id="280" r:id="rId21"/>
    <p:sldId id="281" r:id="rId22"/>
    <p:sldId id="282" r:id="rId23"/>
    <p:sldId id="283" r:id="rId24"/>
    <p:sldId id="284" r:id="rId25"/>
    <p:sldId id="2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DB68EC-D781-49CB-B1F1-3314D5AA9BB4}" type="datetimeFigureOut">
              <a:rPr lang="en-US" smtClean="0"/>
              <a:t>12/24/2021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99178E-88C5-425F-93E5-3711D4CCF1DE}" type="slidenum">
              <a:rPr lang="en-US" smtClean="0"/>
              <a:t>‹#›</a:t>
            </a:fld>
            <a:endParaRPr lang="en-US"/>
          </a:p>
        </p:txBody>
      </p:sp>
    </p:spTree>
    <p:extLst>
      <p:ext uri="{BB962C8B-B14F-4D97-AF65-F5344CB8AC3E}">
        <p14:creationId xmlns:p14="http://schemas.microsoft.com/office/powerpoint/2010/main" val="3008489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p:txBody>
      </p:sp>
    </p:spTree>
    <p:extLst>
      <p:ext uri="{BB962C8B-B14F-4D97-AF65-F5344CB8AC3E}">
        <p14:creationId xmlns:p14="http://schemas.microsoft.com/office/powerpoint/2010/main" val="406455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Thay mặt hai bạn, cảm ơn các em đã giúp hai bạn có một mùa giáng sinh đầy đủ, ấm áp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119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Bạn … và … rất buồn vì Noel tới mà bạn chưa có gì để tham gia lễ Noel cả</a:t>
            </a:r>
          </a:p>
          <a:p>
            <a:r>
              <a:rPr lang="en-US"/>
              <a:t>Các em Hãy giúp các bạn ấy bằng cách vượt qua các thử thách học tập ngày hôm nay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6104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370331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GV cho HS chọn số bất kì, trúng số may mắn thì HS đc nhận quà. HS nào đọc từ thì đọc xong cũng tặng quà hoặc sticker cho hs.</a:t>
            </a:r>
          </a:p>
        </p:txBody>
      </p:sp>
    </p:spTree>
    <p:extLst>
      <p:ext uri="{BB962C8B-B14F-4D97-AF65-F5344CB8AC3E}">
        <p14:creationId xmlns:p14="http://schemas.microsoft.com/office/powerpoint/2010/main" val="1215025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3815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4126547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6504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24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9148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txBox="1">
            <a:spLocks noGrp="1"/>
          </p:cNvSpPr>
          <p:nvPr>
            <p:ph type="ctrTitle"/>
          </p:nvPr>
        </p:nvSpPr>
        <p:spPr>
          <a:xfrm>
            <a:off x="1240600" y="2578533"/>
            <a:ext cx="6580800" cy="21632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5300">
                <a:solidFill>
                  <a:schemeClr val="accent2"/>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1" name="Google Shape;11;p2"/>
          <p:cNvSpPr txBox="1">
            <a:spLocks noGrp="1"/>
          </p:cNvSpPr>
          <p:nvPr>
            <p:ph type="subTitle" idx="1"/>
          </p:nvPr>
        </p:nvSpPr>
        <p:spPr>
          <a:xfrm>
            <a:off x="1240600" y="4774100"/>
            <a:ext cx="6580800" cy="6344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txBox="1">
            <a:spLocks noGrp="1"/>
          </p:cNvSpPr>
          <p:nvPr>
            <p:ph type="title" idx="2"/>
          </p:nvPr>
        </p:nvSpPr>
        <p:spPr>
          <a:xfrm>
            <a:off x="1375167" y="1437000"/>
            <a:ext cx="6317200" cy="634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2400"/>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624422" y="490828"/>
            <a:ext cx="10869170" cy="1810607"/>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151164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buClr>
                <a:srgbClr val="000000"/>
              </a:buClr>
            </a:pPr>
            <a:fld id="{D59D0918-B3BC-4D15-9AF8-385E8378AD06}" type="datetimeFigureOut">
              <a:rPr lang="en-US" sz="1900" kern="0" smtClean="0">
                <a:solidFill>
                  <a:srgbClr val="000000"/>
                </a:solidFill>
                <a:cs typeface="Arial"/>
                <a:sym typeface="Arial"/>
              </a:rPr>
              <a:pPr>
                <a:buClr>
                  <a:srgbClr val="000000"/>
                </a:buClr>
              </a:pPr>
              <a:t>12/24/2021</a:t>
            </a:fld>
            <a:endParaRPr lang="en-US" sz="1900" kern="0">
              <a:solidFill>
                <a:srgbClr val="000000"/>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pPr>
            <a:endParaRPr lang="en-US" sz="1900"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pPr>
            <a:fld id="{AE638271-59F9-4398-B3B9-61938CFED463}" type="slidenum">
              <a:rPr lang="en-US" sz="1900" kern="0" smtClean="0">
                <a:solidFill>
                  <a:srgbClr val="000000"/>
                </a:solidFill>
                <a:cs typeface="Arial"/>
                <a:sym typeface="Arial"/>
              </a:rPr>
              <a:pPr>
                <a:buClr>
                  <a:srgbClr val="000000"/>
                </a:buClr>
              </a:pPr>
              <a:t>‹#›</a:t>
            </a:fld>
            <a:endParaRPr lang="en-US" sz="1900" kern="0">
              <a:solidFill>
                <a:srgbClr val="000000"/>
              </a:solidFill>
              <a:cs typeface="Arial"/>
              <a:sym typeface="Arial"/>
            </a:endParaRPr>
          </a:p>
        </p:txBody>
      </p:sp>
    </p:spTree>
    <p:extLst>
      <p:ext uri="{BB962C8B-B14F-4D97-AF65-F5344CB8AC3E}">
        <p14:creationId xmlns:p14="http://schemas.microsoft.com/office/powerpoint/2010/main" val="3357911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031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462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517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331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94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889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159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743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90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4"/>
          <p:cNvSpPr txBox="1">
            <a:spLocks noGrp="1"/>
          </p:cNvSpPr>
          <p:nvPr>
            <p:ph type="body" idx="1"/>
          </p:nvPr>
        </p:nvSpPr>
        <p:spPr>
          <a:xfrm>
            <a:off x="960000" y="1590467"/>
            <a:ext cx="10281200" cy="4548400"/>
          </a:xfrm>
          <a:prstGeom prst="rect">
            <a:avLst/>
          </a:prstGeom>
        </p:spPr>
        <p:txBody>
          <a:bodyPr spcFirstLastPara="1" wrap="square" lIns="121705" tIns="121705" rIns="121705" bIns="121705" anchor="t" anchorCtr="0">
            <a:noAutofit/>
          </a:bodyPr>
          <a:lstStyle>
            <a:lvl1pPr marL="608625" lvl="0" indent="-405750" rtl="0">
              <a:lnSpc>
                <a:spcPct val="100000"/>
              </a:lnSpc>
              <a:spcBef>
                <a:spcPts val="0"/>
              </a:spcBef>
              <a:spcAft>
                <a:spcPts val="0"/>
              </a:spcAft>
              <a:buClr>
                <a:srgbClr val="434343"/>
              </a:buClr>
              <a:buSzPts val="1200"/>
              <a:buAutoNum type="arabicPeriod"/>
              <a:defRPr sz="1700">
                <a:solidFill>
                  <a:srgbClr val="434343"/>
                </a:solidFill>
              </a:defRPr>
            </a:lvl1pPr>
            <a:lvl2pPr marL="1217249" lvl="1"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2pPr>
            <a:lvl3pPr marL="1825874" lvl="2"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3pPr>
            <a:lvl4pPr marL="2434499" lvl="3"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4pPr>
            <a:lvl5pPr marL="3043123" lvl="4"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5pPr>
            <a:lvl6pPr marL="3651748" lvl="5"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6pPr>
            <a:lvl7pPr marL="4260372" lvl="6"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7pPr>
            <a:lvl8pPr marL="4868997" lvl="7"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8pPr>
            <a:lvl9pPr marL="5477622" lvl="8" indent="-405750" rtl="0">
              <a:lnSpc>
                <a:spcPct val="115000"/>
              </a:lnSpc>
              <a:spcBef>
                <a:spcPts val="2130"/>
              </a:spcBef>
              <a:spcAft>
                <a:spcPts val="2130"/>
              </a:spcAft>
              <a:buClr>
                <a:srgbClr val="434343"/>
              </a:buClr>
              <a:buSzPts val="1200"/>
              <a:buFont typeface="Roboto Condensed Light"/>
              <a:buAutoNum type="romanLcPeriod"/>
              <a:defRPr>
                <a:solidFill>
                  <a:srgbClr val="434343"/>
                </a:solidFill>
              </a:defRPr>
            </a:lvl9pPr>
          </a:lstStyle>
          <a:p>
            <a:endParaRPr/>
          </a:p>
        </p:txBody>
      </p:sp>
      <p:grpSp>
        <p:nvGrpSpPr>
          <p:cNvPr id="81" name="Google Shape;81;p4"/>
          <p:cNvGrpSpPr/>
          <p:nvPr/>
        </p:nvGrpSpPr>
        <p:grpSpPr>
          <a:xfrm flipH="1">
            <a:off x="10388655" y="697176"/>
            <a:ext cx="912373" cy="754871"/>
            <a:chOff x="7558775" y="805000"/>
            <a:chExt cx="862247" cy="713399"/>
          </a:xfrm>
        </p:grpSpPr>
        <p:sp>
          <p:nvSpPr>
            <p:cNvPr id="82" name="Google Shape;82;p4"/>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4"/>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4"/>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4"/>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4"/>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Google Shape;89;p4"/>
          <p:cNvGrpSpPr/>
          <p:nvPr/>
        </p:nvGrpSpPr>
        <p:grpSpPr>
          <a:xfrm>
            <a:off x="743368" y="4496986"/>
            <a:ext cx="10683533" cy="1772751"/>
            <a:chOff x="557525" y="3372738"/>
            <a:chExt cx="8012650" cy="1329563"/>
          </a:xfrm>
        </p:grpSpPr>
        <p:sp>
          <p:nvSpPr>
            <p:cNvPr id="90" name="Google Shape;90;p4"/>
            <p:cNvSpPr/>
            <p:nvPr/>
          </p:nvSpPr>
          <p:spPr>
            <a:xfrm>
              <a:off x="8026350" y="4121600"/>
              <a:ext cx="543825" cy="580700"/>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a:off x="557525" y="4021125"/>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4"/>
            <p:cNvSpPr/>
            <p:nvPr/>
          </p:nvSpPr>
          <p:spPr>
            <a:xfrm>
              <a:off x="887175" y="337273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12301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486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106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1" y="5640767"/>
            <a:ext cx="7998400" cy="806800"/>
          </a:xfrm>
          <a:prstGeom prst="rect">
            <a:avLst/>
          </a:prstGeom>
        </p:spPr>
        <p:txBody>
          <a:bodyPr spcFirstLastPara="1" wrap="square" lIns="121705" tIns="121705" rIns="121705" bIns="121705" anchor="ctr" anchorCtr="0">
            <a:noAutofit/>
          </a:bodyPr>
          <a:lstStyle>
            <a:lvl1pPr marL="608625" lvl="0" indent="-30431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106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1018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77"/>
        <p:cNvGrpSpPr/>
        <p:nvPr/>
      </p:nvGrpSpPr>
      <p:grpSpPr>
        <a:xfrm>
          <a:off x="0" y="0"/>
          <a:ext cx="0" cy="0"/>
          <a:chOff x="0" y="0"/>
          <a:chExt cx="0" cy="0"/>
        </a:xfrm>
      </p:grpSpPr>
      <p:sp>
        <p:nvSpPr>
          <p:cNvPr id="2478" name="Google Shape;2478;p17"/>
          <p:cNvSpPr/>
          <p:nvPr/>
        </p:nvSpPr>
        <p:spPr>
          <a:xfrm rot="10800000" flipH="1">
            <a:off x="-32" y="265133"/>
            <a:ext cx="12192085" cy="138892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79" name="Google Shape;2479;p17"/>
          <p:cNvSpPr txBox="1">
            <a:spLocks noGrp="1"/>
          </p:cNvSpPr>
          <p:nvPr>
            <p:ph type="subTitle" idx="1"/>
          </p:nvPr>
        </p:nvSpPr>
        <p:spPr>
          <a:xfrm>
            <a:off x="959834" y="1963333"/>
            <a:ext cx="5193600" cy="28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2128"/>
              </a:spcBef>
              <a:spcAft>
                <a:spcPts val="0"/>
              </a:spcAft>
              <a:buClr>
                <a:srgbClr val="434343"/>
              </a:buClr>
              <a:buSzPts val="1400"/>
              <a:buFont typeface="Anaheim"/>
              <a:buChar char="○"/>
              <a:defRPr/>
            </a:lvl2pPr>
            <a:lvl3pPr lvl="2" algn="ctr" rtl="0">
              <a:lnSpc>
                <a:spcPct val="100000"/>
              </a:lnSpc>
              <a:spcBef>
                <a:spcPts val="2128"/>
              </a:spcBef>
              <a:spcAft>
                <a:spcPts val="0"/>
              </a:spcAft>
              <a:buClr>
                <a:srgbClr val="434343"/>
              </a:buClr>
              <a:buSzPts val="1400"/>
              <a:buFont typeface="Anaheim"/>
              <a:buChar char="■"/>
              <a:defRPr/>
            </a:lvl3pPr>
            <a:lvl4pPr lvl="3" algn="ctr" rtl="0">
              <a:lnSpc>
                <a:spcPct val="100000"/>
              </a:lnSpc>
              <a:spcBef>
                <a:spcPts val="2128"/>
              </a:spcBef>
              <a:spcAft>
                <a:spcPts val="0"/>
              </a:spcAft>
              <a:buClr>
                <a:srgbClr val="434343"/>
              </a:buClr>
              <a:buSzPts val="1400"/>
              <a:buFont typeface="Anaheim"/>
              <a:buChar char="●"/>
              <a:defRPr/>
            </a:lvl4pPr>
            <a:lvl5pPr lvl="4" algn="ctr" rtl="0">
              <a:lnSpc>
                <a:spcPct val="100000"/>
              </a:lnSpc>
              <a:spcBef>
                <a:spcPts val="2128"/>
              </a:spcBef>
              <a:spcAft>
                <a:spcPts val="0"/>
              </a:spcAft>
              <a:buClr>
                <a:srgbClr val="434343"/>
              </a:buClr>
              <a:buSzPts val="1400"/>
              <a:buFont typeface="Anaheim"/>
              <a:buChar char="○"/>
              <a:defRPr/>
            </a:lvl5pPr>
            <a:lvl6pPr lvl="5" algn="ctr" rtl="0">
              <a:lnSpc>
                <a:spcPct val="100000"/>
              </a:lnSpc>
              <a:spcBef>
                <a:spcPts val="2128"/>
              </a:spcBef>
              <a:spcAft>
                <a:spcPts val="0"/>
              </a:spcAft>
              <a:buClr>
                <a:srgbClr val="434343"/>
              </a:buClr>
              <a:buSzPts val="1400"/>
              <a:buFont typeface="Anaheim"/>
              <a:buChar char="■"/>
              <a:defRPr/>
            </a:lvl6pPr>
            <a:lvl7pPr lvl="6" algn="ctr" rtl="0">
              <a:lnSpc>
                <a:spcPct val="100000"/>
              </a:lnSpc>
              <a:spcBef>
                <a:spcPts val="2128"/>
              </a:spcBef>
              <a:spcAft>
                <a:spcPts val="0"/>
              </a:spcAft>
              <a:buClr>
                <a:srgbClr val="434343"/>
              </a:buClr>
              <a:buSzPts val="1400"/>
              <a:buFont typeface="Anaheim"/>
              <a:buChar char="●"/>
              <a:defRPr/>
            </a:lvl7pPr>
            <a:lvl8pPr lvl="7" algn="ctr" rtl="0">
              <a:lnSpc>
                <a:spcPct val="100000"/>
              </a:lnSpc>
              <a:spcBef>
                <a:spcPts val="2128"/>
              </a:spcBef>
              <a:spcAft>
                <a:spcPts val="0"/>
              </a:spcAft>
              <a:buClr>
                <a:srgbClr val="434343"/>
              </a:buClr>
              <a:buSzPts val="1400"/>
              <a:buFont typeface="Anaheim"/>
              <a:buChar char="○"/>
              <a:defRPr/>
            </a:lvl8pPr>
            <a:lvl9pPr lvl="8" algn="ctr" rtl="0">
              <a:lnSpc>
                <a:spcPct val="100000"/>
              </a:lnSpc>
              <a:spcBef>
                <a:spcPts val="2128"/>
              </a:spcBef>
              <a:spcAft>
                <a:spcPts val="2128"/>
              </a:spcAft>
              <a:buClr>
                <a:srgbClr val="434343"/>
              </a:buClr>
              <a:buSzPts val="1400"/>
              <a:buFont typeface="Anaheim"/>
              <a:buChar char="■"/>
              <a:defRPr/>
            </a:lvl9pPr>
          </a:lstStyle>
          <a:p>
            <a:endParaRPr/>
          </a:p>
        </p:txBody>
      </p:sp>
      <p:sp>
        <p:nvSpPr>
          <p:cNvPr id="2480" name="Google Shape;2480;p17"/>
          <p:cNvSpPr txBox="1">
            <a:spLocks noGrp="1"/>
          </p:cNvSpPr>
          <p:nvPr>
            <p:ph type="subTitle" idx="2"/>
          </p:nvPr>
        </p:nvSpPr>
        <p:spPr>
          <a:xfrm>
            <a:off x="6316066" y="1963333"/>
            <a:ext cx="4916000" cy="28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1330"/>
              </a:spcBef>
              <a:spcAft>
                <a:spcPts val="0"/>
              </a:spcAft>
              <a:buClr>
                <a:srgbClr val="434343"/>
              </a:buClr>
              <a:buSzPts val="1400"/>
              <a:buFont typeface="Anaheim"/>
              <a:buChar char="○"/>
              <a:defRPr/>
            </a:lvl2pPr>
            <a:lvl3pPr lvl="2" algn="ctr" rtl="0">
              <a:lnSpc>
                <a:spcPct val="100000"/>
              </a:lnSpc>
              <a:spcBef>
                <a:spcPts val="2128"/>
              </a:spcBef>
              <a:spcAft>
                <a:spcPts val="0"/>
              </a:spcAft>
              <a:buClr>
                <a:srgbClr val="434343"/>
              </a:buClr>
              <a:buSzPts val="1400"/>
              <a:buFont typeface="Anaheim"/>
              <a:buChar char="■"/>
              <a:defRPr/>
            </a:lvl3pPr>
            <a:lvl4pPr lvl="3" algn="ctr" rtl="0">
              <a:lnSpc>
                <a:spcPct val="100000"/>
              </a:lnSpc>
              <a:spcBef>
                <a:spcPts val="2128"/>
              </a:spcBef>
              <a:spcAft>
                <a:spcPts val="0"/>
              </a:spcAft>
              <a:buClr>
                <a:srgbClr val="434343"/>
              </a:buClr>
              <a:buSzPts val="1400"/>
              <a:buFont typeface="Anaheim"/>
              <a:buChar char="●"/>
              <a:defRPr/>
            </a:lvl4pPr>
            <a:lvl5pPr lvl="4" algn="ctr" rtl="0">
              <a:lnSpc>
                <a:spcPct val="100000"/>
              </a:lnSpc>
              <a:spcBef>
                <a:spcPts val="2128"/>
              </a:spcBef>
              <a:spcAft>
                <a:spcPts val="0"/>
              </a:spcAft>
              <a:buClr>
                <a:srgbClr val="434343"/>
              </a:buClr>
              <a:buSzPts val="1400"/>
              <a:buFont typeface="Anaheim"/>
              <a:buChar char="○"/>
              <a:defRPr/>
            </a:lvl5pPr>
            <a:lvl6pPr lvl="5" algn="ctr" rtl="0">
              <a:lnSpc>
                <a:spcPct val="100000"/>
              </a:lnSpc>
              <a:spcBef>
                <a:spcPts val="2128"/>
              </a:spcBef>
              <a:spcAft>
                <a:spcPts val="0"/>
              </a:spcAft>
              <a:buClr>
                <a:srgbClr val="434343"/>
              </a:buClr>
              <a:buSzPts val="1400"/>
              <a:buFont typeface="Anaheim"/>
              <a:buChar char="■"/>
              <a:defRPr/>
            </a:lvl6pPr>
            <a:lvl7pPr lvl="6" algn="ctr" rtl="0">
              <a:lnSpc>
                <a:spcPct val="100000"/>
              </a:lnSpc>
              <a:spcBef>
                <a:spcPts val="2128"/>
              </a:spcBef>
              <a:spcAft>
                <a:spcPts val="0"/>
              </a:spcAft>
              <a:buClr>
                <a:srgbClr val="434343"/>
              </a:buClr>
              <a:buSzPts val="1400"/>
              <a:buFont typeface="Anaheim"/>
              <a:buChar char="●"/>
              <a:defRPr/>
            </a:lvl7pPr>
            <a:lvl8pPr lvl="7" algn="ctr" rtl="0">
              <a:lnSpc>
                <a:spcPct val="100000"/>
              </a:lnSpc>
              <a:spcBef>
                <a:spcPts val="2128"/>
              </a:spcBef>
              <a:spcAft>
                <a:spcPts val="0"/>
              </a:spcAft>
              <a:buClr>
                <a:srgbClr val="434343"/>
              </a:buClr>
              <a:buSzPts val="1400"/>
              <a:buFont typeface="Anaheim"/>
              <a:buChar char="○"/>
              <a:defRPr/>
            </a:lvl8pPr>
            <a:lvl9pPr lvl="8" algn="ctr" rtl="0">
              <a:lnSpc>
                <a:spcPct val="100000"/>
              </a:lnSpc>
              <a:spcBef>
                <a:spcPts val="2128"/>
              </a:spcBef>
              <a:spcAft>
                <a:spcPts val="2128"/>
              </a:spcAft>
              <a:buClr>
                <a:srgbClr val="434343"/>
              </a:buClr>
              <a:buSzPts val="1400"/>
              <a:buFont typeface="Anaheim"/>
              <a:buChar char="■"/>
              <a:defRPr/>
            </a:lvl9pPr>
          </a:lstStyle>
          <a:p>
            <a:endParaRPr/>
          </a:p>
        </p:txBody>
      </p:sp>
      <p:grpSp>
        <p:nvGrpSpPr>
          <p:cNvPr id="2481" name="Google Shape;2481;p17"/>
          <p:cNvGrpSpPr/>
          <p:nvPr/>
        </p:nvGrpSpPr>
        <p:grpSpPr>
          <a:xfrm>
            <a:off x="-59" y="49"/>
            <a:ext cx="12192110" cy="6857948"/>
            <a:chOff x="-45" y="36"/>
            <a:chExt cx="9144083" cy="5143461"/>
          </a:xfrm>
        </p:grpSpPr>
        <p:sp>
          <p:nvSpPr>
            <p:cNvPr id="2482" name="Google Shape;2482;p17"/>
            <p:cNvSpPr/>
            <p:nvPr/>
          </p:nvSpPr>
          <p:spPr>
            <a:xfrm flipH="1">
              <a:off x="8732199"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3" name="Google Shape;2483;p17"/>
            <p:cNvSpPr/>
            <p:nvPr/>
          </p:nvSpPr>
          <p:spPr>
            <a:xfrm flipH="1">
              <a:off x="8700624"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4" name="Google Shape;2484;p17"/>
            <p:cNvSpPr/>
            <p:nvPr/>
          </p:nvSpPr>
          <p:spPr>
            <a:xfrm flipH="1">
              <a:off x="8092554"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5" name="Google Shape;2485;p17"/>
            <p:cNvSpPr/>
            <p:nvPr/>
          </p:nvSpPr>
          <p:spPr>
            <a:xfrm flipH="1">
              <a:off x="8570097"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6" name="Google Shape;2486;p17"/>
            <p:cNvSpPr/>
            <p:nvPr/>
          </p:nvSpPr>
          <p:spPr>
            <a:xfrm flipH="1">
              <a:off x="9061644"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7" name="Google Shape;2487;p17"/>
            <p:cNvSpPr/>
            <p:nvPr/>
          </p:nvSpPr>
          <p:spPr>
            <a:xfrm flipH="1">
              <a:off x="7425783"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8" name="Google Shape;2488;p17"/>
            <p:cNvSpPr/>
            <p:nvPr/>
          </p:nvSpPr>
          <p:spPr>
            <a:xfrm flipH="1">
              <a:off x="8966126"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9" name="Google Shape;2489;p17"/>
            <p:cNvSpPr/>
            <p:nvPr/>
          </p:nvSpPr>
          <p:spPr>
            <a:xfrm flipH="1">
              <a:off x="7919091"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0" name="Google Shape;2490;p17"/>
            <p:cNvSpPr/>
            <p:nvPr/>
          </p:nvSpPr>
          <p:spPr>
            <a:xfrm flipH="1">
              <a:off x="6849244"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1" name="Google Shape;2491;p17"/>
            <p:cNvSpPr/>
            <p:nvPr/>
          </p:nvSpPr>
          <p:spPr>
            <a:xfrm flipH="1">
              <a:off x="6444688" y="407888"/>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2" name="Google Shape;2492;p17"/>
            <p:cNvSpPr/>
            <p:nvPr/>
          </p:nvSpPr>
          <p:spPr>
            <a:xfrm flipH="1">
              <a:off x="6849253" y="531628"/>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3" name="Google Shape;2493;p17"/>
            <p:cNvSpPr/>
            <p:nvPr/>
          </p:nvSpPr>
          <p:spPr>
            <a:xfrm flipH="1">
              <a:off x="4398601" y="1822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4" name="Google Shape;2494;p17"/>
            <p:cNvSpPr/>
            <p:nvPr/>
          </p:nvSpPr>
          <p:spPr>
            <a:xfrm flipH="1">
              <a:off x="5695271" y="3215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5" name="Google Shape;2495;p17"/>
            <p:cNvSpPr/>
            <p:nvPr/>
          </p:nvSpPr>
          <p:spPr>
            <a:xfrm flipH="1">
              <a:off x="5062730"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6" name="Google Shape;2496;p17"/>
            <p:cNvSpPr/>
            <p:nvPr/>
          </p:nvSpPr>
          <p:spPr>
            <a:xfrm flipH="1">
              <a:off x="6149180"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7" name="Google Shape;2497;p17"/>
            <p:cNvSpPr/>
            <p:nvPr/>
          </p:nvSpPr>
          <p:spPr>
            <a:xfrm flipH="1">
              <a:off x="5791727"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8" name="Google Shape;2498;p17"/>
            <p:cNvSpPr/>
            <p:nvPr/>
          </p:nvSpPr>
          <p:spPr>
            <a:xfrm flipH="1">
              <a:off x="4036745"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9" name="Google Shape;2499;p17"/>
            <p:cNvSpPr/>
            <p:nvPr/>
          </p:nvSpPr>
          <p:spPr>
            <a:xfrm flipH="1">
              <a:off x="8562214" y="1981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0" name="Google Shape;2500;p17"/>
            <p:cNvSpPr/>
            <p:nvPr/>
          </p:nvSpPr>
          <p:spPr>
            <a:xfrm flipH="1">
              <a:off x="9101938"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1" name="Google Shape;2501;p17"/>
            <p:cNvSpPr/>
            <p:nvPr/>
          </p:nvSpPr>
          <p:spPr>
            <a:xfrm flipH="1">
              <a:off x="8958244"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2" name="Google Shape;2502;p17"/>
            <p:cNvSpPr/>
            <p:nvPr/>
          </p:nvSpPr>
          <p:spPr>
            <a:xfrm flipH="1">
              <a:off x="8562214" y="1525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3" name="Google Shape;2503;p17"/>
            <p:cNvSpPr/>
            <p:nvPr/>
          </p:nvSpPr>
          <p:spPr>
            <a:xfrm flipH="1">
              <a:off x="8145135" y="103642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4" name="Google Shape;2504;p17"/>
            <p:cNvSpPr/>
            <p:nvPr/>
          </p:nvSpPr>
          <p:spPr>
            <a:xfrm flipH="1">
              <a:off x="8937194"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5" name="Google Shape;2505;p17"/>
            <p:cNvSpPr/>
            <p:nvPr/>
          </p:nvSpPr>
          <p:spPr>
            <a:xfrm flipH="1">
              <a:off x="8254657"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6" name="Google Shape;2506;p17"/>
            <p:cNvSpPr/>
            <p:nvPr/>
          </p:nvSpPr>
          <p:spPr>
            <a:xfrm flipH="1">
              <a:off x="7646587" y="483601"/>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7" name="Google Shape;2507;p17"/>
            <p:cNvSpPr/>
            <p:nvPr/>
          </p:nvSpPr>
          <p:spPr>
            <a:xfrm flipH="1">
              <a:off x="8732906" y="2494112"/>
              <a:ext cx="41219" cy="42095"/>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8" name="Google Shape;2508;p17"/>
            <p:cNvSpPr/>
            <p:nvPr/>
          </p:nvSpPr>
          <p:spPr>
            <a:xfrm>
              <a:off x="370587"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9" name="Google Shape;2509;p17"/>
            <p:cNvSpPr/>
            <p:nvPr/>
          </p:nvSpPr>
          <p:spPr>
            <a:xfrm>
              <a:off x="339937"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0" name="Google Shape;2510;p17"/>
            <p:cNvSpPr/>
            <p:nvPr/>
          </p:nvSpPr>
          <p:spPr>
            <a:xfrm>
              <a:off x="995303"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1" name="Google Shape;2511;p17"/>
            <p:cNvSpPr/>
            <p:nvPr/>
          </p:nvSpPr>
          <p:spPr>
            <a:xfrm>
              <a:off x="517805"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2" name="Google Shape;2512;p17"/>
            <p:cNvSpPr/>
            <p:nvPr/>
          </p:nvSpPr>
          <p:spPr>
            <a:xfrm>
              <a:off x="26258"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3" name="Google Shape;2513;p17"/>
            <p:cNvSpPr/>
            <p:nvPr/>
          </p:nvSpPr>
          <p:spPr>
            <a:xfrm>
              <a:off x="1662956"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4" name="Google Shape;2514;p17"/>
            <p:cNvSpPr/>
            <p:nvPr/>
          </p:nvSpPr>
          <p:spPr>
            <a:xfrm>
              <a:off x="135779"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5" name="Google Shape;2515;p17"/>
            <p:cNvSpPr/>
            <p:nvPr/>
          </p:nvSpPr>
          <p:spPr>
            <a:xfrm>
              <a:off x="1182815"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6" name="Google Shape;2516;p17"/>
            <p:cNvSpPr/>
            <p:nvPr/>
          </p:nvSpPr>
          <p:spPr>
            <a:xfrm>
              <a:off x="2190437"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7" name="Google Shape;2517;p17"/>
            <p:cNvSpPr/>
            <p:nvPr/>
          </p:nvSpPr>
          <p:spPr>
            <a:xfrm>
              <a:off x="4842582" y="2584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8" name="Google Shape;2518;p17"/>
            <p:cNvSpPr/>
            <p:nvPr/>
          </p:nvSpPr>
          <p:spPr>
            <a:xfrm>
              <a:off x="2935387" y="4739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9" name="Google Shape;2519;p17"/>
            <p:cNvSpPr/>
            <p:nvPr/>
          </p:nvSpPr>
          <p:spPr>
            <a:xfrm>
              <a:off x="4039175"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0" name="Google Shape;2520;p17"/>
            <p:cNvSpPr/>
            <p:nvPr/>
          </p:nvSpPr>
          <p:spPr>
            <a:xfrm>
              <a:off x="2952726"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1" name="Google Shape;2521;p17"/>
            <p:cNvSpPr/>
            <p:nvPr/>
          </p:nvSpPr>
          <p:spPr>
            <a:xfrm>
              <a:off x="3311059"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2" name="Google Shape;2522;p17"/>
            <p:cNvSpPr/>
            <p:nvPr/>
          </p:nvSpPr>
          <p:spPr>
            <a:xfrm>
              <a:off x="3737047" y="278650"/>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3" name="Google Shape;2523;p17"/>
            <p:cNvSpPr/>
            <p:nvPr/>
          </p:nvSpPr>
          <p:spPr>
            <a:xfrm>
              <a:off x="5065161"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4" name="Google Shape;2524;p17"/>
            <p:cNvSpPr/>
            <p:nvPr/>
          </p:nvSpPr>
          <p:spPr>
            <a:xfrm>
              <a:off x="387291" y="25151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5" name="Google Shape;2525;p17"/>
            <p:cNvSpPr/>
            <p:nvPr/>
          </p:nvSpPr>
          <p:spPr>
            <a:xfrm>
              <a:off x="-32"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6" name="Google Shape;2526;p17"/>
            <p:cNvSpPr/>
            <p:nvPr/>
          </p:nvSpPr>
          <p:spPr>
            <a:xfrm>
              <a:off x="144543"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7" name="Google Shape;2527;p17"/>
            <p:cNvSpPr/>
            <p:nvPr/>
          </p:nvSpPr>
          <p:spPr>
            <a:xfrm>
              <a:off x="768291" y="1906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8" name="Google Shape;2528;p17"/>
            <p:cNvSpPr/>
            <p:nvPr/>
          </p:nvSpPr>
          <p:spPr>
            <a:xfrm>
              <a:off x="165593"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9" name="Google Shape;2529;p17"/>
            <p:cNvSpPr/>
            <p:nvPr/>
          </p:nvSpPr>
          <p:spPr>
            <a:xfrm>
              <a:off x="848130"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0" name="Google Shape;2530;p17"/>
            <p:cNvSpPr/>
            <p:nvPr/>
          </p:nvSpPr>
          <p:spPr>
            <a:xfrm rot="10800000">
              <a:off x="8732187"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1" name="Google Shape;2531;p17"/>
            <p:cNvSpPr/>
            <p:nvPr/>
          </p:nvSpPr>
          <p:spPr>
            <a:xfrm rot="10800000">
              <a:off x="8700612"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2" name="Google Shape;2532;p17"/>
            <p:cNvSpPr/>
            <p:nvPr/>
          </p:nvSpPr>
          <p:spPr>
            <a:xfrm rot="10800000">
              <a:off x="8570085"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3" name="Google Shape;2533;p17"/>
            <p:cNvSpPr/>
            <p:nvPr/>
          </p:nvSpPr>
          <p:spPr>
            <a:xfrm rot="10800000">
              <a:off x="9061631"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4" name="Google Shape;2534;p17"/>
            <p:cNvSpPr/>
            <p:nvPr/>
          </p:nvSpPr>
          <p:spPr>
            <a:xfrm rot="10800000">
              <a:off x="7425770"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5" name="Google Shape;2535;p17"/>
            <p:cNvSpPr/>
            <p:nvPr/>
          </p:nvSpPr>
          <p:spPr>
            <a:xfrm rot="10800000">
              <a:off x="8966114"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6" name="Google Shape;2536;p17"/>
            <p:cNvSpPr/>
            <p:nvPr/>
          </p:nvSpPr>
          <p:spPr>
            <a:xfrm rot="10800000">
              <a:off x="7919078" y="5022584"/>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7" name="Google Shape;2537;p17"/>
            <p:cNvSpPr/>
            <p:nvPr/>
          </p:nvSpPr>
          <p:spPr>
            <a:xfrm rot="10800000">
              <a:off x="6849231"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8" name="Google Shape;2538;p17"/>
            <p:cNvSpPr/>
            <p:nvPr/>
          </p:nvSpPr>
          <p:spPr>
            <a:xfrm rot="10800000">
              <a:off x="6444676" y="4679504"/>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9" name="Google Shape;2539;p17"/>
            <p:cNvSpPr/>
            <p:nvPr/>
          </p:nvSpPr>
          <p:spPr>
            <a:xfrm rot="10800000">
              <a:off x="6849240" y="4518865"/>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0" name="Google Shape;2540;p17"/>
            <p:cNvSpPr/>
            <p:nvPr/>
          </p:nvSpPr>
          <p:spPr>
            <a:xfrm rot="10800000">
              <a:off x="5542859" y="47658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1" name="Google Shape;2541;p17"/>
            <p:cNvSpPr/>
            <p:nvPr/>
          </p:nvSpPr>
          <p:spPr>
            <a:xfrm rot="10800000">
              <a:off x="5062718"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2" name="Google Shape;2542;p17"/>
            <p:cNvSpPr/>
            <p:nvPr/>
          </p:nvSpPr>
          <p:spPr>
            <a:xfrm rot="10800000">
              <a:off x="6149167"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3" name="Google Shape;2543;p17"/>
            <p:cNvSpPr/>
            <p:nvPr/>
          </p:nvSpPr>
          <p:spPr>
            <a:xfrm rot="10800000">
              <a:off x="5791715"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4" name="Google Shape;2544;p17"/>
            <p:cNvSpPr/>
            <p:nvPr/>
          </p:nvSpPr>
          <p:spPr>
            <a:xfrm rot="10800000">
              <a:off x="4983847"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5" name="Google Shape;2545;p17"/>
            <p:cNvSpPr/>
            <p:nvPr/>
          </p:nvSpPr>
          <p:spPr>
            <a:xfrm rot="10800000">
              <a:off x="4036732"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6" name="Google Shape;2546;p17"/>
            <p:cNvSpPr/>
            <p:nvPr/>
          </p:nvSpPr>
          <p:spPr>
            <a:xfrm rot="10800000">
              <a:off x="8604258" y="2827883"/>
              <a:ext cx="41219" cy="42095"/>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7" name="Google Shape;2547;p17"/>
            <p:cNvSpPr/>
            <p:nvPr/>
          </p:nvSpPr>
          <p:spPr>
            <a:xfrm rot="10800000">
              <a:off x="9101926"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8" name="Google Shape;2548;p17"/>
            <p:cNvSpPr/>
            <p:nvPr/>
          </p:nvSpPr>
          <p:spPr>
            <a:xfrm rot="10800000">
              <a:off x="8958231"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9" name="Google Shape;2549;p17"/>
            <p:cNvSpPr/>
            <p:nvPr/>
          </p:nvSpPr>
          <p:spPr>
            <a:xfrm rot="10800000">
              <a:off x="8562202" y="3577041"/>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0" name="Google Shape;2550;p17"/>
            <p:cNvSpPr/>
            <p:nvPr/>
          </p:nvSpPr>
          <p:spPr>
            <a:xfrm rot="10800000">
              <a:off x="8145123" y="436980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1" name="Google Shape;2551;p17"/>
            <p:cNvSpPr/>
            <p:nvPr/>
          </p:nvSpPr>
          <p:spPr>
            <a:xfrm rot="10800000">
              <a:off x="8937181"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2" name="Google Shape;2552;p17"/>
            <p:cNvSpPr/>
            <p:nvPr/>
          </p:nvSpPr>
          <p:spPr>
            <a:xfrm rot="10800000">
              <a:off x="8254644" y="48605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3" name="Google Shape;2553;p17"/>
            <p:cNvSpPr/>
            <p:nvPr/>
          </p:nvSpPr>
          <p:spPr>
            <a:xfrm rot="10800000" flipH="1">
              <a:off x="370575"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4" name="Google Shape;2554;p17"/>
            <p:cNvSpPr/>
            <p:nvPr/>
          </p:nvSpPr>
          <p:spPr>
            <a:xfrm rot="10800000" flipH="1">
              <a:off x="339925"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5" name="Google Shape;2555;p17"/>
            <p:cNvSpPr/>
            <p:nvPr/>
          </p:nvSpPr>
          <p:spPr>
            <a:xfrm rot="10800000" flipH="1">
              <a:off x="517792"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6" name="Google Shape;2556;p17"/>
            <p:cNvSpPr/>
            <p:nvPr/>
          </p:nvSpPr>
          <p:spPr>
            <a:xfrm rot="10800000" flipH="1">
              <a:off x="26246"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7" name="Google Shape;2557;p17"/>
            <p:cNvSpPr/>
            <p:nvPr/>
          </p:nvSpPr>
          <p:spPr>
            <a:xfrm rot="10800000" flipH="1">
              <a:off x="1358143"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8" name="Google Shape;2558;p17"/>
            <p:cNvSpPr/>
            <p:nvPr/>
          </p:nvSpPr>
          <p:spPr>
            <a:xfrm rot="10800000" flipH="1">
              <a:off x="135767"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9" name="Google Shape;2559;p17"/>
            <p:cNvSpPr/>
            <p:nvPr/>
          </p:nvSpPr>
          <p:spPr>
            <a:xfrm rot="10800000" flipH="1">
              <a:off x="2190425"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0" name="Google Shape;2560;p17"/>
            <p:cNvSpPr/>
            <p:nvPr/>
          </p:nvSpPr>
          <p:spPr>
            <a:xfrm rot="10800000" flipH="1">
              <a:off x="2935374" y="46134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1" name="Google Shape;2561;p17"/>
            <p:cNvSpPr/>
            <p:nvPr/>
          </p:nvSpPr>
          <p:spPr>
            <a:xfrm rot="10800000" flipH="1">
              <a:off x="4039163"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2" name="Google Shape;2562;p17"/>
            <p:cNvSpPr/>
            <p:nvPr/>
          </p:nvSpPr>
          <p:spPr>
            <a:xfrm rot="10800000" flipH="1">
              <a:off x="2952714"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3" name="Google Shape;2563;p17"/>
            <p:cNvSpPr/>
            <p:nvPr/>
          </p:nvSpPr>
          <p:spPr>
            <a:xfrm rot="10800000" flipH="1">
              <a:off x="3311047"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4" name="Google Shape;2564;p17"/>
            <p:cNvSpPr/>
            <p:nvPr/>
          </p:nvSpPr>
          <p:spPr>
            <a:xfrm rot="10800000" flipH="1">
              <a:off x="4118034"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5" name="Google Shape;2565;p17"/>
            <p:cNvSpPr/>
            <p:nvPr/>
          </p:nvSpPr>
          <p:spPr>
            <a:xfrm rot="10800000" flipH="1">
              <a:off x="1698662" y="43116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6" name="Google Shape;2566;p17"/>
            <p:cNvSpPr/>
            <p:nvPr/>
          </p:nvSpPr>
          <p:spPr>
            <a:xfrm rot="10800000" flipH="1">
              <a:off x="5065149"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7" name="Google Shape;2567;p17"/>
            <p:cNvSpPr/>
            <p:nvPr/>
          </p:nvSpPr>
          <p:spPr>
            <a:xfrm rot="10800000" flipH="1">
              <a:off x="539679" y="3119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8" name="Google Shape;2568;p17"/>
            <p:cNvSpPr/>
            <p:nvPr/>
          </p:nvSpPr>
          <p:spPr>
            <a:xfrm rot="10800000" flipH="1">
              <a:off x="-45"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9" name="Google Shape;2569;p17"/>
            <p:cNvSpPr/>
            <p:nvPr/>
          </p:nvSpPr>
          <p:spPr>
            <a:xfrm rot="10800000" flipH="1">
              <a:off x="144530"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0" name="Google Shape;2570;p17"/>
            <p:cNvSpPr/>
            <p:nvPr/>
          </p:nvSpPr>
          <p:spPr>
            <a:xfrm rot="10800000" flipH="1">
              <a:off x="165580"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1" name="Google Shape;2571;p17"/>
            <p:cNvSpPr/>
            <p:nvPr/>
          </p:nvSpPr>
          <p:spPr>
            <a:xfrm rot="10800000" flipH="1">
              <a:off x="1000518" y="46319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2" name="Google Shape;2572;p17"/>
            <p:cNvSpPr/>
            <p:nvPr/>
          </p:nvSpPr>
          <p:spPr>
            <a:xfrm rot="10800000" flipH="1">
              <a:off x="1074307" y="4237674"/>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3" name="Google Shape;2573;p17"/>
            <p:cNvSpPr/>
            <p:nvPr/>
          </p:nvSpPr>
          <p:spPr>
            <a:xfrm>
              <a:off x="2265136" y="566717"/>
              <a:ext cx="103444" cy="92953"/>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74" name="Google Shape;2574;p17"/>
          <p:cNvGrpSpPr/>
          <p:nvPr/>
        </p:nvGrpSpPr>
        <p:grpSpPr>
          <a:xfrm flipH="1">
            <a:off x="5155406" y="5757487"/>
            <a:ext cx="7780409" cy="1349808"/>
            <a:chOff x="1971760" y="2938350"/>
            <a:chExt cx="5464283" cy="1164297"/>
          </a:xfrm>
        </p:grpSpPr>
        <p:grpSp>
          <p:nvGrpSpPr>
            <p:cNvPr id="2575" name="Google Shape;2575;p17"/>
            <p:cNvGrpSpPr/>
            <p:nvPr/>
          </p:nvGrpSpPr>
          <p:grpSpPr>
            <a:xfrm>
              <a:off x="1971760" y="2938350"/>
              <a:ext cx="5464283" cy="1164297"/>
              <a:chOff x="581300" y="3757663"/>
              <a:chExt cx="696575" cy="73925"/>
            </a:xfrm>
          </p:grpSpPr>
          <p:sp>
            <p:nvSpPr>
              <p:cNvPr id="2576" name="Google Shape;2576;p17"/>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7" name="Google Shape;2577;p17"/>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8" name="Google Shape;2578;p17"/>
              <p:cNvSpPr/>
              <p:nvPr/>
            </p:nvSpPr>
            <p:spPr>
              <a:xfrm>
                <a:off x="1198572" y="3779705"/>
                <a:ext cx="50359" cy="26621"/>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9" name="Google Shape;2579;p17"/>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sp>
          <p:nvSpPr>
            <p:cNvPr id="2580" name="Google Shape;2580;p17"/>
            <p:cNvSpPr/>
            <p:nvPr/>
          </p:nvSpPr>
          <p:spPr>
            <a:xfrm>
              <a:off x="4008225" y="3770850"/>
              <a:ext cx="3282000" cy="33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81" name="Google Shape;2581;p17"/>
          <p:cNvGrpSpPr/>
          <p:nvPr/>
        </p:nvGrpSpPr>
        <p:grpSpPr>
          <a:xfrm>
            <a:off x="6153549" y="4203488"/>
            <a:ext cx="1719980" cy="2317639"/>
            <a:chOff x="6481050" y="2803650"/>
            <a:chExt cx="753100" cy="1033000"/>
          </a:xfrm>
        </p:grpSpPr>
        <p:sp>
          <p:nvSpPr>
            <p:cNvPr id="2582" name="Google Shape;2582;p17"/>
            <p:cNvSpPr/>
            <p:nvPr/>
          </p:nvSpPr>
          <p:spPr>
            <a:xfrm>
              <a:off x="6542750" y="2843800"/>
              <a:ext cx="629725" cy="974450"/>
            </a:xfrm>
            <a:custGeom>
              <a:avLst/>
              <a:gdLst/>
              <a:ahLst/>
              <a:cxnLst/>
              <a:rect l="l" t="t" r="r" b="b"/>
              <a:pathLst>
                <a:path w="25189" h="38978" extrusionOk="0">
                  <a:moveTo>
                    <a:pt x="12614" y="1"/>
                  </a:moveTo>
                  <a:lnTo>
                    <a:pt x="0" y="12396"/>
                  </a:lnTo>
                  <a:lnTo>
                    <a:pt x="0" y="38978"/>
                  </a:lnTo>
                  <a:lnTo>
                    <a:pt x="25189" y="38978"/>
                  </a:lnTo>
                  <a:lnTo>
                    <a:pt x="25189" y="12396"/>
                  </a:lnTo>
                  <a:lnTo>
                    <a:pt x="22184" y="9452"/>
                  </a:lnTo>
                  <a:lnTo>
                    <a:pt x="22184" y="618"/>
                  </a:lnTo>
                  <a:lnTo>
                    <a:pt x="18165" y="618"/>
                  </a:lnTo>
                  <a:lnTo>
                    <a:pt x="18165" y="5472"/>
                  </a:lnTo>
                  <a:lnTo>
                    <a:pt x="126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3" name="Google Shape;2583;p17"/>
            <p:cNvSpPr/>
            <p:nvPr/>
          </p:nvSpPr>
          <p:spPr>
            <a:xfrm>
              <a:off x="6639250" y="3093475"/>
              <a:ext cx="475525" cy="7525"/>
            </a:xfrm>
            <a:custGeom>
              <a:avLst/>
              <a:gdLst/>
              <a:ahLst/>
              <a:cxnLst/>
              <a:rect l="l" t="t" r="r" b="b"/>
              <a:pathLst>
                <a:path w="19021" h="301" extrusionOk="0">
                  <a:moveTo>
                    <a:pt x="181" y="1"/>
                  </a:moveTo>
                  <a:cubicBezTo>
                    <a:pt x="0" y="1"/>
                    <a:pt x="6" y="300"/>
                    <a:pt x="199" y="300"/>
                  </a:cubicBezTo>
                  <a:lnTo>
                    <a:pt x="18822" y="300"/>
                  </a:lnTo>
                  <a:cubicBezTo>
                    <a:pt x="19021" y="300"/>
                    <a:pt x="19021" y="2"/>
                    <a:pt x="18822" y="2"/>
                  </a:cubicBezTo>
                  <a:lnTo>
                    <a:pt x="199" y="2"/>
                  </a:lnTo>
                  <a:cubicBezTo>
                    <a:pt x="193" y="1"/>
                    <a:pt x="187" y="1"/>
                    <a:pt x="181"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4" name="Google Shape;2584;p17"/>
            <p:cNvSpPr/>
            <p:nvPr/>
          </p:nvSpPr>
          <p:spPr>
            <a:xfrm>
              <a:off x="6853625" y="2865950"/>
              <a:ext cx="7725" cy="235300"/>
            </a:xfrm>
            <a:custGeom>
              <a:avLst/>
              <a:gdLst/>
              <a:ahLst/>
              <a:cxnLst/>
              <a:rect l="l" t="t" r="r" b="b"/>
              <a:pathLst>
                <a:path w="309" h="9412" extrusionOk="0">
                  <a:moveTo>
                    <a:pt x="157" y="0"/>
                  </a:moveTo>
                  <a:cubicBezTo>
                    <a:pt x="80" y="0"/>
                    <a:pt x="0" y="50"/>
                    <a:pt x="0" y="149"/>
                  </a:cubicBezTo>
                  <a:lnTo>
                    <a:pt x="0" y="9262"/>
                  </a:lnTo>
                  <a:cubicBezTo>
                    <a:pt x="0" y="9361"/>
                    <a:pt x="75" y="9411"/>
                    <a:pt x="149" y="9411"/>
                  </a:cubicBezTo>
                  <a:cubicBezTo>
                    <a:pt x="224" y="9411"/>
                    <a:pt x="299" y="9361"/>
                    <a:pt x="299" y="9262"/>
                  </a:cubicBezTo>
                  <a:lnTo>
                    <a:pt x="299" y="149"/>
                  </a:lnTo>
                  <a:cubicBezTo>
                    <a:pt x="309" y="50"/>
                    <a:pt x="234" y="0"/>
                    <a:pt x="157" y="0"/>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5" name="Google Shape;2585;p17"/>
            <p:cNvSpPr/>
            <p:nvPr/>
          </p:nvSpPr>
          <p:spPr>
            <a:xfrm>
              <a:off x="6739675" y="2934850"/>
              <a:ext cx="235400" cy="166025"/>
            </a:xfrm>
            <a:custGeom>
              <a:avLst/>
              <a:gdLst/>
              <a:ahLst/>
              <a:cxnLst/>
              <a:rect l="l" t="t" r="r" b="b"/>
              <a:pathLst>
                <a:path w="9416" h="6641" extrusionOk="0">
                  <a:moveTo>
                    <a:pt x="9195" y="1"/>
                  </a:moveTo>
                  <a:cubicBezTo>
                    <a:pt x="9144" y="1"/>
                    <a:pt x="9092" y="24"/>
                    <a:pt x="9055" y="79"/>
                  </a:cubicBezTo>
                  <a:cubicBezTo>
                    <a:pt x="7626" y="2127"/>
                    <a:pt x="6178" y="4192"/>
                    <a:pt x="4766" y="6241"/>
                  </a:cubicBezTo>
                  <a:lnTo>
                    <a:pt x="4766" y="6241"/>
                  </a:lnTo>
                  <a:cubicBezTo>
                    <a:pt x="4763" y="6236"/>
                    <a:pt x="4760" y="6232"/>
                    <a:pt x="4757" y="6227"/>
                  </a:cubicBezTo>
                  <a:cubicBezTo>
                    <a:pt x="4578" y="6009"/>
                    <a:pt x="4399" y="5770"/>
                    <a:pt x="4260" y="5551"/>
                  </a:cubicBezTo>
                  <a:cubicBezTo>
                    <a:pt x="3703" y="4835"/>
                    <a:pt x="3185" y="4118"/>
                    <a:pt x="2648" y="3382"/>
                  </a:cubicBezTo>
                  <a:cubicBezTo>
                    <a:pt x="1872" y="2368"/>
                    <a:pt x="1136" y="1353"/>
                    <a:pt x="360" y="358"/>
                  </a:cubicBezTo>
                  <a:cubicBezTo>
                    <a:pt x="316" y="294"/>
                    <a:pt x="259" y="269"/>
                    <a:pt x="206" y="269"/>
                  </a:cubicBezTo>
                  <a:cubicBezTo>
                    <a:pt x="94" y="269"/>
                    <a:pt x="0" y="383"/>
                    <a:pt x="82" y="477"/>
                  </a:cubicBezTo>
                  <a:cubicBezTo>
                    <a:pt x="1594" y="2527"/>
                    <a:pt x="3126" y="4536"/>
                    <a:pt x="4638" y="6566"/>
                  </a:cubicBezTo>
                  <a:cubicBezTo>
                    <a:pt x="4668" y="6615"/>
                    <a:pt x="4717" y="6640"/>
                    <a:pt x="4767" y="6640"/>
                  </a:cubicBezTo>
                  <a:cubicBezTo>
                    <a:pt x="4817" y="6640"/>
                    <a:pt x="4867" y="6615"/>
                    <a:pt x="4896" y="6566"/>
                  </a:cubicBezTo>
                  <a:cubicBezTo>
                    <a:pt x="6369" y="4457"/>
                    <a:pt x="7861" y="2348"/>
                    <a:pt x="9333" y="239"/>
                  </a:cubicBezTo>
                  <a:cubicBezTo>
                    <a:pt x="9416" y="115"/>
                    <a:pt x="9309" y="1"/>
                    <a:pt x="9195"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6" name="Google Shape;2586;p17"/>
            <p:cNvSpPr/>
            <p:nvPr/>
          </p:nvSpPr>
          <p:spPr>
            <a:xfrm>
              <a:off x="6980950" y="2841325"/>
              <a:ext cx="137300" cy="90200"/>
            </a:xfrm>
            <a:custGeom>
              <a:avLst/>
              <a:gdLst/>
              <a:ahLst/>
              <a:cxnLst/>
              <a:rect l="l" t="t" r="r" b="b"/>
              <a:pathLst>
                <a:path w="5492" h="3608" extrusionOk="0">
                  <a:moveTo>
                    <a:pt x="2707" y="0"/>
                  </a:moveTo>
                  <a:cubicBezTo>
                    <a:pt x="498" y="0"/>
                    <a:pt x="359" y="398"/>
                    <a:pt x="359" y="398"/>
                  </a:cubicBezTo>
                  <a:cubicBezTo>
                    <a:pt x="359" y="398"/>
                    <a:pt x="1" y="2149"/>
                    <a:pt x="598" y="2189"/>
                  </a:cubicBezTo>
                  <a:cubicBezTo>
                    <a:pt x="606" y="2189"/>
                    <a:pt x="614" y="2189"/>
                    <a:pt x="622" y="2189"/>
                  </a:cubicBezTo>
                  <a:cubicBezTo>
                    <a:pt x="1190" y="2189"/>
                    <a:pt x="1337" y="1532"/>
                    <a:pt x="1848" y="1532"/>
                  </a:cubicBezTo>
                  <a:cubicBezTo>
                    <a:pt x="1856" y="1532"/>
                    <a:pt x="1863" y="1532"/>
                    <a:pt x="1871" y="1532"/>
                  </a:cubicBezTo>
                  <a:cubicBezTo>
                    <a:pt x="2408" y="1572"/>
                    <a:pt x="2169" y="2686"/>
                    <a:pt x="2746" y="2806"/>
                  </a:cubicBezTo>
                  <a:cubicBezTo>
                    <a:pt x="2777" y="2812"/>
                    <a:pt x="2805" y="2815"/>
                    <a:pt x="2833" y="2815"/>
                  </a:cubicBezTo>
                  <a:cubicBezTo>
                    <a:pt x="3305" y="2815"/>
                    <a:pt x="3329" y="1891"/>
                    <a:pt x="3781" y="1891"/>
                  </a:cubicBezTo>
                  <a:cubicBezTo>
                    <a:pt x="4243" y="1891"/>
                    <a:pt x="3829" y="3607"/>
                    <a:pt x="4561" y="3607"/>
                  </a:cubicBezTo>
                  <a:cubicBezTo>
                    <a:pt x="4585" y="3607"/>
                    <a:pt x="4610" y="3605"/>
                    <a:pt x="4636" y="3602"/>
                  </a:cubicBezTo>
                  <a:cubicBezTo>
                    <a:pt x="5492" y="3482"/>
                    <a:pt x="5054" y="398"/>
                    <a:pt x="5054" y="398"/>
                  </a:cubicBezTo>
                  <a:cubicBezTo>
                    <a:pt x="5054" y="398"/>
                    <a:pt x="4935" y="0"/>
                    <a:pt x="27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7" name="Google Shape;2587;p17"/>
            <p:cNvSpPr/>
            <p:nvPr/>
          </p:nvSpPr>
          <p:spPr>
            <a:xfrm>
              <a:off x="6481050" y="2803650"/>
              <a:ext cx="753100" cy="397825"/>
            </a:xfrm>
            <a:custGeom>
              <a:avLst/>
              <a:gdLst/>
              <a:ahLst/>
              <a:cxnLst/>
              <a:rect l="l" t="t" r="r" b="b"/>
              <a:pathLst>
                <a:path w="30124" h="15913" extrusionOk="0">
                  <a:moveTo>
                    <a:pt x="15033" y="0"/>
                  </a:moveTo>
                  <a:cubicBezTo>
                    <a:pt x="14704" y="0"/>
                    <a:pt x="14376" y="125"/>
                    <a:pt x="14127" y="373"/>
                  </a:cubicBezTo>
                  <a:lnTo>
                    <a:pt x="856" y="13445"/>
                  </a:lnTo>
                  <a:cubicBezTo>
                    <a:pt x="1" y="14261"/>
                    <a:pt x="697" y="15435"/>
                    <a:pt x="1573" y="15594"/>
                  </a:cubicBezTo>
                  <a:lnTo>
                    <a:pt x="1553" y="15634"/>
                  </a:lnTo>
                  <a:cubicBezTo>
                    <a:pt x="1553" y="15634"/>
                    <a:pt x="1887" y="15912"/>
                    <a:pt x="2473" y="15912"/>
                  </a:cubicBezTo>
                  <a:cubicBezTo>
                    <a:pt x="2994" y="15912"/>
                    <a:pt x="3715" y="15692"/>
                    <a:pt x="4577" y="14858"/>
                  </a:cubicBezTo>
                  <a:cubicBezTo>
                    <a:pt x="6427" y="13107"/>
                    <a:pt x="6248" y="12749"/>
                    <a:pt x="8357" y="12649"/>
                  </a:cubicBezTo>
                  <a:cubicBezTo>
                    <a:pt x="10446" y="12550"/>
                    <a:pt x="9472" y="9923"/>
                    <a:pt x="10427" y="9088"/>
                  </a:cubicBezTo>
                  <a:cubicBezTo>
                    <a:pt x="11342" y="8232"/>
                    <a:pt x="12158" y="8889"/>
                    <a:pt x="13013" y="7118"/>
                  </a:cubicBezTo>
                  <a:cubicBezTo>
                    <a:pt x="13715" y="5666"/>
                    <a:pt x="14698" y="4039"/>
                    <a:pt x="15621" y="4039"/>
                  </a:cubicBezTo>
                  <a:cubicBezTo>
                    <a:pt x="15824" y="4039"/>
                    <a:pt x="16023" y="4118"/>
                    <a:pt x="16216" y="4293"/>
                  </a:cubicBezTo>
                  <a:cubicBezTo>
                    <a:pt x="17291" y="5288"/>
                    <a:pt x="17012" y="7317"/>
                    <a:pt x="18683" y="7795"/>
                  </a:cubicBezTo>
                  <a:cubicBezTo>
                    <a:pt x="20355" y="8272"/>
                    <a:pt x="20673" y="8312"/>
                    <a:pt x="21230" y="10262"/>
                  </a:cubicBezTo>
                  <a:cubicBezTo>
                    <a:pt x="21767" y="12192"/>
                    <a:pt x="23041" y="12410"/>
                    <a:pt x="24016" y="12609"/>
                  </a:cubicBezTo>
                  <a:cubicBezTo>
                    <a:pt x="24951" y="12808"/>
                    <a:pt x="25209" y="15554"/>
                    <a:pt x="28214" y="15594"/>
                  </a:cubicBezTo>
                  <a:lnTo>
                    <a:pt x="28353" y="15594"/>
                  </a:lnTo>
                  <a:cubicBezTo>
                    <a:pt x="29328" y="15554"/>
                    <a:pt x="30124" y="14301"/>
                    <a:pt x="29228" y="13445"/>
                  </a:cubicBezTo>
                  <a:lnTo>
                    <a:pt x="15938" y="373"/>
                  </a:lnTo>
                  <a:cubicBezTo>
                    <a:pt x="15689" y="125"/>
                    <a:pt x="15361" y="0"/>
                    <a:pt x="15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8" name="Google Shape;2588;p17"/>
            <p:cNvSpPr/>
            <p:nvPr/>
          </p:nvSpPr>
          <p:spPr>
            <a:xfrm>
              <a:off x="6660125" y="3075600"/>
              <a:ext cx="47775" cy="30650"/>
            </a:xfrm>
            <a:custGeom>
              <a:avLst/>
              <a:gdLst/>
              <a:ahLst/>
              <a:cxnLst/>
              <a:rect l="l" t="t" r="r" b="b"/>
              <a:pathLst>
                <a:path w="1911" h="1226" extrusionOk="0">
                  <a:moveTo>
                    <a:pt x="1871" y="0"/>
                  </a:moveTo>
                  <a:cubicBezTo>
                    <a:pt x="1871" y="0"/>
                    <a:pt x="1871" y="20"/>
                    <a:pt x="1851" y="100"/>
                  </a:cubicBezTo>
                  <a:cubicBezTo>
                    <a:pt x="1851" y="120"/>
                    <a:pt x="1811" y="160"/>
                    <a:pt x="1811" y="219"/>
                  </a:cubicBezTo>
                  <a:cubicBezTo>
                    <a:pt x="1811" y="259"/>
                    <a:pt x="1791" y="319"/>
                    <a:pt x="1771" y="359"/>
                  </a:cubicBezTo>
                  <a:cubicBezTo>
                    <a:pt x="1771" y="418"/>
                    <a:pt x="1712" y="458"/>
                    <a:pt x="1692" y="518"/>
                  </a:cubicBezTo>
                  <a:cubicBezTo>
                    <a:pt x="1672" y="577"/>
                    <a:pt x="1612" y="617"/>
                    <a:pt x="1572" y="657"/>
                  </a:cubicBezTo>
                  <a:cubicBezTo>
                    <a:pt x="1552" y="717"/>
                    <a:pt x="1473" y="737"/>
                    <a:pt x="1413" y="796"/>
                  </a:cubicBezTo>
                  <a:cubicBezTo>
                    <a:pt x="1353" y="816"/>
                    <a:pt x="1294" y="836"/>
                    <a:pt x="1234" y="856"/>
                  </a:cubicBezTo>
                  <a:cubicBezTo>
                    <a:pt x="1095" y="916"/>
                    <a:pt x="956" y="936"/>
                    <a:pt x="796" y="956"/>
                  </a:cubicBezTo>
                  <a:cubicBezTo>
                    <a:pt x="657" y="956"/>
                    <a:pt x="538" y="995"/>
                    <a:pt x="398" y="995"/>
                  </a:cubicBezTo>
                  <a:cubicBezTo>
                    <a:pt x="180" y="1015"/>
                    <a:pt x="1" y="1015"/>
                    <a:pt x="1" y="1015"/>
                  </a:cubicBezTo>
                  <a:cubicBezTo>
                    <a:pt x="1" y="1015"/>
                    <a:pt x="160" y="1115"/>
                    <a:pt x="379" y="1194"/>
                  </a:cubicBezTo>
                  <a:cubicBezTo>
                    <a:pt x="474" y="1212"/>
                    <a:pt x="595" y="1225"/>
                    <a:pt x="729" y="1225"/>
                  </a:cubicBezTo>
                  <a:cubicBezTo>
                    <a:pt x="905" y="1225"/>
                    <a:pt x="1102" y="1202"/>
                    <a:pt x="1294" y="1135"/>
                  </a:cubicBezTo>
                  <a:cubicBezTo>
                    <a:pt x="1393" y="1115"/>
                    <a:pt x="1473" y="1055"/>
                    <a:pt x="1552" y="1015"/>
                  </a:cubicBezTo>
                  <a:cubicBezTo>
                    <a:pt x="1612" y="956"/>
                    <a:pt x="1692" y="916"/>
                    <a:pt x="1751" y="836"/>
                  </a:cubicBezTo>
                  <a:cubicBezTo>
                    <a:pt x="1791" y="757"/>
                    <a:pt x="1851" y="697"/>
                    <a:pt x="1871" y="617"/>
                  </a:cubicBezTo>
                  <a:cubicBezTo>
                    <a:pt x="1891" y="538"/>
                    <a:pt x="1911" y="498"/>
                    <a:pt x="1911" y="418"/>
                  </a:cubicBezTo>
                  <a:lnTo>
                    <a:pt x="1911" y="239"/>
                  </a:lnTo>
                  <a:cubicBezTo>
                    <a:pt x="1911" y="199"/>
                    <a:pt x="1891" y="140"/>
                    <a:pt x="1891" y="120"/>
                  </a:cubicBezTo>
                  <a:cubicBezTo>
                    <a:pt x="1871" y="40"/>
                    <a:pt x="1871" y="0"/>
                    <a:pt x="1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9" name="Google Shape;2589;p17"/>
            <p:cNvSpPr/>
            <p:nvPr/>
          </p:nvSpPr>
          <p:spPr>
            <a:xfrm>
              <a:off x="6524325" y="3160150"/>
              <a:ext cx="47775" cy="30650"/>
            </a:xfrm>
            <a:custGeom>
              <a:avLst/>
              <a:gdLst/>
              <a:ahLst/>
              <a:cxnLst/>
              <a:rect l="l" t="t" r="r" b="b"/>
              <a:pathLst>
                <a:path w="1911" h="1226" extrusionOk="0">
                  <a:moveTo>
                    <a:pt x="1851" y="1"/>
                  </a:moveTo>
                  <a:cubicBezTo>
                    <a:pt x="1851" y="1"/>
                    <a:pt x="1851" y="21"/>
                    <a:pt x="1831" y="100"/>
                  </a:cubicBezTo>
                  <a:cubicBezTo>
                    <a:pt x="1831" y="120"/>
                    <a:pt x="1811" y="160"/>
                    <a:pt x="1811" y="220"/>
                  </a:cubicBezTo>
                  <a:cubicBezTo>
                    <a:pt x="1811" y="259"/>
                    <a:pt x="1792" y="319"/>
                    <a:pt x="1752" y="359"/>
                  </a:cubicBezTo>
                  <a:cubicBezTo>
                    <a:pt x="1752" y="419"/>
                    <a:pt x="1712" y="458"/>
                    <a:pt x="1692" y="518"/>
                  </a:cubicBezTo>
                  <a:cubicBezTo>
                    <a:pt x="1652" y="578"/>
                    <a:pt x="1612" y="618"/>
                    <a:pt x="1553" y="677"/>
                  </a:cubicBezTo>
                  <a:cubicBezTo>
                    <a:pt x="1533" y="717"/>
                    <a:pt x="1453" y="737"/>
                    <a:pt x="1414" y="797"/>
                  </a:cubicBezTo>
                  <a:cubicBezTo>
                    <a:pt x="1334" y="817"/>
                    <a:pt x="1294" y="836"/>
                    <a:pt x="1215" y="876"/>
                  </a:cubicBezTo>
                  <a:cubicBezTo>
                    <a:pt x="1095" y="916"/>
                    <a:pt x="936" y="936"/>
                    <a:pt x="797" y="956"/>
                  </a:cubicBezTo>
                  <a:cubicBezTo>
                    <a:pt x="638" y="956"/>
                    <a:pt x="518" y="996"/>
                    <a:pt x="399" y="996"/>
                  </a:cubicBezTo>
                  <a:cubicBezTo>
                    <a:pt x="160" y="1016"/>
                    <a:pt x="1" y="1016"/>
                    <a:pt x="1" y="1016"/>
                  </a:cubicBezTo>
                  <a:cubicBezTo>
                    <a:pt x="1" y="1016"/>
                    <a:pt x="140" y="1095"/>
                    <a:pt x="359" y="1195"/>
                  </a:cubicBezTo>
                  <a:cubicBezTo>
                    <a:pt x="463" y="1212"/>
                    <a:pt x="585" y="1225"/>
                    <a:pt x="720" y="1225"/>
                  </a:cubicBezTo>
                  <a:cubicBezTo>
                    <a:pt x="895" y="1225"/>
                    <a:pt x="1092" y="1202"/>
                    <a:pt x="1294" y="1135"/>
                  </a:cubicBezTo>
                  <a:cubicBezTo>
                    <a:pt x="1394" y="1115"/>
                    <a:pt x="1453" y="1055"/>
                    <a:pt x="1533" y="1016"/>
                  </a:cubicBezTo>
                  <a:cubicBezTo>
                    <a:pt x="1612" y="956"/>
                    <a:pt x="1692" y="916"/>
                    <a:pt x="1732" y="836"/>
                  </a:cubicBezTo>
                  <a:cubicBezTo>
                    <a:pt x="1792" y="757"/>
                    <a:pt x="1831" y="697"/>
                    <a:pt x="1851" y="618"/>
                  </a:cubicBezTo>
                  <a:cubicBezTo>
                    <a:pt x="1891" y="538"/>
                    <a:pt x="1911" y="498"/>
                    <a:pt x="1911" y="419"/>
                  </a:cubicBezTo>
                  <a:lnTo>
                    <a:pt x="1911" y="240"/>
                  </a:lnTo>
                  <a:cubicBezTo>
                    <a:pt x="1911" y="200"/>
                    <a:pt x="1891" y="140"/>
                    <a:pt x="1891" y="120"/>
                  </a:cubicBezTo>
                  <a:cubicBezTo>
                    <a:pt x="1851" y="41"/>
                    <a:pt x="1851" y="1"/>
                    <a:pt x="18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0" name="Google Shape;2590;p17"/>
            <p:cNvSpPr/>
            <p:nvPr/>
          </p:nvSpPr>
          <p:spPr>
            <a:xfrm>
              <a:off x="6763100" y="2950750"/>
              <a:ext cx="35325" cy="46275"/>
            </a:xfrm>
            <a:custGeom>
              <a:avLst/>
              <a:gdLst/>
              <a:ahLst/>
              <a:cxnLst/>
              <a:rect l="l" t="t" r="r" b="b"/>
              <a:pathLst>
                <a:path w="1413" h="1851" extrusionOk="0">
                  <a:moveTo>
                    <a:pt x="1114" y="1"/>
                  </a:moveTo>
                  <a:cubicBezTo>
                    <a:pt x="1114" y="1"/>
                    <a:pt x="1114" y="20"/>
                    <a:pt x="1134" y="100"/>
                  </a:cubicBezTo>
                  <a:cubicBezTo>
                    <a:pt x="1154" y="140"/>
                    <a:pt x="1154" y="160"/>
                    <a:pt x="1194" y="219"/>
                  </a:cubicBezTo>
                  <a:cubicBezTo>
                    <a:pt x="1194" y="259"/>
                    <a:pt x="1214" y="319"/>
                    <a:pt x="1214" y="359"/>
                  </a:cubicBezTo>
                  <a:lnTo>
                    <a:pt x="1214" y="538"/>
                  </a:lnTo>
                  <a:cubicBezTo>
                    <a:pt x="1214" y="617"/>
                    <a:pt x="1194" y="657"/>
                    <a:pt x="1194" y="737"/>
                  </a:cubicBezTo>
                  <a:cubicBezTo>
                    <a:pt x="1194" y="816"/>
                    <a:pt x="1134" y="856"/>
                    <a:pt x="1114" y="936"/>
                  </a:cubicBezTo>
                  <a:cubicBezTo>
                    <a:pt x="1055" y="995"/>
                    <a:pt x="1035" y="1055"/>
                    <a:pt x="995" y="1115"/>
                  </a:cubicBezTo>
                  <a:cubicBezTo>
                    <a:pt x="895" y="1214"/>
                    <a:pt x="756" y="1314"/>
                    <a:pt x="657" y="1413"/>
                  </a:cubicBezTo>
                  <a:cubicBezTo>
                    <a:pt x="557" y="1493"/>
                    <a:pt x="438" y="1552"/>
                    <a:pt x="338" y="1632"/>
                  </a:cubicBezTo>
                  <a:cubicBezTo>
                    <a:pt x="139" y="1751"/>
                    <a:pt x="0" y="1851"/>
                    <a:pt x="0" y="1851"/>
                  </a:cubicBezTo>
                  <a:cubicBezTo>
                    <a:pt x="0" y="1851"/>
                    <a:pt x="139" y="1851"/>
                    <a:pt x="398" y="1732"/>
                  </a:cubicBezTo>
                  <a:cubicBezTo>
                    <a:pt x="617" y="1652"/>
                    <a:pt x="935" y="1513"/>
                    <a:pt x="1154" y="1234"/>
                  </a:cubicBezTo>
                  <a:lnTo>
                    <a:pt x="1313" y="1015"/>
                  </a:lnTo>
                  <a:cubicBezTo>
                    <a:pt x="1333" y="936"/>
                    <a:pt x="1393" y="836"/>
                    <a:pt x="1393" y="757"/>
                  </a:cubicBezTo>
                  <a:cubicBezTo>
                    <a:pt x="1393" y="657"/>
                    <a:pt x="1413" y="597"/>
                    <a:pt x="1393" y="518"/>
                  </a:cubicBezTo>
                  <a:cubicBezTo>
                    <a:pt x="1393" y="438"/>
                    <a:pt x="1353" y="359"/>
                    <a:pt x="1333" y="319"/>
                  </a:cubicBezTo>
                  <a:lnTo>
                    <a:pt x="1254" y="160"/>
                  </a:lnTo>
                  <a:cubicBezTo>
                    <a:pt x="1234" y="120"/>
                    <a:pt x="1214" y="100"/>
                    <a:pt x="1194" y="60"/>
                  </a:cubicBezTo>
                  <a:lnTo>
                    <a:pt x="111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1" name="Google Shape;2591;p17"/>
            <p:cNvSpPr/>
            <p:nvPr/>
          </p:nvSpPr>
          <p:spPr>
            <a:xfrm>
              <a:off x="6929725" y="2944775"/>
              <a:ext cx="37825" cy="44025"/>
            </a:xfrm>
            <a:custGeom>
              <a:avLst/>
              <a:gdLst/>
              <a:ahLst/>
              <a:cxnLst/>
              <a:rect l="l" t="t" r="r" b="b"/>
              <a:pathLst>
                <a:path w="1513" h="1761" extrusionOk="0">
                  <a:moveTo>
                    <a:pt x="40" y="1"/>
                  </a:moveTo>
                  <a:cubicBezTo>
                    <a:pt x="40" y="1"/>
                    <a:pt x="0" y="160"/>
                    <a:pt x="20" y="439"/>
                  </a:cubicBezTo>
                  <a:cubicBezTo>
                    <a:pt x="20" y="677"/>
                    <a:pt x="60" y="1035"/>
                    <a:pt x="259" y="1334"/>
                  </a:cubicBezTo>
                  <a:cubicBezTo>
                    <a:pt x="319" y="1394"/>
                    <a:pt x="378" y="1453"/>
                    <a:pt x="438" y="1533"/>
                  </a:cubicBezTo>
                  <a:cubicBezTo>
                    <a:pt x="518" y="1573"/>
                    <a:pt x="577" y="1652"/>
                    <a:pt x="657" y="1672"/>
                  </a:cubicBezTo>
                  <a:cubicBezTo>
                    <a:pt x="736" y="1732"/>
                    <a:pt x="816" y="1752"/>
                    <a:pt x="876" y="1752"/>
                  </a:cubicBezTo>
                  <a:cubicBezTo>
                    <a:pt x="929" y="1752"/>
                    <a:pt x="982" y="1760"/>
                    <a:pt x="1035" y="1760"/>
                  </a:cubicBezTo>
                  <a:cubicBezTo>
                    <a:pt x="1061" y="1760"/>
                    <a:pt x="1088" y="1758"/>
                    <a:pt x="1115" y="1752"/>
                  </a:cubicBezTo>
                  <a:cubicBezTo>
                    <a:pt x="1174" y="1752"/>
                    <a:pt x="1234" y="1752"/>
                    <a:pt x="1274" y="1732"/>
                  </a:cubicBezTo>
                  <a:cubicBezTo>
                    <a:pt x="1333" y="1692"/>
                    <a:pt x="1393" y="1692"/>
                    <a:pt x="1413" y="1672"/>
                  </a:cubicBezTo>
                  <a:cubicBezTo>
                    <a:pt x="1493" y="1652"/>
                    <a:pt x="1512" y="1632"/>
                    <a:pt x="1512" y="1632"/>
                  </a:cubicBezTo>
                  <a:lnTo>
                    <a:pt x="1254" y="1632"/>
                  </a:lnTo>
                  <a:cubicBezTo>
                    <a:pt x="1214" y="1632"/>
                    <a:pt x="1154" y="1592"/>
                    <a:pt x="1115" y="1592"/>
                  </a:cubicBezTo>
                  <a:cubicBezTo>
                    <a:pt x="1055" y="1592"/>
                    <a:pt x="995" y="1573"/>
                    <a:pt x="935" y="1553"/>
                  </a:cubicBezTo>
                  <a:cubicBezTo>
                    <a:pt x="856" y="1553"/>
                    <a:pt x="816" y="1493"/>
                    <a:pt x="756" y="1473"/>
                  </a:cubicBezTo>
                  <a:cubicBezTo>
                    <a:pt x="717" y="1453"/>
                    <a:pt x="657" y="1394"/>
                    <a:pt x="617" y="1354"/>
                  </a:cubicBezTo>
                  <a:cubicBezTo>
                    <a:pt x="597" y="1294"/>
                    <a:pt x="518" y="1254"/>
                    <a:pt x="498" y="1175"/>
                  </a:cubicBezTo>
                  <a:cubicBezTo>
                    <a:pt x="418" y="1055"/>
                    <a:pt x="339" y="896"/>
                    <a:pt x="299" y="777"/>
                  </a:cubicBezTo>
                  <a:cubicBezTo>
                    <a:pt x="239" y="657"/>
                    <a:pt x="199" y="538"/>
                    <a:pt x="159" y="399"/>
                  </a:cubicBezTo>
                  <a:cubicBezTo>
                    <a:pt x="100" y="160"/>
                    <a:pt x="40" y="1"/>
                    <a:pt x="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2" name="Google Shape;2592;p17"/>
            <p:cNvSpPr/>
            <p:nvPr/>
          </p:nvSpPr>
          <p:spPr>
            <a:xfrm>
              <a:off x="7032675" y="3053225"/>
              <a:ext cx="37825" cy="43725"/>
            </a:xfrm>
            <a:custGeom>
              <a:avLst/>
              <a:gdLst/>
              <a:ahLst/>
              <a:cxnLst/>
              <a:rect l="l" t="t" r="r" b="b"/>
              <a:pathLst>
                <a:path w="1513" h="1749" extrusionOk="0">
                  <a:moveTo>
                    <a:pt x="61" y="0"/>
                  </a:moveTo>
                  <a:cubicBezTo>
                    <a:pt x="61" y="0"/>
                    <a:pt x="21" y="179"/>
                    <a:pt x="1" y="418"/>
                  </a:cubicBezTo>
                  <a:cubicBezTo>
                    <a:pt x="1" y="677"/>
                    <a:pt x="41" y="1015"/>
                    <a:pt x="240" y="1313"/>
                  </a:cubicBezTo>
                  <a:cubicBezTo>
                    <a:pt x="299" y="1393"/>
                    <a:pt x="379" y="1433"/>
                    <a:pt x="419" y="1512"/>
                  </a:cubicBezTo>
                  <a:cubicBezTo>
                    <a:pt x="498" y="1572"/>
                    <a:pt x="578" y="1632"/>
                    <a:pt x="638" y="1671"/>
                  </a:cubicBezTo>
                  <a:cubicBezTo>
                    <a:pt x="737" y="1711"/>
                    <a:pt x="817" y="1731"/>
                    <a:pt x="896" y="1731"/>
                  </a:cubicBezTo>
                  <a:cubicBezTo>
                    <a:pt x="949" y="1731"/>
                    <a:pt x="993" y="1749"/>
                    <a:pt x="1041" y="1749"/>
                  </a:cubicBezTo>
                  <a:cubicBezTo>
                    <a:pt x="1064" y="1749"/>
                    <a:pt x="1089" y="1744"/>
                    <a:pt x="1115" y="1731"/>
                  </a:cubicBezTo>
                  <a:cubicBezTo>
                    <a:pt x="1195" y="1731"/>
                    <a:pt x="1234" y="1731"/>
                    <a:pt x="1294" y="1711"/>
                  </a:cubicBezTo>
                  <a:cubicBezTo>
                    <a:pt x="1334" y="1691"/>
                    <a:pt x="1394" y="1691"/>
                    <a:pt x="1413" y="1671"/>
                  </a:cubicBezTo>
                  <a:cubicBezTo>
                    <a:pt x="1493" y="1632"/>
                    <a:pt x="1513" y="1612"/>
                    <a:pt x="1513" y="1612"/>
                  </a:cubicBezTo>
                  <a:lnTo>
                    <a:pt x="1274" y="1612"/>
                  </a:lnTo>
                  <a:cubicBezTo>
                    <a:pt x="1215" y="1612"/>
                    <a:pt x="1175" y="1592"/>
                    <a:pt x="1115" y="1592"/>
                  </a:cubicBezTo>
                  <a:cubicBezTo>
                    <a:pt x="1075" y="1592"/>
                    <a:pt x="996" y="1572"/>
                    <a:pt x="936" y="1532"/>
                  </a:cubicBezTo>
                  <a:cubicBezTo>
                    <a:pt x="876" y="1532"/>
                    <a:pt x="817" y="1492"/>
                    <a:pt x="777" y="1472"/>
                  </a:cubicBezTo>
                  <a:cubicBezTo>
                    <a:pt x="717" y="1433"/>
                    <a:pt x="677" y="1393"/>
                    <a:pt x="618" y="1333"/>
                  </a:cubicBezTo>
                  <a:cubicBezTo>
                    <a:pt x="598" y="1293"/>
                    <a:pt x="518" y="1234"/>
                    <a:pt x="498" y="1174"/>
                  </a:cubicBezTo>
                  <a:cubicBezTo>
                    <a:pt x="419" y="1035"/>
                    <a:pt x="359" y="895"/>
                    <a:pt x="299" y="776"/>
                  </a:cubicBezTo>
                  <a:cubicBezTo>
                    <a:pt x="259" y="637"/>
                    <a:pt x="200" y="517"/>
                    <a:pt x="180" y="398"/>
                  </a:cubicBezTo>
                  <a:cubicBezTo>
                    <a:pt x="100" y="139"/>
                    <a:pt x="61" y="0"/>
                    <a:pt x="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3" name="Google Shape;2593;p17"/>
            <p:cNvSpPr/>
            <p:nvPr/>
          </p:nvSpPr>
          <p:spPr>
            <a:xfrm>
              <a:off x="7131675" y="3138275"/>
              <a:ext cx="65175" cy="42300"/>
            </a:xfrm>
            <a:custGeom>
              <a:avLst/>
              <a:gdLst/>
              <a:ahLst/>
              <a:cxnLst/>
              <a:rect l="l" t="t" r="r" b="b"/>
              <a:pathLst>
                <a:path w="2607" h="1692" extrusionOk="0">
                  <a:moveTo>
                    <a:pt x="0" y="0"/>
                  </a:moveTo>
                  <a:cubicBezTo>
                    <a:pt x="0" y="1"/>
                    <a:pt x="20" y="219"/>
                    <a:pt x="139" y="558"/>
                  </a:cubicBezTo>
                  <a:cubicBezTo>
                    <a:pt x="299" y="836"/>
                    <a:pt x="577" y="1254"/>
                    <a:pt x="955" y="1493"/>
                  </a:cubicBezTo>
                  <a:cubicBezTo>
                    <a:pt x="1055" y="1572"/>
                    <a:pt x="1194" y="1592"/>
                    <a:pt x="1293" y="1652"/>
                  </a:cubicBezTo>
                  <a:cubicBezTo>
                    <a:pt x="1413" y="1672"/>
                    <a:pt x="1532" y="1692"/>
                    <a:pt x="1632" y="1692"/>
                  </a:cubicBezTo>
                  <a:cubicBezTo>
                    <a:pt x="1771" y="1692"/>
                    <a:pt x="1851" y="1692"/>
                    <a:pt x="1950" y="1652"/>
                  </a:cubicBezTo>
                  <a:cubicBezTo>
                    <a:pt x="2069" y="1612"/>
                    <a:pt x="2129" y="1572"/>
                    <a:pt x="2209" y="1513"/>
                  </a:cubicBezTo>
                  <a:cubicBezTo>
                    <a:pt x="2288" y="1473"/>
                    <a:pt x="2328" y="1413"/>
                    <a:pt x="2388" y="1373"/>
                  </a:cubicBezTo>
                  <a:cubicBezTo>
                    <a:pt x="2428" y="1314"/>
                    <a:pt x="2487" y="1294"/>
                    <a:pt x="2507" y="1254"/>
                  </a:cubicBezTo>
                  <a:cubicBezTo>
                    <a:pt x="2587" y="1174"/>
                    <a:pt x="2607" y="1115"/>
                    <a:pt x="2607" y="1115"/>
                  </a:cubicBezTo>
                  <a:lnTo>
                    <a:pt x="2607" y="1115"/>
                  </a:lnTo>
                  <a:cubicBezTo>
                    <a:pt x="2607" y="1115"/>
                    <a:pt x="2567" y="1154"/>
                    <a:pt x="2487" y="1194"/>
                  </a:cubicBezTo>
                  <a:lnTo>
                    <a:pt x="2328" y="1274"/>
                  </a:lnTo>
                  <a:cubicBezTo>
                    <a:pt x="2268" y="1294"/>
                    <a:pt x="2209" y="1314"/>
                    <a:pt x="2129" y="1353"/>
                  </a:cubicBezTo>
                  <a:cubicBezTo>
                    <a:pt x="2069" y="1373"/>
                    <a:pt x="1990" y="1393"/>
                    <a:pt x="1910" y="1393"/>
                  </a:cubicBezTo>
                  <a:cubicBezTo>
                    <a:pt x="1884" y="1400"/>
                    <a:pt x="1855" y="1402"/>
                    <a:pt x="1826" y="1402"/>
                  </a:cubicBezTo>
                  <a:cubicBezTo>
                    <a:pt x="1769" y="1402"/>
                    <a:pt x="1711" y="1393"/>
                    <a:pt x="1671" y="1393"/>
                  </a:cubicBezTo>
                  <a:cubicBezTo>
                    <a:pt x="1592" y="1393"/>
                    <a:pt x="1492" y="1353"/>
                    <a:pt x="1413" y="1314"/>
                  </a:cubicBezTo>
                  <a:cubicBezTo>
                    <a:pt x="1333" y="1294"/>
                    <a:pt x="1234" y="1274"/>
                    <a:pt x="1174" y="1194"/>
                  </a:cubicBezTo>
                  <a:cubicBezTo>
                    <a:pt x="1015" y="1095"/>
                    <a:pt x="876" y="955"/>
                    <a:pt x="716" y="816"/>
                  </a:cubicBezTo>
                  <a:cubicBezTo>
                    <a:pt x="577" y="677"/>
                    <a:pt x="438" y="558"/>
                    <a:pt x="338" y="418"/>
                  </a:cubicBezTo>
                  <a:cubicBezTo>
                    <a:pt x="140" y="180"/>
                    <a:pt x="0" y="1"/>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4" name="Google Shape;2594;p17"/>
            <p:cNvSpPr/>
            <p:nvPr/>
          </p:nvSpPr>
          <p:spPr>
            <a:xfrm>
              <a:off x="6756125" y="3431750"/>
              <a:ext cx="203475" cy="387000"/>
            </a:xfrm>
            <a:custGeom>
              <a:avLst/>
              <a:gdLst/>
              <a:ahLst/>
              <a:cxnLst/>
              <a:rect l="l" t="t" r="r" b="b"/>
              <a:pathLst>
                <a:path w="8139" h="15480" extrusionOk="0">
                  <a:moveTo>
                    <a:pt x="1" y="0"/>
                  </a:moveTo>
                  <a:lnTo>
                    <a:pt x="1" y="15479"/>
                  </a:lnTo>
                  <a:lnTo>
                    <a:pt x="8138" y="15479"/>
                  </a:lnTo>
                  <a:lnTo>
                    <a:pt x="813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5" name="Google Shape;2595;p17"/>
            <p:cNvSpPr/>
            <p:nvPr/>
          </p:nvSpPr>
          <p:spPr>
            <a:xfrm>
              <a:off x="6756123"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6" name="Google Shape;2596;p17"/>
            <p:cNvSpPr/>
            <p:nvPr/>
          </p:nvSpPr>
          <p:spPr>
            <a:xfrm>
              <a:off x="6788947"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7" name="Google Shape;2597;p17"/>
            <p:cNvSpPr/>
            <p:nvPr/>
          </p:nvSpPr>
          <p:spPr>
            <a:xfrm>
              <a:off x="6821771" y="3431753"/>
              <a:ext cx="6500" cy="374577"/>
            </a:xfrm>
            <a:custGeom>
              <a:avLst/>
              <a:gdLst/>
              <a:ahLst/>
              <a:cxnLst/>
              <a:rect l="l" t="t" r="r" b="b"/>
              <a:pathLst>
                <a:path w="260" h="15480" extrusionOk="0">
                  <a:moveTo>
                    <a:pt x="1" y="0"/>
                  </a:moveTo>
                  <a:lnTo>
                    <a:pt x="1"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8" name="Google Shape;2598;p17"/>
            <p:cNvSpPr/>
            <p:nvPr/>
          </p:nvSpPr>
          <p:spPr>
            <a:xfrm>
              <a:off x="6854121" y="3431753"/>
              <a:ext cx="6475" cy="374577"/>
            </a:xfrm>
            <a:custGeom>
              <a:avLst/>
              <a:gdLst/>
              <a:ahLst/>
              <a:cxnLst/>
              <a:rect l="l" t="t" r="r" b="b"/>
              <a:pathLst>
                <a:path w="259"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9" name="Google Shape;2599;p17"/>
            <p:cNvSpPr/>
            <p:nvPr/>
          </p:nvSpPr>
          <p:spPr>
            <a:xfrm>
              <a:off x="6887445" y="3431753"/>
              <a:ext cx="5975" cy="374577"/>
            </a:xfrm>
            <a:custGeom>
              <a:avLst/>
              <a:gdLst/>
              <a:ahLst/>
              <a:cxnLst/>
              <a:rect l="l" t="t" r="r" b="b"/>
              <a:pathLst>
                <a:path w="239"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0" name="Google Shape;2600;p17"/>
            <p:cNvSpPr/>
            <p:nvPr/>
          </p:nvSpPr>
          <p:spPr>
            <a:xfrm>
              <a:off x="6920269" y="3431753"/>
              <a:ext cx="6000" cy="374577"/>
            </a:xfrm>
            <a:custGeom>
              <a:avLst/>
              <a:gdLst/>
              <a:ahLst/>
              <a:cxnLst/>
              <a:rect l="l" t="t" r="r" b="b"/>
              <a:pathLst>
                <a:path w="240"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1" name="Google Shape;2601;p17"/>
            <p:cNvSpPr/>
            <p:nvPr/>
          </p:nvSpPr>
          <p:spPr>
            <a:xfrm>
              <a:off x="6953094" y="3431753"/>
              <a:ext cx="6500" cy="374577"/>
            </a:xfrm>
            <a:custGeom>
              <a:avLst/>
              <a:gdLst/>
              <a:ahLst/>
              <a:cxnLst/>
              <a:rect l="l" t="t" r="r" b="b"/>
              <a:pathLst>
                <a:path w="260"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2" name="Google Shape;2602;p17"/>
            <p:cNvSpPr/>
            <p:nvPr/>
          </p:nvSpPr>
          <p:spPr>
            <a:xfrm>
              <a:off x="6920275" y="3615275"/>
              <a:ext cx="19925" cy="19925"/>
            </a:xfrm>
            <a:custGeom>
              <a:avLst/>
              <a:gdLst/>
              <a:ahLst/>
              <a:cxnLst/>
              <a:rect l="l" t="t" r="r" b="b"/>
              <a:pathLst>
                <a:path w="797" h="797" extrusionOk="0">
                  <a:moveTo>
                    <a:pt x="398" y="1"/>
                  </a:moveTo>
                  <a:cubicBezTo>
                    <a:pt x="179" y="1"/>
                    <a:pt x="0" y="180"/>
                    <a:pt x="0" y="399"/>
                  </a:cubicBezTo>
                  <a:cubicBezTo>
                    <a:pt x="0" y="618"/>
                    <a:pt x="179" y="797"/>
                    <a:pt x="398" y="797"/>
                  </a:cubicBezTo>
                  <a:cubicBezTo>
                    <a:pt x="617" y="797"/>
                    <a:pt x="796" y="618"/>
                    <a:pt x="796" y="399"/>
                  </a:cubicBezTo>
                  <a:cubicBezTo>
                    <a:pt x="796" y="180"/>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3" name="Google Shape;2603;p17"/>
            <p:cNvSpPr/>
            <p:nvPr/>
          </p:nvSpPr>
          <p:spPr>
            <a:xfrm>
              <a:off x="6632275" y="3196475"/>
              <a:ext cx="114425" cy="172625"/>
            </a:xfrm>
            <a:custGeom>
              <a:avLst/>
              <a:gdLst/>
              <a:ahLst/>
              <a:cxnLst/>
              <a:rect l="l" t="t" r="r" b="b"/>
              <a:pathLst>
                <a:path w="4577" h="6905" extrusionOk="0">
                  <a:moveTo>
                    <a:pt x="0" y="0"/>
                  </a:moveTo>
                  <a:lnTo>
                    <a:pt x="0" y="6904"/>
                  </a:lnTo>
                  <a:lnTo>
                    <a:pt x="4576" y="6904"/>
                  </a:lnTo>
                  <a:lnTo>
                    <a:pt x="457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4" name="Google Shape;2604;p17"/>
            <p:cNvSpPr/>
            <p:nvPr/>
          </p:nvSpPr>
          <p:spPr>
            <a:xfrm>
              <a:off x="6627800" y="3191000"/>
              <a:ext cx="126350" cy="184050"/>
            </a:xfrm>
            <a:custGeom>
              <a:avLst/>
              <a:gdLst/>
              <a:ahLst/>
              <a:cxnLst/>
              <a:rect l="l" t="t" r="r" b="b"/>
              <a:pathLst>
                <a:path w="5054" h="7362" extrusionOk="0">
                  <a:moveTo>
                    <a:pt x="2268" y="538"/>
                  </a:moveTo>
                  <a:lnTo>
                    <a:pt x="2268" y="3423"/>
                  </a:lnTo>
                  <a:lnTo>
                    <a:pt x="537" y="3423"/>
                  </a:lnTo>
                  <a:lnTo>
                    <a:pt x="537" y="538"/>
                  </a:lnTo>
                  <a:close/>
                  <a:moveTo>
                    <a:pt x="4537" y="538"/>
                  </a:moveTo>
                  <a:lnTo>
                    <a:pt x="4537" y="3423"/>
                  </a:lnTo>
                  <a:lnTo>
                    <a:pt x="2786" y="3423"/>
                  </a:lnTo>
                  <a:lnTo>
                    <a:pt x="2786" y="538"/>
                  </a:lnTo>
                  <a:close/>
                  <a:moveTo>
                    <a:pt x="2268" y="3960"/>
                  </a:moveTo>
                  <a:lnTo>
                    <a:pt x="2268" y="6845"/>
                  </a:lnTo>
                  <a:lnTo>
                    <a:pt x="537" y="6845"/>
                  </a:lnTo>
                  <a:lnTo>
                    <a:pt x="537" y="3960"/>
                  </a:lnTo>
                  <a:close/>
                  <a:moveTo>
                    <a:pt x="4537" y="3960"/>
                  </a:moveTo>
                  <a:lnTo>
                    <a:pt x="453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5" name="Google Shape;2605;p17"/>
            <p:cNvSpPr/>
            <p:nvPr/>
          </p:nvSpPr>
          <p:spPr>
            <a:xfrm>
              <a:off x="6599950" y="3352750"/>
              <a:ext cx="178475" cy="29275"/>
            </a:xfrm>
            <a:custGeom>
              <a:avLst/>
              <a:gdLst/>
              <a:ahLst/>
              <a:cxnLst/>
              <a:rect l="l" t="t" r="r" b="b"/>
              <a:pathLst>
                <a:path w="7139" h="1171" extrusionOk="0">
                  <a:moveTo>
                    <a:pt x="6592" y="0"/>
                  </a:moveTo>
                  <a:cubicBezTo>
                    <a:pt x="6202" y="0"/>
                    <a:pt x="5688" y="134"/>
                    <a:pt x="5412" y="255"/>
                  </a:cubicBezTo>
                  <a:cubicBezTo>
                    <a:pt x="5226" y="337"/>
                    <a:pt x="5065" y="375"/>
                    <a:pt x="4898" y="375"/>
                  </a:cubicBezTo>
                  <a:cubicBezTo>
                    <a:pt x="4620" y="375"/>
                    <a:pt x="4328" y="270"/>
                    <a:pt x="3880" y="96"/>
                  </a:cubicBezTo>
                  <a:cubicBezTo>
                    <a:pt x="3706" y="33"/>
                    <a:pt x="3547" y="8"/>
                    <a:pt x="3397" y="8"/>
                  </a:cubicBezTo>
                  <a:cubicBezTo>
                    <a:pt x="2926" y="8"/>
                    <a:pt x="2532" y="254"/>
                    <a:pt x="1990" y="375"/>
                  </a:cubicBezTo>
                  <a:cubicBezTo>
                    <a:pt x="1904" y="394"/>
                    <a:pt x="1823" y="402"/>
                    <a:pt x="1748" y="402"/>
                  </a:cubicBezTo>
                  <a:cubicBezTo>
                    <a:pt x="1294" y="402"/>
                    <a:pt x="1013" y="107"/>
                    <a:pt x="695" y="107"/>
                  </a:cubicBezTo>
                  <a:cubicBezTo>
                    <a:pt x="625" y="107"/>
                    <a:pt x="553" y="121"/>
                    <a:pt x="478" y="156"/>
                  </a:cubicBezTo>
                  <a:cubicBezTo>
                    <a:pt x="0" y="375"/>
                    <a:pt x="1094" y="1171"/>
                    <a:pt x="1094" y="1171"/>
                  </a:cubicBezTo>
                  <a:lnTo>
                    <a:pt x="6148" y="1171"/>
                  </a:lnTo>
                  <a:cubicBezTo>
                    <a:pt x="6148" y="1171"/>
                    <a:pt x="7043" y="852"/>
                    <a:pt x="7103" y="335"/>
                  </a:cubicBezTo>
                  <a:cubicBezTo>
                    <a:pt x="7139" y="87"/>
                    <a:pt x="6905" y="0"/>
                    <a:pt x="6592" y="0"/>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6" name="Google Shape;2606;p17"/>
            <p:cNvSpPr/>
            <p:nvPr/>
          </p:nvSpPr>
          <p:spPr>
            <a:xfrm>
              <a:off x="6666100" y="3357125"/>
              <a:ext cx="35325" cy="8225"/>
            </a:xfrm>
            <a:custGeom>
              <a:avLst/>
              <a:gdLst/>
              <a:ahLst/>
              <a:cxnLst/>
              <a:rect l="l" t="t" r="r" b="b"/>
              <a:pathLst>
                <a:path w="1413" h="329" extrusionOk="0">
                  <a:moveTo>
                    <a:pt x="717" y="1"/>
                  </a:moveTo>
                  <a:cubicBezTo>
                    <a:pt x="617" y="1"/>
                    <a:pt x="518" y="21"/>
                    <a:pt x="418" y="60"/>
                  </a:cubicBezTo>
                  <a:cubicBezTo>
                    <a:pt x="339" y="80"/>
                    <a:pt x="259" y="100"/>
                    <a:pt x="179" y="160"/>
                  </a:cubicBezTo>
                  <a:cubicBezTo>
                    <a:pt x="40" y="259"/>
                    <a:pt x="0" y="319"/>
                    <a:pt x="0" y="319"/>
                  </a:cubicBezTo>
                  <a:cubicBezTo>
                    <a:pt x="0" y="319"/>
                    <a:pt x="100" y="299"/>
                    <a:pt x="239" y="299"/>
                  </a:cubicBezTo>
                  <a:cubicBezTo>
                    <a:pt x="358" y="279"/>
                    <a:pt x="538" y="259"/>
                    <a:pt x="717" y="259"/>
                  </a:cubicBezTo>
                  <a:lnTo>
                    <a:pt x="955" y="259"/>
                  </a:lnTo>
                  <a:cubicBezTo>
                    <a:pt x="1035" y="259"/>
                    <a:pt x="1114" y="279"/>
                    <a:pt x="1194" y="279"/>
                  </a:cubicBezTo>
                  <a:cubicBezTo>
                    <a:pt x="1279" y="293"/>
                    <a:pt x="1354" y="308"/>
                    <a:pt x="1390" y="315"/>
                  </a:cubicBezTo>
                  <a:lnTo>
                    <a:pt x="1390" y="315"/>
                  </a:lnTo>
                  <a:cubicBezTo>
                    <a:pt x="1362" y="288"/>
                    <a:pt x="1310" y="224"/>
                    <a:pt x="1234" y="160"/>
                  </a:cubicBezTo>
                  <a:cubicBezTo>
                    <a:pt x="1214" y="120"/>
                    <a:pt x="1194" y="100"/>
                    <a:pt x="1134" y="80"/>
                  </a:cubicBezTo>
                  <a:cubicBezTo>
                    <a:pt x="1114" y="60"/>
                    <a:pt x="1055" y="21"/>
                    <a:pt x="1015" y="21"/>
                  </a:cubicBezTo>
                  <a:cubicBezTo>
                    <a:pt x="916" y="1"/>
                    <a:pt x="816"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7" name="Google Shape;2607;p17"/>
            <p:cNvSpPr/>
            <p:nvPr/>
          </p:nvSpPr>
          <p:spPr>
            <a:xfrm>
              <a:off x="6742200" y="3356875"/>
              <a:ext cx="27875" cy="8250"/>
            </a:xfrm>
            <a:custGeom>
              <a:avLst/>
              <a:gdLst/>
              <a:ahLst/>
              <a:cxnLst/>
              <a:rect l="l" t="t" r="r" b="b"/>
              <a:pathLst>
                <a:path w="1115" h="330" extrusionOk="0">
                  <a:moveTo>
                    <a:pt x="761" y="1"/>
                  </a:moveTo>
                  <a:cubicBezTo>
                    <a:pt x="682" y="1"/>
                    <a:pt x="597" y="11"/>
                    <a:pt x="518" y="31"/>
                  </a:cubicBezTo>
                  <a:cubicBezTo>
                    <a:pt x="378" y="51"/>
                    <a:pt x="259" y="130"/>
                    <a:pt x="160" y="210"/>
                  </a:cubicBezTo>
                  <a:cubicBezTo>
                    <a:pt x="60" y="289"/>
                    <a:pt x="0" y="329"/>
                    <a:pt x="0" y="329"/>
                  </a:cubicBezTo>
                  <a:cubicBezTo>
                    <a:pt x="0" y="329"/>
                    <a:pt x="80" y="309"/>
                    <a:pt x="179" y="309"/>
                  </a:cubicBezTo>
                  <a:cubicBezTo>
                    <a:pt x="299" y="289"/>
                    <a:pt x="418" y="250"/>
                    <a:pt x="577" y="210"/>
                  </a:cubicBezTo>
                  <a:cubicBezTo>
                    <a:pt x="657" y="190"/>
                    <a:pt x="697" y="190"/>
                    <a:pt x="776" y="150"/>
                  </a:cubicBezTo>
                  <a:cubicBezTo>
                    <a:pt x="856" y="150"/>
                    <a:pt x="896" y="130"/>
                    <a:pt x="955" y="130"/>
                  </a:cubicBezTo>
                  <a:lnTo>
                    <a:pt x="1015" y="130"/>
                  </a:lnTo>
                  <a:cubicBezTo>
                    <a:pt x="1055" y="150"/>
                    <a:pt x="1075" y="150"/>
                    <a:pt x="1075" y="150"/>
                  </a:cubicBezTo>
                  <a:cubicBezTo>
                    <a:pt x="1095" y="150"/>
                    <a:pt x="1115" y="190"/>
                    <a:pt x="1115" y="190"/>
                  </a:cubicBezTo>
                  <a:cubicBezTo>
                    <a:pt x="1115" y="190"/>
                    <a:pt x="1115" y="170"/>
                    <a:pt x="1095" y="130"/>
                  </a:cubicBezTo>
                  <a:cubicBezTo>
                    <a:pt x="1095" y="110"/>
                    <a:pt x="1075" y="110"/>
                    <a:pt x="1055" y="90"/>
                  </a:cubicBezTo>
                  <a:cubicBezTo>
                    <a:pt x="1015" y="70"/>
                    <a:pt x="995" y="70"/>
                    <a:pt x="975" y="31"/>
                  </a:cubicBezTo>
                  <a:cubicBezTo>
                    <a:pt x="916" y="11"/>
                    <a:pt x="841" y="1"/>
                    <a:pt x="761"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8" name="Google Shape;2608;p17"/>
            <p:cNvSpPr/>
            <p:nvPr/>
          </p:nvSpPr>
          <p:spPr>
            <a:xfrm>
              <a:off x="6616850" y="3359550"/>
              <a:ext cx="17925" cy="5575"/>
            </a:xfrm>
            <a:custGeom>
              <a:avLst/>
              <a:gdLst/>
              <a:ahLst/>
              <a:cxnLst/>
              <a:rect l="l" t="t" r="r" b="b"/>
              <a:pathLst>
                <a:path w="717" h="223" extrusionOk="0">
                  <a:moveTo>
                    <a:pt x="178" y="0"/>
                  </a:moveTo>
                  <a:cubicBezTo>
                    <a:pt x="135" y="0"/>
                    <a:pt x="94" y="6"/>
                    <a:pt x="60" y="23"/>
                  </a:cubicBezTo>
                  <a:cubicBezTo>
                    <a:pt x="40" y="23"/>
                    <a:pt x="20" y="63"/>
                    <a:pt x="20" y="63"/>
                  </a:cubicBezTo>
                  <a:lnTo>
                    <a:pt x="1" y="83"/>
                  </a:lnTo>
                  <a:lnTo>
                    <a:pt x="1" y="103"/>
                  </a:lnTo>
                  <a:cubicBezTo>
                    <a:pt x="1" y="103"/>
                    <a:pt x="20" y="103"/>
                    <a:pt x="20" y="83"/>
                  </a:cubicBezTo>
                  <a:lnTo>
                    <a:pt x="100" y="83"/>
                  </a:lnTo>
                  <a:cubicBezTo>
                    <a:pt x="120" y="83"/>
                    <a:pt x="160" y="83"/>
                    <a:pt x="219" y="103"/>
                  </a:cubicBezTo>
                  <a:cubicBezTo>
                    <a:pt x="259" y="103"/>
                    <a:pt x="319" y="123"/>
                    <a:pt x="339" y="162"/>
                  </a:cubicBezTo>
                  <a:cubicBezTo>
                    <a:pt x="438" y="182"/>
                    <a:pt x="538" y="202"/>
                    <a:pt x="617" y="222"/>
                  </a:cubicBezTo>
                  <a:cubicBezTo>
                    <a:pt x="631" y="215"/>
                    <a:pt x="646" y="213"/>
                    <a:pt x="661" y="213"/>
                  </a:cubicBezTo>
                  <a:cubicBezTo>
                    <a:pt x="690" y="213"/>
                    <a:pt x="717" y="222"/>
                    <a:pt x="717" y="222"/>
                  </a:cubicBezTo>
                  <a:cubicBezTo>
                    <a:pt x="717" y="222"/>
                    <a:pt x="697" y="182"/>
                    <a:pt x="617" y="162"/>
                  </a:cubicBezTo>
                  <a:cubicBezTo>
                    <a:pt x="538" y="103"/>
                    <a:pt x="478" y="63"/>
                    <a:pt x="359" y="23"/>
                  </a:cubicBezTo>
                  <a:cubicBezTo>
                    <a:pt x="301" y="12"/>
                    <a:pt x="237" y="0"/>
                    <a:pt x="178"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9" name="Google Shape;2609;p17"/>
            <p:cNvSpPr/>
            <p:nvPr/>
          </p:nvSpPr>
          <p:spPr>
            <a:xfrm>
              <a:off x="6966525" y="3196475"/>
              <a:ext cx="114425" cy="172625"/>
            </a:xfrm>
            <a:custGeom>
              <a:avLst/>
              <a:gdLst/>
              <a:ahLst/>
              <a:cxnLst/>
              <a:rect l="l" t="t" r="r" b="b"/>
              <a:pathLst>
                <a:path w="4577" h="6905" extrusionOk="0">
                  <a:moveTo>
                    <a:pt x="1" y="0"/>
                  </a:moveTo>
                  <a:lnTo>
                    <a:pt x="1" y="6904"/>
                  </a:lnTo>
                  <a:lnTo>
                    <a:pt x="4577" y="6904"/>
                  </a:lnTo>
                  <a:lnTo>
                    <a:pt x="457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0" name="Google Shape;2610;p17"/>
            <p:cNvSpPr/>
            <p:nvPr/>
          </p:nvSpPr>
          <p:spPr>
            <a:xfrm>
              <a:off x="6962550" y="3191000"/>
              <a:ext cx="126375" cy="184050"/>
            </a:xfrm>
            <a:custGeom>
              <a:avLst/>
              <a:gdLst/>
              <a:ahLst/>
              <a:cxnLst/>
              <a:rect l="l" t="t" r="r" b="b"/>
              <a:pathLst>
                <a:path w="5055" h="7362" extrusionOk="0">
                  <a:moveTo>
                    <a:pt x="2249" y="538"/>
                  </a:moveTo>
                  <a:lnTo>
                    <a:pt x="2249" y="3423"/>
                  </a:lnTo>
                  <a:lnTo>
                    <a:pt x="518" y="3423"/>
                  </a:lnTo>
                  <a:lnTo>
                    <a:pt x="518" y="538"/>
                  </a:lnTo>
                  <a:close/>
                  <a:moveTo>
                    <a:pt x="4517" y="538"/>
                  </a:moveTo>
                  <a:lnTo>
                    <a:pt x="4517" y="3423"/>
                  </a:lnTo>
                  <a:lnTo>
                    <a:pt x="2786" y="3423"/>
                  </a:lnTo>
                  <a:lnTo>
                    <a:pt x="2786" y="538"/>
                  </a:lnTo>
                  <a:close/>
                  <a:moveTo>
                    <a:pt x="2249" y="3960"/>
                  </a:moveTo>
                  <a:lnTo>
                    <a:pt x="2249" y="6845"/>
                  </a:lnTo>
                  <a:lnTo>
                    <a:pt x="518" y="6845"/>
                  </a:lnTo>
                  <a:lnTo>
                    <a:pt x="518" y="3960"/>
                  </a:lnTo>
                  <a:close/>
                  <a:moveTo>
                    <a:pt x="4517" y="3960"/>
                  </a:moveTo>
                  <a:lnTo>
                    <a:pt x="4517" y="6845"/>
                  </a:lnTo>
                  <a:lnTo>
                    <a:pt x="2786" y="6845"/>
                  </a:lnTo>
                  <a:lnTo>
                    <a:pt x="2786" y="3960"/>
                  </a:lnTo>
                  <a:close/>
                  <a:moveTo>
                    <a:pt x="0" y="0"/>
                  </a:moveTo>
                  <a:lnTo>
                    <a:pt x="0" y="7362"/>
                  </a:lnTo>
                  <a:lnTo>
                    <a:pt x="5054" y="7362"/>
                  </a:lnTo>
                  <a:lnTo>
                    <a:pt x="505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1" name="Google Shape;2611;p17"/>
            <p:cNvSpPr/>
            <p:nvPr/>
          </p:nvSpPr>
          <p:spPr>
            <a:xfrm>
              <a:off x="6934200" y="3352750"/>
              <a:ext cx="178975" cy="29275"/>
            </a:xfrm>
            <a:custGeom>
              <a:avLst/>
              <a:gdLst/>
              <a:ahLst/>
              <a:cxnLst/>
              <a:rect l="l" t="t" r="r" b="b"/>
              <a:pathLst>
                <a:path w="7159" h="1171" extrusionOk="0">
                  <a:moveTo>
                    <a:pt x="6612" y="0"/>
                  </a:moveTo>
                  <a:cubicBezTo>
                    <a:pt x="6222" y="0"/>
                    <a:pt x="5708" y="134"/>
                    <a:pt x="5432" y="255"/>
                  </a:cubicBezTo>
                  <a:cubicBezTo>
                    <a:pt x="5246" y="337"/>
                    <a:pt x="5085" y="375"/>
                    <a:pt x="4917" y="375"/>
                  </a:cubicBezTo>
                  <a:cubicBezTo>
                    <a:pt x="4638" y="375"/>
                    <a:pt x="4341" y="270"/>
                    <a:pt x="3880" y="96"/>
                  </a:cubicBezTo>
                  <a:cubicBezTo>
                    <a:pt x="3706" y="33"/>
                    <a:pt x="3549" y="8"/>
                    <a:pt x="3400" y="8"/>
                  </a:cubicBezTo>
                  <a:cubicBezTo>
                    <a:pt x="2934" y="8"/>
                    <a:pt x="2548" y="254"/>
                    <a:pt x="1990" y="375"/>
                  </a:cubicBezTo>
                  <a:cubicBezTo>
                    <a:pt x="1904" y="394"/>
                    <a:pt x="1823" y="402"/>
                    <a:pt x="1748" y="402"/>
                  </a:cubicBezTo>
                  <a:cubicBezTo>
                    <a:pt x="1294" y="402"/>
                    <a:pt x="1013" y="107"/>
                    <a:pt x="695" y="107"/>
                  </a:cubicBezTo>
                  <a:cubicBezTo>
                    <a:pt x="625" y="107"/>
                    <a:pt x="553" y="121"/>
                    <a:pt x="478" y="156"/>
                  </a:cubicBezTo>
                  <a:cubicBezTo>
                    <a:pt x="0" y="375"/>
                    <a:pt x="1095" y="1171"/>
                    <a:pt x="1095" y="1171"/>
                  </a:cubicBezTo>
                  <a:lnTo>
                    <a:pt x="6148" y="1171"/>
                  </a:lnTo>
                  <a:cubicBezTo>
                    <a:pt x="6148" y="1171"/>
                    <a:pt x="7044" y="852"/>
                    <a:pt x="7123" y="335"/>
                  </a:cubicBezTo>
                  <a:cubicBezTo>
                    <a:pt x="7159" y="87"/>
                    <a:pt x="6926" y="0"/>
                    <a:pt x="6612" y="0"/>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2" name="Google Shape;2612;p17"/>
            <p:cNvSpPr/>
            <p:nvPr/>
          </p:nvSpPr>
          <p:spPr>
            <a:xfrm>
              <a:off x="6997875" y="3357125"/>
              <a:ext cx="35325" cy="8225"/>
            </a:xfrm>
            <a:custGeom>
              <a:avLst/>
              <a:gdLst/>
              <a:ahLst/>
              <a:cxnLst/>
              <a:rect l="l" t="t" r="r" b="b"/>
              <a:pathLst>
                <a:path w="1413" h="329" extrusionOk="0">
                  <a:moveTo>
                    <a:pt x="716" y="1"/>
                  </a:moveTo>
                  <a:cubicBezTo>
                    <a:pt x="617" y="1"/>
                    <a:pt x="517" y="21"/>
                    <a:pt x="418" y="60"/>
                  </a:cubicBezTo>
                  <a:cubicBezTo>
                    <a:pt x="338" y="80"/>
                    <a:pt x="279" y="100"/>
                    <a:pt x="199" y="160"/>
                  </a:cubicBezTo>
                  <a:cubicBezTo>
                    <a:pt x="60" y="259"/>
                    <a:pt x="0" y="319"/>
                    <a:pt x="0" y="319"/>
                  </a:cubicBezTo>
                  <a:cubicBezTo>
                    <a:pt x="0" y="319"/>
                    <a:pt x="100" y="319"/>
                    <a:pt x="259" y="299"/>
                  </a:cubicBezTo>
                  <a:cubicBezTo>
                    <a:pt x="378" y="279"/>
                    <a:pt x="557" y="259"/>
                    <a:pt x="716" y="259"/>
                  </a:cubicBezTo>
                  <a:lnTo>
                    <a:pt x="975" y="259"/>
                  </a:lnTo>
                  <a:cubicBezTo>
                    <a:pt x="1055" y="259"/>
                    <a:pt x="1114" y="279"/>
                    <a:pt x="1194" y="279"/>
                  </a:cubicBezTo>
                  <a:cubicBezTo>
                    <a:pt x="1285" y="294"/>
                    <a:pt x="1364" y="310"/>
                    <a:pt x="1397" y="316"/>
                  </a:cubicBezTo>
                  <a:lnTo>
                    <a:pt x="1397" y="316"/>
                  </a:lnTo>
                  <a:cubicBezTo>
                    <a:pt x="1375" y="290"/>
                    <a:pt x="1331" y="225"/>
                    <a:pt x="1254" y="160"/>
                  </a:cubicBezTo>
                  <a:cubicBezTo>
                    <a:pt x="1214" y="120"/>
                    <a:pt x="1194" y="100"/>
                    <a:pt x="1154" y="80"/>
                  </a:cubicBezTo>
                  <a:cubicBezTo>
                    <a:pt x="1114" y="60"/>
                    <a:pt x="1075" y="21"/>
                    <a:pt x="1015" y="21"/>
                  </a:cubicBezTo>
                  <a:cubicBezTo>
                    <a:pt x="915" y="1"/>
                    <a:pt x="816" y="1"/>
                    <a:pt x="716" y="1"/>
                  </a:cubicBezTo>
                  <a:close/>
                  <a:moveTo>
                    <a:pt x="1397" y="316"/>
                  </a:moveTo>
                  <a:cubicBezTo>
                    <a:pt x="1403" y="324"/>
                    <a:pt x="1407" y="328"/>
                    <a:pt x="1410" y="328"/>
                  </a:cubicBezTo>
                  <a:cubicBezTo>
                    <a:pt x="1412" y="328"/>
                    <a:pt x="1413" y="325"/>
                    <a:pt x="1413" y="319"/>
                  </a:cubicBezTo>
                  <a:cubicBezTo>
                    <a:pt x="1413" y="319"/>
                    <a:pt x="1407" y="318"/>
                    <a:pt x="1397" y="316"/>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3" name="Google Shape;2613;p17"/>
            <p:cNvSpPr/>
            <p:nvPr/>
          </p:nvSpPr>
          <p:spPr>
            <a:xfrm>
              <a:off x="7074475" y="3356875"/>
              <a:ext cx="27875" cy="8250"/>
            </a:xfrm>
            <a:custGeom>
              <a:avLst/>
              <a:gdLst/>
              <a:ahLst/>
              <a:cxnLst/>
              <a:rect l="l" t="t" r="r" b="b"/>
              <a:pathLst>
                <a:path w="1115" h="330" extrusionOk="0">
                  <a:moveTo>
                    <a:pt x="744" y="1"/>
                  </a:moveTo>
                  <a:cubicBezTo>
                    <a:pt x="667" y="1"/>
                    <a:pt x="587" y="11"/>
                    <a:pt x="517" y="31"/>
                  </a:cubicBezTo>
                  <a:cubicBezTo>
                    <a:pt x="378" y="51"/>
                    <a:pt x="239" y="130"/>
                    <a:pt x="139" y="210"/>
                  </a:cubicBezTo>
                  <a:cubicBezTo>
                    <a:pt x="40" y="289"/>
                    <a:pt x="0" y="329"/>
                    <a:pt x="0" y="329"/>
                  </a:cubicBezTo>
                  <a:cubicBezTo>
                    <a:pt x="0" y="329"/>
                    <a:pt x="80" y="329"/>
                    <a:pt x="159" y="309"/>
                  </a:cubicBezTo>
                  <a:cubicBezTo>
                    <a:pt x="299" y="289"/>
                    <a:pt x="418" y="250"/>
                    <a:pt x="557" y="210"/>
                  </a:cubicBezTo>
                  <a:cubicBezTo>
                    <a:pt x="637" y="190"/>
                    <a:pt x="696" y="190"/>
                    <a:pt x="756" y="150"/>
                  </a:cubicBezTo>
                  <a:cubicBezTo>
                    <a:pt x="836" y="150"/>
                    <a:pt x="895" y="130"/>
                    <a:pt x="935" y="130"/>
                  </a:cubicBezTo>
                  <a:lnTo>
                    <a:pt x="1015" y="130"/>
                  </a:lnTo>
                  <a:cubicBezTo>
                    <a:pt x="1035" y="150"/>
                    <a:pt x="1055" y="150"/>
                    <a:pt x="1055" y="150"/>
                  </a:cubicBezTo>
                  <a:cubicBezTo>
                    <a:pt x="1094" y="190"/>
                    <a:pt x="1114" y="190"/>
                    <a:pt x="1114" y="190"/>
                  </a:cubicBezTo>
                  <a:cubicBezTo>
                    <a:pt x="1114" y="190"/>
                    <a:pt x="1114" y="170"/>
                    <a:pt x="1094" y="130"/>
                  </a:cubicBezTo>
                  <a:cubicBezTo>
                    <a:pt x="1094" y="110"/>
                    <a:pt x="1055" y="110"/>
                    <a:pt x="1035" y="90"/>
                  </a:cubicBezTo>
                  <a:cubicBezTo>
                    <a:pt x="1015" y="70"/>
                    <a:pt x="995" y="70"/>
                    <a:pt x="955" y="31"/>
                  </a:cubicBezTo>
                  <a:cubicBezTo>
                    <a:pt x="895" y="11"/>
                    <a:pt x="821" y="1"/>
                    <a:pt x="744"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4" name="Google Shape;2614;p17"/>
            <p:cNvSpPr/>
            <p:nvPr/>
          </p:nvSpPr>
          <p:spPr>
            <a:xfrm>
              <a:off x="6949125" y="3359550"/>
              <a:ext cx="18425" cy="5575"/>
            </a:xfrm>
            <a:custGeom>
              <a:avLst/>
              <a:gdLst/>
              <a:ahLst/>
              <a:cxnLst/>
              <a:rect l="l" t="t" r="r" b="b"/>
              <a:pathLst>
                <a:path w="737" h="223" extrusionOk="0">
                  <a:moveTo>
                    <a:pt x="198" y="0"/>
                  </a:moveTo>
                  <a:cubicBezTo>
                    <a:pt x="154" y="0"/>
                    <a:pt x="113" y="6"/>
                    <a:pt x="80" y="23"/>
                  </a:cubicBezTo>
                  <a:cubicBezTo>
                    <a:pt x="60" y="23"/>
                    <a:pt x="40" y="63"/>
                    <a:pt x="40" y="63"/>
                  </a:cubicBezTo>
                  <a:lnTo>
                    <a:pt x="0" y="83"/>
                  </a:lnTo>
                  <a:lnTo>
                    <a:pt x="0" y="103"/>
                  </a:lnTo>
                  <a:cubicBezTo>
                    <a:pt x="0" y="103"/>
                    <a:pt x="40" y="103"/>
                    <a:pt x="40" y="83"/>
                  </a:cubicBezTo>
                  <a:lnTo>
                    <a:pt x="100" y="83"/>
                  </a:lnTo>
                  <a:cubicBezTo>
                    <a:pt x="140" y="83"/>
                    <a:pt x="179" y="83"/>
                    <a:pt x="239" y="103"/>
                  </a:cubicBezTo>
                  <a:cubicBezTo>
                    <a:pt x="279" y="103"/>
                    <a:pt x="339" y="123"/>
                    <a:pt x="358" y="123"/>
                  </a:cubicBezTo>
                  <a:cubicBezTo>
                    <a:pt x="458" y="162"/>
                    <a:pt x="557" y="182"/>
                    <a:pt x="637" y="202"/>
                  </a:cubicBezTo>
                  <a:cubicBezTo>
                    <a:pt x="677" y="222"/>
                    <a:pt x="736" y="222"/>
                    <a:pt x="736" y="222"/>
                  </a:cubicBezTo>
                  <a:cubicBezTo>
                    <a:pt x="736" y="222"/>
                    <a:pt x="717" y="182"/>
                    <a:pt x="637" y="162"/>
                  </a:cubicBezTo>
                  <a:cubicBezTo>
                    <a:pt x="557" y="103"/>
                    <a:pt x="478" y="63"/>
                    <a:pt x="378" y="23"/>
                  </a:cubicBezTo>
                  <a:cubicBezTo>
                    <a:pt x="321" y="12"/>
                    <a:pt x="257" y="0"/>
                    <a:pt x="198"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5" name="Google Shape;2615;p17"/>
            <p:cNvSpPr/>
            <p:nvPr/>
          </p:nvSpPr>
          <p:spPr>
            <a:xfrm>
              <a:off x="6509725" y="3762725"/>
              <a:ext cx="696575" cy="73925"/>
            </a:xfrm>
            <a:custGeom>
              <a:avLst/>
              <a:gdLst/>
              <a:ahLst/>
              <a:cxnLst/>
              <a:rect l="l" t="t" r="r" b="b"/>
              <a:pathLst>
                <a:path w="27863" h="2957" extrusionOk="0">
                  <a:moveTo>
                    <a:pt x="12358" y="1"/>
                  </a:moveTo>
                  <a:cubicBezTo>
                    <a:pt x="11682" y="1"/>
                    <a:pt x="10901" y="158"/>
                    <a:pt x="9876" y="549"/>
                  </a:cubicBezTo>
                  <a:cubicBezTo>
                    <a:pt x="8801" y="940"/>
                    <a:pt x="8065"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09" y="2957"/>
                  </a:lnTo>
                  <a:cubicBezTo>
                    <a:pt x="26609" y="2957"/>
                    <a:pt x="27863" y="2240"/>
                    <a:pt x="27266" y="1484"/>
                  </a:cubicBezTo>
                  <a:cubicBezTo>
                    <a:pt x="26997" y="1152"/>
                    <a:pt x="26734" y="1041"/>
                    <a:pt x="26448" y="1041"/>
                  </a:cubicBezTo>
                  <a:cubicBezTo>
                    <a:pt x="25931" y="1041"/>
                    <a:pt x="25341" y="1407"/>
                    <a:pt x="24520" y="1484"/>
                  </a:cubicBezTo>
                  <a:cubicBezTo>
                    <a:pt x="24473" y="1489"/>
                    <a:pt x="24426" y="1491"/>
                    <a:pt x="24380" y="1491"/>
                  </a:cubicBezTo>
                  <a:cubicBezTo>
                    <a:pt x="23384" y="1491"/>
                    <a:pt x="22666" y="482"/>
                    <a:pt x="21359" y="482"/>
                  </a:cubicBezTo>
                  <a:cubicBezTo>
                    <a:pt x="21126" y="482"/>
                    <a:pt x="20875" y="514"/>
                    <a:pt x="20601" y="589"/>
                  </a:cubicBezTo>
                  <a:cubicBezTo>
                    <a:pt x="19399" y="905"/>
                    <a:pt x="18278" y="1230"/>
                    <a:pt x="17165" y="1230"/>
                  </a:cubicBezTo>
                  <a:cubicBezTo>
                    <a:pt x="16528" y="1230"/>
                    <a:pt x="15893" y="1123"/>
                    <a:pt x="15248" y="848"/>
                  </a:cubicBezTo>
                  <a:cubicBezTo>
                    <a:pt x="14198" y="377"/>
                    <a:pt x="13403" y="1"/>
                    <a:pt x="12358" y="1"/>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6" name="Google Shape;2616;p17"/>
            <p:cNvSpPr/>
            <p:nvPr/>
          </p:nvSpPr>
          <p:spPr>
            <a:xfrm>
              <a:off x="6779500" y="3772475"/>
              <a:ext cx="92050" cy="22900"/>
            </a:xfrm>
            <a:custGeom>
              <a:avLst/>
              <a:gdLst/>
              <a:ahLst/>
              <a:cxnLst/>
              <a:rect l="l" t="t" r="r" b="b"/>
              <a:pathLst>
                <a:path w="3682" h="916" extrusionOk="0">
                  <a:moveTo>
                    <a:pt x="1553" y="0"/>
                  </a:moveTo>
                  <a:cubicBezTo>
                    <a:pt x="1433" y="0"/>
                    <a:pt x="1294" y="20"/>
                    <a:pt x="1175" y="60"/>
                  </a:cubicBezTo>
                  <a:cubicBezTo>
                    <a:pt x="956" y="100"/>
                    <a:pt x="737" y="179"/>
                    <a:pt x="558" y="259"/>
                  </a:cubicBezTo>
                  <a:cubicBezTo>
                    <a:pt x="200" y="398"/>
                    <a:pt x="1" y="577"/>
                    <a:pt x="1" y="577"/>
                  </a:cubicBezTo>
                  <a:cubicBezTo>
                    <a:pt x="1" y="577"/>
                    <a:pt x="239" y="557"/>
                    <a:pt x="617" y="497"/>
                  </a:cubicBezTo>
                  <a:cubicBezTo>
                    <a:pt x="697" y="478"/>
                    <a:pt x="797" y="478"/>
                    <a:pt x="896" y="478"/>
                  </a:cubicBezTo>
                  <a:lnTo>
                    <a:pt x="1553" y="478"/>
                  </a:lnTo>
                  <a:cubicBezTo>
                    <a:pt x="1612" y="488"/>
                    <a:pt x="1667" y="488"/>
                    <a:pt x="1722" y="488"/>
                  </a:cubicBezTo>
                  <a:cubicBezTo>
                    <a:pt x="1776" y="488"/>
                    <a:pt x="1831" y="488"/>
                    <a:pt x="1891" y="497"/>
                  </a:cubicBezTo>
                  <a:cubicBezTo>
                    <a:pt x="1990" y="497"/>
                    <a:pt x="2110" y="497"/>
                    <a:pt x="2209" y="517"/>
                  </a:cubicBezTo>
                  <a:cubicBezTo>
                    <a:pt x="2309" y="557"/>
                    <a:pt x="2448" y="557"/>
                    <a:pt x="2547" y="577"/>
                  </a:cubicBezTo>
                  <a:lnTo>
                    <a:pt x="2846" y="657"/>
                  </a:lnTo>
                  <a:cubicBezTo>
                    <a:pt x="2945" y="677"/>
                    <a:pt x="3045" y="696"/>
                    <a:pt x="3104" y="716"/>
                  </a:cubicBezTo>
                  <a:lnTo>
                    <a:pt x="3343" y="796"/>
                  </a:lnTo>
                  <a:cubicBezTo>
                    <a:pt x="3383" y="856"/>
                    <a:pt x="3463" y="856"/>
                    <a:pt x="3502" y="876"/>
                  </a:cubicBezTo>
                  <a:cubicBezTo>
                    <a:pt x="3602" y="895"/>
                    <a:pt x="3681" y="915"/>
                    <a:pt x="3681" y="915"/>
                  </a:cubicBezTo>
                  <a:cubicBezTo>
                    <a:pt x="3681" y="915"/>
                    <a:pt x="3662" y="876"/>
                    <a:pt x="3582" y="796"/>
                  </a:cubicBezTo>
                  <a:lnTo>
                    <a:pt x="3443" y="657"/>
                  </a:lnTo>
                  <a:cubicBezTo>
                    <a:pt x="3383" y="577"/>
                    <a:pt x="3303" y="517"/>
                    <a:pt x="3244" y="478"/>
                  </a:cubicBezTo>
                  <a:cubicBezTo>
                    <a:pt x="3184" y="418"/>
                    <a:pt x="3164" y="398"/>
                    <a:pt x="3104" y="378"/>
                  </a:cubicBezTo>
                  <a:lnTo>
                    <a:pt x="2965" y="299"/>
                  </a:lnTo>
                  <a:cubicBezTo>
                    <a:pt x="2866" y="259"/>
                    <a:pt x="2766" y="179"/>
                    <a:pt x="2647" y="159"/>
                  </a:cubicBezTo>
                  <a:cubicBezTo>
                    <a:pt x="2547" y="119"/>
                    <a:pt x="2428" y="80"/>
                    <a:pt x="2289" y="60"/>
                  </a:cubicBezTo>
                  <a:cubicBezTo>
                    <a:pt x="2169" y="20"/>
                    <a:pt x="2050" y="0"/>
                    <a:pt x="1931"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7" name="Google Shape;2617;p17"/>
            <p:cNvSpPr/>
            <p:nvPr/>
          </p:nvSpPr>
          <p:spPr>
            <a:xfrm>
              <a:off x="6537775" y="3783900"/>
              <a:ext cx="58700" cy="34350"/>
            </a:xfrm>
            <a:custGeom>
              <a:avLst/>
              <a:gdLst/>
              <a:ahLst/>
              <a:cxnLst/>
              <a:rect l="l" t="t" r="r" b="b"/>
              <a:pathLst>
                <a:path w="2348" h="1374" extrusionOk="0">
                  <a:moveTo>
                    <a:pt x="1413" y="1"/>
                  </a:moveTo>
                  <a:cubicBezTo>
                    <a:pt x="1313" y="1"/>
                    <a:pt x="1214" y="1"/>
                    <a:pt x="1114" y="21"/>
                  </a:cubicBezTo>
                  <a:cubicBezTo>
                    <a:pt x="1015" y="21"/>
                    <a:pt x="915" y="60"/>
                    <a:pt x="816" y="100"/>
                  </a:cubicBezTo>
                  <a:cubicBezTo>
                    <a:pt x="716" y="140"/>
                    <a:pt x="637" y="200"/>
                    <a:pt x="537" y="239"/>
                  </a:cubicBezTo>
                  <a:cubicBezTo>
                    <a:pt x="478" y="299"/>
                    <a:pt x="398" y="359"/>
                    <a:pt x="318" y="438"/>
                  </a:cubicBezTo>
                  <a:cubicBezTo>
                    <a:pt x="279" y="498"/>
                    <a:pt x="259" y="518"/>
                    <a:pt x="219" y="558"/>
                  </a:cubicBezTo>
                  <a:cubicBezTo>
                    <a:pt x="199" y="617"/>
                    <a:pt x="179" y="637"/>
                    <a:pt x="159" y="697"/>
                  </a:cubicBezTo>
                  <a:cubicBezTo>
                    <a:pt x="100" y="757"/>
                    <a:pt x="80" y="836"/>
                    <a:pt x="60" y="916"/>
                  </a:cubicBezTo>
                  <a:cubicBezTo>
                    <a:pt x="0" y="1035"/>
                    <a:pt x="20" y="1194"/>
                    <a:pt x="20" y="1254"/>
                  </a:cubicBezTo>
                  <a:cubicBezTo>
                    <a:pt x="20" y="1334"/>
                    <a:pt x="60" y="1374"/>
                    <a:pt x="60" y="1374"/>
                  </a:cubicBezTo>
                  <a:cubicBezTo>
                    <a:pt x="60" y="1374"/>
                    <a:pt x="159" y="1214"/>
                    <a:pt x="318" y="996"/>
                  </a:cubicBezTo>
                  <a:cubicBezTo>
                    <a:pt x="378" y="956"/>
                    <a:pt x="418" y="916"/>
                    <a:pt x="478" y="856"/>
                  </a:cubicBezTo>
                  <a:lnTo>
                    <a:pt x="557" y="797"/>
                  </a:lnTo>
                  <a:cubicBezTo>
                    <a:pt x="577" y="797"/>
                    <a:pt x="597" y="757"/>
                    <a:pt x="617" y="737"/>
                  </a:cubicBezTo>
                  <a:cubicBezTo>
                    <a:pt x="677" y="717"/>
                    <a:pt x="756" y="657"/>
                    <a:pt x="796" y="637"/>
                  </a:cubicBezTo>
                  <a:cubicBezTo>
                    <a:pt x="876" y="617"/>
                    <a:pt x="915" y="598"/>
                    <a:pt x="995" y="558"/>
                  </a:cubicBezTo>
                  <a:lnTo>
                    <a:pt x="1214" y="498"/>
                  </a:lnTo>
                  <a:cubicBezTo>
                    <a:pt x="1273" y="498"/>
                    <a:pt x="1313" y="458"/>
                    <a:pt x="1353" y="458"/>
                  </a:cubicBezTo>
                  <a:cubicBezTo>
                    <a:pt x="1393" y="458"/>
                    <a:pt x="1413" y="438"/>
                    <a:pt x="1472" y="438"/>
                  </a:cubicBezTo>
                  <a:cubicBezTo>
                    <a:pt x="1552" y="419"/>
                    <a:pt x="1612" y="399"/>
                    <a:pt x="1691" y="399"/>
                  </a:cubicBezTo>
                  <a:cubicBezTo>
                    <a:pt x="1771" y="399"/>
                    <a:pt x="1811" y="399"/>
                    <a:pt x="1890" y="359"/>
                  </a:cubicBezTo>
                  <a:cubicBezTo>
                    <a:pt x="2010" y="339"/>
                    <a:pt x="2149" y="339"/>
                    <a:pt x="2209" y="319"/>
                  </a:cubicBezTo>
                  <a:cubicBezTo>
                    <a:pt x="2288" y="319"/>
                    <a:pt x="2348" y="299"/>
                    <a:pt x="2348" y="299"/>
                  </a:cubicBezTo>
                  <a:cubicBezTo>
                    <a:pt x="2348" y="299"/>
                    <a:pt x="2288" y="259"/>
                    <a:pt x="2209" y="220"/>
                  </a:cubicBezTo>
                  <a:cubicBezTo>
                    <a:pt x="2189" y="200"/>
                    <a:pt x="2149" y="160"/>
                    <a:pt x="2089" y="140"/>
                  </a:cubicBezTo>
                  <a:cubicBezTo>
                    <a:pt x="2049" y="120"/>
                    <a:pt x="1990" y="100"/>
                    <a:pt x="1910" y="60"/>
                  </a:cubicBezTo>
                  <a:cubicBezTo>
                    <a:pt x="1850" y="40"/>
                    <a:pt x="177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8" name="Google Shape;2618;p17"/>
            <p:cNvSpPr/>
            <p:nvPr/>
          </p:nvSpPr>
          <p:spPr>
            <a:xfrm>
              <a:off x="7010300"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79" y="319"/>
                    <a:pt x="180" y="398"/>
                    <a:pt x="100" y="478"/>
                  </a:cubicBezTo>
                  <a:cubicBezTo>
                    <a:pt x="20" y="518"/>
                    <a:pt x="1" y="577"/>
                    <a:pt x="1" y="577"/>
                  </a:cubicBezTo>
                  <a:cubicBezTo>
                    <a:pt x="1" y="577"/>
                    <a:pt x="161" y="534"/>
                    <a:pt x="370" y="534"/>
                  </a:cubicBezTo>
                  <a:cubicBezTo>
                    <a:pt x="405" y="534"/>
                    <a:pt x="441" y="535"/>
                    <a:pt x="478" y="538"/>
                  </a:cubicBezTo>
                  <a:cubicBezTo>
                    <a:pt x="617" y="538"/>
                    <a:pt x="776" y="518"/>
                    <a:pt x="956" y="518"/>
                  </a:cubicBezTo>
                  <a:cubicBezTo>
                    <a:pt x="1115" y="518"/>
                    <a:pt x="1294" y="518"/>
                    <a:pt x="1473" y="538"/>
                  </a:cubicBezTo>
                  <a:cubicBezTo>
                    <a:pt x="1552" y="538"/>
                    <a:pt x="1652" y="577"/>
                    <a:pt x="1712" y="577"/>
                  </a:cubicBezTo>
                  <a:cubicBezTo>
                    <a:pt x="1791" y="597"/>
                    <a:pt x="1891" y="597"/>
                    <a:pt x="1970" y="617"/>
                  </a:cubicBezTo>
                  <a:cubicBezTo>
                    <a:pt x="2050" y="617"/>
                    <a:pt x="2110" y="657"/>
                    <a:pt x="2189" y="677"/>
                  </a:cubicBezTo>
                  <a:cubicBezTo>
                    <a:pt x="2269" y="677"/>
                    <a:pt x="2348" y="697"/>
                    <a:pt x="2408" y="717"/>
                  </a:cubicBezTo>
                  <a:cubicBezTo>
                    <a:pt x="2488" y="757"/>
                    <a:pt x="2567" y="757"/>
                    <a:pt x="2607" y="776"/>
                  </a:cubicBezTo>
                  <a:cubicBezTo>
                    <a:pt x="2667" y="796"/>
                    <a:pt x="2706" y="796"/>
                    <a:pt x="2766" y="816"/>
                  </a:cubicBezTo>
                  <a:cubicBezTo>
                    <a:pt x="2866" y="856"/>
                    <a:pt x="2905" y="856"/>
                    <a:pt x="2905" y="856"/>
                  </a:cubicBezTo>
                  <a:cubicBezTo>
                    <a:pt x="2905" y="856"/>
                    <a:pt x="2885" y="796"/>
                    <a:pt x="2846" y="717"/>
                  </a:cubicBezTo>
                  <a:cubicBezTo>
                    <a:pt x="2786" y="657"/>
                    <a:pt x="2706" y="558"/>
                    <a:pt x="2587" y="458"/>
                  </a:cubicBezTo>
                  <a:cubicBezTo>
                    <a:pt x="2547" y="398"/>
                    <a:pt x="2468" y="359"/>
                    <a:pt x="2388" y="299"/>
                  </a:cubicBezTo>
                  <a:cubicBezTo>
                    <a:pt x="2308" y="259"/>
                    <a:pt x="2249" y="199"/>
                    <a:pt x="2149" y="160"/>
                  </a:cubicBezTo>
                  <a:cubicBezTo>
                    <a:pt x="2050" y="120"/>
                    <a:pt x="1950" y="80"/>
                    <a:pt x="185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9" name="Google Shape;2619;p17"/>
            <p:cNvSpPr/>
            <p:nvPr/>
          </p:nvSpPr>
          <p:spPr>
            <a:xfrm>
              <a:off x="6542750" y="3444675"/>
              <a:ext cx="37325" cy="15950"/>
            </a:xfrm>
            <a:custGeom>
              <a:avLst/>
              <a:gdLst/>
              <a:ahLst/>
              <a:cxnLst/>
              <a:rect l="l" t="t" r="r" b="b"/>
              <a:pathLst>
                <a:path w="1493" h="638" extrusionOk="0">
                  <a:moveTo>
                    <a:pt x="0" y="0"/>
                  </a:moveTo>
                  <a:lnTo>
                    <a:pt x="0" y="637"/>
                  </a:lnTo>
                  <a:lnTo>
                    <a:pt x="1492" y="63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0" name="Google Shape;2620;p17"/>
            <p:cNvSpPr/>
            <p:nvPr/>
          </p:nvSpPr>
          <p:spPr>
            <a:xfrm>
              <a:off x="6577050" y="3473525"/>
              <a:ext cx="37350" cy="15450"/>
            </a:xfrm>
            <a:custGeom>
              <a:avLst/>
              <a:gdLst/>
              <a:ahLst/>
              <a:cxnLst/>
              <a:rect l="l" t="t" r="r" b="b"/>
              <a:pathLst>
                <a:path w="1494"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1" name="Google Shape;2621;p17"/>
            <p:cNvSpPr/>
            <p:nvPr/>
          </p:nvSpPr>
          <p:spPr>
            <a:xfrm>
              <a:off x="6542750" y="3508850"/>
              <a:ext cx="37325" cy="15425"/>
            </a:xfrm>
            <a:custGeom>
              <a:avLst/>
              <a:gdLst/>
              <a:ahLst/>
              <a:cxnLst/>
              <a:rect l="l" t="t" r="r" b="b"/>
              <a:pathLst>
                <a:path w="1493" h="617" extrusionOk="0">
                  <a:moveTo>
                    <a:pt x="0" y="0"/>
                  </a:moveTo>
                  <a:lnTo>
                    <a:pt x="0" y="617"/>
                  </a:lnTo>
                  <a:lnTo>
                    <a:pt x="1492" y="61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2" name="Google Shape;2622;p17"/>
            <p:cNvSpPr/>
            <p:nvPr/>
          </p:nvSpPr>
          <p:spPr>
            <a:xfrm>
              <a:off x="6577050" y="3537700"/>
              <a:ext cx="37350" cy="15425"/>
            </a:xfrm>
            <a:custGeom>
              <a:avLst/>
              <a:gdLst/>
              <a:ahLst/>
              <a:cxnLst/>
              <a:rect l="l" t="t" r="r" b="b"/>
              <a:pathLst>
                <a:path w="1494"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3" name="Google Shape;2623;p17"/>
            <p:cNvSpPr/>
            <p:nvPr/>
          </p:nvSpPr>
          <p:spPr>
            <a:xfrm>
              <a:off x="6684500" y="3576000"/>
              <a:ext cx="37325" cy="15425"/>
            </a:xfrm>
            <a:custGeom>
              <a:avLst/>
              <a:gdLst/>
              <a:ahLst/>
              <a:cxnLst/>
              <a:rect l="l" t="t" r="r" b="b"/>
              <a:pathLst>
                <a:path w="1493" h="617" extrusionOk="0">
                  <a:moveTo>
                    <a:pt x="0" y="0"/>
                  </a:moveTo>
                  <a:lnTo>
                    <a:pt x="0"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4" name="Google Shape;2624;p17"/>
            <p:cNvSpPr/>
            <p:nvPr/>
          </p:nvSpPr>
          <p:spPr>
            <a:xfrm>
              <a:off x="6718825" y="36043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5" name="Google Shape;2625;p17"/>
            <p:cNvSpPr/>
            <p:nvPr/>
          </p:nvSpPr>
          <p:spPr>
            <a:xfrm>
              <a:off x="6596950" y="3669000"/>
              <a:ext cx="37325" cy="15950"/>
            </a:xfrm>
            <a:custGeom>
              <a:avLst/>
              <a:gdLst/>
              <a:ahLst/>
              <a:cxnLst/>
              <a:rect l="l" t="t" r="r" b="b"/>
              <a:pathLst>
                <a:path w="1493" h="638" extrusionOk="0">
                  <a:moveTo>
                    <a:pt x="1" y="1"/>
                  </a:moveTo>
                  <a:lnTo>
                    <a:pt x="1"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6" name="Google Shape;2626;p17"/>
            <p:cNvSpPr/>
            <p:nvPr/>
          </p:nvSpPr>
          <p:spPr>
            <a:xfrm>
              <a:off x="6630775" y="3697850"/>
              <a:ext cx="37325" cy="15450"/>
            </a:xfrm>
            <a:custGeom>
              <a:avLst/>
              <a:gdLst/>
              <a:ahLst/>
              <a:cxnLst/>
              <a:rect l="l" t="t" r="r" b="b"/>
              <a:pathLst>
                <a:path w="1493" h="618" extrusionOk="0">
                  <a:moveTo>
                    <a:pt x="1" y="1"/>
                  </a:moveTo>
                  <a:lnTo>
                    <a:pt x="1" y="617"/>
                  </a:lnTo>
                  <a:lnTo>
                    <a:pt x="1493" y="61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7" name="Google Shape;2627;p17"/>
            <p:cNvSpPr/>
            <p:nvPr/>
          </p:nvSpPr>
          <p:spPr>
            <a:xfrm>
              <a:off x="6754125" y="3268600"/>
              <a:ext cx="37350" cy="15925"/>
            </a:xfrm>
            <a:custGeom>
              <a:avLst/>
              <a:gdLst/>
              <a:ahLst/>
              <a:cxnLst/>
              <a:rect l="l" t="t" r="r" b="b"/>
              <a:pathLst>
                <a:path w="1494"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8" name="Google Shape;2628;p17"/>
            <p:cNvSpPr/>
            <p:nvPr/>
          </p:nvSpPr>
          <p:spPr>
            <a:xfrm>
              <a:off x="6788450" y="3297450"/>
              <a:ext cx="37325" cy="15425"/>
            </a:xfrm>
            <a:custGeom>
              <a:avLst/>
              <a:gdLst/>
              <a:ahLst/>
              <a:cxnLst/>
              <a:rect l="l" t="t" r="r" b="b"/>
              <a:pathLst>
                <a:path w="1493"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9" name="Google Shape;2629;p17"/>
            <p:cNvSpPr/>
            <p:nvPr/>
          </p:nvSpPr>
          <p:spPr>
            <a:xfrm>
              <a:off x="6980450" y="31114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0" name="Google Shape;2630;p17"/>
            <p:cNvSpPr/>
            <p:nvPr/>
          </p:nvSpPr>
          <p:spPr>
            <a:xfrm>
              <a:off x="7014775" y="3140250"/>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1" name="Google Shape;2631;p17"/>
            <p:cNvSpPr/>
            <p:nvPr/>
          </p:nvSpPr>
          <p:spPr>
            <a:xfrm>
              <a:off x="6959575" y="343870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2" name="Google Shape;2632;p17"/>
            <p:cNvSpPr/>
            <p:nvPr/>
          </p:nvSpPr>
          <p:spPr>
            <a:xfrm>
              <a:off x="6993400" y="34670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3" name="Google Shape;2633;p17"/>
            <p:cNvSpPr/>
            <p:nvPr/>
          </p:nvSpPr>
          <p:spPr>
            <a:xfrm>
              <a:off x="7101325" y="3539175"/>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4" name="Google Shape;2634;p17"/>
            <p:cNvSpPr/>
            <p:nvPr/>
          </p:nvSpPr>
          <p:spPr>
            <a:xfrm>
              <a:off x="7135150" y="3568025"/>
              <a:ext cx="37325" cy="15450"/>
            </a:xfrm>
            <a:custGeom>
              <a:avLst/>
              <a:gdLst/>
              <a:ahLst/>
              <a:cxnLst/>
              <a:rect l="l" t="t" r="r" b="b"/>
              <a:pathLst>
                <a:path w="1493" h="618" extrusionOk="0">
                  <a:moveTo>
                    <a:pt x="0" y="1"/>
                  </a:moveTo>
                  <a:lnTo>
                    <a:pt x="0"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5" name="Google Shape;2635;p17"/>
            <p:cNvSpPr/>
            <p:nvPr/>
          </p:nvSpPr>
          <p:spPr>
            <a:xfrm>
              <a:off x="7101325" y="3602850"/>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6" name="Google Shape;2636;p17"/>
            <p:cNvSpPr/>
            <p:nvPr/>
          </p:nvSpPr>
          <p:spPr>
            <a:xfrm>
              <a:off x="7135150" y="3631200"/>
              <a:ext cx="37325" cy="15950"/>
            </a:xfrm>
            <a:custGeom>
              <a:avLst/>
              <a:gdLst/>
              <a:ahLst/>
              <a:cxnLst/>
              <a:rect l="l" t="t" r="r" b="b"/>
              <a:pathLst>
                <a:path w="1493" h="638" extrusionOk="0">
                  <a:moveTo>
                    <a:pt x="0" y="1"/>
                  </a:moveTo>
                  <a:lnTo>
                    <a:pt x="0"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7" name="Google Shape;2637;p17"/>
            <p:cNvSpPr/>
            <p:nvPr/>
          </p:nvSpPr>
          <p:spPr>
            <a:xfrm>
              <a:off x="6959575" y="369187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8" name="Google Shape;2638;p17"/>
            <p:cNvSpPr/>
            <p:nvPr/>
          </p:nvSpPr>
          <p:spPr>
            <a:xfrm>
              <a:off x="6993400" y="372022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9" name="Google Shape;2639;p17"/>
            <p:cNvSpPr/>
            <p:nvPr/>
          </p:nvSpPr>
          <p:spPr>
            <a:xfrm>
              <a:off x="6794925" y="3431750"/>
              <a:ext cx="164675" cy="29450"/>
            </a:xfrm>
            <a:custGeom>
              <a:avLst/>
              <a:gdLst/>
              <a:ahLst/>
              <a:cxnLst/>
              <a:rect l="l" t="t" r="r" b="b"/>
              <a:pathLst>
                <a:path w="6587" h="1178" extrusionOk="0">
                  <a:moveTo>
                    <a:pt x="0" y="0"/>
                  </a:moveTo>
                  <a:cubicBezTo>
                    <a:pt x="733" y="849"/>
                    <a:pt x="1142" y="1165"/>
                    <a:pt x="1651" y="1165"/>
                  </a:cubicBezTo>
                  <a:cubicBezTo>
                    <a:pt x="1929" y="1165"/>
                    <a:pt x="2238" y="1070"/>
                    <a:pt x="2647" y="915"/>
                  </a:cubicBezTo>
                  <a:cubicBezTo>
                    <a:pt x="2934" y="803"/>
                    <a:pt x="3143" y="760"/>
                    <a:pt x="3320" y="760"/>
                  </a:cubicBezTo>
                  <a:cubicBezTo>
                    <a:pt x="3829" y="760"/>
                    <a:pt x="4070" y="1115"/>
                    <a:pt x="5134" y="1174"/>
                  </a:cubicBezTo>
                  <a:cubicBezTo>
                    <a:pt x="5178" y="1177"/>
                    <a:pt x="5222" y="1178"/>
                    <a:pt x="5264" y="1178"/>
                  </a:cubicBezTo>
                  <a:cubicBezTo>
                    <a:pt x="6586" y="1178"/>
                    <a:pt x="6586" y="0"/>
                    <a:pt x="65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0" name="Google Shape;2640;p17"/>
            <p:cNvSpPr/>
            <p:nvPr/>
          </p:nvSpPr>
          <p:spPr>
            <a:xfrm>
              <a:off x="6824275" y="3443675"/>
              <a:ext cx="39800" cy="13175"/>
            </a:xfrm>
            <a:custGeom>
              <a:avLst/>
              <a:gdLst/>
              <a:ahLst/>
              <a:cxnLst/>
              <a:rect l="l" t="t" r="r" b="b"/>
              <a:pathLst>
                <a:path w="1592" h="527" extrusionOk="0">
                  <a:moveTo>
                    <a:pt x="1592" y="1"/>
                  </a:moveTo>
                  <a:lnTo>
                    <a:pt x="1592" y="1"/>
                  </a:lnTo>
                  <a:cubicBezTo>
                    <a:pt x="1592" y="1"/>
                    <a:pt x="1572" y="1"/>
                    <a:pt x="1512" y="21"/>
                  </a:cubicBezTo>
                  <a:cubicBezTo>
                    <a:pt x="1473" y="40"/>
                    <a:pt x="1393" y="80"/>
                    <a:pt x="1313" y="100"/>
                  </a:cubicBezTo>
                  <a:cubicBezTo>
                    <a:pt x="1234" y="120"/>
                    <a:pt x="1154" y="180"/>
                    <a:pt x="1055" y="200"/>
                  </a:cubicBezTo>
                  <a:cubicBezTo>
                    <a:pt x="975" y="239"/>
                    <a:pt x="876" y="279"/>
                    <a:pt x="776" y="299"/>
                  </a:cubicBezTo>
                  <a:cubicBezTo>
                    <a:pt x="660" y="322"/>
                    <a:pt x="564" y="332"/>
                    <a:pt x="472" y="332"/>
                  </a:cubicBezTo>
                  <a:cubicBezTo>
                    <a:pt x="407" y="332"/>
                    <a:pt x="345" y="327"/>
                    <a:pt x="279" y="319"/>
                  </a:cubicBezTo>
                  <a:cubicBezTo>
                    <a:pt x="199" y="299"/>
                    <a:pt x="159" y="299"/>
                    <a:pt x="100" y="279"/>
                  </a:cubicBezTo>
                  <a:cubicBezTo>
                    <a:pt x="60" y="239"/>
                    <a:pt x="40" y="239"/>
                    <a:pt x="40" y="239"/>
                  </a:cubicBezTo>
                  <a:lnTo>
                    <a:pt x="40" y="239"/>
                  </a:lnTo>
                  <a:cubicBezTo>
                    <a:pt x="40" y="239"/>
                    <a:pt x="0" y="319"/>
                    <a:pt x="159" y="419"/>
                  </a:cubicBezTo>
                  <a:cubicBezTo>
                    <a:pt x="199" y="478"/>
                    <a:pt x="279" y="498"/>
                    <a:pt x="398" y="518"/>
                  </a:cubicBezTo>
                  <a:cubicBezTo>
                    <a:pt x="427" y="524"/>
                    <a:pt x="462" y="526"/>
                    <a:pt x="499" y="526"/>
                  </a:cubicBezTo>
                  <a:cubicBezTo>
                    <a:pt x="589" y="526"/>
                    <a:pt x="698" y="512"/>
                    <a:pt x="796" y="498"/>
                  </a:cubicBezTo>
                  <a:cubicBezTo>
                    <a:pt x="955" y="438"/>
                    <a:pt x="1075" y="399"/>
                    <a:pt x="1174" y="339"/>
                  </a:cubicBezTo>
                  <a:cubicBezTo>
                    <a:pt x="1274" y="279"/>
                    <a:pt x="1353" y="220"/>
                    <a:pt x="1413" y="180"/>
                  </a:cubicBezTo>
                  <a:lnTo>
                    <a:pt x="1552" y="40"/>
                  </a:lnTo>
                  <a:lnTo>
                    <a:pt x="159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1" name="Google Shape;2641;p17"/>
            <p:cNvSpPr/>
            <p:nvPr/>
          </p:nvSpPr>
          <p:spPr>
            <a:xfrm>
              <a:off x="6909825" y="3443675"/>
              <a:ext cx="38825" cy="13175"/>
            </a:xfrm>
            <a:custGeom>
              <a:avLst/>
              <a:gdLst/>
              <a:ahLst/>
              <a:cxnLst/>
              <a:rect l="l" t="t" r="r" b="b"/>
              <a:pathLst>
                <a:path w="1553" h="527" extrusionOk="0">
                  <a:moveTo>
                    <a:pt x="1552" y="1"/>
                  </a:moveTo>
                  <a:cubicBezTo>
                    <a:pt x="1552" y="1"/>
                    <a:pt x="1532" y="1"/>
                    <a:pt x="1473" y="21"/>
                  </a:cubicBezTo>
                  <a:cubicBezTo>
                    <a:pt x="1433" y="40"/>
                    <a:pt x="1353" y="80"/>
                    <a:pt x="1274" y="100"/>
                  </a:cubicBezTo>
                  <a:cubicBezTo>
                    <a:pt x="1194" y="120"/>
                    <a:pt x="1115" y="180"/>
                    <a:pt x="1015" y="200"/>
                  </a:cubicBezTo>
                  <a:cubicBezTo>
                    <a:pt x="936" y="239"/>
                    <a:pt x="836" y="279"/>
                    <a:pt x="737" y="299"/>
                  </a:cubicBezTo>
                  <a:cubicBezTo>
                    <a:pt x="620" y="322"/>
                    <a:pt x="517" y="332"/>
                    <a:pt x="424" y="332"/>
                  </a:cubicBezTo>
                  <a:cubicBezTo>
                    <a:pt x="358" y="332"/>
                    <a:pt x="297" y="327"/>
                    <a:pt x="239" y="319"/>
                  </a:cubicBezTo>
                  <a:cubicBezTo>
                    <a:pt x="160" y="299"/>
                    <a:pt x="120" y="299"/>
                    <a:pt x="60" y="279"/>
                  </a:cubicBezTo>
                  <a:cubicBezTo>
                    <a:pt x="20" y="239"/>
                    <a:pt x="0" y="239"/>
                    <a:pt x="0" y="239"/>
                  </a:cubicBezTo>
                  <a:lnTo>
                    <a:pt x="0" y="239"/>
                  </a:lnTo>
                  <a:cubicBezTo>
                    <a:pt x="0" y="239"/>
                    <a:pt x="0" y="319"/>
                    <a:pt x="120" y="419"/>
                  </a:cubicBezTo>
                  <a:cubicBezTo>
                    <a:pt x="160" y="478"/>
                    <a:pt x="239" y="498"/>
                    <a:pt x="359" y="518"/>
                  </a:cubicBezTo>
                  <a:cubicBezTo>
                    <a:pt x="388" y="524"/>
                    <a:pt x="422" y="526"/>
                    <a:pt x="459" y="526"/>
                  </a:cubicBezTo>
                  <a:cubicBezTo>
                    <a:pt x="550" y="526"/>
                    <a:pt x="658" y="512"/>
                    <a:pt x="757" y="498"/>
                  </a:cubicBezTo>
                  <a:cubicBezTo>
                    <a:pt x="916" y="438"/>
                    <a:pt x="1035" y="399"/>
                    <a:pt x="1135" y="339"/>
                  </a:cubicBezTo>
                  <a:cubicBezTo>
                    <a:pt x="1234" y="279"/>
                    <a:pt x="1314" y="220"/>
                    <a:pt x="1373" y="180"/>
                  </a:cubicBezTo>
                  <a:lnTo>
                    <a:pt x="1513" y="40"/>
                  </a:lnTo>
                  <a:lnTo>
                    <a:pt x="155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42" name="Google Shape;2642;p17"/>
          <p:cNvGrpSpPr/>
          <p:nvPr/>
        </p:nvGrpSpPr>
        <p:grpSpPr>
          <a:xfrm>
            <a:off x="9027982" y="4788852"/>
            <a:ext cx="880190" cy="1546384"/>
            <a:chOff x="5711575" y="4495200"/>
            <a:chExt cx="358150" cy="629225"/>
          </a:xfrm>
        </p:grpSpPr>
        <p:sp>
          <p:nvSpPr>
            <p:cNvPr id="2643" name="Google Shape;2643;p17"/>
            <p:cNvSpPr/>
            <p:nvPr/>
          </p:nvSpPr>
          <p:spPr>
            <a:xfrm>
              <a:off x="5711575" y="4504650"/>
              <a:ext cx="358150" cy="413375"/>
            </a:xfrm>
            <a:custGeom>
              <a:avLst/>
              <a:gdLst/>
              <a:ahLst/>
              <a:cxnLst/>
              <a:rect l="l" t="t" r="r" b="b"/>
              <a:pathLst>
                <a:path w="14326" h="16535" extrusionOk="0">
                  <a:moveTo>
                    <a:pt x="7163" y="0"/>
                  </a:moveTo>
                  <a:cubicBezTo>
                    <a:pt x="3204" y="0"/>
                    <a:pt x="0" y="3721"/>
                    <a:pt x="0" y="8277"/>
                  </a:cubicBezTo>
                  <a:cubicBezTo>
                    <a:pt x="0" y="12813"/>
                    <a:pt x="3204" y="16534"/>
                    <a:pt x="7163" y="16534"/>
                  </a:cubicBezTo>
                  <a:cubicBezTo>
                    <a:pt x="11122" y="16534"/>
                    <a:pt x="14326" y="12813"/>
                    <a:pt x="14326" y="8277"/>
                  </a:cubicBezTo>
                  <a:cubicBezTo>
                    <a:pt x="14326" y="3721"/>
                    <a:pt x="11122" y="40"/>
                    <a:pt x="7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4" name="Google Shape;2644;p17"/>
            <p:cNvSpPr/>
            <p:nvPr/>
          </p:nvSpPr>
          <p:spPr>
            <a:xfrm>
              <a:off x="5819000" y="4711575"/>
              <a:ext cx="146275" cy="412850"/>
            </a:xfrm>
            <a:custGeom>
              <a:avLst/>
              <a:gdLst/>
              <a:ahLst/>
              <a:cxnLst/>
              <a:rect l="l" t="t" r="r" b="b"/>
              <a:pathLst>
                <a:path w="5851" h="16514" extrusionOk="0">
                  <a:moveTo>
                    <a:pt x="2786" y="0"/>
                  </a:moveTo>
                  <a:lnTo>
                    <a:pt x="2488" y="4417"/>
                  </a:lnTo>
                  <a:lnTo>
                    <a:pt x="220" y="1214"/>
                  </a:lnTo>
                  <a:lnTo>
                    <a:pt x="1" y="1353"/>
                  </a:lnTo>
                  <a:lnTo>
                    <a:pt x="2488" y="5710"/>
                  </a:lnTo>
                  <a:lnTo>
                    <a:pt x="2488" y="16514"/>
                  </a:lnTo>
                  <a:lnTo>
                    <a:pt x="3264" y="16514"/>
                  </a:lnTo>
                  <a:lnTo>
                    <a:pt x="3264" y="3621"/>
                  </a:lnTo>
                  <a:lnTo>
                    <a:pt x="4279" y="2587"/>
                  </a:lnTo>
                  <a:lnTo>
                    <a:pt x="5652" y="2885"/>
                  </a:lnTo>
                  <a:lnTo>
                    <a:pt x="5771" y="2706"/>
                  </a:lnTo>
                  <a:lnTo>
                    <a:pt x="4796" y="2030"/>
                  </a:lnTo>
                  <a:lnTo>
                    <a:pt x="5850" y="955"/>
                  </a:lnTo>
                  <a:lnTo>
                    <a:pt x="5632" y="756"/>
                  </a:lnTo>
                  <a:lnTo>
                    <a:pt x="3264" y="2527"/>
                  </a:lnTo>
                  <a:lnTo>
                    <a:pt x="300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5" name="Google Shape;2645;p17"/>
            <p:cNvSpPr/>
            <p:nvPr/>
          </p:nvSpPr>
          <p:spPr>
            <a:xfrm>
              <a:off x="5727475" y="4495200"/>
              <a:ext cx="340750" cy="146625"/>
            </a:xfrm>
            <a:custGeom>
              <a:avLst/>
              <a:gdLst/>
              <a:ahLst/>
              <a:cxnLst/>
              <a:rect l="l" t="t" r="r" b="b"/>
              <a:pathLst>
                <a:path w="13630" h="5865" extrusionOk="0">
                  <a:moveTo>
                    <a:pt x="6408" y="0"/>
                  </a:moveTo>
                  <a:cubicBezTo>
                    <a:pt x="6408" y="0"/>
                    <a:pt x="2528" y="159"/>
                    <a:pt x="459" y="3741"/>
                  </a:cubicBezTo>
                  <a:cubicBezTo>
                    <a:pt x="459" y="3741"/>
                    <a:pt x="0" y="4446"/>
                    <a:pt x="992" y="4446"/>
                  </a:cubicBezTo>
                  <a:cubicBezTo>
                    <a:pt x="1054" y="4446"/>
                    <a:pt x="1121" y="4443"/>
                    <a:pt x="1195" y="4437"/>
                  </a:cubicBezTo>
                  <a:cubicBezTo>
                    <a:pt x="2105" y="4366"/>
                    <a:pt x="2863" y="3654"/>
                    <a:pt x="3876" y="3654"/>
                  </a:cubicBezTo>
                  <a:cubicBezTo>
                    <a:pt x="4279" y="3654"/>
                    <a:pt x="4723" y="3767"/>
                    <a:pt x="5234" y="4079"/>
                  </a:cubicBezTo>
                  <a:cubicBezTo>
                    <a:pt x="6417" y="4802"/>
                    <a:pt x="6818" y="5204"/>
                    <a:pt x="7436" y="5204"/>
                  </a:cubicBezTo>
                  <a:cubicBezTo>
                    <a:pt x="7754" y="5204"/>
                    <a:pt x="8129" y="5098"/>
                    <a:pt x="8696" y="4875"/>
                  </a:cubicBezTo>
                  <a:cubicBezTo>
                    <a:pt x="9183" y="4673"/>
                    <a:pt x="9560" y="4592"/>
                    <a:pt x="9872" y="4592"/>
                  </a:cubicBezTo>
                  <a:cubicBezTo>
                    <a:pt x="10607" y="4592"/>
                    <a:pt x="10986" y="5041"/>
                    <a:pt x="11601" y="5432"/>
                  </a:cubicBezTo>
                  <a:cubicBezTo>
                    <a:pt x="12038" y="5720"/>
                    <a:pt x="12406" y="5865"/>
                    <a:pt x="12697" y="5865"/>
                  </a:cubicBezTo>
                  <a:cubicBezTo>
                    <a:pt x="12988" y="5865"/>
                    <a:pt x="13202" y="5720"/>
                    <a:pt x="13332" y="5432"/>
                  </a:cubicBezTo>
                  <a:cubicBezTo>
                    <a:pt x="13630" y="4875"/>
                    <a:pt x="11541" y="140"/>
                    <a:pt x="6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6" name="Google Shape;2646;p17"/>
            <p:cNvSpPr/>
            <p:nvPr/>
          </p:nvSpPr>
          <p:spPr>
            <a:xfrm>
              <a:off x="5865275" y="4568325"/>
              <a:ext cx="82100" cy="36825"/>
            </a:xfrm>
            <a:custGeom>
              <a:avLst/>
              <a:gdLst/>
              <a:ahLst/>
              <a:cxnLst/>
              <a:rect l="l" t="t" r="r" b="b"/>
              <a:pathLst>
                <a:path w="3284" h="1473" extrusionOk="0">
                  <a:moveTo>
                    <a:pt x="0" y="0"/>
                  </a:moveTo>
                  <a:cubicBezTo>
                    <a:pt x="0" y="0"/>
                    <a:pt x="100" y="219"/>
                    <a:pt x="358" y="557"/>
                  </a:cubicBezTo>
                  <a:cubicBezTo>
                    <a:pt x="617" y="816"/>
                    <a:pt x="995" y="1194"/>
                    <a:pt x="1512" y="1373"/>
                  </a:cubicBezTo>
                  <a:cubicBezTo>
                    <a:pt x="1632" y="1452"/>
                    <a:pt x="1791" y="1452"/>
                    <a:pt x="1910" y="1472"/>
                  </a:cubicBezTo>
                  <a:cubicBezTo>
                    <a:pt x="2030" y="1472"/>
                    <a:pt x="2189" y="1472"/>
                    <a:pt x="2308" y="1452"/>
                  </a:cubicBezTo>
                  <a:cubicBezTo>
                    <a:pt x="2428" y="1413"/>
                    <a:pt x="2547" y="1393"/>
                    <a:pt x="2647" y="1313"/>
                  </a:cubicBezTo>
                  <a:cubicBezTo>
                    <a:pt x="2786" y="1273"/>
                    <a:pt x="2845" y="1194"/>
                    <a:pt x="2925" y="1114"/>
                  </a:cubicBezTo>
                  <a:cubicBezTo>
                    <a:pt x="3005" y="1055"/>
                    <a:pt x="3044" y="995"/>
                    <a:pt x="3104" y="915"/>
                  </a:cubicBezTo>
                  <a:cubicBezTo>
                    <a:pt x="3144" y="856"/>
                    <a:pt x="3184" y="796"/>
                    <a:pt x="3204" y="756"/>
                  </a:cubicBezTo>
                  <a:lnTo>
                    <a:pt x="3283" y="597"/>
                  </a:lnTo>
                  <a:lnTo>
                    <a:pt x="3283" y="597"/>
                  </a:lnTo>
                  <a:cubicBezTo>
                    <a:pt x="3283" y="597"/>
                    <a:pt x="3223" y="617"/>
                    <a:pt x="3124" y="696"/>
                  </a:cubicBezTo>
                  <a:cubicBezTo>
                    <a:pt x="3084" y="716"/>
                    <a:pt x="3025" y="776"/>
                    <a:pt x="2985" y="816"/>
                  </a:cubicBezTo>
                  <a:cubicBezTo>
                    <a:pt x="2925" y="875"/>
                    <a:pt x="2845" y="895"/>
                    <a:pt x="2786" y="955"/>
                  </a:cubicBezTo>
                  <a:cubicBezTo>
                    <a:pt x="2706" y="995"/>
                    <a:pt x="2627" y="1015"/>
                    <a:pt x="2527" y="1035"/>
                  </a:cubicBezTo>
                  <a:cubicBezTo>
                    <a:pt x="2448" y="1074"/>
                    <a:pt x="2348" y="1074"/>
                    <a:pt x="2249" y="1094"/>
                  </a:cubicBezTo>
                  <a:cubicBezTo>
                    <a:pt x="2215" y="1101"/>
                    <a:pt x="2182" y="1103"/>
                    <a:pt x="2149" y="1103"/>
                  </a:cubicBezTo>
                  <a:cubicBezTo>
                    <a:pt x="2083" y="1103"/>
                    <a:pt x="2016" y="1094"/>
                    <a:pt x="1950" y="1094"/>
                  </a:cubicBezTo>
                  <a:cubicBezTo>
                    <a:pt x="1851" y="1074"/>
                    <a:pt x="1731" y="1074"/>
                    <a:pt x="1632" y="1015"/>
                  </a:cubicBezTo>
                  <a:cubicBezTo>
                    <a:pt x="1413" y="955"/>
                    <a:pt x="1214" y="816"/>
                    <a:pt x="1015" y="716"/>
                  </a:cubicBezTo>
                  <a:cubicBezTo>
                    <a:pt x="816" y="597"/>
                    <a:pt x="637" y="478"/>
                    <a:pt x="498" y="378"/>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7" name="Google Shape;2647;p17"/>
            <p:cNvSpPr/>
            <p:nvPr/>
          </p:nvSpPr>
          <p:spPr>
            <a:xfrm>
              <a:off x="5995600" y="4584725"/>
              <a:ext cx="59200" cy="40550"/>
            </a:xfrm>
            <a:custGeom>
              <a:avLst/>
              <a:gdLst/>
              <a:ahLst/>
              <a:cxnLst/>
              <a:rect l="l" t="t" r="r" b="b"/>
              <a:pathLst>
                <a:path w="2368" h="1622" extrusionOk="0">
                  <a:moveTo>
                    <a:pt x="0" y="1"/>
                  </a:moveTo>
                  <a:cubicBezTo>
                    <a:pt x="0" y="1"/>
                    <a:pt x="100" y="220"/>
                    <a:pt x="299" y="558"/>
                  </a:cubicBezTo>
                  <a:cubicBezTo>
                    <a:pt x="498" y="856"/>
                    <a:pt x="816" y="1254"/>
                    <a:pt x="1194" y="1493"/>
                  </a:cubicBezTo>
                  <a:cubicBezTo>
                    <a:pt x="1293" y="1533"/>
                    <a:pt x="1393" y="1552"/>
                    <a:pt x="1492" y="1612"/>
                  </a:cubicBezTo>
                  <a:cubicBezTo>
                    <a:pt x="1559" y="1612"/>
                    <a:pt x="1625" y="1621"/>
                    <a:pt x="1685" y="1621"/>
                  </a:cubicBezTo>
                  <a:cubicBezTo>
                    <a:pt x="1716" y="1621"/>
                    <a:pt x="1744" y="1619"/>
                    <a:pt x="1771" y="1612"/>
                  </a:cubicBezTo>
                  <a:cubicBezTo>
                    <a:pt x="1831" y="1592"/>
                    <a:pt x="1910" y="1552"/>
                    <a:pt x="1990" y="1513"/>
                  </a:cubicBezTo>
                  <a:cubicBezTo>
                    <a:pt x="2069" y="1453"/>
                    <a:pt x="2109" y="1413"/>
                    <a:pt x="2169" y="1334"/>
                  </a:cubicBezTo>
                  <a:cubicBezTo>
                    <a:pt x="2189" y="1294"/>
                    <a:pt x="2229" y="1214"/>
                    <a:pt x="2268" y="1155"/>
                  </a:cubicBezTo>
                  <a:cubicBezTo>
                    <a:pt x="2288" y="1115"/>
                    <a:pt x="2288" y="1055"/>
                    <a:pt x="2308" y="1015"/>
                  </a:cubicBezTo>
                  <a:cubicBezTo>
                    <a:pt x="2368" y="916"/>
                    <a:pt x="2368" y="856"/>
                    <a:pt x="2368" y="856"/>
                  </a:cubicBezTo>
                  <a:lnTo>
                    <a:pt x="2368" y="856"/>
                  </a:lnTo>
                  <a:cubicBezTo>
                    <a:pt x="2368" y="856"/>
                    <a:pt x="2348" y="916"/>
                    <a:pt x="2288" y="956"/>
                  </a:cubicBezTo>
                  <a:cubicBezTo>
                    <a:pt x="2268" y="995"/>
                    <a:pt x="2209" y="1015"/>
                    <a:pt x="2189" y="1055"/>
                  </a:cubicBezTo>
                  <a:cubicBezTo>
                    <a:pt x="2169" y="1095"/>
                    <a:pt x="2109" y="1115"/>
                    <a:pt x="2069" y="1155"/>
                  </a:cubicBezTo>
                  <a:cubicBezTo>
                    <a:pt x="2010" y="1194"/>
                    <a:pt x="1950" y="1214"/>
                    <a:pt x="1890" y="1234"/>
                  </a:cubicBezTo>
                  <a:cubicBezTo>
                    <a:pt x="1850" y="1254"/>
                    <a:pt x="1771" y="1254"/>
                    <a:pt x="1691" y="1254"/>
                  </a:cubicBezTo>
                  <a:cubicBezTo>
                    <a:pt x="1671" y="1264"/>
                    <a:pt x="1653" y="1268"/>
                    <a:pt x="1635" y="1268"/>
                  </a:cubicBezTo>
                  <a:cubicBezTo>
                    <a:pt x="1581" y="1268"/>
                    <a:pt x="1532" y="1234"/>
                    <a:pt x="1472" y="1234"/>
                  </a:cubicBezTo>
                  <a:cubicBezTo>
                    <a:pt x="1393" y="1194"/>
                    <a:pt x="1313" y="1155"/>
                    <a:pt x="1254" y="1115"/>
                  </a:cubicBezTo>
                  <a:cubicBezTo>
                    <a:pt x="1094" y="1015"/>
                    <a:pt x="955" y="896"/>
                    <a:pt x="796" y="757"/>
                  </a:cubicBezTo>
                  <a:cubicBezTo>
                    <a:pt x="657" y="637"/>
                    <a:pt x="517" y="518"/>
                    <a:pt x="398" y="399"/>
                  </a:cubicBezTo>
                  <a:lnTo>
                    <a:pt x="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8" name="Google Shape;2648;p17"/>
            <p:cNvSpPr/>
            <p:nvPr/>
          </p:nvSpPr>
          <p:spPr>
            <a:xfrm>
              <a:off x="5752350" y="4562850"/>
              <a:ext cx="61700" cy="27600"/>
            </a:xfrm>
            <a:custGeom>
              <a:avLst/>
              <a:gdLst/>
              <a:ahLst/>
              <a:cxnLst/>
              <a:rect l="l" t="t" r="r" b="b"/>
              <a:pathLst>
                <a:path w="2468" h="1104" extrusionOk="0">
                  <a:moveTo>
                    <a:pt x="2468" y="0"/>
                  </a:moveTo>
                  <a:lnTo>
                    <a:pt x="2468" y="0"/>
                  </a:lnTo>
                  <a:cubicBezTo>
                    <a:pt x="2468" y="0"/>
                    <a:pt x="2289" y="100"/>
                    <a:pt x="2030" y="279"/>
                  </a:cubicBezTo>
                  <a:cubicBezTo>
                    <a:pt x="1891" y="338"/>
                    <a:pt x="1732" y="438"/>
                    <a:pt x="1573" y="517"/>
                  </a:cubicBezTo>
                  <a:cubicBezTo>
                    <a:pt x="1394" y="597"/>
                    <a:pt x="1234" y="697"/>
                    <a:pt x="1055" y="736"/>
                  </a:cubicBezTo>
                  <a:cubicBezTo>
                    <a:pt x="956" y="796"/>
                    <a:pt x="876" y="796"/>
                    <a:pt x="797" y="816"/>
                  </a:cubicBezTo>
                  <a:cubicBezTo>
                    <a:pt x="737" y="816"/>
                    <a:pt x="657" y="836"/>
                    <a:pt x="578" y="836"/>
                  </a:cubicBezTo>
                  <a:cubicBezTo>
                    <a:pt x="498" y="836"/>
                    <a:pt x="458" y="836"/>
                    <a:pt x="399" y="816"/>
                  </a:cubicBezTo>
                  <a:cubicBezTo>
                    <a:pt x="359" y="796"/>
                    <a:pt x="299" y="796"/>
                    <a:pt x="260" y="736"/>
                  </a:cubicBezTo>
                  <a:cubicBezTo>
                    <a:pt x="240" y="716"/>
                    <a:pt x="180" y="697"/>
                    <a:pt x="160" y="677"/>
                  </a:cubicBezTo>
                  <a:lnTo>
                    <a:pt x="80" y="597"/>
                  </a:lnTo>
                  <a:lnTo>
                    <a:pt x="1" y="517"/>
                  </a:lnTo>
                  <a:lnTo>
                    <a:pt x="1" y="617"/>
                  </a:lnTo>
                  <a:cubicBezTo>
                    <a:pt x="1" y="637"/>
                    <a:pt x="1" y="697"/>
                    <a:pt x="41" y="736"/>
                  </a:cubicBezTo>
                  <a:cubicBezTo>
                    <a:pt x="41" y="796"/>
                    <a:pt x="80" y="816"/>
                    <a:pt x="100" y="895"/>
                  </a:cubicBezTo>
                  <a:cubicBezTo>
                    <a:pt x="140" y="935"/>
                    <a:pt x="180" y="995"/>
                    <a:pt x="240" y="1015"/>
                  </a:cubicBezTo>
                  <a:cubicBezTo>
                    <a:pt x="279" y="1075"/>
                    <a:pt x="359" y="1094"/>
                    <a:pt x="439" y="1094"/>
                  </a:cubicBezTo>
                  <a:cubicBezTo>
                    <a:pt x="458" y="1101"/>
                    <a:pt x="483" y="1103"/>
                    <a:pt x="510" y="1103"/>
                  </a:cubicBezTo>
                  <a:cubicBezTo>
                    <a:pt x="565" y="1103"/>
                    <a:pt x="631" y="1094"/>
                    <a:pt x="697" y="1094"/>
                  </a:cubicBezTo>
                  <a:cubicBezTo>
                    <a:pt x="797" y="1075"/>
                    <a:pt x="896" y="1075"/>
                    <a:pt x="996" y="1015"/>
                  </a:cubicBezTo>
                  <a:cubicBezTo>
                    <a:pt x="1433" y="876"/>
                    <a:pt x="1792" y="617"/>
                    <a:pt x="2050" y="398"/>
                  </a:cubicBezTo>
                  <a:cubicBezTo>
                    <a:pt x="2329" y="179"/>
                    <a:pt x="2468" y="0"/>
                    <a:pt x="2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49" name="Google Shape;2649;p17"/>
          <p:cNvGrpSpPr/>
          <p:nvPr/>
        </p:nvGrpSpPr>
        <p:grpSpPr>
          <a:xfrm>
            <a:off x="11317406" y="5299903"/>
            <a:ext cx="468234" cy="1051361"/>
            <a:chOff x="5401200" y="3737150"/>
            <a:chExt cx="190525" cy="427800"/>
          </a:xfrm>
        </p:grpSpPr>
        <p:sp>
          <p:nvSpPr>
            <p:cNvPr id="2650" name="Google Shape;2650;p17"/>
            <p:cNvSpPr/>
            <p:nvPr/>
          </p:nvSpPr>
          <p:spPr>
            <a:xfrm>
              <a:off x="5401200" y="3744600"/>
              <a:ext cx="190525" cy="298975"/>
            </a:xfrm>
            <a:custGeom>
              <a:avLst/>
              <a:gdLst/>
              <a:ahLst/>
              <a:cxnLst/>
              <a:rect l="l" t="t" r="r" b="b"/>
              <a:pathLst>
                <a:path w="7621" h="11959" extrusionOk="0">
                  <a:moveTo>
                    <a:pt x="3800" y="1"/>
                  </a:moveTo>
                  <a:cubicBezTo>
                    <a:pt x="1711" y="1"/>
                    <a:pt x="0" y="2667"/>
                    <a:pt x="0" y="5970"/>
                  </a:cubicBezTo>
                  <a:cubicBezTo>
                    <a:pt x="0" y="9273"/>
                    <a:pt x="1691" y="11959"/>
                    <a:pt x="3800" y="11959"/>
                  </a:cubicBezTo>
                  <a:cubicBezTo>
                    <a:pt x="5889" y="11959"/>
                    <a:pt x="7620" y="9273"/>
                    <a:pt x="7620" y="5970"/>
                  </a:cubicBezTo>
                  <a:cubicBezTo>
                    <a:pt x="7620" y="2667"/>
                    <a:pt x="5889"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1" name="Google Shape;2651;p17"/>
            <p:cNvSpPr/>
            <p:nvPr/>
          </p:nvSpPr>
          <p:spPr>
            <a:xfrm>
              <a:off x="5448950" y="3893825"/>
              <a:ext cx="96025" cy="271125"/>
            </a:xfrm>
            <a:custGeom>
              <a:avLst/>
              <a:gdLst/>
              <a:ahLst/>
              <a:cxnLst/>
              <a:rect l="l" t="t" r="r" b="b"/>
              <a:pathLst>
                <a:path w="3841" h="10845" extrusionOk="0">
                  <a:moveTo>
                    <a:pt x="1870" y="1"/>
                  </a:moveTo>
                  <a:lnTo>
                    <a:pt x="1691" y="1692"/>
                  </a:lnTo>
                  <a:lnTo>
                    <a:pt x="139" y="518"/>
                  </a:lnTo>
                  <a:lnTo>
                    <a:pt x="0" y="637"/>
                  </a:lnTo>
                  <a:lnTo>
                    <a:pt x="677" y="1334"/>
                  </a:lnTo>
                  <a:lnTo>
                    <a:pt x="60" y="1772"/>
                  </a:lnTo>
                  <a:lnTo>
                    <a:pt x="139" y="1891"/>
                  </a:lnTo>
                  <a:lnTo>
                    <a:pt x="1035" y="1712"/>
                  </a:lnTo>
                  <a:lnTo>
                    <a:pt x="1691" y="2388"/>
                  </a:lnTo>
                  <a:lnTo>
                    <a:pt x="1691" y="10844"/>
                  </a:lnTo>
                  <a:lnTo>
                    <a:pt x="2189" y="10844"/>
                  </a:lnTo>
                  <a:lnTo>
                    <a:pt x="2189" y="3781"/>
                  </a:lnTo>
                  <a:lnTo>
                    <a:pt x="3840" y="916"/>
                  </a:lnTo>
                  <a:lnTo>
                    <a:pt x="3681" y="797"/>
                  </a:lnTo>
                  <a:lnTo>
                    <a:pt x="2189" y="2906"/>
                  </a:lnTo>
                  <a:lnTo>
                    <a:pt x="203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2" name="Google Shape;2652;p17"/>
            <p:cNvSpPr/>
            <p:nvPr/>
          </p:nvSpPr>
          <p:spPr>
            <a:xfrm>
              <a:off x="5409525" y="3737150"/>
              <a:ext cx="181200" cy="106225"/>
            </a:xfrm>
            <a:custGeom>
              <a:avLst/>
              <a:gdLst/>
              <a:ahLst/>
              <a:cxnLst/>
              <a:rect l="l" t="t" r="r" b="b"/>
              <a:pathLst>
                <a:path w="7248" h="4249" extrusionOk="0">
                  <a:moveTo>
                    <a:pt x="3408" y="0"/>
                  </a:moveTo>
                  <a:cubicBezTo>
                    <a:pt x="3408" y="0"/>
                    <a:pt x="1338" y="120"/>
                    <a:pt x="244" y="2706"/>
                  </a:cubicBezTo>
                  <a:cubicBezTo>
                    <a:pt x="244" y="2706"/>
                    <a:pt x="0" y="3211"/>
                    <a:pt x="523" y="3211"/>
                  </a:cubicBezTo>
                  <a:cubicBezTo>
                    <a:pt x="559" y="3211"/>
                    <a:pt x="598" y="3209"/>
                    <a:pt x="642" y="3204"/>
                  </a:cubicBezTo>
                  <a:cubicBezTo>
                    <a:pt x="1127" y="3147"/>
                    <a:pt x="1531" y="2618"/>
                    <a:pt x="2065" y="2618"/>
                  </a:cubicBezTo>
                  <a:cubicBezTo>
                    <a:pt x="2276" y="2618"/>
                    <a:pt x="2507" y="2700"/>
                    <a:pt x="2771" y="2925"/>
                  </a:cubicBezTo>
                  <a:cubicBezTo>
                    <a:pt x="3401" y="3451"/>
                    <a:pt x="3616" y="3751"/>
                    <a:pt x="3946" y="3751"/>
                  </a:cubicBezTo>
                  <a:cubicBezTo>
                    <a:pt x="4116" y="3751"/>
                    <a:pt x="4317" y="3671"/>
                    <a:pt x="4621" y="3502"/>
                  </a:cubicBezTo>
                  <a:cubicBezTo>
                    <a:pt x="4881" y="3360"/>
                    <a:pt x="5083" y="3303"/>
                    <a:pt x="5250" y="3303"/>
                  </a:cubicBezTo>
                  <a:cubicBezTo>
                    <a:pt x="5646" y="3303"/>
                    <a:pt x="5845" y="3626"/>
                    <a:pt x="6153" y="3920"/>
                  </a:cubicBezTo>
                  <a:cubicBezTo>
                    <a:pt x="6392" y="4139"/>
                    <a:pt x="6586" y="4248"/>
                    <a:pt x="6740" y="4248"/>
                  </a:cubicBezTo>
                  <a:cubicBezTo>
                    <a:pt x="6894" y="4248"/>
                    <a:pt x="7009" y="4139"/>
                    <a:pt x="7088" y="3920"/>
                  </a:cubicBezTo>
                  <a:cubicBezTo>
                    <a:pt x="7248" y="3522"/>
                    <a:pt x="6133" y="100"/>
                    <a:pt x="3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3" name="Google Shape;2653;p17"/>
            <p:cNvSpPr/>
            <p:nvPr/>
          </p:nvSpPr>
          <p:spPr>
            <a:xfrm>
              <a:off x="5482775" y="3789875"/>
              <a:ext cx="43300" cy="26375"/>
            </a:xfrm>
            <a:custGeom>
              <a:avLst/>
              <a:gdLst/>
              <a:ahLst/>
              <a:cxnLst/>
              <a:rect l="l" t="t" r="r" b="b"/>
              <a:pathLst>
                <a:path w="1732" h="1055" extrusionOk="0">
                  <a:moveTo>
                    <a:pt x="0" y="0"/>
                  </a:moveTo>
                  <a:cubicBezTo>
                    <a:pt x="0" y="1"/>
                    <a:pt x="40" y="180"/>
                    <a:pt x="119" y="378"/>
                  </a:cubicBezTo>
                  <a:cubicBezTo>
                    <a:pt x="279" y="577"/>
                    <a:pt x="478" y="856"/>
                    <a:pt x="736" y="975"/>
                  </a:cubicBezTo>
                  <a:cubicBezTo>
                    <a:pt x="816" y="1015"/>
                    <a:pt x="895" y="1015"/>
                    <a:pt x="975" y="1055"/>
                  </a:cubicBezTo>
                  <a:cubicBezTo>
                    <a:pt x="1035" y="1055"/>
                    <a:pt x="1114" y="1055"/>
                    <a:pt x="1194" y="1015"/>
                  </a:cubicBezTo>
                  <a:cubicBezTo>
                    <a:pt x="1254" y="995"/>
                    <a:pt x="1333" y="975"/>
                    <a:pt x="1393" y="916"/>
                  </a:cubicBezTo>
                  <a:cubicBezTo>
                    <a:pt x="1472" y="876"/>
                    <a:pt x="1512" y="816"/>
                    <a:pt x="1532" y="776"/>
                  </a:cubicBezTo>
                  <a:cubicBezTo>
                    <a:pt x="1592" y="717"/>
                    <a:pt x="1612" y="677"/>
                    <a:pt x="1632" y="617"/>
                  </a:cubicBezTo>
                  <a:cubicBezTo>
                    <a:pt x="1671" y="577"/>
                    <a:pt x="1671" y="518"/>
                    <a:pt x="1691" y="498"/>
                  </a:cubicBezTo>
                  <a:cubicBezTo>
                    <a:pt x="1711" y="418"/>
                    <a:pt x="1731" y="379"/>
                    <a:pt x="1731" y="378"/>
                  </a:cubicBezTo>
                  <a:lnTo>
                    <a:pt x="1731" y="378"/>
                  </a:lnTo>
                  <a:lnTo>
                    <a:pt x="1671" y="458"/>
                  </a:lnTo>
                  <a:cubicBezTo>
                    <a:pt x="1632" y="478"/>
                    <a:pt x="1612" y="518"/>
                    <a:pt x="1592" y="558"/>
                  </a:cubicBezTo>
                  <a:cubicBezTo>
                    <a:pt x="1572" y="597"/>
                    <a:pt x="1532" y="617"/>
                    <a:pt x="1492" y="657"/>
                  </a:cubicBezTo>
                  <a:cubicBezTo>
                    <a:pt x="1472" y="677"/>
                    <a:pt x="1413" y="697"/>
                    <a:pt x="1373" y="717"/>
                  </a:cubicBezTo>
                  <a:cubicBezTo>
                    <a:pt x="1313" y="757"/>
                    <a:pt x="1273" y="776"/>
                    <a:pt x="1214" y="776"/>
                  </a:cubicBezTo>
                  <a:cubicBezTo>
                    <a:pt x="1187" y="783"/>
                    <a:pt x="1165" y="785"/>
                    <a:pt x="1145" y="785"/>
                  </a:cubicBezTo>
                  <a:cubicBezTo>
                    <a:pt x="1105" y="785"/>
                    <a:pt x="1075" y="776"/>
                    <a:pt x="1035" y="776"/>
                  </a:cubicBezTo>
                  <a:cubicBezTo>
                    <a:pt x="995" y="776"/>
                    <a:pt x="915" y="757"/>
                    <a:pt x="876" y="717"/>
                  </a:cubicBezTo>
                  <a:cubicBezTo>
                    <a:pt x="736" y="697"/>
                    <a:pt x="637" y="597"/>
                    <a:pt x="537" y="518"/>
                  </a:cubicBezTo>
                  <a:cubicBezTo>
                    <a:pt x="438" y="418"/>
                    <a:pt x="338" y="359"/>
                    <a:pt x="279" y="279"/>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4" name="Google Shape;2654;p17"/>
            <p:cNvSpPr/>
            <p:nvPr/>
          </p:nvSpPr>
          <p:spPr>
            <a:xfrm>
              <a:off x="5552400" y="3801800"/>
              <a:ext cx="31850" cy="29600"/>
            </a:xfrm>
            <a:custGeom>
              <a:avLst/>
              <a:gdLst/>
              <a:ahLst/>
              <a:cxnLst/>
              <a:rect l="l" t="t" r="r" b="b"/>
              <a:pathLst>
                <a:path w="1274" h="1184" extrusionOk="0">
                  <a:moveTo>
                    <a:pt x="1" y="1"/>
                  </a:moveTo>
                  <a:cubicBezTo>
                    <a:pt x="1" y="1"/>
                    <a:pt x="40" y="160"/>
                    <a:pt x="160" y="399"/>
                  </a:cubicBezTo>
                  <a:cubicBezTo>
                    <a:pt x="259" y="618"/>
                    <a:pt x="438" y="896"/>
                    <a:pt x="637" y="1075"/>
                  </a:cubicBezTo>
                  <a:cubicBezTo>
                    <a:pt x="697" y="1115"/>
                    <a:pt x="737" y="1135"/>
                    <a:pt x="796" y="1175"/>
                  </a:cubicBezTo>
                  <a:cubicBezTo>
                    <a:pt x="823" y="1175"/>
                    <a:pt x="858" y="1184"/>
                    <a:pt x="891" y="1184"/>
                  </a:cubicBezTo>
                  <a:cubicBezTo>
                    <a:pt x="907" y="1184"/>
                    <a:pt x="922" y="1181"/>
                    <a:pt x="936" y="1175"/>
                  </a:cubicBezTo>
                  <a:cubicBezTo>
                    <a:pt x="995" y="1135"/>
                    <a:pt x="1035" y="1135"/>
                    <a:pt x="1055" y="1095"/>
                  </a:cubicBezTo>
                  <a:cubicBezTo>
                    <a:pt x="1115" y="1036"/>
                    <a:pt x="1135" y="1016"/>
                    <a:pt x="1155" y="976"/>
                  </a:cubicBezTo>
                  <a:cubicBezTo>
                    <a:pt x="1194" y="916"/>
                    <a:pt x="1214" y="896"/>
                    <a:pt x="1214" y="837"/>
                  </a:cubicBezTo>
                  <a:cubicBezTo>
                    <a:pt x="1214" y="797"/>
                    <a:pt x="1234" y="737"/>
                    <a:pt x="1234" y="717"/>
                  </a:cubicBezTo>
                  <a:cubicBezTo>
                    <a:pt x="1274" y="677"/>
                    <a:pt x="1274" y="618"/>
                    <a:pt x="1274" y="618"/>
                  </a:cubicBezTo>
                  <a:lnTo>
                    <a:pt x="1274" y="618"/>
                  </a:lnTo>
                  <a:cubicBezTo>
                    <a:pt x="1274" y="618"/>
                    <a:pt x="1234" y="638"/>
                    <a:pt x="1214" y="697"/>
                  </a:cubicBezTo>
                  <a:cubicBezTo>
                    <a:pt x="1194" y="717"/>
                    <a:pt x="1194" y="737"/>
                    <a:pt x="1155" y="777"/>
                  </a:cubicBezTo>
                  <a:lnTo>
                    <a:pt x="1095" y="837"/>
                  </a:lnTo>
                  <a:cubicBezTo>
                    <a:pt x="1055" y="876"/>
                    <a:pt x="1015" y="876"/>
                    <a:pt x="995" y="896"/>
                  </a:cubicBezTo>
                  <a:cubicBezTo>
                    <a:pt x="956" y="916"/>
                    <a:pt x="916" y="916"/>
                    <a:pt x="896" y="916"/>
                  </a:cubicBezTo>
                  <a:cubicBezTo>
                    <a:pt x="836" y="916"/>
                    <a:pt x="816" y="896"/>
                    <a:pt x="777" y="896"/>
                  </a:cubicBezTo>
                  <a:cubicBezTo>
                    <a:pt x="717" y="876"/>
                    <a:pt x="697" y="876"/>
                    <a:pt x="637" y="817"/>
                  </a:cubicBezTo>
                  <a:cubicBezTo>
                    <a:pt x="538" y="777"/>
                    <a:pt x="458" y="638"/>
                    <a:pt x="399" y="578"/>
                  </a:cubicBezTo>
                  <a:cubicBezTo>
                    <a:pt x="319" y="478"/>
                    <a:pt x="239" y="379"/>
                    <a:pt x="200" y="299"/>
                  </a:cubicBezTo>
                  <a:cubicBezTo>
                    <a:pt x="80" y="120"/>
                    <a:pt x="1" y="1"/>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5" name="Google Shape;2655;p17"/>
            <p:cNvSpPr/>
            <p:nvPr/>
          </p:nvSpPr>
          <p:spPr>
            <a:xfrm>
              <a:off x="5422575" y="3786400"/>
              <a:ext cx="32850" cy="19150"/>
            </a:xfrm>
            <a:custGeom>
              <a:avLst/>
              <a:gdLst/>
              <a:ahLst/>
              <a:cxnLst/>
              <a:rect l="l" t="t" r="r" b="b"/>
              <a:pathLst>
                <a:path w="1314" h="766" extrusionOk="0">
                  <a:moveTo>
                    <a:pt x="1314" y="0"/>
                  </a:moveTo>
                  <a:cubicBezTo>
                    <a:pt x="1314" y="0"/>
                    <a:pt x="1214" y="60"/>
                    <a:pt x="1055" y="199"/>
                  </a:cubicBezTo>
                  <a:cubicBezTo>
                    <a:pt x="995" y="239"/>
                    <a:pt x="916" y="319"/>
                    <a:pt x="816" y="358"/>
                  </a:cubicBezTo>
                  <a:cubicBezTo>
                    <a:pt x="717" y="418"/>
                    <a:pt x="637" y="498"/>
                    <a:pt x="538" y="517"/>
                  </a:cubicBezTo>
                  <a:cubicBezTo>
                    <a:pt x="498" y="537"/>
                    <a:pt x="438" y="537"/>
                    <a:pt x="418" y="557"/>
                  </a:cubicBezTo>
                  <a:cubicBezTo>
                    <a:pt x="379" y="557"/>
                    <a:pt x="357" y="575"/>
                    <a:pt x="334" y="575"/>
                  </a:cubicBezTo>
                  <a:cubicBezTo>
                    <a:pt x="323" y="575"/>
                    <a:pt x="312" y="571"/>
                    <a:pt x="299" y="557"/>
                  </a:cubicBezTo>
                  <a:cubicBezTo>
                    <a:pt x="259" y="557"/>
                    <a:pt x="220" y="557"/>
                    <a:pt x="200" y="537"/>
                  </a:cubicBezTo>
                  <a:cubicBezTo>
                    <a:pt x="160" y="517"/>
                    <a:pt x="140" y="517"/>
                    <a:pt x="120" y="498"/>
                  </a:cubicBezTo>
                  <a:lnTo>
                    <a:pt x="60" y="438"/>
                  </a:lnTo>
                  <a:cubicBezTo>
                    <a:pt x="40" y="418"/>
                    <a:pt x="40" y="378"/>
                    <a:pt x="21" y="378"/>
                  </a:cubicBezTo>
                  <a:cubicBezTo>
                    <a:pt x="1" y="358"/>
                    <a:pt x="1" y="338"/>
                    <a:pt x="1" y="338"/>
                  </a:cubicBezTo>
                  <a:lnTo>
                    <a:pt x="1" y="418"/>
                  </a:lnTo>
                  <a:lnTo>
                    <a:pt x="1" y="517"/>
                  </a:lnTo>
                  <a:cubicBezTo>
                    <a:pt x="1" y="537"/>
                    <a:pt x="21" y="577"/>
                    <a:pt x="21" y="617"/>
                  </a:cubicBezTo>
                  <a:cubicBezTo>
                    <a:pt x="40" y="657"/>
                    <a:pt x="60" y="677"/>
                    <a:pt x="100" y="716"/>
                  </a:cubicBezTo>
                  <a:cubicBezTo>
                    <a:pt x="120" y="736"/>
                    <a:pt x="160" y="756"/>
                    <a:pt x="180" y="756"/>
                  </a:cubicBezTo>
                  <a:cubicBezTo>
                    <a:pt x="200" y="763"/>
                    <a:pt x="217" y="765"/>
                    <a:pt x="234" y="765"/>
                  </a:cubicBezTo>
                  <a:cubicBezTo>
                    <a:pt x="268" y="765"/>
                    <a:pt x="299" y="756"/>
                    <a:pt x="339" y="756"/>
                  </a:cubicBezTo>
                  <a:cubicBezTo>
                    <a:pt x="399" y="736"/>
                    <a:pt x="438" y="736"/>
                    <a:pt x="518" y="716"/>
                  </a:cubicBezTo>
                  <a:cubicBezTo>
                    <a:pt x="737" y="617"/>
                    <a:pt x="936" y="418"/>
                    <a:pt x="1055" y="259"/>
                  </a:cubicBezTo>
                  <a:cubicBezTo>
                    <a:pt x="1234" y="120"/>
                    <a:pt x="1314" y="0"/>
                    <a:pt x="13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sp>
        <p:nvSpPr>
          <p:cNvPr id="2656" name="Google Shape;2656;p1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89871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370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094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980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220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703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1"/>
        <p:cNvGrpSpPr/>
        <p:nvPr/>
      </p:nvGrpSpPr>
      <p:grpSpPr>
        <a:xfrm>
          <a:off x="0" y="0"/>
          <a:ext cx="0" cy="0"/>
          <a:chOff x="0" y="0"/>
          <a:chExt cx="0" cy="0"/>
        </a:xfrm>
      </p:grpSpPr>
      <p:sp>
        <p:nvSpPr>
          <p:cNvPr id="142" name="Google Shape;142;p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8"/>
          <p:cNvSpPr txBox="1">
            <a:spLocks noGrp="1"/>
          </p:cNvSpPr>
          <p:nvPr>
            <p:ph type="title"/>
          </p:nvPr>
        </p:nvSpPr>
        <p:spPr>
          <a:xfrm>
            <a:off x="2654201" y="1643800"/>
            <a:ext cx="6883600" cy="35704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SzPts val="4800"/>
              <a:buNone/>
              <a:defRPr sz="9200">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44" name="Google Shape;144;p8"/>
          <p:cNvGrpSpPr/>
          <p:nvPr/>
        </p:nvGrpSpPr>
        <p:grpSpPr>
          <a:xfrm>
            <a:off x="1239001" y="917134"/>
            <a:ext cx="10167615" cy="5331052"/>
            <a:chOff x="929250" y="687850"/>
            <a:chExt cx="7625711" cy="3998289"/>
          </a:xfrm>
        </p:grpSpPr>
        <p:sp>
          <p:nvSpPr>
            <p:cNvPr id="145" name="Google Shape;145;p8"/>
            <p:cNvSpPr/>
            <p:nvPr/>
          </p:nvSpPr>
          <p:spPr>
            <a:xfrm>
              <a:off x="929250" y="6878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8"/>
            <p:cNvSpPr/>
            <p:nvPr/>
          </p:nvSpPr>
          <p:spPr>
            <a:xfrm rot="2348850">
              <a:off x="8010309" y="3946177"/>
              <a:ext cx="363039" cy="704429"/>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791568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196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583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823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38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546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297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1" y="5640767"/>
            <a:ext cx="7998400" cy="806800"/>
          </a:xfrm>
          <a:prstGeom prst="rect">
            <a:avLst/>
          </a:prstGeom>
        </p:spPr>
        <p:txBody>
          <a:bodyPr spcFirstLastPara="1" wrap="square" lIns="121705" tIns="121705" rIns="121705" bIns="121705" anchor="ctr" anchorCtr="0">
            <a:noAutofit/>
          </a:bodyPr>
          <a:lstStyle>
            <a:lvl1pPr marL="608625" lvl="0" indent="-30431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5129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01272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77"/>
        <p:cNvGrpSpPr/>
        <p:nvPr/>
      </p:nvGrpSpPr>
      <p:grpSpPr>
        <a:xfrm>
          <a:off x="0" y="0"/>
          <a:ext cx="0" cy="0"/>
          <a:chOff x="0" y="0"/>
          <a:chExt cx="0" cy="0"/>
        </a:xfrm>
      </p:grpSpPr>
      <p:sp>
        <p:nvSpPr>
          <p:cNvPr id="2478" name="Google Shape;2478;p17"/>
          <p:cNvSpPr/>
          <p:nvPr/>
        </p:nvSpPr>
        <p:spPr>
          <a:xfrm rot="10800000" flipH="1">
            <a:off x="-32" y="265133"/>
            <a:ext cx="12192085" cy="138892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79" name="Google Shape;2479;p17"/>
          <p:cNvSpPr txBox="1">
            <a:spLocks noGrp="1"/>
          </p:cNvSpPr>
          <p:nvPr>
            <p:ph type="subTitle" idx="1"/>
          </p:nvPr>
        </p:nvSpPr>
        <p:spPr>
          <a:xfrm>
            <a:off x="959834" y="1963333"/>
            <a:ext cx="5193600" cy="28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2128"/>
              </a:spcBef>
              <a:spcAft>
                <a:spcPts val="0"/>
              </a:spcAft>
              <a:buClr>
                <a:srgbClr val="434343"/>
              </a:buClr>
              <a:buSzPts val="1400"/>
              <a:buFont typeface="Anaheim"/>
              <a:buChar char="○"/>
              <a:defRPr/>
            </a:lvl2pPr>
            <a:lvl3pPr lvl="2" algn="ctr" rtl="0">
              <a:lnSpc>
                <a:spcPct val="100000"/>
              </a:lnSpc>
              <a:spcBef>
                <a:spcPts val="2128"/>
              </a:spcBef>
              <a:spcAft>
                <a:spcPts val="0"/>
              </a:spcAft>
              <a:buClr>
                <a:srgbClr val="434343"/>
              </a:buClr>
              <a:buSzPts val="1400"/>
              <a:buFont typeface="Anaheim"/>
              <a:buChar char="■"/>
              <a:defRPr/>
            </a:lvl3pPr>
            <a:lvl4pPr lvl="3" algn="ctr" rtl="0">
              <a:lnSpc>
                <a:spcPct val="100000"/>
              </a:lnSpc>
              <a:spcBef>
                <a:spcPts val="2128"/>
              </a:spcBef>
              <a:spcAft>
                <a:spcPts val="0"/>
              </a:spcAft>
              <a:buClr>
                <a:srgbClr val="434343"/>
              </a:buClr>
              <a:buSzPts val="1400"/>
              <a:buFont typeface="Anaheim"/>
              <a:buChar char="●"/>
              <a:defRPr/>
            </a:lvl4pPr>
            <a:lvl5pPr lvl="4" algn="ctr" rtl="0">
              <a:lnSpc>
                <a:spcPct val="100000"/>
              </a:lnSpc>
              <a:spcBef>
                <a:spcPts val="2128"/>
              </a:spcBef>
              <a:spcAft>
                <a:spcPts val="0"/>
              </a:spcAft>
              <a:buClr>
                <a:srgbClr val="434343"/>
              </a:buClr>
              <a:buSzPts val="1400"/>
              <a:buFont typeface="Anaheim"/>
              <a:buChar char="○"/>
              <a:defRPr/>
            </a:lvl5pPr>
            <a:lvl6pPr lvl="5" algn="ctr" rtl="0">
              <a:lnSpc>
                <a:spcPct val="100000"/>
              </a:lnSpc>
              <a:spcBef>
                <a:spcPts val="2128"/>
              </a:spcBef>
              <a:spcAft>
                <a:spcPts val="0"/>
              </a:spcAft>
              <a:buClr>
                <a:srgbClr val="434343"/>
              </a:buClr>
              <a:buSzPts val="1400"/>
              <a:buFont typeface="Anaheim"/>
              <a:buChar char="■"/>
              <a:defRPr/>
            </a:lvl6pPr>
            <a:lvl7pPr lvl="6" algn="ctr" rtl="0">
              <a:lnSpc>
                <a:spcPct val="100000"/>
              </a:lnSpc>
              <a:spcBef>
                <a:spcPts val="2128"/>
              </a:spcBef>
              <a:spcAft>
                <a:spcPts val="0"/>
              </a:spcAft>
              <a:buClr>
                <a:srgbClr val="434343"/>
              </a:buClr>
              <a:buSzPts val="1400"/>
              <a:buFont typeface="Anaheim"/>
              <a:buChar char="●"/>
              <a:defRPr/>
            </a:lvl7pPr>
            <a:lvl8pPr lvl="7" algn="ctr" rtl="0">
              <a:lnSpc>
                <a:spcPct val="100000"/>
              </a:lnSpc>
              <a:spcBef>
                <a:spcPts val="2128"/>
              </a:spcBef>
              <a:spcAft>
                <a:spcPts val="0"/>
              </a:spcAft>
              <a:buClr>
                <a:srgbClr val="434343"/>
              </a:buClr>
              <a:buSzPts val="1400"/>
              <a:buFont typeface="Anaheim"/>
              <a:buChar char="○"/>
              <a:defRPr/>
            </a:lvl8pPr>
            <a:lvl9pPr lvl="8" algn="ctr" rtl="0">
              <a:lnSpc>
                <a:spcPct val="100000"/>
              </a:lnSpc>
              <a:spcBef>
                <a:spcPts val="2128"/>
              </a:spcBef>
              <a:spcAft>
                <a:spcPts val="2128"/>
              </a:spcAft>
              <a:buClr>
                <a:srgbClr val="434343"/>
              </a:buClr>
              <a:buSzPts val="1400"/>
              <a:buFont typeface="Anaheim"/>
              <a:buChar char="■"/>
              <a:defRPr/>
            </a:lvl9pPr>
          </a:lstStyle>
          <a:p>
            <a:endParaRPr/>
          </a:p>
        </p:txBody>
      </p:sp>
      <p:sp>
        <p:nvSpPr>
          <p:cNvPr id="2480" name="Google Shape;2480;p17"/>
          <p:cNvSpPr txBox="1">
            <a:spLocks noGrp="1"/>
          </p:cNvSpPr>
          <p:nvPr>
            <p:ph type="subTitle" idx="2"/>
          </p:nvPr>
        </p:nvSpPr>
        <p:spPr>
          <a:xfrm>
            <a:off x="6316066" y="1963333"/>
            <a:ext cx="4916000" cy="28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1330"/>
              </a:spcBef>
              <a:spcAft>
                <a:spcPts val="0"/>
              </a:spcAft>
              <a:buClr>
                <a:srgbClr val="434343"/>
              </a:buClr>
              <a:buSzPts val="1400"/>
              <a:buFont typeface="Anaheim"/>
              <a:buChar char="○"/>
              <a:defRPr/>
            </a:lvl2pPr>
            <a:lvl3pPr lvl="2" algn="ctr" rtl="0">
              <a:lnSpc>
                <a:spcPct val="100000"/>
              </a:lnSpc>
              <a:spcBef>
                <a:spcPts val="2128"/>
              </a:spcBef>
              <a:spcAft>
                <a:spcPts val="0"/>
              </a:spcAft>
              <a:buClr>
                <a:srgbClr val="434343"/>
              </a:buClr>
              <a:buSzPts val="1400"/>
              <a:buFont typeface="Anaheim"/>
              <a:buChar char="■"/>
              <a:defRPr/>
            </a:lvl3pPr>
            <a:lvl4pPr lvl="3" algn="ctr" rtl="0">
              <a:lnSpc>
                <a:spcPct val="100000"/>
              </a:lnSpc>
              <a:spcBef>
                <a:spcPts val="2128"/>
              </a:spcBef>
              <a:spcAft>
                <a:spcPts val="0"/>
              </a:spcAft>
              <a:buClr>
                <a:srgbClr val="434343"/>
              </a:buClr>
              <a:buSzPts val="1400"/>
              <a:buFont typeface="Anaheim"/>
              <a:buChar char="●"/>
              <a:defRPr/>
            </a:lvl4pPr>
            <a:lvl5pPr lvl="4" algn="ctr" rtl="0">
              <a:lnSpc>
                <a:spcPct val="100000"/>
              </a:lnSpc>
              <a:spcBef>
                <a:spcPts val="2128"/>
              </a:spcBef>
              <a:spcAft>
                <a:spcPts val="0"/>
              </a:spcAft>
              <a:buClr>
                <a:srgbClr val="434343"/>
              </a:buClr>
              <a:buSzPts val="1400"/>
              <a:buFont typeface="Anaheim"/>
              <a:buChar char="○"/>
              <a:defRPr/>
            </a:lvl5pPr>
            <a:lvl6pPr lvl="5" algn="ctr" rtl="0">
              <a:lnSpc>
                <a:spcPct val="100000"/>
              </a:lnSpc>
              <a:spcBef>
                <a:spcPts val="2128"/>
              </a:spcBef>
              <a:spcAft>
                <a:spcPts val="0"/>
              </a:spcAft>
              <a:buClr>
                <a:srgbClr val="434343"/>
              </a:buClr>
              <a:buSzPts val="1400"/>
              <a:buFont typeface="Anaheim"/>
              <a:buChar char="■"/>
              <a:defRPr/>
            </a:lvl6pPr>
            <a:lvl7pPr lvl="6" algn="ctr" rtl="0">
              <a:lnSpc>
                <a:spcPct val="100000"/>
              </a:lnSpc>
              <a:spcBef>
                <a:spcPts val="2128"/>
              </a:spcBef>
              <a:spcAft>
                <a:spcPts val="0"/>
              </a:spcAft>
              <a:buClr>
                <a:srgbClr val="434343"/>
              </a:buClr>
              <a:buSzPts val="1400"/>
              <a:buFont typeface="Anaheim"/>
              <a:buChar char="●"/>
              <a:defRPr/>
            </a:lvl7pPr>
            <a:lvl8pPr lvl="7" algn="ctr" rtl="0">
              <a:lnSpc>
                <a:spcPct val="100000"/>
              </a:lnSpc>
              <a:spcBef>
                <a:spcPts val="2128"/>
              </a:spcBef>
              <a:spcAft>
                <a:spcPts val="0"/>
              </a:spcAft>
              <a:buClr>
                <a:srgbClr val="434343"/>
              </a:buClr>
              <a:buSzPts val="1400"/>
              <a:buFont typeface="Anaheim"/>
              <a:buChar char="○"/>
              <a:defRPr/>
            </a:lvl8pPr>
            <a:lvl9pPr lvl="8" algn="ctr" rtl="0">
              <a:lnSpc>
                <a:spcPct val="100000"/>
              </a:lnSpc>
              <a:spcBef>
                <a:spcPts val="2128"/>
              </a:spcBef>
              <a:spcAft>
                <a:spcPts val="2128"/>
              </a:spcAft>
              <a:buClr>
                <a:srgbClr val="434343"/>
              </a:buClr>
              <a:buSzPts val="1400"/>
              <a:buFont typeface="Anaheim"/>
              <a:buChar char="■"/>
              <a:defRPr/>
            </a:lvl9pPr>
          </a:lstStyle>
          <a:p>
            <a:endParaRPr/>
          </a:p>
        </p:txBody>
      </p:sp>
      <p:grpSp>
        <p:nvGrpSpPr>
          <p:cNvPr id="2481" name="Google Shape;2481;p17"/>
          <p:cNvGrpSpPr/>
          <p:nvPr/>
        </p:nvGrpSpPr>
        <p:grpSpPr>
          <a:xfrm>
            <a:off x="-59" y="49"/>
            <a:ext cx="12192110" cy="6857948"/>
            <a:chOff x="-45" y="36"/>
            <a:chExt cx="9144083" cy="5143461"/>
          </a:xfrm>
        </p:grpSpPr>
        <p:sp>
          <p:nvSpPr>
            <p:cNvPr id="2482" name="Google Shape;2482;p17"/>
            <p:cNvSpPr/>
            <p:nvPr/>
          </p:nvSpPr>
          <p:spPr>
            <a:xfrm flipH="1">
              <a:off x="8732199"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3" name="Google Shape;2483;p17"/>
            <p:cNvSpPr/>
            <p:nvPr/>
          </p:nvSpPr>
          <p:spPr>
            <a:xfrm flipH="1">
              <a:off x="8700624"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4" name="Google Shape;2484;p17"/>
            <p:cNvSpPr/>
            <p:nvPr/>
          </p:nvSpPr>
          <p:spPr>
            <a:xfrm flipH="1">
              <a:off x="8092554"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5" name="Google Shape;2485;p17"/>
            <p:cNvSpPr/>
            <p:nvPr/>
          </p:nvSpPr>
          <p:spPr>
            <a:xfrm flipH="1">
              <a:off x="8570097"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6" name="Google Shape;2486;p17"/>
            <p:cNvSpPr/>
            <p:nvPr/>
          </p:nvSpPr>
          <p:spPr>
            <a:xfrm flipH="1">
              <a:off x="9061644"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7" name="Google Shape;2487;p17"/>
            <p:cNvSpPr/>
            <p:nvPr/>
          </p:nvSpPr>
          <p:spPr>
            <a:xfrm flipH="1">
              <a:off x="7425783"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8" name="Google Shape;2488;p17"/>
            <p:cNvSpPr/>
            <p:nvPr/>
          </p:nvSpPr>
          <p:spPr>
            <a:xfrm flipH="1">
              <a:off x="8966126"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9" name="Google Shape;2489;p17"/>
            <p:cNvSpPr/>
            <p:nvPr/>
          </p:nvSpPr>
          <p:spPr>
            <a:xfrm flipH="1">
              <a:off x="7919091"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0" name="Google Shape;2490;p17"/>
            <p:cNvSpPr/>
            <p:nvPr/>
          </p:nvSpPr>
          <p:spPr>
            <a:xfrm flipH="1">
              <a:off x="6849244"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1" name="Google Shape;2491;p17"/>
            <p:cNvSpPr/>
            <p:nvPr/>
          </p:nvSpPr>
          <p:spPr>
            <a:xfrm flipH="1">
              <a:off x="6444688" y="407888"/>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2" name="Google Shape;2492;p17"/>
            <p:cNvSpPr/>
            <p:nvPr/>
          </p:nvSpPr>
          <p:spPr>
            <a:xfrm flipH="1">
              <a:off x="6849253" y="531628"/>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3" name="Google Shape;2493;p17"/>
            <p:cNvSpPr/>
            <p:nvPr/>
          </p:nvSpPr>
          <p:spPr>
            <a:xfrm flipH="1">
              <a:off x="4398601" y="1822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4" name="Google Shape;2494;p17"/>
            <p:cNvSpPr/>
            <p:nvPr/>
          </p:nvSpPr>
          <p:spPr>
            <a:xfrm flipH="1">
              <a:off x="5695271" y="3215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5" name="Google Shape;2495;p17"/>
            <p:cNvSpPr/>
            <p:nvPr/>
          </p:nvSpPr>
          <p:spPr>
            <a:xfrm flipH="1">
              <a:off x="5062730"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6" name="Google Shape;2496;p17"/>
            <p:cNvSpPr/>
            <p:nvPr/>
          </p:nvSpPr>
          <p:spPr>
            <a:xfrm flipH="1">
              <a:off x="6149180"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7" name="Google Shape;2497;p17"/>
            <p:cNvSpPr/>
            <p:nvPr/>
          </p:nvSpPr>
          <p:spPr>
            <a:xfrm flipH="1">
              <a:off x="5791727"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8" name="Google Shape;2498;p17"/>
            <p:cNvSpPr/>
            <p:nvPr/>
          </p:nvSpPr>
          <p:spPr>
            <a:xfrm flipH="1">
              <a:off x="4036745"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9" name="Google Shape;2499;p17"/>
            <p:cNvSpPr/>
            <p:nvPr/>
          </p:nvSpPr>
          <p:spPr>
            <a:xfrm flipH="1">
              <a:off x="8562214" y="1981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0" name="Google Shape;2500;p17"/>
            <p:cNvSpPr/>
            <p:nvPr/>
          </p:nvSpPr>
          <p:spPr>
            <a:xfrm flipH="1">
              <a:off x="9101938"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1" name="Google Shape;2501;p17"/>
            <p:cNvSpPr/>
            <p:nvPr/>
          </p:nvSpPr>
          <p:spPr>
            <a:xfrm flipH="1">
              <a:off x="8958244"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2" name="Google Shape;2502;p17"/>
            <p:cNvSpPr/>
            <p:nvPr/>
          </p:nvSpPr>
          <p:spPr>
            <a:xfrm flipH="1">
              <a:off x="8562214" y="1525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3" name="Google Shape;2503;p17"/>
            <p:cNvSpPr/>
            <p:nvPr/>
          </p:nvSpPr>
          <p:spPr>
            <a:xfrm flipH="1">
              <a:off x="8145135" y="103642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4" name="Google Shape;2504;p17"/>
            <p:cNvSpPr/>
            <p:nvPr/>
          </p:nvSpPr>
          <p:spPr>
            <a:xfrm flipH="1">
              <a:off x="8937194"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5" name="Google Shape;2505;p17"/>
            <p:cNvSpPr/>
            <p:nvPr/>
          </p:nvSpPr>
          <p:spPr>
            <a:xfrm flipH="1">
              <a:off x="8254657"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6" name="Google Shape;2506;p17"/>
            <p:cNvSpPr/>
            <p:nvPr/>
          </p:nvSpPr>
          <p:spPr>
            <a:xfrm flipH="1">
              <a:off x="7646587" y="483601"/>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7" name="Google Shape;2507;p17"/>
            <p:cNvSpPr/>
            <p:nvPr/>
          </p:nvSpPr>
          <p:spPr>
            <a:xfrm flipH="1">
              <a:off x="8732906" y="2494112"/>
              <a:ext cx="41219" cy="42095"/>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8" name="Google Shape;2508;p17"/>
            <p:cNvSpPr/>
            <p:nvPr/>
          </p:nvSpPr>
          <p:spPr>
            <a:xfrm>
              <a:off x="370587"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9" name="Google Shape;2509;p17"/>
            <p:cNvSpPr/>
            <p:nvPr/>
          </p:nvSpPr>
          <p:spPr>
            <a:xfrm>
              <a:off x="339937"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0" name="Google Shape;2510;p17"/>
            <p:cNvSpPr/>
            <p:nvPr/>
          </p:nvSpPr>
          <p:spPr>
            <a:xfrm>
              <a:off x="995303"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1" name="Google Shape;2511;p17"/>
            <p:cNvSpPr/>
            <p:nvPr/>
          </p:nvSpPr>
          <p:spPr>
            <a:xfrm>
              <a:off x="517805"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2" name="Google Shape;2512;p17"/>
            <p:cNvSpPr/>
            <p:nvPr/>
          </p:nvSpPr>
          <p:spPr>
            <a:xfrm>
              <a:off x="26258"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3" name="Google Shape;2513;p17"/>
            <p:cNvSpPr/>
            <p:nvPr/>
          </p:nvSpPr>
          <p:spPr>
            <a:xfrm>
              <a:off x="1662956"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4" name="Google Shape;2514;p17"/>
            <p:cNvSpPr/>
            <p:nvPr/>
          </p:nvSpPr>
          <p:spPr>
            <a:xfrm>
              <a:off x="135779"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5" name="Google Shape;2515;p17"/>
            <p:cNvSpPr/>
            <p:nvPr/>
          </p:nvSpPr>
          <p:spPr>
            <a:xfrm>
              <a:off x="1182815"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6" name="Google Shape;2516;p17"/>
            <p:cNvSpPr/>
            <p:nvPr/>
          </p:nvSpPr>
          <p:spPr>
            <a:xfrm>
              <a:off x="2190437"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7" name="Google Shape;2517;p17"/>
            <p:cNvSpPr/>
            <p:nvPr/>
          </p:nvSpPr>
          <p:spPr>
            <a:xfrm>
              <a:off x="4842582" y="2584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8" name="Google Shape;2518;p17"/>
            <p:cNvSpPr/>
            <p:nvPr/>
          </p:nvSpPr>
          <p:spPr>
            <a:xfrm>
              <a:off x="2935387" y="4739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9" name="Google Shape;2519;p17"/>
            <p:cNvSpPr/>
            <p:nvPr/>
          </p:nvSpPr>
          <p:spPr>
            <a:xfrm>
              <a:off x="4039175"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0" name="Google Shape;2520;p17"/>
            <p:cNvSpPr/>
            <p:nvPr/>
          </p:nvSpPr>
          <p:spPr>
            <a:xfrm>
              <a:off x="2952726"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1" name="Google Shape;2521;p17"/>
            <p:cNvSpPr/>
            <p:nvPr/>
          </p:nvSpPr>
          <p:spPr>
            <a:xfrm>
              <a:off x="3311059"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2" name="Google Shape;2522;p17"/>
            <p:cNvSpPr/>
            <p:nvPr/>
          </p:nvSpPr>
          <p:spPr>
            <a:xfrm>
              <a:off x="3737047" y="278650"/>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3" name="Google Shape;2523;p17"/>
            <p:cNvSpPr/>
            <p:nvPr/>
          </p:nvSpPr>
          <p:spPr>
            <a:xfrm>
              <a:off x="5065161"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4" name="Google Shape;2524;p17"/>
            <p:cNvSpPr/>
            <p:nvPr/>
          </p:nvSpPr>
          <p:spPr>
            <a:xfrm>
              <a:off x="387291" y="25151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5" name="Google Shape;2525;p17"/>
            <p:cNvSpPr/>
            <p:nvPr/>
          </p:nvSpPr>
          <p:spPr>
            <a:xfrm>
              <a:off x="-32"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6" name="Google Shape;2526;p17"/>
            <p:cNvSpPr/>
            <p:nvPr/>
          </p:nvSpPr>
          <p:spPr>
            <a:xfrm>
              <a:off x="144543"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7" name="Google Shape;2527;p17"/>
            <p:cNvSpPr/>
            <p:nvPr/>
          </p:nvSpPr>
          <p:spPr>
            <a:xfrm>
              <a:off x="768291" y="1906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8" name="Google Shape;2528;p17"/>
            <p:cNvSpPr/>
            <p:nvPr/>
          </p:nvSpPr>
          <p:spPr>
            <a:xfrm>
              <a:off x="165593"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9" name="Google Shape;2529;p17"/>
            <p:cNvSpPr/>
            <p:nvPr/>
          </p:nvSpPr>
          <p:spPr>
            <a:xfrm>
              <a:off x="848130"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0" name="Google Shape;2530;p17"/>
            <p:cNvSpPr/>
            <p:nvPr/>
          </p:nvSpPr>
          <p:spPr>
            <a:xfrm rot="10800000">
              <a:off x="8732187"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1" name="Google Shape;2531;p17"/>
            <p:cNvSpPr/>
            <p:nvPr/>
          </p:nvSpPr>
          <p:spPr>
            <a:xfrm rot="10800000">
              <a:off x="8700612"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2" name="Google Shape;2532;p17"/>
            <p:cNvSpPr/>
            <p:nvPr/>
          </p:nvSpPr>
          <p:spPr>
            <a:xfrm rot="10800000">
              <a:off x="8570085"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3" name="Google Shape;2533;p17"/>
            <p:cNvSpPr/>
            <p:nvPr/>
          </p:nvSpPr>
          <p:spPr>
            <a:xfrm rot="10800000">
              <a:off x="9061631"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4" name="Google Shape;2534;p17"/>
            <p:cNvSpPr/>
            <p:nvPr/>
          </p:nvSpPr>
          <p:spPr>
            <a:xfrm rot="10800000">
              <a:off x="7425770"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5" name="Google Shape;2535;p17"/>
            <p:cNvSpPr/>
            <p:nvPr/>
          </p:nvSpPr>
          <p:spPr>
            <a:xfrm rot="10800000">
              <a:off x="8966114"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6" name="Google Shape;2536;p17"/>
            <p:cNvSpPr/>
            <p:nvPr/>
          </p:nvSpPr>
          <p:spPr>
            <a:xfrm rot="10800000">
              <a:off x="7919078" y="5022584"/>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7" name="Google Shape;2537;p17"/>
            <p:cNvSpPr/>
            <p:nvPr/>
          </p:nvSpPr>
          <p:spPr>
            <a:xfrm rot="10800000">
              <a:off x="6849231"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8" name="Google Shape;2538;p17"/>
            <p:cNvSpPr/>
            <p:nvPr/>
          </p:nvSpPr>
          <p:spPr>
            <a:xfrm rot="10800000">
              <a:off x="6444676" y="4679504"/>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9" name="Google Shape;2539;p17"/>
            <p:cNvSpPr/>
            <p:nvPr/>
          </p:nvSpPr>
          <p:spPr>
            <a:xfrm rot="10800000">
              <a:off x="6849240" y="4518865"/>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0" name="Google Shape;2540;p17"/>
            <p:cNvSpPr/>
            <p:nvPr/>
          </p:nvSpPr>
          <p:spPr>
            <a:xfrm rot="10800000">
              <a:off x="5542859" y="47658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1" name="Google Shape;2541;p17"/>
            <p:cNvSpPr/>
            <p:nvPr/>
          </p:nvSpPr>
          <p:spPr>
            <a:xfrm rot="10800000">
              <a:off x="5062718"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2" name="Google Shape;2542;p17"/>
            <p:cNvSpPr/>
            <p:nvPr/>
          </p:nvSpPr>
          <p:spPr>
            <a:xfrm rot="10800000">
              <a:off x="6149167"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3" name="Google Shape;2543;p17"/>
            <p:cNvSpPr/>
            <p:nvPr/>
          </p:nvSpPr>
          <p:spPr>
            <a:xfrm rot="10800000">
              <a:off x="5791715"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4" name="Google Shape;2544;p17"/>
            <p:cNvSpPr/>
            <p:nvPr/>
          </p:nvSpPr>
          <p:spPr>
            <a:xfrm rot="10800000">
              <a:off x="4983847"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5" name="Google Shape;2545;p17"/>
            <p:cNvSpPr/>
            <p:nvPr/>
          </p:nvSpPr>
          <p:spPr>
            <a:xfrm rot="10800000">
              <a:off x="4036732"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6" name="Google Shape;2546;p17"/>
            <p:cNvSpPr/>
            <p:nvPr/>
          </p:nvSpPr>
          <p:spPr>
            <a:xfrm rot="10800000">
              <a:off x="8604258" y="2827883"/>
              <a:ext cx="41219" cy="42095"/>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7" name="Google Shape;2547;p17"/>
            <p:cNvSpPr/>
            <p:nvPr/>
          </p:nvSpPr>
          <p:spPr>
            <a:xfrm rot="10800000">
              <a:off x="9101926"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8" name="Google Shape;2548;p17"/>
            <p:cNvSpPr/>
            <p:nvPr/>
          </p:nvSpPr>
          <p:spPr>
            <a:xfrm rot="10800000">
              <a:off x="8958231"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9" name="Google Shape;2549;p17"/>
            <p:cNvSpPr/>
            <p:nvPr/>
          </p:nvSpPr>
          <p:spPr>
            <a:xfrm rot="10800000">
              <a:off x="8562202" y="3577041"/>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0" name="Google Shape;2550;p17"/>
            <p:cNvSpPr/>
            <p:nvPr/>
          </p:nvSpPr>
          <p:spPr>
            <a:xfrm rot="10800000">
              <a:off x="8145123" y="436980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1" name="Google Shape;2551;p17"/>
            <p:cNvSpPr/>
            <p:nvPr/>
          </p:nvSpPr>
          <p:spPr>
            <a:xfrm rot="10800000">
              <a:off x="8937181"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2" name="Google Shape;2552;p17"/>
            <p:cNvSpPr/>
            <p:nvPr/>
          </p:nvSpPr>
          <p:spPr>
            <a:xfrm rot="10800000">
              <a:off x="8254644" y="48605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3" name="Google Shape;2553;p17"/>
            <p:cNvSpPr/>
            <p:nvPr/>
          </p:nvSpPr>
          <p:spPr>
            <a:xfrm rot="10800000" flipH="1">
              <a:off x="370575"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4" name="Google Shape;2554;p17"/>
            <p:cNvSpPr/>
            <p:nvPr/>
          </p:nvSpPr>
          <p:spPr>
            <a:xfrm rot="10800000" flipH="1">
              <a:off x="339925"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5" name="Google Shape;2555;p17"/>
            <p:cNvSpPr/>
            <p:nvPr/>
          </p:nvSpPr>
          <p:spPr>
            <a:xfrm rot="10800000" flipH="1">
              <a:off x="517792"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6" name="Google Shape;2556;p17"/>
            <p:cNvSpPr/>
            <p:nvPr/>
          </p:nvSpPr>
          <p:spPr>
            <a:xfrm rot="10800000" flipH="1">
              <a:off x="26246"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7" name="Google Shape;2557;p17"/>
            <p:cNvSpPr/>
            <p:nvPr/>
          </p:nvSpPr>
          <p:spPr>
            <a:xfrm rot="10800000" flipH="1">
              <a:off x="1358143"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8" name="Google Shape;2558;p17"/>
            <p:cNvSpPr/>
            <p:nvPr/>
          </p:nvSpPr>
          <p:spPr>
            <a:xfrm rot="10800000" flipH="1">
              <a:off x="135767"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9" name="Google Shape;2559;p17"/>
            <p:cNvSpPr/>
            <p:nvPr/>
          </p:nvSpPr>
          <p:spPr>
            <a:xfrm rot="10800000" flipH="1">
              <a:off x="2190425"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0" name="Google Shape;2560;p17"/>
            <p:cNvSpPr/>
            <p:nvPr/>
          </p:nvSpPr>
          <p:spPr>
            <a:xfrm rot="10800000" flipH="1">
              <a:off x="2935374" y="46134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1" name="Google Shape;2561;p17"/>
            <p:cNvSpPr/>
            <p:nvPr/>
          </p:nvSpPr>
          <p:spPr>
            <a:xfrm rot="10800000" flipH="1">
              <a:off x="4039163"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2" name="Google Shape;2562;p17"/>
            <p:cNvSpPr/>
            <p:nvPr/>
          </p:nvSpPr>
          <p:spPr>
            <a:xfrm rot="10800000" flipH="1">
              <a:off x="2952714"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3" name="Google Shape;2563;p17"/>
            <p:cNvSpPr/>
            <p:nvPr/>
          </p:nvSpPr>
          <p:spPr>
            <a:xfrm rot="10800000" flipH="1">
              <a:off x="3311047"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4" name="Google Shape;2564;p17"/>
            <p:cNvSpPr/>
            <p:nvPr/>
          </p:nvSpPr>
          <p:spPr>
            <a:xfrm rot="10800000" flipH="1">
              <a:off x="4118034"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5" name="Google Shape;2565;p17"/>
            <p:cNvSpPr/>
            <p:nvPr/>
          </p:nvSpPr>
          <p:spPr>
            <a:xfrm rot="10800000" flipH="1">
              <a:off x="1698662" y="43116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6" name="Google Shape;2566;p17"/>
            <p:cNvSpPr/>
            <p:nvPr/>
          </p:nvSpPr>
          <p:spPr>
            <a:xfrm rot="10800000" flipH="1">
              <a:off x="5065149"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7" name="Google Shape;2567;p17"/>
            <p:cNvSpPr/>
            <p:nvPr/>
          </p:nvSpPr>
          <p:spPr>
            <a:xfrm rot="10800000" flipH="1">
              <a:off x="539679" y="3119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8" name="Google Shape;2568;p17"/>
            <p:cNvSpPr/>
            <p:nvPr/>
          </p:nvSpPr>
          <p:spPr>
            <a:xfrm rot="10800000" flipH="1">
              <a:off x="-45"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9" name="Google Shape;2569;p17"/>
            <p:cNvSpPr/>
            <p:nvPr/>
          </p:nvSpPr>
          <p:spPr>
            <a:xfrm rot="10800000" flipH="1">
              <a:off x="144530"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0" name="Google Shape;2570;p17"/>
            <p:cNvSpPr/>
            <p:nvPr/>
          </p:nvSpPr>
          <p:spPr>
            <a:xfrm rot="10800000" flipH="1">
              <a:off x="165580"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1" name="Google Shape;2571;p17"/>
            <p:cNvSpPr/>
            <p:nvPr/>
          </p:nvSpPr>
          <p:spPr>
            <a:xfrm rot="10800000" flipH="1">
              <a:off x="1000518" y="46319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2" name="Google Shape;2572;p17"/>
            <p:cNvSpPr/>
            <p:nvPr/>
          </p:nvSpPr>
          <p:spPr>
            <a:xfrm rot="10800000" flipH="1">
              <a:off x="1074307" y="4237674"/>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3" name="Google Shape;2573;p17"/>
            <p:cNvSpPr/>
            <p:nvPr/>
          </p:nvSpPr>
          <p:spPr>
            <a:xfrm>
              <a:off x="2265136" y="566717"/>
              <a:ext cx="103444" cy="92953"/>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74" name="Google Shape;2574;p17"/>
          <p:cNvGrpSpPr/>
          <p:nvPr/>
        </p:nvGrpSpPr>
        <p:grpSpPr>
          <a:xfrm flipH="1">
            <a:off x="5155406" y="5757487"/>
            <a:ext cx="7780409" cy="1349808"/>
            <a:chOff x="1971760" y="2938350"/>
            <a:chExt cx="5464283" cy="1164297"/>
          </a:xfrm>
        </p:grpSpPr>
        <p:grpSp>
          <p:nvGrpSpPr>
            <p:cNvPr id="2575" name="Google Shape;2575;p17"/>
            <p:cNvGrpSpPr/>
            <p:nvPr/>
          </p:nvGrpSpPr>
          <p:grpSpPr>
            <a:xfrm>
              <a:off x="1971760" y="2938350"/>
              <a:ext cx="5464283" cy="1164297"/>
              <a:chOff x="581300" y="3757663"/>
              <a:chExt cx="696575" cy="73925"/>
            </a:xfrm>
          </p:grpSpPr>
          <p:sp>
            <p:nvSpPr>
              <p:cNvPr id="2576" name="Google Shape;2576;p17"/>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7" name="Google Shape;2577;p17"/>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8" name="Google Shape;2578;p17"/>
              <p:cNvSpPr/>
              <p:nvPr/>
            </p:nvSpPr>
            <p:spPr>
              <a:xfrm>
                <a:off x="1198572" y="3779705"/>
                <a:ext cx="50359" cy="26621"/>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9" name="Google Shape;2579;p17"/>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sp>
          <p:nvSpPr>
            <p:cNvPr id="2580" name="Google Shape;2580;p17"/>
            <p:cNvSpPr/>
            <p:nvPr/>
          </p:nvSpPr>
          <p:spPr>
            <a:xfrm>
              <a:off x="4008225" y="3770850"/>
              <a:ext cx="3282000" cy="33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81" name="Google Shape;2581;p17"/>
          <p:cNvGrpSpPr/>
          <p:nvPr/>
        </p:nvGrpSpPr>
        <p:grpSpPr>
          <a:xfrm>
            <a:off x="6153549" y="4203488"/>
            <a:ext cx="1719980" cy="2317639"/>
            <a:chOff x="6481050" y="2803650"/>
            <a:chExt cx="753100" cy="1033000"/>
          </a:xfrm>
        </p:grpSpPr>
        <p:sp>
          <p:nvSpPr>
            <p:cNvPr id="2582" name="Google Shape;2582;p17"/>
            <p:cNvSpPr/>
            <p:nvPr/>
          </p:nvSpPr>
          <p:spPr>
            <a:xfrm>
              <a:off x="6542750" y="2843800"/>
              <a:ext cx="629725" cy="974450"/>
            </a:xfrm>
            <a:custGeom>
              <a:avLst/>
              <a:gdLst/>
              <a:ahLst/>
              <a:cxnLst/>
              <a:rect l="l" t="t" r="r" b="b"/>
              <a:pathLst>
                <a:path w="25189" h="38978" extrusionOk="0">
                  <a:moveTo>
                    <a:pt x="12614" y="1"/>
                  </a:moveTo>
                  <a:lnTo>
                    <a:pt x="0" y="12396"/>
                  </a:lnTo>
                  <a:lnTo>
                    <a:pt x="0" y="38978"/>
                  </a:lnTo>
                  <a:lnTo>
                    <a:pt x="25189" y="38978"/>
                  </a:lnTo>
                  <a:lnTo>
                    <a:pt x="25189" y="12396"/>
                  </a:lnTo>
                  <a:lnTo>
                    <a:pt x="22184" y="9452"/>
                  </a:lnTo>
                  <a:lnTo>
                    <a:pt x="22184" y="618"/>
                  </a:lnTo>
                  <a:lnTo>
                    <a:pt x="18165" y="618"/>
                  </a:lnTo>
                  <a:lnTo>
                    <a:pt x="18165" y="5472"/>
                  </a:lnTo>
                  <a:lnTo>
                    <a:pt x="126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3" name="Google Shape;2583;p17"/>
            <p:cNvSpPr/>
            <p:nvPr/>
          </p:nvSpPr>
          <p:spPr>
            <a:xfrm>
              <a:off x="6639250" y="3093475"/>
              <a:ext cx="475525" cy="7525"/>
            </a:xfrm>
            <a:custGeom>
              <a:avLst/>
              <a:gdLst/>
              <a:ahLst/>
              <a:cxnLst/>
              <a:rect l="l" t="t" r="r" b="b"/>
              <a:pathLst>
                <a:path w="19021" h="301" extrusionOk="0">
                  <a:moveTo>
                    <a:pt x="181" y="1"/>
                  </a:moveTo>
                  <a:cubicBezTo>
                    <a:pt x="0" y="1"/>
                    <a:pt x="6" y="300"/>
                    <a:pt x="199" y="300"/>
                  </a:cubicBezTo>
                  <a:lnTo>
                    <a:pt x="18822" y="300"/>
                  </a:lnTo>
                  <a:cubicBezTo>
                    <a:pt x="19021" y="300"/>
                    <a:pt x="19021" y="2"/>
                    <a:pt x="18822" y="2"/>
                  </a:cubicBezTo>
                  <a:lnTo>
                    <a:pt x="199" y="2"/>
                  </a:lnTo>
                  <a:cubicBezTo>
                    <a:pt x="193" y="1"/>
                    <a:pt x="187" y="1"/>
                    <a:pt x="181"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4" name="Google Shape;2584;p17"/>
            <p:cNvSpPr/>
            <p:nvPr/>
          </p:nvSpPr>
          <p:spPr>
            <a:xfrm>
              <a:off x="6853625" y="2865950"/>
              <a:ext cx="7725" cy="235300"/>
            </a:xfrm>
            <a:custGeom>
              <a:avLst/>
              <a:gdLst/>
              <a:ahLst/>
              <a:cxnLst/>
              <a:rect l="l" t="t" r="r" b="b"/>
              <a:pathLst>
                <a:path w="309" h="9412" extrusionOk="0">
                  <a:moveTo>
                    <a:pt x="157" y="0"/>
                  </a:moveTo>
                  <a:cubicBezTo>
                    <a:pt x="80" y="0"/>
                    <a:pt x="0" y="50"/>
                    <a:pt x="0" y="149"/>
                  </a:cubicBezTo>
                  <a:lnTo>
                    <a:pt x="0" y="9262"/>
                  </a:lnTo>
                  <a:cubicBezTo>
                    <a:pt x="0" y="9361"/>
                    <a:pt x="75" y="9411"/>
                    <a:pt x="149" y="9411"/>
                  </a:cubicBezTo>
                  <a:cubicBezTo>
                    <a:pt x="224" y="9411"/>
                    <a:pt x="299" y="9361"/>
                    <a:pt x="299" y="9262"/>
                  </a:cubicBezTo>
                  <a:lnTo>
                    <a:pt x="299" y="149"/>
                  </a:lnTo>
                  <a:cubicBezTo>
                    <a:pt x="309" y="50"/>
                    <a:pt x="234" y="0"/>
                    <a:pt x="157" y="0"/>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5" name="Google Shape;2585;p17"/>
            <p:cNvSpPr/>
            <p:nvPr/>
          </p:nvSpPr>
          <p:spPr>
            <a:xfrm>
              <a:off x="6739675" y="2934850"/>
              <a:ext cx="235400" cy="166025"/>
            </a:xfrm>
            <a:custGeom>
              <a:avLst/>
              <a:gdLst/>
              <a:ahLst/>
              <a:cxnLst/>
              <a:rect l="l" t="t" r="r" b="b"/>
              <a:pathLst>
                <a:path w="9416" h="6641" extrusionOk="0">
                  <a:moveTo>
                    <a:pt x="9195" y="1"/>
                  </a:moveTo>
                  <a:cubicBezTo>
                    <a:pt x="9144" y="1"/>
                    <a:pt x="9092" y="24"/>
                    <a:pt x="9055" y="79"/>
                  </a:cubicBezTo>
                  <a:cubicBezTo>
                    <a:pt x="7626" y="2127"/>
                    <a:pt x="6178" y="4192"/>
                    <a:pt x="4766" y="6241"/>
                  </a:cubicBezTo>
                  <a:lnTo>
                    <a:pt x="4766" y="6241"/>
                  </a:lnTo>
                  <a:cubicBezTo>
                    <a:pt x="4763" y="6236"/>
                    <a:pt x="4760" y="6232"/>
                    <a:pt x="4757" y="6227"/>
                  </a:cubicBezTo>
                  <a:cubicBezTo>
                    <a:pt x="4578" y="6009"/>
                    <a:pt x="4399" y="5770"/>
                    <a:pt x="4260" y="5551"/>
                  </a:cubicBezTo>
                  <a:cubicBezTo>
                    <a:pt x="3703" y="4835"/>
                    <a:pt x="3185" y="4118"/>
                    <a:pt x="2648" y="3382"/>
                  </a:cubicBezTo>
                  <a:cubicBezTo>
                    <a:pt x="1872" y="2368"/>
                    <a:pt x="1136" y="1353"/>
                    <a:pt x="360" y="358"/>
                  </a:cubicBezTo>
                  <a:cubicBezTo>
                    <a:pt x="316" y="294"/>
                    <a:pt x="259" y="269"/>
                    <a:pt x="206" y="269"/>
                  </a:cubicBezTo>
                  <a:cubicBezTo>
                    <a:pt x="94" y="269"/>
                    <a:pt x="0" y="383"/>
                    <a:pt x="82" y="477"/>
                  </a:cubicBezTo>
                  <a:cubicBezTo>
                    <a:pt x="1594" y="2527"/>
                    <a:pt x="3126" y="4536"/>
                    <a:pt x="4638" y="6566"/>
                  </a:cubicBezTo>
                  <a:cubicBezTo>
                    <a:pt x="4668" y="6615"/>
                    <a:pt x="4717" y="6640"/>
                    <a:pt x="4767" y="6640"/>
                  </a:cubicBezTo>
                  <a:cubicBezTo>
                    <a:pt x="4817" y="6640"/>
                    <a:pt x="4867" y="6615"/>
                    <a:pt x="4896" y="6566"/>
                  </a:cubicBezTo>
                  <a:cubicBezTo>
                    <a:pt x="6369" y="4457"/>
                    <a:pt x="7861" y="2348"/>
                    <a:pt x="9333" y="239"/>
                  </a:cubicBezTo>
                  <a:cubicBezTo>
                    <a:pt x="9416" y="115"/>
                    <a:pt x="9309" y="1"/>
                    <a:pt x="9195"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6" name="Google Shape;2586;p17"/>
            <p:cNvSpPr/>
            <p:nvPr/>
          </p:nvSpPr>
          <p:spPr>
            <a:xfrm>
              <a:off x="6980950" y="2841325"/>
              <a:ext cx="137300" cy="90200"/>
            </a:xfrm>
            <a:custGeom>
              <a:avLst/>
              <a:gdLst/>
              <a:ahLst/>
              <a:cxnLst/>
              <a:rect l="l" t="t" r="r" b="b"/>
              <a:pathLst>
                <a:path w="5492" h="3608" extrusionOk="0">
                  <a:moveTo>
                    <a:pt x="2707" y="0"/>
                  </a:moveTo>
                  <a:cubicBezTo>
                    <a:pt x="498" y="0"/>
                    <a:pt x="359" y="398"/>
                    <a:pt x="359" y="398"/>
                  </a:cubicBezTo>
                  <a:cubicBezTo>
                    <a:pt x="359" y="398"/>
                    <a:pt x="1" y="2149"/>
                    <a:pt x="598" y="2189"/>
                  </a:cubicBezTo>
                  <a:cubicBezTo>
                    <a:pt x="606" y="2189"/>
                    <a:pt x="614" y="2189"/>
                    <a:pt x="622" y="2189"/>
                  </a:cubicBezTo>
                  <a:cubicBezTo>
                    <a:pt x="1190" y="2189"/>
                    <a:pt x="1337" y="1532"/>
                    <a:pt x="1848" y="1532"/>
                  </a:cubicBezTo>
                  <a:cubicBezTo>
                    <a:pt x="1856" y="1532"/>
                    <a:pt x="1863" y="1532"/>
                    <a:pt x="1871" y="1532"/>
                  </a:cubicBezTo>
                  <a:cubicBezTo>
                    <a:pt x="2408" y="1572"/>
                    <a:pt x="2169" y="2686"/>
                    <a:pt x="2746" y="2806"/>
                  </a:cubicBezTo>
                  <a:cubicBezTo>
                    <a:pt x="2777" y="2812"/>
                    <a:pt x="2805" y="2815"/>
                    <a:pt x="2833" y="2815"/>
                  </a:cubicBezTo>
                  <a:cubicBezTo>
                    <a:pt x="3305" y="2815"/>
                    <a:pt x="3329" y="1891"/>
                    <a:pt x="3781" y="1891"/>
                  </a:cubicBezTo>
                  <a:cubicBezTo>
                    <a:pt x="4243" y="1891"/>
                    <a:pt x="3829" y="3607"/>
                    <a:pt x="4561" y="3607"/>
                  </a:cubicBezTo>
                  <a:cubicBezTo>
                    <a:pt x="4585" y="3607"/>
                    <a:pt x="4610" y="3605"/>
                    <a:pt x="4636" y="3602"/>
                  </a:cubicBezTo>
                  <a:cubicBezTo>
                    <a:pt x="5492" y="3482"/>
                    <a:pt x="5054" y="398"/>
                    <a:pt x="5054" y="398"/>
                  </a:cubicBezTo>
                  <a:cubicBezTo>
                    <a:pt x="5054" y="398"/>
                    <a:pt x="4935" y="0"/>
                    <a:pt x="27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7" name="Google Shape;2587;p17"/>
            <p:cNvSpPr/>
            <p:nvPr/>
          </p:nvSpPr>
          <p:spPr>
            <a:xfrm>
              <a:off x="6481050" y="2803650"/>
              <a:ext cx="753100" cy="397825"/>
            </a:xfrm>
            <a:custGeom>
              <a:avLst/>
              <a:gdLst/>
              <a:ahLst/>
              <a:cxnLst/>
              <a:rect l="l" t="t" r="r" b="b"/>
              <a:pathLst>
                <a:path w="30124" h="15913" extrusionOk="0">
                  <a:moveTo>
                    <a:pt x="15033" y="0"/>
                  </a:moveTo>
                  <a:cubicBezTo>
                    <a:pt x="14704" y="0"/>
                    <a:pt x="14376" y="125"/>
                    <a:pt x="14127" y="373"/>
                  </a:cubicBezTo>
                  <a:lnTo>
                    <a:pt x="856" y="13445"/>
                  </a:lnTo>
                  <a:cubicBezTo>
                    <a:pt x="1" y="14261"/>
                    <a:pt x="697" y="15435"/>
                    <a:pt x="1573" y="15594"/>
                  </a:cubicBezTo>
                  <a:lnTo>
                    <a:pt x="1553" y="15634"/>
                  </a:lnTo>
                  <a:cubicBezTo>
                    <a:pt x="1553" y="15634"/>
                    <a:pt x="1887" y="15912"/>
                    <a:pt x="2473" y="15912"/>
                  </a:cubicBezTo>
                  <a:cubicBezTo>
                    <a:pt x="2994" y="15912"/>
                    <a:pt x="3715" y="15692"/>
                    <a:pt x="4577" y="14858"/>
                  </a:cubicBezTo>
                  <a:cubicBezTo>
                    <a:pt x="6427" y="13107"/>
                    <a:pt x="6248" y="12749"/>
                    <a:pt x="8357" y="12649"/>
                  </a:cubicBezTo>
                  <a:cubicBezTo>
                    <a:pt x="10446" y="12550"/>
                    <a:pt x="9472" y="9923"/>
                    <a:pt x="10427" y="9088"/>
                  </a:cubicBezTo>
                  <a:cubicBezTo>
                    <a:pt x="11342" y="8232"/>
                    <a:pt x="12158" y="8889"/>
                    <a:pt x="13013" y="7118"/>
                  </a:cubicBezTo>
                  <a:cubicBezTo>
                    <a:pt x="13715" y="5666"/>
                    <a:pt x="14698" y="4039"/>
                    <a:pt x="15621" y="4039"/>
                  </a:cubicBezTo>
                  <a:cubicBezTo>
                    <a:pt x="15824" y="4039"/>
                    <a:pt x="16023" y="4118"/>
                    <a:pt x="16216" y="4293"/>
                  </a:cubicBezTo>
                  <a:cubicBezTo>
                    <a:pt x="17291" y="5288"/>
                    <a:pt x="17012" y="7317"/>
                    <a:pt x="18683" y="7795"/>
                  </a:cubicBezTo>
                  <a:cubicBezTo>
                    <a:pt x="20355" y="8272"/>
                    <a:pt x="20673" y="8312"/>
                    <a:pt x="21230" y="10262"/>
                  </a:cubicBezTo>
                  <a:cubicBezTo>
                    <a:pt x="21767" y="12192"/>
                    <a:pt x="23041" y="12410"/>
                    <a:pt x="24016" y="12609"/>
                  </a:cubicBezTo>
                  <a:cubicBezTo>
                    <a:pt x="24951" y="12808"/>
                    <a:pt x="25209" y="15554"/>
                    <a:pt x="28214" y="15594"/>
                  </a:cubicBezTo>
                  <a:lnTo>
                    <a:pt x="28353" y="15594"/>
                  </a:lnTo>
                  <a:cubicBezTo>
                    <a:pt x="29328" y="15554"/>
                    <a:pt x="30124" y="14301"/>
                    <a:pt x="29228" y="13445"/>
                  </a:cubicBezTo>
                  <a:lnTo>
                    <a:pt x="15938" y="373"/>
                  </a:lnTo>
                  <a:cubicBezTo>
                    <a:pt x="15689" y="125"/>
                    <a:pt x="15361" y="0"/>
                    <a:pt x="15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8" name="Google Shape;2588;p17"/>
            <p:cNvSpPr/>
            <p:nvPr/>
          </p:nvSpPr>
          <p:spPr>
            <a:xfrm>
              <a:off x="6660125" y="3075600"/>
              <a:ext cx="47775" cy="30650"/>
            </a:xfrm>
            <a:custGeom>
              <a:avLst/>
              <a:gdLst/>
              <a:ahLst/>
              <a:cxnLst/>
              <a:rect l="l" t="t" r="r" b="b"/>
              <a:pathLst>
                <a:path w="1911" h="1226" extrusionOk="0">
                  <a:moveTo>
                    <a:pt x="1871" y="0"/>
                  </a:moveTo>
                  <a:cubicBezTo>
                    <a:pt x="1871" y="0"/>
                    <a:pt x="1871" y="20"/>
                    <a:pt x="1851" y="100"/>
                  </a:cubicBezTo>
                  <a:cubicBezTo>
                    <a:pt x="1851" y="120"/>
                    <a:pt x="1811" y="160"/>
                    <a:pt x="1811" y="219"/>
                  </a:cubicBezTo>
                  <a:cubicBezTo>
                    <a:pt x="1811" y="259"/>
                    <a:pt x="1791" y="319"/>
                    <a:pt x="1771" y="359"/>
                  </a:cubicBezTo>
                  <a:cubicBezTo>
                    <a:pt x="1771" y="418"/>
                    <a:pt x="1712" y="458"/>
                    <a:pt x="1692" y="518"/>
                  </a:cubicBezTo>
                  <a:cubicBezTo>
                    <a:pt x="1672" y="577"/>
                    <a:pt x="1612" y="617"/>
                    <a:pt x="1572" y="657"/>
                  </a:cubicBezTo>
                  <a:cubicBezTo>
                    <a:pt x="1552" y="717"/>
                    <a:pt x="1473" y="737"/>
                    <a:pt x="1413" y="796"/>
                  </a:cubicBezTo>
                  <a:cubicBezTo>
                    <a:pt x="1353" y="816"/>
                    <a:pt x="1294" y="836"/>
                    <a:pt x="1234" y="856"/>
                  </a:cubicBezTo>
                  <a:cubicBezTo>
                    <a:pt x="1095" y="916"/>
                    <a:pt x="956" y="936"/>
                    <a:pt x="796" y="956"/>
                  </a:cubicBezTo>
                  <a:cubicBezTo>
                    <a:pt x="657" y="956"/>
                    <a:pt x="538" y="995"/>
                    <a:pt x="398" y="995"/>
                  </a:cubicBezTo>
                  <a:cubicBezTo>
                    <a:pt x="180" y="1015"/>
                    <a:pt x="1" y="1015"/>
                    <a:pt x="1" y="1015"/>
                  </a:cubicBezTo>
                  <a:cubicBezTo>
                    <a:pt x="1" y="1015"/>
                    <a:pt x="160" y="1115"/>
                    <a:pt x="379" y="1194"/>
                  </a:cubicBezTo>
                  <a:cubicBezTo>
                    <a:pt x="474" y="1212"/>
                    <a:pt x="595" y="1225"/>
                    <a:pt x="729" y="1225"/>
                  </a:cubicBezTo>
                  <a:cubicBezTo>
                    <a:pt x="905" y="1225"/>
                    <a:pt x="1102" y="1202"/>
                    <a:pt x="1294" y="1135"/>
                  </a:cubicBezTo>
                  <a:cubicBezTo>
                    <a:pt x="1393" y="1115"/>
                    <a:pt x="1473" y="1055"/>
                    <a:pt x="1552" y="1015"/>
                  </a:cubicBezTo>
                  <a:cubicBezTo>
                    <a:pt x="1612" y="956"/>
                    <a:pt x="1692" y="916"/>
                    <a:pt x="1751" y="836"/>
                  </a:cubicBezTo>
                  <a:cubicBezTo>
                    <a:pt x="1791" y="757"/>
                    <a:pt x="1851" y="697"/>
                    <a:pt x="1871" y="617"/>
                  </a:cubicBezTo>
                  <a:cubicBezTo>
                    <a:pt x="1891" y="538"/>
                    <a:pt x="1911" y="498"/>
                    <a:pt x="1911" y="418"/>
                  </a:cubicBezTo>
                  <a:lnTo>
                    <a:pt x="1911" y="239"/>
                  </a:lnTo>
                  <a:cubicBezTo>
                    <a:pt x="1911" y="199"/>
                    <a:pt x="1891" y="140"/>
                    <a:pt x="1891" y="120"/>
                  </a:cubicBezTo>
                  <a:cubicBezTo>
                    <a:pt x="1871" y="40"/>
                    <a:pt x="1871" y="0"/>
                    <a:pt x="1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9" name="Google Shape;2589;p17"/>
            <p:cNvSpPr/>
            <p:nvPr/>
          </p:nvSpPr>
          <p:spPr>
            <a:xfrm>
              <a:off x="6524325" y="3160150"/>
              <a:ext cx="47775" cy="30650"/>
            </a:xfrm>
            <a:custGeom>
              <a:avLst/>
              <a:gdLst/>
              <a:ahLst/>
              <a:cxnLst/>
              <a:rect l="l" t="t" r="r" b="b"/>
              <a:pathLst>
                <a:path w="1911" h="1226" extrusionOk="0">
                  <a:moveTo>
                    <a:pt x="1851" y="1"/>
                  </a:moveTo>
                  <a:cubicBezTo>
                    <a:pt x="1851" y="1"/>
                    <a:pt x="1851" y="21"/>
                    <a:pt x="1831" y="100"/>
                  </a:cubicBezTo>
                  <a:cubicBezTo>
                    <a:pt x="1831" y="120"/>
                    <a:pt x="1811" y="160"/>
                    <a:pt x="1811" y="220"/>
                  </a:cubicBezTo>
                  <a:cubicBezTo>
                    <a:pt x="1811" y="259"/>
                    <a:pt x="1792" y="319"/>
                    <a:pt x="1752" y="359"/>
                  </a:cubicBezTo>
                  <a:cubicBezTo>
                    <a:pt x="1752" y="419"/>
                    <a:pt x="1712" y="458"/>
                    <a:pt x="1692" y="518"/>
                  </a:cubicBezTo>
                  <a:cubicBezTo>
                    <a:pt x="1652" y="578"/>
                    <a:pt x="1612" y="618"/>
                    <a:pt x="1553" y="677"/>
                  </a:cubicBezTo>
                  <a:cubicBezTo>
                    <a:pt x="1533" y="717"/>
                    <a:pt x="1453" y="737"/>
                    <a:pt x="1414" y="797"/>
                  </a:cubicBezTo>
                  <a:cubicBezTo>
                    <a:pt x="1334" y="817"/>
                    <a:pt x="1294" y="836"/>
                    <a:pt x="1215" y="876"/>
                  </a:cubicBezTo>
                  <a:cubicBezTo>
                    <a:pt x="1095" y="916"/>
                    <a:pt x="936" y="936"/>
                    <a:pt x="797" y="956"/>
                  </a:cubicBezTo>
                  <a:cubicBezTo>
                    <a:pt x="638" y="956"/>
                    <a:pt x="518" y="996"/>
                    <a:pt x="399" y="996"/>
                  </a:cubicBezTo>
                  <a:cubicBezTo>
                    <a:pt x="160" y="1016"/>
                    <a:pt x="1" y="1016"/>
                    <a:pt x="1" y="1016"/>
                  </a:cubicBezTo>
                  <a:cubicBezTo>
                    <a:pt x="1" y="1016"/>
                    <a:pt x="140" y="1095"/>
                    <a:pt x="359" y="1195"/>
                  </a:cubicBezTo>
                  <a:cubicBezTo>
                    <a:pt x="463" y="1212"/>
                    <a:pt x="585" y="1225"/>
                    <a:pt x="720" y="1225"/>
                  </a:cubicBezTo>
                  <a:cubicBezTo>
                    <a:pt x="895" y="1225"/>
                    <a:pt x="1092" y="1202"/>
                    <a:pt x="1294" y="1135"/>
                  </a:cubicBezTo>
                  <a:cubicBezTo>
                    <a:pt x="1394" y="1115"/>
                    <a:pt x="1453" y="1055"/>
                    <a:pt x="1533" y="1016"/>
                  </a:cubicBezTo>
                  <a:cubicBezTo>
                    <a:pt x="1612" y="956"/>
                    <a:pt x="1692" y="916"/>
                    <a:pt x="1732" y="836"/>
                  </a:cubicBezTo>
                  <a:cubicBezTo>
                    <a:pt x="1792" y="757"/>
                    <a:pt x="1831" y="697"/>
                    <a:pt x="1851" y="618"/>
                  </a:cubicBezTo>
                  <a:cubicBezTo>
                    <a:pt x="1891" y="538"/>
                    <a:pt x="1911" y="498"/>
                    <a:pt x="1911" y="419"/>
                  </a:cubicBezTo>
                  <a:lnTo>
                    <a:pt x="1911" y="240"/>
                  </a:lnTo>
                  <a:cubicBezTo>
                    <a:pt x="1911" y="200"/>
                    <a:pt x="1891" y="140"/>
                    <a:pt x="1891" y="120"/>
                  </a:cubicBezTo>
                  <a:cubicBezTo>
                    <a:pt x="1851" y="41"/>
                    <a:pt x="1851" y="1"/>
                    <a:pt x="18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0" name="Google Shape;2590;p17"/>
            <p:cNvSpPr/>
            <p:nvPr/>
          </p:nvSpPr>
          <p:spPr>
            <a:xfrm>
              <a:off x="6763100" y="2950750"/>
              <a:ext cx="35325" cy="46275"/>
            </a:xfrm>
            <a:custGeom>
              <a:avLst/>
              <a:gdLst/>
              <a:ahLst/>
              <a:cxnLst/>
              <a:rect l="l" t="t" r="r" b="b"/>
              <a:pathLst>
                <a:path w="1413" h="1851" extrusionOk="0">
                  <a:moveTo>
                    <a:pt x="1114" y="1"/>
                  </a:moveTo>
                  <a:cubicBezTo>
                    <a:pt x="1114" y="1"/>
                    <a:pt x="1114" y="20"/>
                    <a:pt x="1134" y="100"/>
                  </a:cubicBezTo>
                  <a:cubicBezTo>
                    <a:pt x="1154" y="140"/>
                    <a:pt x="1154" y="160"/>
                    <a:pt x="1194" y="219"/>
                  </a:cubicBezTo>
                  <a:cubicBezTo>
                    <a:pt x="1194" y="259"/>
                    <a:pt x="1214" y="319"/>
                    <a:pt x="1214" y="359"/>
                  </a:cubicBezTo>
                  <a:lnTo>
                    <a:pt x="1214" y="538"/>
                  </a:lnTo>
                  <a:cubicBezTo>
                    <a:pt x="1214" y="617"/>
                    <a:pt x="1194" y="657"/>
                    <a:pt x="1194" y="737"/>
                  </a:cubicBezTo>
                  <a:cubicBezTo>
                    <a:pt x="1194" y="816"/>
                    <a:pt x="1134" y="856"/>
                    <a:pt x="1114" y="936"/>
                  </a:cubicBezTo>
                  <a:cubicBezTo>
                    <a:pt x="1055" y="995"/>
                    <a:pt x="1035" y="1055"/>
                    <a:pt x="995" y="1115"/>
                  </a:cubicBezTo>
                  <a:cubicBezTo>
                    <a:pt x="895" y="1214"/>
                    <a:pt x="756" y="1314"/>
                    <a:pt x="657" y="1413"/>
                  </a:cubicBezTo>
                  <a:cubicBezTo>
                    <a:pt x="557" y="1493"/>
                    <a:pt x="438" y="1552"/>
                    <a:pt x="338" y="1632"/>
                  </a:cubicBezTo>
                  <a:cubicBezTo>
                    <a:pt x="139" y="1751"/>
                    <a:pt x="0" y="1851"/>
                    <a:pt x="0" y="1851"/>
                  </a:cubicBezTo>
                  <a:cubicBezTo>
                    <a:pt x="0" y="1851"/>
                    <a:pt x="139" y="1851"/>
                    <a:pt x="398" y="1732"/>
                  </a:cubicBezTo>
                  <a:cubicBezTo>
                    <a:pt x="617" y="1652"/>
                    <a:pt x="935" y="1513"/>
                    <a:pt x="1154" y="1234"/>
                  </a:cubicBezTo>
                  <a:lnTo>
                    <a:pt x="1313" y="1015"/>
                  </a:lnTo>
                  <a:cubicBezTo>
                    <a:pt x="1333" y="936"/>
                    <a:pt x="1393" y="836"/>
                    <a:pt x="1393" y="757"/>
                  </a:cubicBezTo>
                  <a:cubicBezTo>
                    <a:pt x="1393" y="657"/>
                    <a:pt x="1413" y="597"/>
                    <a:pt x="1393" y="518"/>
                  </a:cubicBezTo>
                  <a:cubicBezTo>
                    <a:pt x="1393" y="438"/>
                    <a:pt x="1353" y="359"/>
                    <a:pt x="1333" y="319"/>
                  </a:cubicBezTo>
                  <a:lnTo>
                    <a:pt x="1254" y="160"/>
                  </a:lnTo>
                  <a:cubicBezTo>
                    <a:pt x="1234" y="120"/>
                    <a:pt x="1214" y="100"/>
                    <a:pt x="1194" y="60"/>
                  </a:cubicBezTo>
                  <a:lnTo>
                    <a:pt x="111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1" name="Google Shape;2591;p17"/>
            <p:cNvSpPr/>
            <p:nvPr/>
          </p:nvSpPr>
          <p:spPr>
            <a:xfrm>
              <a:off x="6929725" y="2944775"/>
              <a:ext cx="37825" cy="44025"/>
            </a:xfrm>
            <a:custGeom>
              <a:avLst/>
              <a:gdLst/>
              <a:ahLst/>
              <a:cxnLst/>
              <a:rect l="l" t="t" r="r" b="b"/>
              <a:pathLst>
                <a:path w="1513" h="1761" extrusionOk="0">
                  <a:moveTo>
                    <a:pt x="40" y="1"/>
                  </a:moveTo>
                  <a:cubicBezTo>
                    <a:pt x="40" y="1"/>
                    <a:pt x="0" y="160"/>
                    <a:pt x="20" y="439"/>
                  </a:cubicBezTo>
                  <a:cubicBezTo>
                    <a:pt x="20" y="677"/>
                    <a:pt x="60" y="1035"/>
                    <a:pt x="259" y="1334"/>
                  </a:cubicBezTo>
                  <a:cubicBezTo>
                    <a:pt x="319" y="1394"/>
                    <a:pt x="378" y="1453"/>
                    <a:pt x="438" y="1533"/>
                  </a:cubicBezTo>
                  <a:cubicBezTo>
                    <a:pt x="518" y="1573"/>
                    <a:pt x="577" y="1652"/>
                    <a:pt x="657" y="1672"/>
                  </a:cubicBezTo>
                  <a:cubicBezTo>
                    <a:pt x="736" y="1732"/>
                    <a:pt x="816" y="1752"/>
                    <a:pt x="876" y="1752"/>
                  </a:cubicBezTo>
                  <a:cubicBezTo>
                    <a:pt x="929" y="1752"/>
                    <a:pt x="982" y="1760"/>
                    <a:pt x="1035" y="1760"/>
                  </a:cubicBezTo>
                  <a:cubicBezTo>
                    <a:pt x="1061" y="1760"/>
                    <a:pt x="1088" y="1758"/>
                    <a:pt x="1115" y="1752"/>
                  </a:cubicBezTo>
                  <a:cubicBezTo>
                    <a:pt x="1174" y="1752"/>
                    <a:pt x="1234" y="1752"/>
                    <a:pt x="1274" y="1732"/>
                  </a:cubicBezTo>
                  <a:cubicBezTo>
                    <a:pt x="1333" y="1692"/>
                    <a:pt x="1393" y="1692"/>
                    <a:pt x="1413" y="1672"/>
                  </a:cubicBezTo>
                  <a:cubicBezTo>
                    <a:pt x="1493" y="1652"/>
                    <a:pt x="1512" y="1632"/>
                    <a:pt x="1512" y="1632"/>
                  </a:cubicBezTo>
                  <a:lnTo>
                    <a:pt x="1254" y="1632"/>
                  </a:lnTo>
                  <a:cubicBezTo>
                    <a:pt x="1214" y="1632"/>
                    <a:pt x="1154" y="1592"/>
                    <a:pt x="1115" y="1592"/>
                  </a:cubicBezTo>
                  <a:cubicBezTo>
                    <a:pt x="1055" y="1592"/>
                    <a:pt x="995" y="1573"/>
                    <a:pt x="935" y="1553"/>
                  </a:cubicBezTo>
                  <a:cubicBezTo>
                    <a:pt x="856" y="1553"/>
                    <a:pt x="816" y="1493"/>
                    <a:pt x="756" y="1473"/>
                  </a:cubicBezTo>
                  <a:cubicBezTo>
                    <a:pt x="717" y="1453"/>
                    <a:pt x="657" y="1394"/>
                    <a:pt x="617" y="1354"/>
                  </a:cubicBezTo>
                  <a:cubicBezTo>
                    <a:pt x="597" y="1294"/>
                    <a:pt x="518" y="1254"/>
                    <a:pt x="498" y="1175"/>
                  </a:cubicBezTo>
                  <a:cubicBezTo>
                    <a:pt x="418" y="1055"/>
                    <a:pt x="339" y="896"/>
                    <a:pt x="299" y="777"/>
                  </a:cubicBezTo>
                  <a:cubicBezTo>
                    <a:pt x="239" y="657"/>
                    <a:pt x="199" y="538"/>
                    <a:pt x="159" y="399"/>
                  </a:cubicBezTo>
                  <a:cubicBezTo>
                    <a:pt x="100" y="160"/>
                    <a:pt x="40" y="1"/>
                    <a:pt x="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2" name="Google Shape;2592;p17"/>
            <p:cNvSpPr/>
            <p:nvPr/>
          </p:nvSpPr>
          <p:spPr>
            <a:xfrm>
              <a:off x="7032675" y="3053225"/>
              <a:ext cx="37825" cy="43725"/>
            </a:xfrm>
            <a:custGeom>
              <a:avLst/>
              <a:gdLst/>
              <a:ahLst/>
              <a:cxnLst/>
              <a:rect l="l" t="t" r="r" b="b"/>
              <a:pathLst>
                <a:path w="1513" h="1749" extrusionOk="0">
                  <a:moveTo>
                    <a:pt x="61" y="0"/>
                  </a:moveTo>
                  <a:cubicBezTo>
                    <a:pt x="61" y="0"/>
                    <a:pt x="21" y="179"/>
                    <a:pt x="1" y="418"/>
                  </a:cubicBezTo>
                  <a:cubicBezTo>
                    <a:pt x="1" y="677"/>
                    <a:pt x="41" y="1015"/>
                    <a:pt x="240" y="1313"/>
                  </a:cubicBezTo>
                  <a:cubicBezTo>
                    <a:pt x="299" y="1393"/>
                    <a:pt x="379" y="1433"/>
                    <a:pt x="419" y="1512"/>
                  </a:cubicBezTo>
                  <a:cubicBezTo>
                    <a:pt x="498" y="1572"/>
                    <a:pt x="578" y="1632"/>
                    <a:pt x="638" y="1671"/>
                  </a:cubicBezTo>
                  <a:cubicBezTo>
                    <a:pt x="737" y="1711"/>
                    <a:pt x="817" y="1731"/>
                    <a:pt x="896" y="1731"/>
                  </a:cubicBezTo>
                  <a:cubicBezTo>
                    <a:pt x="949" y="1731"/>
                    <a:pt x="993" y="1749"/>
                    <a:pt x="1041" y="1749"/>
                  </a:cubicBezTo>
                  <a:cubicBezTo>
                    <a:pt x="1064" y="1749"/>
                    <a:pt x="1089" y="1744"/>
                    <a:pt x="1115" y="1731"/>
                  </a:cubicBezTo>
                  <a:cubicBezTo>
                    <a:pt x="1195" y="1731"/>
                    <a:pt x="1234" y="1731"/>
                    <a:pt x="1294" y="1711"/>
                  </a:cubicBezTo>
                  <a:cubicBezTo>
                    <a:pt x="1334" y="1691"/>
                    <a:pt x="1394" y="1691"/>
                    <a:pt x="1413" y="1671"/>
                  </a:cubicBezTo>
                  <a:cubicBezTo>
                    <a:pt x="1493" y="1632"/>
                    <a:pt x="1513" y="1612"/>
                    <a:pt x="1513" y="1612"/>
                  </a:cubicBezTo>
                  <a:lnTo>
                    <a:pt x="1274" y="1612"/>
                  </a:lnTo>
                  <a:cubicBezTo>
                    <a:pt x="1215" y="1612"/>
                    <a:pt x="1175" y="1592"/>
                    <a:pt x="1115" y="1592"/>
                  </a:cubicBezTo>
                  <a:cubicBezTo>
                    <a:pt x="1075" y="1592"/>
                    <a:pt x="996" y="1572"/>
                    <a:pt x="936" y="1532"/>
                  </a:cubicBezTo>
                  <a:cubicBezTo>
                    <a:pt x="876" y="1532"/>
                    <a:pt x="817" y="1492"/>
                    <a:pt x="777" y="1472"/>
                  </a:cubicBezTo>
                  <a:cubicBezTo>
                    <a:pt x="717" y="1433"/>
                    <a:pt x="677" y="1393"/>
                    <a:pt x="618" y="1333"/>
                  </a:cubicBezTo>
                  <a:cubicBezTo>
                    <a:pt x="598" y="1293"/>
                    <a:pt x="518" y="1234"/>
                    <a:pt x="498" y="1174"/>
                  </a:cubicBezTo>
                  <a:cubicBezTo>
                    <a:pt x="419" y="1035"/>
                    <a:pt x="359" y="895"/>
                    <a:pt x="299" y="776"/>
                  </a:cubicBezTo>
                  <a:cubicBezTo>
                    <a:pt x="259" y="637"/>
                    <a:pt x="200" y="517"/>
                    <a:pt x="180" y="398"/>
                  </a:cubicBezTo>
                  <a:cubicBezTo>
                    <a:pt x="100" y="139"/>
                    <a:pt x="61" y="0"/>
                    <a:pt x="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3" name="Google Shape;2593;p17"/>
            <p:cNvSpPr/>
            <p:nvPr/>
          </p:nvSpPr>
          <p:spPr>
            <a:xfrm>
              <a:off x="7131675" y="3138275"/>
              <a:ext cx="65175" cy="42300"/>
            </a:xfrm>
            <a:custGeom>
              <a:avLst/>
              <a:gdLst/>
              <a:ahLst/>
              <a:cxnLst/>
              <a:rect l="l" t="t" r="r" b="b"/>
              <a:pathLst>
                <a:path w="2607" h="1692" extrusionOk="0">
                  <a:moveTo>
                    <a:pt x="0" y="0"/>
                  </a:moveTo>
                  <a:cubicBezTo>
                    <a:pt x="0" y="1"/>
                    <a:pt x="20" y="219"/>
                    <a:pt x="139" y="558"/>
                  </a:cubicBezTo>
                  <a:cubicBezTo>
                    <a:pt x="299" y="836"/>
                    <a:pt x="577" y="1254"/>
                    <a:pt x="955" y="1493"/>
                  </a:cubicBezTo>
                  <a:cubicBezTo>
                    <a:pt x="1055" y="1572"/>
                    <a:pt x="1194" y="1592"/>
                    <a:pt x="1293" y="1652"/>
                  </a:cubicBezTo>
                  <a:cubicBezTo>
                    <a:pt x="1413" y="1672"/>
                    <a:pt x="1532" y="1692"/>
                    <a:pt x="1632" y="1692"/>
                  </a:cubicBezTo>
                  <a:cubicBezTo>
                    <a:pt x="1771" y="1692"/>
                    <a:pt x="1851" y="1692"/>
                    <a:pt x="1950" y="1652"/>
                  </a:cubicBezTo>
                  <a:cubicBezTo>
                    <a:pt x="2069" y="1612"/>
                    <a:pt x="2129" y="1572"/>
                    <a:pt x="2209" y="1513"/>
                  </a:cubicBezTo>
                  <a:cubicBezTo>
                    <a:pt x="2288" y="1473"/>
                    <a:pt x="2328" y="1413"/>
                    <a:pt x="2388" y="1373"/>
                  </a:cubicBezTo>
                  <a:cubicBezTo>
                    <a:pt x="2428" y="1314"/>
                    <a:pt x="2487" y="1294"/>
                    <a:pt x="2507" y="1254"/>
                  </a:cubicBezTo>
                  <a:cubicBezTo>
                    <a:pt x="2587" y="1174"/>
                    <a:pt x="2607" y="1115"/>
                    <a:pt x="2607" y="1115"/>
                  </a:cubicBezTo>
                  <a:lnTo>
                    <a:pt x="2607" y="1115"/>
                  </a:lnTo>
                  <a:cubicBezTo>
                    <a:pt x="2607" y="1115"/>
                    <a:pt x="2567" y="1154"/>
                    <a:pt x="2487" y="1194"/>
                  </a:cubicBezTo>
                  <a:lnTo>
                    <a:pt x="2328" y="1274"/>
                  </a:lnTo>
                  <a:cubicBezTo>
                    <a:pt x="2268" y="1294"/>
                    <a:pt x="2209" y="1314"/>
                    <a:pt x="2129" y="1353"/>
                  </a:cubicBezTo>
                  <a:cubicBezTo>
                    <a:pt x="2069" y="1373"/>
                    <a:pt x="1990" y="1393"/>
                    <a:pt x="1910" y="1393"/>
                  </a:cubicBezTo>
                  <a:cubicBezTo>
                    <a:pt x="1884" y="1400"/>
                    <a:pt x="1855" y="1402"/>
                    <a:pt x="1826" y="1402"/>
                  </a:cubicBezTo>
                  <a:cubicBezTo>
                    <a:pt x="1769" y="1402"/>
                    <a:pt x="1711" y="1393"/>
                    <a:pt x="1671" y="1393"/>
                  </a:cubicBezTo>
                  <a:cubicBezTo>
                    <a:pt x="1592" y="1393"/>
                    <a:pt x="1492" y="1353"/>
                    <a:pt x="1413" y="1314"/>
                  </a:cubicBezTo>
                  <a:cubicBezTo>
                    <a:pt x="1333" y="1294"/>
                    <a:pt x="1234" y="1274"/>
                    <a:pt x="1174" y="1194"/>
                  </a:cubicBezTo>
                  <a:cubicBezTo>
                    <a:pt x="1015" y="1095"/>
                    <a:pt x="876" y="955"/>
                    <a:pt x="716" y="816"/>
                  </a:cubicBezTo>
                  <a:cubicBezTo>
                    <a:pt x="577" y="677"/>
                    <a:pt x="438" y="558"/>
                    <a:pt x="338" y="418"/>
                  </a:cubicBezTo>
                  <a:cubicBezTo>
                    <a:pt x="140" y="180"/>
                    <a:pt x="0" y="1"/>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4" name="Google Shape;2594;p17"/>
            <p:cNvSpPr/>
            <p:nvPr/>
          </p:nvSpPr>
          <p:spPr>
            <a:xfrm>
              <a:off x="6756125" y="3431750"/>
              <a:ext cx="203475" cy="387000"/>
            </a:xfrm>
            <a:custGeom>
              <a:avLst/>
              <a:gdLst/>
              <a:ahLst/>
              <a:cxnLst/>
              <a:rect l="l" t="t" r="r" b="b"/>
              <a:pathLst>
                <a:path w="8139" h="15480" extrusionOk="0">
                  <a:moveTo>
                    <a:pt x="1" y="0"/>
                  </a:moveTo>
                  <a:lnTo>
                    <a:pt x="1" y="15479"/>
                  </a:lnTo>
                  <a:lnTo>
                    <a:pt x="8138" y="15479"/>
                  </a:lnTo>
                  <a:lnTo>
                    <a:pt x="813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5" name="Google Shape;2595;p17"/>
            <p:cNvSpPr/>
            <p:nvPr/>
          </p:nvSpPr>
          <p:spPr>
            <a:xfrm>
              <a:off x="6756123"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6" name="Google Shape;2596;p17"/>
            <p:cNvSpPr/>
            <p:nvPr/>
          </p:nvSpPr>
          <p:spPr>
            <a:xfrm>
              <a:off x="6788947"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7" name="Google Shape;2597;p17"/>
            <p:cNvSpPr/>
            <p:nvPr/>
          </p:nvSpPr>
          <p:spPr>
            <a:xfrm>
              <a:off x="6821771" y="3431753"/>
              <a:ext cx="6500" cy="374577"/>
            </a:xfrm>
            <a:custGeom>
              <a:avLst/>
              <a:gdLst/>
              <a:ahLst/>
              <a:cxnLst/>
              <a:rect l="l" t="t" r="r" b="b"/>
              <a:pathLst>
                <a:path w="260" h="15480" extrusionOk="0">
                  <a:moveTo>
                    <a:pt x="1" y="0"/>
                  </a:moveTo>
                  <a:lnTo>
                    <a:pt x="1"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8" name="Google Shape;2598;p17"/>
            <p:cNvSpPr/>
            <p:nvPr/>
          </p:nvSpPr>
          <p:spPr>
            <a:xfrm>
              <a:off x="6854121" y="3431753"/>
              <a:ext cx="6475" cy="374577"/>
            </a:xfrm>
            <a:custGeom>
              <a:avLst/>
              <a:gdLst/>
              <a:ahLst/>
              <a:cxnLst/>
              <a:rect l="l" t="t" r="r" b="b"/>
              <a:pathLst>
                <a:path w="259"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9" name="Google Shape;2599;p17"/>
            <p:cNvSpPr/>
            <p:nvPr/>
          </p:nvSpPr>
          <p:spPr>
            <a:xfrm>
              <a:off x="6887445" y="3431753"/>
              <a:ext cx="5975" cy="374577"/>
            </a:xfrm>
            <a:custGeom>
              <a:avLst/>
              <a:gdLst/>
              <a:ahLst/>
              <a:cxnLst/>
              <a:rect l="l" t="t" r="r" b="b"/>
              <a:pathLst>
                <a:path w="239"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0" name="Google Shape;2600;p17"/>
            <p:cNvSpPr/>
            <p:nvPr/>
          </p:nvSpPr>
          <p:spPr>
            <a:xfrm>
              <a:off x="6920269" y="3431753"/>
              <a:ext cx="6000" cy="374577"/>
            </a:xfrm>
            <a:custGeom>
              <a:avLst/>
              <a:gdLst/>
              <a:ahLst/>
              <a:cxnLst/>
              <a:rect l="l" t="t" r="r" b="b"/>
              <a:pathLst>
                <a:path w="240"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1" name="Google Shape;2601;p17"/>
            <p:cNvSpPr/>
            <p:nvPr/>
          </p:nvSpPr>
          <p:spPr>
            <a:xfrm>
              <a:off x="6953094" y="3431753"/>
              <a:ext cx="6500" cy="374577"/>
            </a:xfrm>
            <a:custGeom>
              <a:avLst/>
              <a:gdLst/>
              <a:ahLst/>
              <a:cxnLst/>
              <a:rect l="l" t="t" r="r" b="b"/>
              <a:pathLst>
                <a:path w="260"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2" name="Google Shape;2602;p17"/>
            <p:cNvSpPr/>
            <p:nvPr/>
          </p:nvSpPr>
          <p:spPr>
            <a:xfrm>
              <a:off x="6920275" y="3615275"/>
              <a:ext cx="19925" cy="19925"/>
            </a:xfrm>
            <a:custGeom>
              <a:avLst/>
              <a:gdLst/>
              <a:ahLst/>
              <a:cxnLst/>
              <a:rect l="l" t="t" r="r" b="b"/>
              <a:pathLst>
                <a:path w="797" h="797" extrusionOk="0">
                  <a:moveTo>
                    <a:pt x="398" y="1"/>
                  </a:moveTo>
                  <a:cubicBezTo>
                    <a:pt x="179" y="1"/>
                    <a:pt x="0" y="180"/>
                    <a:pt x="0" y="399"/>
                  </a:cubicBezTo>
                  <a:cubicBezTo>
                    <a:pt x="0" y="618"/>
                    <a:pt x="179" y="797"/>
                    <a:pt x="398" y="797"/>
                  </a:cubicBezTo>
                  <a:cubicBezTo>
                    <a:pt x="617" y="797"/>
                    <a:pt x="796" y="618"/>
                    <a:pt x="796" y="399"/>
                  </a:cubicBezTo>
                  <a:cubicBezTo>
                    <a:pt x="796" y="180"/>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3" name="Google Shape;2603;p17"/>
            <p:cNvSpPr/>
            <p:nvPr/>
          </p:nvSpPr>
          <p:spPr>
            <a:xfrm>
              <a:off x="6632275" y="3196475"/>
              <a:ext cx="114425" cy="172625"/>
            </a:xfrm>
            <a:custGeom>
              <a:avLst/>
              <a:gdLst/>
              <a:ahLst/>
              <a:cxnLst/>
              <a:rect l="l" t="t" r="r" b="b"/>
              <a:pathLst>
                <a:path w="4577" h="6905" extrusionOk="0">
                  <a:moveTo>
                    <a:pt x="0" y="0"/>
                  </a:moveTo>
                  <a:lnTo>
                    <a:pt x="0" y="6904"/>
                  </a:lnTo>
                  <a:lnTo>
                    <a:pt x="4576" y="6904"/>
                  </a:lnTo>
                  <a:lnTo>
                    <a:pt x="457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4" name="Google Shape;2604;p17"/>
            <p:cNvSpPr/>
            <p:nvPr/>
          </p:nvSpPr>
          <p:spPr>
            <a:xfrm>
              <a:off x="6627800" y="3191000"/>
              <a:ext cx="126350" cy="184050"/>
            </a:xfrm>
            <a:custGeom>
              <a:avLst/>
              <a:gdLst/>
              <a:ahLst/>
              <a:cxnLst/>
              <a:rect l="l" t="t" r="r" b="b"/>
              <a:pathLst>
                <a:path w="5054" h="7362" extrusionOk="0">
                  <a:moveTo>
                    <a:pt x="2268" y="538"/>
                  </a:moveTo>
                  <a:lnTo>
                    <a:pt x="2268" y="3423"/>
                  </a:lnTo>
                  <a:lnTo>
                    <a:pt x="537" y="3423"/>
                  </a:lnTo>
                  <a:lnTo>
                    <a:pt x="537" y="538"/>
                  </a:lnTo>
                  <a:close/>
                  <a:moveTo>
                    <a:pt x="4537" y="538"/>
                  </a:moveTo>
                  <a:lnTo>
                    <a:pt x="4537" y="3423"/>
                  </a:lnTo>
                  <a:lnTo>
                    <a:pt x="2786" y="3423"/>
                  </a:lnTo>
                  <a:lnTo>
                    <a:pt x="2786" y="538"/>
                  </a:lnTo>
                  <a:close/>
                  <a:moveTo>
                    <a:pt x="2268" y="3960"/>
                  </a:moveTo>
                  <a:lnTo>
                    <a:pt x="2268" y="6845"/>
                  </a:lnTo>
                  <a:lnTo>
                    <a:pt x="537" y="6845"/>
                  </a:lnTo>
                  <a:lnTo>
                    <a:pt x="537" y="3960"/>
                  </a:lnTo>
                  <a:close/>
                  <a:moveTo>
                    <a:pt x="4537" y="3960"/>
                  </a:moveTo>
                  <a:lnTo>
                    <a:pt x="453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5" name="Google Shape;2605;p17"/>
            <p:cNvSpPr/>
            <p:nvPr/>
          </p:nvSpPr>
          <p:spPr>
            <a:xfrm>
              <a:off x="6599950" y="3352750"/>
              <a:ext cx="178475" cy="29275"/>
            </a:xfrm>
            <a:custGeom>
              <a:avLst/>
              <a:gdLst/>
              <a:ahLst/>
              <a:cxnLst/>
              <a:rect l="l" t="t" r="r" b="b"/>
              <a:pathLst>
                <a:path w="7139" h="1171" extrusionOk="0">
                  <a:moveTo>
                    <a:pt x="6592" y="0"/>
                  </a:moveTo>
                  <a:cubicBezTo>
                    <a:pt x="6202" y="0"/>
                    <a:pt x="5688" y="134"/>
                    <a:pt x="5412" y="255"/>
                  </a:cubicBezTo>
                  <a:cubicBezTo>
                    <a:pt x="5226" y="337"/>
                    <a:pt x="5065" y="375"/>
                    <a:pt x="4898" y="375"/>
                  </a:cubicBezTo>
                  <a:cubicBezTo>
                    <a:pt x="4620" y="375"/>
                    <a:pt x="4328" y="270"/>
                    <a:pt x="3880" y="96"/>
                  </a:cubicBezTo>
                  <a:cubicBezTo>
                    <a:pt x="3706" y="33"/>
                    <a:pt x="3547" y="8"/>
                    <a:pt x="3397" y="8"/>
                  </a:cubicBezTo>
                  <a:cubicBezTo>
                    <a:pt x="2926" y="8"/>
                    <a:pt x="2532" y="254"/>
                    <a:pt x="1990" y="375"/>
                  </a:cubicBezTo>
                  <a:cubicBezTo>
                    <a:pt x="1904" y="394"/>
                    <a:pt x="1823" y="402"/>
                    <a:pt x="1748" y="402"/>
                  </a:cubicBezTo>
                  <a:cubicBezTo>
                    <a:pt x="1294" y="402"/>
                    <a:pt x="1013" y="107"/>
                    <a:pt x="695" y="107"/>
                  </a:cubicBezTo>
                  <a:cubicBezTo>
                    <a:pt x="625" y="107"/>
                    <a:pt x="553" y="121"/>
                    <a:pt x="478" y="156"/>
                  </a:cubicBezTo>
                  <a:cubicBezTo>
                    <a:pt x="0" y="375"/>
                    <a:pt x="1094" y="1171"/>
                    <a:pt x="1094" y="1171"/>
                  </a:cubicBezTo>
                  <a:lnTo>
                    <a:pt x="6148" y="1171"/>
                  </a:lnTo>
                  <a:cubicBezTo>
                    <a:pt x="6148" y="1171"/>
                    <a:pt x="7043" y="852"/>
                    <a:pt x="7103" y="335"/>
                  </a:cubicBezTo>
                  <a:cubicBezTo>
                    <a:pt x="7139" y="87"/>
                    <a:pt x="6905" y="0"/>
                    <a:pt x="6592" y="0"/>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6" name="Google Shape;2606;p17"/>
            <p:cNvSpPr/>
            <p:nvPr/>
          </p:nvSpPr>
          <p:spPr>
            <a:xfrm>
              <a:off x="6666100" y="3357125"/>
              <a:ext cx="35325" cy="8225"/>
            </a:xfrm>
            <a:custGeom>
              <a:avLst/>
              <a:gdLst/>
              <a:ahLst/>
              <a:cxnLst/>
              <a:rect l="l" t="t" r="r" b="b"/>
              <a:pathLst>
                <a:path w="1413" h="329" extrusionOk="0">
                  <a:moveTo>
                    <a:pt x="717" y="1"/>
                  </a:moveTo>
                  <a:cubicBezTo>
                    <a:pt x="617" y="1"/>
                    <a:pt x="518" y="21"/>
                    <a:pt x="418" y="60"/>
                  </a:cubicBezTo>
                  <a:cubicBezTo>
                    <a:pt x="339" y="80"/>
                    <a:pt x="259" y="100"/>
                    <a:pt x="179" y="160"/>
                  </a:cubicBezTo>
                  <a:cubicBezTo>
                    <a:pt x="40" y="259"/>
                    <a:pt x="0" y="319"/>
                    <a:pt x="0" y="319"/>
                  </a:cubicBezTo>
                  <a:cubicBezTo>
                    <a:pt x="0" y="319"/>
                    <a:pt x="100" y="299"/>
                    <a:pt x="239" y="299"/>
                  </a:cubicBezTo>
                  <a:cubicBezTo>
                    <a:pt x="358" y="279"/>
                    <a:pt x="538" y="259"/>
                    <a:pt x="717" y="259"/>
                  </a:cubicBezTo>
                  <a:lnTo>
                    <a:pt x="955" y="259"/>
                  </a:lnTo>
                  <a:cubicBezTo>
                    <a:pt x="1035" y="259"/>
                    <a:pt x="1114" y="279"/>
                    <a:pt x="1194" y="279"/>
                  </a:cubicBezTo>
                  <a:cubicBezTo>
                    <a:pt x="1279" y="293"/>
                    <a:pt x="1354" y="308"/>
                    <a:pt x="1390" y="315"/>
                  </a:cubicBezTo>
                  <a:lnTo>
                    <a:pt x="1390" y="315"/>
                  </a:lnTo>
                  <a:cubicBezTo>
                    <a:pt x="1362" y="288"/>
                    <a:pt x="1310" y="224"/>
                    <a:pt x="1234" y="160"/>
                  </a:cubicBezTo>
                  <a:cubicBezTo>
                    <a:pt x="1214" y="120"/>
                    <a:pt x="1194" y="100"/>
                    <a:pt x="1134" y="80"/>
                  </a:cubicBezTo>
                  <a:cubicBezTo>
                    <a:pt x="1114" y="60"/>
                    <a:pt x="1055" y="21"/>
                    <a:pt x="1015" y="21"/>
                  </a:cubicBezTo>
                  <a:cubicBezTo>
                    <a:pt x="916" y="1"/>
                    <a:pt x="816"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7" name="Google Shape;2607;p17"/>
            <p:cNvSpPr/>
            <p:nvPr/>
          </p:nvSpPr>
          <p:spPr>
            <a:xfrm>
              <a:off x="6742200" y="3356875"/>
              <a:ext cx="27875" cy="8250"/>
            </a:xfrm>
            <a:custGeom>
              <a:avLst/>
              <a:gdLst/>
              <a:ahLst/>
              <a:cxnLst/>
              <a:rect l="l" t="t" r="r" b="b"/>
              <a:pathLst>
                <a:path w="1115" h="330" extrusionOk="0">
                  <a:moveTo>
                    <a:pt x="761" y="1"/>
                  </a:moveTo>
                  <a:cubicBezTo>
                    <a:pt x="682" y="1"/>
                    <a:pt x="597" y="11"/>
                    <a:pt x="518" y="31"/>
                  </a:cubicBezTo>
                  <a:cubicBezTo>
                    <a:pt x="378" y="51"/>
                    <a:pt x="259" y="130"/>
                    <a:pt x="160" y="210"/>
                  </a:cubicBezTo>
                  <a:cubicBezTo>
                    <a:pt x="60" y="289"/>
                    <a:pt x="0" y="329"/>
                    <a:pt x="0" y="329"/>
                  </a:cubicBezTo>
                  <a:cubicBezTo>
                    <a:pt x="0" y="329"/>
                    <a:pt x="80" y="309"/>
                    <a:pt x="179" y="309"/>
                  </a:cubicBezTo>
                  <a:cubicBezTo>
                    <a:pt x="299" y="289"/>
                    <a:pt x="418" y="250"/>
                    <a:pt x="577" y="210"/>
                  </a:cubicBezTo>
                  <a:cubicBezTo>
                    <a:pt x="657" y="190"/>
                    <a:pt x="697" y="190"/>
                    <a:pt x="776" y="150"/>
                  </a:cubicBezTo>
                  <a:cubicBezTo>
                    <a:pt x="856" y="150"/>
                    <a:pt x="896" y="130"/>
                    <a:pt x="955" y="130"/>
                  </a:cubicBezTo>
                  <a:lnTo>
                    <a:pt x="1015" y="130"/>
                  </a:lnTo>
                  <a:cubicBezTo>
                    <a:pt x="1055" y="150"/>
                    <a:pt x="1075" y="150"/>
                    <a:pt x="1075" y="150"/>
                  </a:cubicBezTo>
                  <a:cubicBezTo>
                    <a:pt x="1095" y="150"/>
                    <a:pt x="1115" y="190"/>
                    <a:pt x="1115" y="190"/>
                  </a:cubicBezTo>
                  <a:cubicBezTo>
                    <a:pt x="1115" y="190"/>
                    <a:pt x="1115" y="170"/>
                    <a:pt x="1095" y="130"/>
                  </a:cubicBezTo>
                  <a:cubicBezTo>
                    <a:pt x="1095" y="110"/>
                    <a:pt x="1075" y="110"/>
                    <a:pt x="1055" y="90"/>
                  </a:cubicBezTo>
                  <a:cubicBezTo>
                    <a:pt x="1015" y="70"/>
                    <a:pt x="995" y="70"/>
                    <a:pt x="975" y="31"/>
                  </a:cubicBezTo>
                  <a:cubicBezTo>
                    <a:pt x="916" y="11"/>
                    <a:pt x="841" y="1"/>
                    <a:pt x="761"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8" name="Google Shape;2608;p17"/>
            <p:cNvSpPr/>
            <p:nvPr/>
          </p:nvSpPr>
          <p:spPr>
            <a:xfrm>
              <a:off x="6616850" y="3359550"/>
              <a:ext cx="17925" cy="5575"/>
            </a:xfrm>
            <a:custGeom>
              <a:avLst/>
              <a:gdLst/>
              <a:ahLst/>
              <a:cxnLst/>
              <a:rect l="l" t="t" r="r" b="b"/>
              <a:pathLst>
                <a:path w="717" h="223" extrusionOk="0">
                  <a:moveTo>
                    <a:pt x="178" y="0"/>
                  </a:moveTo>
                  <a:cubicBezTo>
                    <a:pt x="135" y="0"/>
                    <a:pt x="94" y="6"/>
                    <a:pt x="60" y="23"/>
                  </a:cubicBezTo>
                  <a:cubicBezTo>
                    <a:pt x="40" y="23"/>
                    <a:pt x="20" y="63"/>
                    <a:pt x="20" y="63"/>
                  </a:cubicBezTo>
                  <a:lnTo>
                    <a:pt x="1" y="83"/>
                  </a:lnTo>
                  <a:lnTo>
                    <a:pt x="1" y="103"/>
                  </a:lnTo>
                  <a:cubicBezTo>
                    <a:pt x="1" y="103"/>
                    <a:pt x="20" y="103"/>
                    <a:pt x="20" y="83"/>
                  </a:cubicBezTo>
                  <a:lnTo>
                    <a:pt x="100" y="83"/>
                  </a:lnTo>
                  <a:cubicBezTo>
                    <a:pt x="120" y="83"/>
                    <a:pt x="160" y="83"/>
                    <a:pt x="219" y="103"/>
                  </a:cubicBezTo>
                  <a:cubicBezTo>
                    <a:pt x="259" y="103"/>
                    <a:pt x="319" y="123"/>
                    <a:pt x="339" y="162"/>
                  </a:cubicBezTo>
                  <a:cubicBezTo>
                    <a:pt x="438" y="182"/>
                    <a:pt x="538" y="202"/>
                    <a:pt x="617" y="222"/>
                  </a:cubicBezTo>
                  <a:cubicBezTo>
                    <a:pt x="631" y="215"/>
                    <a:pt x="646" y="213"/>
                    <a:pt x="661" y="213"/>
                  </a:cubicBezTo>
                  <a:cubicBezTo>
                    <a:pt x="690" y="213"/>
                    <a:pt x="717" y="222"/>
                    <a:pt x="717" y="222"/>
                  </a:cubicBezTo>
                  <a:cubicBezTo>
                    <a:pt x="717" y="222"/>
                    <a:pt x="697" y="182"/>
                    <a:pt x="617" y="162"/>
                  </a:cubicBezTo>
                  <a:cubicBezTo>
                    <a:pt x="538" y="103"/>
                    <a:pt x="478" y="63"/>
                    <a:pt x="359" y="23"/>
                  </a:cubicBezTo>
                  <a:cubicBezTo>
                    <a:pt x="301" y="12"/>
                    <a:pt x="237" y="0"/>
                    <a:pt x="178"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9" name="Google Shape;2609;p17"/>
            <p:cNvSpPr/>
            <p:nvPr/>
          </p:nvSpPr>
          <p:spPr>
            <a:xfrm>
              <a:off x="6966525" y="3196475"/>
              <a:ext cx="114425" cy="172625"/>
            </a:xfrm>
            <a:custGeom>
              <a:avLst/>
              <a:gdLst/>
              <a:ahLst/>
              <a:cxnLst/>
              <a:rect l="l" t="t" r="r" b="b"/>
              <a:pathLst>
                <a:path w="4577" h="6905" extrusionOk="0">
                  <a:moveTo>
                    <a:pt x="1" y="0"/>
                  </a:moveTo>
                  <a:lnTo>
                    <a:pt x="1" y="6904"/>
                  </a:lnTo>
                  <a:lnTo>
                    <a:pt x="4577" y="6904"/>
                  </a:lnTo>
                  <a:lnTo>
                    <a:pt x="457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0" name="Google Shape;2610;p17"/>
            <p:cNvSpPr/>
            <p:nvPr/>
          </p:nvSpPr>
          <p:spPr>
            <a:xfrm>
              <a:off x="6962550" y="3191000"/>
              <a:ext cx="126375" cy="184050"/>
            </a:xfrm>
            <a:custGeom>
              <a:avLst/>
              <a:gdLst/>
              <a:ahLst/>
              <a:cxnLst/>
              <a:rect l="l" t="t" r="r" b="b"/>
              <a:pathLst>
                <a:path w="5055" h="7362" extrusionOk="0">
                  <a:moveTo>
                    <a:pt x="2249" y="538"/>
                  </a:moveTo>
                  <a:lnTo>
                    <a:pt x="2249" y="3423"/>
                  </a:lnTo>
                  <a:lnTo>
                    <a:pt x="518" y="3423"/>
                  </a:lnTo>
                  <a:lnTo>
                    <a:pt x="518" y="538"/>
                  </a:lnTo>
                  <a:close/>
                  <a:moveTo>
                    <a:pt x="4517" y="538"/>
                  </a:moveTo>
                  <a:lnTo>
                    <a:pt x="4517" y="3423"/>
                  </a:lnTo>
                  <a:lnTo>
                    <a:pt x="2786" y="3423"/>
                  </a:lnTo>
                  <a:lnTo>
                    <a:pt x="2786" y="538"/>
                  </a:lnTo>
                  <a:close/>
                  <a:moveTo>
                    <a:pt x="2249" y="3960"/>
                  </a:moveTo>
                  <a:lnTo>
                    <a:pt x="2249" y="6845"/>
                  </a:lnTo>
                  <a:lnTo>
                    <a:pt x="518" y="6845"/>
                  </a:lnTo>
                  <a:lnTo>
                    <a:pt x="518" y="3960"/>
                  </a:lnTo>
                  <a:close/>
                  <a:moveTo>
                    <a:pt x="4517" y="3960"/>
                  </a:moveTo>
                  <a:lnTo>
                    <a:pt x="4517" y="6845"/>
                  </a:lnTo>
                  <a:lnTo>
                    <a:pt x="2786" y="6845"/>
                  </a:lnTo>
                  <a:lnTo>
                    <a:pt x="2786" y="3960"/>
                  </a:lnTo>
                  <a:close/>
                  <a:moveTo>
                    <a:pt x="0" y="0"/>
                  </a:moveTo>
                  <a:lnTo>
                    <a:pt x="0" y="7362"/>
                  </a:lnTo>
                  <a:lnTo>
                    <a:pt x="5054" y="7362"/>
                  </a:lnTo>
                  <a:lnTo>
                    <a:pt x="505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1" name="Google Shape;2611;p17"/>
            <p:cNvSpPr/>
            <p:nvPr/>
          </p:nvSpPr>
          <p:spPr>
            <a:xfrm>
              <a:off x="6934200" y="3352750"/>
              <a:ext cx="178975" cy="29275"/>
            </a:xfrm>
            <a:custGeom>
              <a:avLst/>
              <a:gdLst/>
              <a:ahLst/>
              <a:cxnLst/>
              <a:rect l="l" t="t" r="r" b="b"/>
              <a:pathLst>
                <a:path w="7159" h="1171" extrusionOk="0">
                  <a:moveTo>
                    <a:pt x="6612" y="0"/>
                  </a:moveTo>
                  <a:cubicBezTo>
                    <a:pt x="6222" y="0"/>
                    <a:pt x="5708" y="134"/>
                    <a:pt x="5432" y="255"/>
                  </a:cubicBezTo>
                  <a:cubicBezTo>
                    <a:pt x="5246" y="337"/>
                    <a:pt x="5085" y="375"/>
                    <a:pt x="4917" y="375"/>
                  </a:cubicBezTo>
                  <a:cubicBezTo>
                    <a:pt x="4638" y="375"/>
                    <a:pt x="4341" y="270"/>
                    <a:pt x="3880" y="96"/>
                  </a:cubicBezTo>
                  <a:cubicBezTo>
                    <a:pt x="3706" y="33"/>
                    <a:pt x="3549" y="8"/>
                    <a:pt x="3400" y="8"/>
                  </a:cubicBezTo>
                  <a:cubicBezTo>
                    <a:pt x="2934" y="8"/>
                    <a:pt x="2548" y="254"/>
                    <a:pt x="1990" y="375"/>
                  </a:cubicBezTo>
                  <a:cubicBezTo>
                    <a:pt x="1904" y="394"/>
                    <a:pt x="1823" y="402"/>
                    <a:pt x="1748" y="402"/>
                  </a:cubicBezTo>
                  <a:cubicBezTo>
                    <a:pt x="1294" y="402"/>
                    <a:pt x="1013" y="107"/>
                    <a:pt x="695" y="107"/>
                  </a:cubicBezTo>
                  <a:cubicBezTo>
                    <a:pt x="625" y="107"/>
                    <a:pt x="553" y="121"/>
                    <a:pt x="478" y="156"/>
                  </a:cubicBezTo>
                  <a:cubicBezTo>
                    <a:pt x="0" y="375"/>
                    <a:pt x="1095" y="1171"/>
                    <a:pt x="1095" y="1171"/>
                  </a:cubicBezTo>
                  <a:lnTo>
                    <a:pt x="6148" y="1171"/>
                  </a:lnTo>
                  <a:cubicBezTo>
                    <a:pt x="6148" y="1171"/>
                    <a:pt x="7044" y="852"/>
                    <a:pt x="7123" y="335"/>
                  </a:cubicBezTo>
                  <a:cubicBezTo>
                    <a:pt x="7159" y="87"/>
                    <a:pt x="6926" y="0"/>
                    <a:pt x="6612" y="0"/>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2" name="Google Shape;2612;p17"/>
            <p:cNvSpPr/>
            <p:nvPr/>
          </p:nvSpPr>
          <p:spPr>
            <a:xfrm>
              <a:off x="6997875" y="3357125"/>
              <a:ext cx="35325" cy="8225"/>
            </a:xfrm>
            <a:custGeom>
              <a:avLst/>
              <a:gdLst/>
              <a:ahLst/>
              <a:cxnLst/>
              <a:rect l="l" t="t" r="r" b="b"/>
              <a:pathLst>
                <a:path w="1413" h="329" extrusionOk="0">
                  <a:moveTo>
                    <a:pt x="716" y="1"/>
                  </a:moveTo>
                  <a:cubicBezTo>
                    <a:pt x="617" y="1"/>
                    <a:pt x="517" y="21"/>
                    <a:pt x="418" y="60"/>
                  </a:cubicBezTo>
                  <a:cubicBezTo>
                    <a:pt x="338" y="80"/>
                    <a:pt x="279" y="100"/>
                    <a:pt x="199" y="160"/>
                  </a:cubicBezTo>
                  <a:cubicBezTo>
                    <a:pt x="60" y="259"/>
                    <a:pt x="0" y="319"/>
                    <a:pt x="0" y="319"/>
                  </a:cubicBezTo>
                  <a:cubicBezTo>
                    <a:pt x="0" y="319"/>
                    <a:pt x="100" y="319"/>
                    <a:pt x="259" y="299"/>
                  </a:cubicBezTo>
                  <a:cubicBezTo>
                    <a:pt x="378" y="279"/>
                    <a:pt x="557" y="259"/>
                    <a:pt x="716" y="259"/>
                  </a:cubicBezTo>
                  <a:lnTo>
                    <a:pt x="975" y="259"/>
                  </a:lnTo>
                  <a:cubicBezTo>
                    <a:pt x="1055" y="259"/>
                    <a:pt x="1114" y="279"/>
                    <a:pt x="1194" y="279"/>
                  </a:cubicBezTo>
                  <a:cubicBezTo>
                    <a:pt x="1285" y="294"/>
                    <a:pt x="1364" y="310"/>
                    <a:pt x="1397" y="316"/>
                  </a:cubicBezTo>
                  <a:lnTo>
                    <a:pt x="1397" y="316"/>
                  </a:lnTo>
                  <a:cubicBezTo>
                    <a:pt x="1375" y="290"/>
                    <a:pt x="1331" y="225"/>
                    <a:pt x="1254" y="160"/>
                  </a:cubicBezTo>
                  <a:cubicBezTo>
                    <a:pt x="1214" y="120"/>
                    <a:pt x="1194" y="100"/>
                    <a:pt x="1154" y="80"/>
                  </a:cubicBezTo>
                  <a:cubicBezTo>
                    <a:pt x="1114" y="60"/>
                    <a:pt x="1075" y="21"/>
                    <a:pt x="1015" y="21"/>
                  </a:cubicBezTo>
                  <a:cubicBezTo>
                    <a:pt x="915" y="1"/>
                    <a:pt x="816" y="1"/>
                    <a:pt x="716" y="1"/>
                  </a:cubicBezTo>
                  <a:close/>
                  <a:moveTo>
                    <a:pt x="1397" y="316"/>
                  </a:moveTo>
                  <a:cubicBezTo>
                    <a:pt x="1403" y="324"/>
                    <a:pt x="1407" y="328"/>
                    <a:pt x="1410" y="328"/>
                  </a:cubicBezTo>
                  <a:cubicBezTo>
                    <a:pt x="1412" y="328"/>
                    <a:pt x="1413" y="325"/>
                    <a:pt x="1413" y="319"/>
                  </a:cubicBezTo>
                  <a:cubicBezTo>
                    <a:pt x="1413" y="319"/>
                    <a:pt x="1407" y="318"/>
                    <a:pt x="1397" y="316"/>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3" name="Google Shape;2613;p17"/>
            <p:cNvSpPr/>
            <p:nvPr/>
          </p:nvSpPr>
          <p:spPr>
            <a:xfrm>
              <a:off x="7074475" y="3356875"/>
              <a:ext cx="27875" cy="8250"/>
            </a:xfrm>
            <a:custGeom>
              <a:avLst/>
              <a:gdLst/>
              <a:ahLst/>
              <a:cxnLst/>
              <a:rect l="l" t="t" r="r" b="b"/>
              <a:pathLst>
                <a:path w="1115" h="330" extrusionOk="0">
                  <a:moveTo>
                    <a:pt x="744" y="1"/>
                  </a:moveTo>
                  <a:cubicBezTo>
                    <a:pt x="667" y="1"/>
                    <a:pt x="587" y="11"/>
                    <a:pt x="517" y="31"/>
                  </a:cubicBezTo>
                  <a:cubicBezTo>
                    <a:pt x="378" y="51"/>
                    <a:pt x="239" y="130"/>
                    <a:pt x="139" y="210"/>
                  </a:cubicBezTo>
                  <a:cubicBezTo>
                    <a:pt x="40" y="289"/>
                    <a:pt x="0" y="329"/>
                    <a:pt x="0" y="329"/>
                  </a:cubicBezTo>
                  <a:cubicBezTo>
                    <a:pt x="0" y="329"/>
                    <a:pt x="80" y="329"/>
                    <a:pt x="159" y="309"/>
                  </a:cubicBezTo>
                  <a:cubicBezTo>
                    <a:pt x="299" y="289"/>
                    <a:pt x="418" y="250"/>
                    <a:pt x="557" y="210"/>
                  </a:cubicBezTo>
                  <a:cubicBezTo>
                    <a:pt x="637" y="190"/>
                    <a:pt x="696" y="190"/>
                    <a:pt x="756" y="150"/>
                  </a:cubicBezTo>
                  <a:cubicBezTo>
                    <a:pt x="836" y="150"/>
                    <a:pt x="895" y="130"/>
                    <a:pt x="935" y="130"/>
                  </a:cubicBezTo>
                  <a:lnTo>
                    <a:pt x="1015" y="130"/>
                  </a:lnTo>
                  <a:cubicBezTo>
                    <a:pt x="1035" y="150"/>
                    <a:pt x="1055" y="150"/>
                    <a:pt x="1055" y="150"/>
                  </a:cubicBezTo>
                  <a:cubicBezTo>
                    <a:pt x="1094" y="190"/>
                    <a:pt x="1114" y="190"/>
                    <a:pt x="1114" y="190"/>
                  </a:cubicBezTo>
                  <a:cubicBezTo>
                    <a:pt x="1114" y="190"/>
                    <a:pt x="1114" y="170"/>
                    <a:pt x="1094" y="130"/>
                  </a:cubicBezTo>
                  <a:cubicBezTo>
                    <a:pt x="1094" y="110"/>
                    <a:pt x="1055" y="110"/>
                    <a:pt x="1035" y="90"/>
                  </a:cubicBezTo>
                  <a:cubicBezTo>
                    <a:pt x="1015" y="70"/>
                    <a:pt x="995" y="70"/>
                    <a:pt x="955" y="31"/>
                  </a:cubicBezTo>
                  <a:cubicBezTo>
                    <a:pt x="895" y="11"/>
                    <a:pt x="821" y="1"/>
                    <a:pt x="744"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4" name="Google Shape;2614;p17"/>
            <p:cNvSpPr/>
            <p:nvPr/>
          </p:nvSpPr>
          <p:spPr>
            <a:xfrm>
              <a:off x="6949125" y="3359550"/>
              <a:ext cx="18425" cy="5575"/>
            </a:xfrm>
            <a:custGeom>
              <a:avLst/>
              <a:gdLst/>
              <a:ahLst/>
              <a:cxnLst/>
              <a:rect l="l" t="t" r="r" b="b"/>
              <a:pathLst>
                <a:path w="737" h="223" extrusionOk="0">
                  <a:moveTo>
                    <a:pt x="198" y="0"/>
                  </a:moveTo>
                  <a:cubicBezTo>
                    <a:pt x="154" y="0"/>
                    <a:pt x="113" y="6"/>
                    <a:pt x="80" y="23"/>
                  </a:cubicBezTo>
                  <a:cubicBezTo>
                    <a:pt x="60" y="23"/>
                    <a:pt x="40" y="63"/>
                    <a:pt x="40" y="63"/>
                  </a:cubicBezTo>
                  <a:lnTo>
                    <a:pt x="0" y="83"/>
                  </a:lnTo>
                  <a:lnTo>
                    <a:pt x="0" y="103"/>
                  </a:lnTo>
                  <a:cubicBezTo>
                    <a:pt x="0" y="103"/>
                    <a:pt x="40" y="103"/>
                    <a:pt x="40" y="83"/>
                  </a:cubicBezTo>
                  <a:lnTo>
                    <a:pt x="100" y="83"/>
                  </a:lnTo>
                  <a:cubicBezTo>
                    <a:pt x="140" y="83"/>
                    <a:pt x="179" y="83"/>
                    <a:pt x="239" y="103"/>
                  </a:cubicBezTo>
                  <a:cubicBezTo>
                    <a:pt x="279" y="103"/>
                    <a:pt x="339" y="123"/>
                    <a:pt x="358" y="123"/>
                  </a:cubicBezTo>
                  <a:cubicBezTo>
                    <a:pt x="458" y="162"/>
                    <a:pt x="557" y="182"/>
                    <a:pt x="637" y="202"/>
                  </a:cubicBezTo>
                  <a:cubicBezTo>
                    <a:pt x="677" y="222"/>
                    <a:pt x="736" y="222"/>
                    <a:pt x="736" y="222"/>
                  </a:cubicBezTo>
                  <a:cubicBezTo>
                    <a:pt x="736" y="222"/>
                    <a:pt x="717" y="182"/>
                    <a:pt x="637" y="162"/>
                  </a:cubicBezTo>
                  <a:cubicBezTo>
                    <a:pt x="557" y="103"/>
                    <a:pt x="478" y="63"/>
                    <a:pt x="378" y="23"/>
                  </a:cubicBezTo>
                  <a:cubicBezTo>
                    <a:pt x="321" y="12"/>
                    <a:pt x="257" y="0"/>
                    <a:pt x="198"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5" name="Google Shape;2615;p17"/>
            <p:cNvSpPr/>
            <p:nvPr/>
          </p:nvSpPr>
          <p:spPr>
            <a:xfrm>
              <a:off x="6509725" y="3762725"/>
              <a:ext cx="696575" cy="73925"/>
            </a:xfrm>
            <a:custGeom>
              <a:avLst/>
              <a:gdLst/>
              <a:ahLst/>
              <a:cxnLst/>
              <a:rect l="l" t="t" r="r" b="b"/>
              <a:pathLst>
                <a:path w="27863" h="2957" extrusionOk="0">
                  <a:moveTo>
                    <a:pt x="12358" y="1"/>
                  </a:moveTo>
                  <a:cubicBezTo>
                    <a:pt x="11682" y="1"/>
                    <a:pt x="10901" y="158"/>
                    <a:pt x="9876" y="549"/>
                  </a:cubicBezTo>
                  <a:cubicBezTo>
                    <a:pt x="8801" y="940"/>
                    <a:pt x="8065"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09" y="2957"/>
                  </a:lnTo>
                  <a:cubicBezTo>
                    <a:pt x="26609" y="2957"/>
                    <a:pt x="27863" y="2240"/>
                    <a:pt x="27266" y="1484"/>
                  </a:cubicBezTo>
                  <a:cubicBezTo>
                    <a:pt x="26997" y="1152"/>
                    <a:pt x="26734" y="1041"/>
                    <a:pt x="26448" y="1041"/>
                  </a:cubicBezTo>
                  <a:cubicBezTo>
                    <a:pt x="25931" y="1041"/>
                    <a:pt x="25341" y="1407"/>
                    <a:pt x="24520" y="1484"/>
                  </a:cubicBezTo>
                  <a:cubicBezTo>
                    <a:pt x="24473" y="1489"/>
                    <a:pt x="24426" y="1491"/>
                    <a:pt x="24380" y="1491"/>
                  </a:cubicBezTo>
                  <a:cubicBezTo>
                    <a:pt x="23384" y="1491"/>
                    <a:pt x="22666" y="482"/>
                    <a:pt x="21359" y="482"/>
                  </a:cubicBezTo>
                  <a:cubicBezTo>
                    <a:pt x="21126" y="482"/>
                    <a:pt x="20875" y="514"/>
                    <a:pt x="20601" y="589"/>
                  </a:cubicBezTo>
                  <a:cubicBezTo>
                    <a:pt x="19399" y="905"/>
                    <a:pt x="18278" y="1230"/>
                    <a:pt x="17165" y="1230"/>
                  </a:cubicBezTo>
                  <a:cubicBezTo>
                    <a:pt x="16528" y="1230"/>
                    <a:pt x="15893" y="1123"/>
                    <a:pt x="15248" y="848"/>
                  </a:cubicBezTo>
                  <a:cubicBezTo>
                    <a:pt x="14198" y="377"/>
                    <a:pt x="13403" y="1"/>
                    <a:pt x="12358" y="1"/>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6" name="Google Shape;2616;p17"/>
            <p:cNvSpPr/>
            <p:nvPr/>
          </p:nvSpPr>
          <p:spPr>
            <a:xfrm>
              <a:off x="6779500" y="3772475"/>
              <a:ext cx="92050" cy="22900"/>
            </a:xfrm>
            <a:custGeom>
              <a:avLst/>
              <a:gdLst/>
              <a:ahLst/>
              <a:cxnLst/>
              <a:rect l="l" t="t" r="r" b="b"/>
              <a:pathLst>
                <a:path w="3682" h="916" extrusionOk="0">
                  <a:moveTo>
                    <a:pt x="1553" y="0"/>
                  </a:moveTo>
                  <a:cubicBezTo>
                    <a:pt x="1433" y="0"/>
                    <a:pt x="1294" y="20"/>
                    <a:pt x="1175" y="60"/>
                  </a:cubicBezTo>
                  <a:cubicBezTo>
                    <a:pt x="956" y="100"/>
                    <a:pt x="737" y="179"/>
                    <a:pt x="558" y="259"/>
                  </a:cubicBezTo>
                  <a:cubicBezTo>
                    <a:pt x="200" y="398"/>
                    <a:pt x="1" y="577"/>
                    <a:pt x="1" y="577"/>
                  </a:cubicBezTo>
                  <a:cubicBezTo>
                    <a:pt x="1" y="577"/>
                    <a:pt x="239" y="557"/>
                    <a:pt x="617" y="497"/>
                  </a:cubicBezTo>
                  <a:cubicBezTo>
                    <a:pt x="697" y="478"/>
                    <a:pt x="797" y="478"/>
                    <a:pt x="896" y="478"/>
                  </a:cubicBezTo>
                  <a:lnTo>
                    <a:pt x="1553" y="478"/>
                  </a:lnTo>
                  <a:cubicBezTo>
                    <a:pt x="1612" y="488"/>
                    <a:pt x="1667" y="488"/>
                    <a:pt x="1722" y="488"/>
                  </a:cubicBezTo>
                  <a:cubicBezTo>
                    <a:pt x="1776" y="488"/>
                    <a:pt x="1831" y="488"/>
                    <a:pt x="1891" y="497"/>
                  </a:cubicBezTo>
                  <a:cubicBezTo>
                    <a:pt x="1990" y="497"/>
                    <a:pt x="2110" y="497"/>
                    <a:pt x="2209" y="517"/>
                  </a:cubicBezTo>
                  <a:cubicBezTo>
                    <a:pt x="2309" y="557"/>
                    <a:pt x="2448" y="557"/>
                    <a:pt x="2547" y="577"/>
                  </a:cubicBezTo>
                  <a:lnTo>
                    <a:pt x="2846" y="657"/>
                  </a:lnTo>
                  <a:cubicBezTo>
                    <a:pt x="2945" y="677"/>
                    <a:pt x="3045" y="696"/>
                    <a:pt x="3104" y="716"/>
                  </a:cubicBezTo>
                  <a:lnTo>
                    <a:pt x="3343" y="796"/>
                  </a:lnTo>
                  <a:cubicBezTo>
                    <a:pt x="3383" y="856"/>
                    <a:pt x="3463" y="856"/>
                    <a:pt x="3502" y="876"/>
                  </a:cubicBezTo>
                  <a:cubicBezTo>
                    <a:pt x="3602" y="895"/>
                    <a:pt x="3681" y="915"/>
                    <a:pt x="3681" y="915"/>
                  </a:cubicBezTo>
                  <a:cubicBezTo>
                    <a:pt x="3681" y="915"/>
                    <a:pt x="3662" y="876"/>
                    <a:pt x="3582" y="796"/>
                  </a:cubicBezTo>
                  <a:lnTo>
                    <a:pt x="3443" y="657"/>
                  </a:lnTo>
                  <a:cubicBezTo>
                    <a:pt x="3383" y="577"/>
                    <a:pt x="3303" y="517"/>
                    <a:pt x="3244" y="478"/>
                  </a:cubicBezTo>
                  <a:cubicBezTo>
                    <a:pt x="3184" y="418"/>
                    <a:pt x="3164" y="398"/>
                    <a:pt x="3104" y="378"/>
                  </a:cubicBezTo>
                  <a:lnTo>
                    <a:pt x="2965" y="299"/>
                  </a:lnTo>
                  <a:cubicBezTo>
                    <a:pt x="2866" y="259"/>
                    <a:pt x="2766" y="179"/>
                    <a:pt x="2647" y="159"/>
                  </a:cubicBezTo>
                  <a:cubicBezTo>
                    <a:pt x="2547" y="119"/>
                    <a:pt x="2428" y="80"/>
                    <a:pt x="2289" y="60"/>
                  </a:cubicBezTo>
                  <a:cubicBezTo>
                    <a:pt x="2169" y="20"/>
                    <a:pt x="2050" y="0"/>
                    <a:pt x="1931"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7" name="Google Shape;2617;p17"/>
            <p:cNvSpPr/>
            <p:nvPr/>
          </p:nvSpPr>
          <p:spPr>
            <a:xfrm>
              <a:off x="6537775" y="3783900"/>
              <a:ext cx="58700" cy="34350"/>
            </a:xfrm>
            <a:custGeom>
              <a:avLst/>
              <a:gdLst/>
              <a:ahLst/>
              <a:cxnLst/>
              <a:rect l="l" t="t" r="r" b="b"/>
              <a:pathLst>
                <a:path w="2348" h="1374" extrusionOk="0">
                  <a:moveTo>
                    <a:pt x="1413" y="1"/>
                  </a:moveTo>
                  <a:cubicBezTo>
                    <a:pt x="1313" y="1"/>
                    <a:pt x="1214" y="1"/>
                    <a:pt x="1114" y="21"/>
                  </a:cubicBezTo>
                  <a:cubicBezTo>
                    <a:pt x="1015" y="21"/>
                    <a:pt x="915" y="60"/>
                    <a:pt x="816" y="100"/>
                  </a:cubicBezTo>
                  <a:cubicBezTo>
                    <a:pt x="716" y="140"/>
                    <a:pt x="637" y="200"/>
                    <a:pt x="537" y="239"/>
                  </a:cubicBezTo>
                  <a:cubicBezTo>
                    <a:pt x="478" y="299"/>
                    <a:pt x="398" y="359"/>
                    <a:pt x="318" y="438"/>
                  </a:cubicBezTo>
                  <a:cubicBezTo>
                    <a:pt x="279" y="498"/>
                    <a:pt x="259" y="518"/>
                    <a:pt x="219" y="558"/>
                  </a:cubicBezTo>
                  <a:cubicBezTo>
                    <a:pt x="199" y="617"/>
                    <a:pt x="179" y="637"/>
                    <a:pt x="159" y="697"/>
                  </a:cubicBezTo>
                  <a:cubicBezTo>
                    <a:pt x="100" y="757"/>
                    <a:pt x="80" y="836"/>
                    <a:pt x="60" y="916"/>
                  </a:cubicBezTo>
                  <a:cubicBezTo>
                    <a:pt x="0" y="1035"/>
                    <a:pt x="20" y="1194"/>
                    <a:pt x="20" y="1254"/>
                  </a:cubicBezTo>
                  <a:cubicBezTo>
                    <a:pt x="20" y="1334"/>
                    <a:pt x="60" y="1374"/>
                    <a:pt x="60" y="1374"/>
                  </a:cubicBezTo>
                  <a:cubicBezTo>
                    <a:pt x="60" y="1374"/>
                    <a:pt x="159" y="1214"/>
                    <a:pt x="318" y="996"/>
                  </a:cubicBezTo>
                  <a:cubicBezTo>
                    <a:pt x="378" y="956"/>
                    <a:pt x="418" y="916"/>
                    <a:pt x="478" y="856"/>
                  </a:cubicBezTo>
                  <a:lnTo>
                    <a:pt x="557" y="797"/>
                  </a:lnTo>
                  <a:cubicBezTo>
                    <a:pt x="577" y="797"/>
                    <a:pt x="597" y="757"/>
                    <a:pt x="617" y="737"/>
                  </a:cubicBezTo>
                  <a:cubicBezTo>
                    <a:pt x="677" y="717"/>
                    <a:pt x="756" y="657"/>
                    <a:pt x="796" y="637"/>
                  </a:cubicBezTo>
                  <a:cubicBezTo>
                    <a:pt x="876" y="617"/>
                    <a:pt x="915" y="598"/>
                    <a:pt x="995" y="558"/>
                  </a:cubicBezTo>
                  <a:lnTo>
                    <a:pt x="1214" y="498"/>
                  </a:lnTo>
                  <a:cubicBezTo>
                    <a:pt x="1273" y="498"/>
                    <a:pt x="1313" y="458"/>
                    <a:pt x="1353" y="458"/>
                  </a:cubicBezTo>
                  <a:cubicBezTo>
                    <a:pt x="1393" y="458"/>
                    <a:pt x="1413" y="438"/>
                    <a:pt x="1472" y="438"/>
                  </a:cubicBezTo>
                  <a:cubicBezTo>
                    <a:pt x="1552" y="419"/>
                    <a:pt x="1612" y="399"/>
                    <a:pt x="1691" y="399"/>
                  </a:cubicBezTo>
                  <a:cubicBezTo>
                    <a:pt x="1771" y="399"/>
                    <a:pt x="1811" y="399"/>
                    <a:pt x="1890" y="359"/>
                  </a:cubicBezTo>
                  <a:cubicBezTo>
                    <a:pt x="2010" y="339"/>
                    <a:pt x="2149" y="339"/>
                    <a:pt x="2209" y="319"/>
                  </a:cubicBezTo>
                  <a:cubicBezTo>
                    <a:pt x="2288" y="319"/>
                    <a:pt x="2348" y="299"/>
                    <a:pt x="2348" y="299"/>
                  </a:cubicBezTo>
                  <a:cubicBezTo>
                    <a:pt x="2348" y="299"/>
                    <a:pt x="2288" y="259"/>
                    <a:pt x="2209" y="220"/>
                  </a:cubicBezTo>
                  <a:cubicBezTo>
                    <a:pt x="2189" y="200"/>
                    <a:pt x="2149" y="160"/>
                    <a:pt x="2089" y="140"/>
                  </a:cubicBezTo>
                  <a:cubicBezTo>
                    <a:pt x="2049" y="120"/>
                    <a:pt x="1990" y="100"/>
                    <a:pt x="1910" y="60"/>
                  </a:cubicBezTo>
                  <a:cubicBezTo>
                    <a:pt x="1850" y="40"/>
                    <a:pt x="177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8" name="Google Shape;2618;p17"/>
            <p:cNvSpPr/>
            <p:nvPr/>
          </p:nvSpPr>
          <p:spPr>
            <a:xfrm>
              <a:off x="7010300"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79" y="319"/>
                    <a:pt x="180" y="398"/>
                    <a:pt x="100" y="478"/>
                  </a:cubicBezTo>
                  <a:cubicBezTo>
                    <a:pt x="20" y="518"/>
                    <a:pt x="1" y="577"/>
                    <a:pt x="1" y="577"/>
                  </a:cubicBezTo>
                  <a:cubicBezTo>
                    <a:pt x="1" y="577"/>
                    <a:pt x="161" y="534"/>
                    <a:pt x="370" y="534"/>
                  </a:cubicBezTo>
                  <a:cubicBezTo>
                    <a:pt x="405" y="534"/>
                    <a:pt x="441" y="535"/>
                    <a:pt x="478" y="538"/>
                  </a:cubicBezTo>
                  <a:cubicBezTo>
                    <a:pt x="617" y="538"/>
                    <a:pt x="776" y="518"/>
                    <a:pt x="956" y="518"/>
                  </a:cubicBezTo>
                  <a:cubicBezTo>
                    <a:pt x="1115" y="518"/>
                    <a:pt x="1294" y="518"/>
                    <a:pt x="1473" y="538"/>
                  </a:cubicBezTo>
                  <a:cubicBezTo>
                    <a:pt x="1552" y="538"/>
                    <a:pt x="1652" y="577"/>
                    <a:pt x="1712" y="577"/>
                  </a:cubicBezTo>
                  <a:cubicBezTo>
                    <a:pt x="1791" y="597"/>
                    <a:pt x="1891" y="597"/>
                    <a:pt x="1970" y="617"/>
                  </a:cubicBezTo>
                  <a:cubicBezTo>
                    <a:pt x="2050" y="617"/>
                    <a:pt x="2110" y="657"/>
                    <a:pt x="2189" y="677"/>
                  </a:cubicBezTo>
                  <a:cubicBezTo>
                    <a:pt x="2269" y="677"/>
                    <a:pt x="2348" y="697"/>
                    <a:pt x="2408" y="717"/>
                  </a:cubicBezTo>
                  <a:cubicBezTo>
                    <a:pt x="2488" y="757"/>
                    <a:pt x="2567" y="757"/>
                    <a:pt x="2607" y="776"/>
                  </a:cubicBezTo>
                  <a:cubicBezTo>
                    <a:pt x="2667" y="796"/>
                    <a:pt x="2706" y="796"/>
                    <a:pt x="2766" y="816"/>
                  </a:cubicBezTo>
                  <a:cubicBezTo>
                    <a:pt x="2866" y="856"/>
                    <a:pt x="2905" y="856"/>
                    <a:pt x="2905" y="856"/>
                  </a:cubicBezTo>
                  <a:cubicBezTo>
                    <a:pt x="2905" y="856"/>
                    <a:pt x="2885" y="796"/>
                    <a:pt x="2846" y="717"/>
                  </a:cubicBezTo>
                  <a:cubicBezTo>
                    <a:pt x="2786" y="657"/>
                    <a:pt x="2706" y="558"/>
                    <a:pt x="2587" y="458"/>
                  </a:cubicBezTo>
                  <a:cubicBezTo>
                    <a:pt x="2547" y="398"/>
                    <a:pt x="2468" y="359"/>
                    <a:pt x="2388" y="299"/>
                  </a:cubicBezTo>
                  <a:cubicBezTo>
                    <a:pt x="2308" y="259"/>
                    <a:pt x="2249" y="199"/>
                    <a:pt x="2149" y="160"/>
                  </a:cubicBezTo>
                  <a:cubicBezTo>
                    <a:pt x="2050" y="120"/>
                    <a:pt x="1950" y="80"/>
                    <a:pt x="185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9" name="Google Shape;2619;p17"/>
            <p:cNvSpPr/>
            <p:nvPr/>
          </p:nvSpPr>
          <p:spPr>
            <a:xfrm>
              <a:off x="6542750" y="3444675"/>
              <a:ext cx="37325" cy="15950"/>
            </a:xfrm>
            <a:custGeom>
              <a:avLst/>
              <a:gdLst/>
              <a:ahLst/>
              <a:cxnLst/>
              <a:rect l="l" t="t" r="r" b="b"/>
              <a:pathLst>
                <a:path w="1493" h="638" extrusionOk="0">
                  <a:moveTo>
                    <a:pt x="0" y="0"/>
                  </a:moveTo>
                  <a:lnTo>
                    <a:pt x="0" y="637"/>
                  </a:lnTo>
                  <a:lnTo>
                    <a:pt x="1492" y="63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0" name="Google Shape;2620;p17"/>
            <p:cNvSpPr/>
            <p:nvPr/>
          </p:nvSpPr>
          <p:spPr>
            <a:xfrm>
              <a:off x="6577050" y="3473525"/>
              <a:ext cx="37350" cy="15450"/>
            </a:xfrm>
            <a:custGeom>
              <a:avLst/>
              <a:gdLst/>
              <a:ahLst/>
              <a:cxnLst/>
              <a:rect l="l" t="t" r="r" b="b"/>
              <a:pathLst>
                <a:path w="1494"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1" name="Google Shape;2621;p17"/>
            <p:cNvSpPr/>
            <p:nvPr/>
          </p:nvSpPr>
          <p:spPr>
            <a:xfrm>
              <a:off x="6542750" y="3508850"/>
              <a:ext cx="37325" cy="15425"/>
            </a:xfrm>
            <a:custGeom>
              <a:avLst/>
              <a:gdLst/>
              <a:ahLst/>
              <a:cxnLst/>
              <a:rect l="l" t="t" r="r" b="b"/>
              <a:pathLst>
                <a:path w="1493" h="617" extrusionOk="0">
                  <a:moveTo>
                    <a:pt x="0" y="0"/>
                  </a:moveTo>
                  <a:lnTo>
                    <a:pt x="0" y="617"/>
                  </a:lnTo>
                  <a:lnTo>
                    <a:pt x="1492" y="61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2" name="Google Shape;2622;p17"/>
            <p:cNvSpPr/>
            <p:nvPr/>
          </p:nvSpPr>
          <p:spPr>
            <a:xfrm>
              <a:off x="6577050" y="3537700"/>
              <a:ext cx="37350" cy="15425"/>
            </a:xfrm>
            <a:custGeom>
              <a:avLst/>
              <a:gdLst/>
              <a:ahLst/>
              <a:cxnLst/>
              <a:rect l="l" t="t" r="r" b="b"/>
              <a:pathLst>
                <a:path w="1494"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3" name="Google Shape;2623;p17"/>
            <p:cNvSpPr/>
            <p:nvPr/>
          </p:nvSpPr>
          <p:spPr>
            <a:xfrm>
              <a:off x="6684500" y="3576000"/>
              <a:ext cx="37325" cy="15425"/>
            </a:xfrm>
            <a:custGeom>
              <a:avLst/>
              <a:gdLst/>
              <a:ahLst/>
              <a:cxnLst/>
              <a:rect l="l" t="t" r="r" b="b"/>
              <a:pathLst>
                <a:path w="1493" h="617" extrusionOk="0">
                  <a:moveTo>
                    <a:pt x="0" y="0"/>
                  </a:moveTo>
                  <a:lnTo>
                    <a:pt x="0"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4" name="Google Shape;2624;p17"/>
            <p:cNvSpPr/>
            <p:nvPr/>
          </p:nvSpPr>
          <p:spPr>
            <a:xfrm>
              <a:off x="6718825" y="36043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5" name="Google Shape;2625;p17"/>
            <p:cNvSpPr/>
            <p:nvPr/>
          </p:nvSpPr>
          <p:spPr>
            <a:xfrm>
              <a:off x="6596950" y="3669000"/>
              <a:ext cx="37325" cy="15950"/>
            </a:xfrm>
            <a:custGeom>
              <a:avLst/>
              <a:gdLst/>
              <a:ahLst/>
              <a:cxnLst/>
              <a:rect l="l" t="t" r="r" b="b"/>
              <a:pathLst>
                <a:path w="1493" h="638" extrusionOk="0">
                  <a:moveTo>
                    <a:pt x="1" y="1"/>
                  </a:moveTo>
                  <a:lnTo>
                    <a:pt x="1"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6" name="Google Shape;2626;p17"/>
            <p:cNvSpPr/>
            <p:nvPr/>
          </p:nvSpPr>
          <p:spPr>
            <a:xfrm>
              <a:off x="6630775" y="3697850"/>
              <a:ext cx="37325" cy="15450"/>
            </a:xfrm>
            <a:custGeom>
              <a:avLst/>
              <a:gdLst/>
              <a:ahLst/>
              <a:cxnLst/>
              <a:rect l="l" t="t" r="r" b="b"/>
              <a:pathLst>
                <a:path w="1493" h="618" extrusionOk="0">
                  <a:moveTo>
                    <a:pt x="1" y="1"/>
                  </a:moveTo>
                  <a:lnTo>
                    <a:pt x="1" y="617"/>
                  </a:lnTo>
                  <a:lnTo>
                    <a:pt x="1493" y="61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7" name="Google Shape;2627;p17"/>
            <p:cNvSpPr/>
            <p:nvPr/>
          </p:nvSpPr>
          <p:spPr>
            <a:xfrm>
              <a:off x="6754125" y="3268600"/>
              <a:ext cx="37350" cy="15925"/>
            </a:xfrm>
            <a:custGeom>
              <a:avLst/>
              <a:gdLst/>
              <a:ahLst/>
              <a:cxnLst/>
              <a:rect l="l" t="t" r="r" b="b"/>
              <a:pathLst>
                <a:path w="1494"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8" name="Google Shape;2628;p17"/>
            <p:cNvSpPr/>
            <p:nvPr/>
          </p:nvSpPr>
          <p:spPr>
            <a:xfrm>
              <a:off x="6788450" y="3297450"/>
              <a:ext cx="37325" cy="15425"/>
            </a:xfrm>
            <a:custGeom>
              <a:avLst/>
              <a:gdLst/>
              <a:ahLst/>
              <a:cxnLst/>
              <a:rect l="l" t="t" r="r" b="b"/>
              <a:pathLst>
                <a:path w="1493"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9" name="Google Shape;2629;p17"/>
            <p:cNvSpPr/>
            <p:nvPr/>
          </p:nvSpPr>
          <p:spPr>
            <a:xfrm>
              <a:off x="6980450" y="31114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0" name="Google Shape;2630;p17"/>
            <p:cNvSpPr/>
            <p:nvPr/>
          </p:nvSpPr>
          <p:spPr>
            <a:xfrm>
              <a:off x="7014775" y="3140250"/>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1" name="Google Shape;2631;p17"/>
            <p:cNvSpPr/>
            <p:nvPr/>
          </p:nvSpPr>
          <p:spPr>
            <a:xfrm>
              <a:off x="6959575" y="343870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2" name="Google Shape;2632;p17"/>
            <p:cNvSpPr/>
            <p:nvPr/>
          </p:nvSpPr>
          <p:spPr>
            <a:xfrm>
              <a:off x="6993400" y="34670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3" name="Google Shape;2633;p17"/>
            <p:cNvSpPr/>
            <p:nvPr/>
          </p:nvSpPr>
          <p:spPr>
            <a:xfrm>
              <a:off x="7101325" y="3539175"/>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4" name="Google Shape;2634;p17"/>
            <p:cNvSpPr/>
            <p:nvPr/>
          </p:nvSpPr>
          <p:spPr>
            <a:xfrm>
              <a:off x="7135150" y="3568025"/>
              <a:ext cx="37325" cy="15450"/>
            </a:xfrm>
            <a:custGeom>
              <a:avLst/>
              <a:gdLst/>
              <a:ahLst/>
              <a:cxnLst/>
              <a:rect l="l" t="t" r="r" b="b"/>
              <a:pathLst>
                <a:path w="1493" h="618" extrusionOk="0">
                  <a:moveTo>
                    <a:pt x="0" y="1"/>
                  </a:moveTo>
                  <a:lnTo>
                    <a:pt x="0"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5" name="Google Shape;2635;p17"/>
            <p:cNvSpPr/>
            <p:nvPr/>
          </p:nvSpPr>
          <p:spPr>
            <a:xfrm>
              <a:off x="7101325" y="3602850"/>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6" name="Google Shape;2636;p17"/>
            <p:cNvSpPr/>
            <p:nvPr/>
          </p:nvSpPr>
          <p:spPr>
            <a:xfrm>
              <a:off x="7135150" y="3631200"/>
              <a:ext cx="37325" cy="15950"/>
            </a:xfrm>
            <a:custGeom>
              <a:avLst/>
              <a:gdLst/>
              <a:ahLst/>
              <a:cxnLst/>
              <a:rect l="l" t="t" r="r" b="b"/>
              <a:pathLst>
                <a:path w="1493" h="638" extrusionOk="0">
                  <a:moveTo>
                    <a:pt x="0" y="1"/>
                  </a:moveTo>
                  <a:lnTo>
                    <a:pt x="0"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7" name="Google Shape;2637;p17"/>
            <p:cNvSpPr/>
            <p:nvPr/>
          </p:nvSpPr>
          <p:spPr>
            <a:xfrm>
              <a:off x="6959575" y="369187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8" name="Google Shape;2638;p17"/>
            <p:cNvSpPr/>
            <p:nvPr/>
          </p:nvSpPr>
          <p:spPr>
            <a:xfrm>
              <a:off x="6993400" y="372022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9" name="Google Shape;2639;p17"/>
            <p:cNvSpPr/>
            <p:nvPr/>
          </p:nvSpPr>
          <p:spPr>
            <a:xfrm>
              <a:off x="6794925" y="3431750"/>
              <a:ext cx="164675" cy="29450"/>
            </a:xfrm>
            <a:custGeom>
              <a:avLst/>
              <a:gdLst/>
              <a:ahLst/>
              <a:cxnLst/>
              <a:rect l="l" t="t" r="r" b="b"/>
              <a:pathLst>
                <a:path w="6587" h="1178" extrusionOk="0">
                  <a:moveTo>
                    <a:pt x="0" y="0"/>
                  </a:moveTo>
                  <a:cubicBezTo>
                    <a:pt x="733" y="849"/>
                    <a:pt x="1142" y="1165"/>
                    <a:pt x="1651" y="1165"/>
                  </a:cubicBezTo>
                  <a:cubicBezTo>
                    <a:pt x="1929" y="1165"/>
                    <a:pt x="2238" y="1070"/>
                    <a:pt x="2647" y="915"/>
                  </a:cubicBezTo>
                  <a:cubicBezTo>
                    <a:pt x="2934" y="803"/>
                    <a:pt x="3143" y="760"/>
                    <a:pt x="3320" y="760"/>
                  </a:cubicBezTo>
                  <a:cubicBezTo>
                    <a:pt x="3829" y="760"/>
                    <a:pt x="4070" y="1115"/>
                    <a:pt x="5134" y="1174"/>
                  </a:cubicBezTo>
                  <a:cubicBezTo>
                    <a:pt x="5178" y="1177"/>
                    <a:pt x="5222" y="1178"/>
                    <a:pt x="5264" y="1178"/>
                  </a:cubicBezTo>
                  <a:cubicBezTo>
                    <a:pt x="6586" y="1178"/>
                    <a:pt x="6586" y="0"/>
                    <a:pt x="65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0" name="Google Shape;2640;p17"/>
            <p:cNvSpPr/>
            <p:nvPr/>
          </p:nvSpPr>
          <p:spPr>
            <a:xfrm>
              <a:off x="6824275" y="3443675"/>
              <a:ext cx="39800" cy="13175"/>
            </a:xfrm>
            <a:custGeom>
              <a:avLst/>
              <a:gdLst/>
              <a:ahLst/>
              <a:cxnLst/>
              <a:rect l="l" t="t" r="r" b="b"/>
              <a:pathLst>
                <a:path w="1592" h="527" extrusionOk="0">
                  <a:moveTo>
                    <a:pt x="1592" y="1"/>
                  </a:moveTo>
                  <a:lnTo>
                    <a:pt x="1592" y="1"/>
                  </a:lnTo>
                  <a:cubicBezTo>
                    <a:pt x="1592" y="1"/>
                    <a:pt x="1572" y="1"/>
                    <a:pt x="1512" y="21"/>
                  </a:cubicBezTo>
                  <a:cubicBezTo>
                    <a:pt x="1473" y="40"/>
                    <a:pt x="1393" y="80"/>
                    <a:pt x="1313" y="100"/>
                  </a:cubicBezTo>
                  <a:cubicBezTo>
                    <a:pt x="1234" y="120"/>
                    <a:pt x="1154" y="180"/>
                    <a:pt x="1055" y="200"/>
                  </a:cubicBezTo>
                  <a:cubicBezTo>
                    <a:pt x="975" y="239"/>
                    <a:pt x="876" y="279"/>
                    <a:pt x="776" y="299"/>
                  </a:cubicBezTo>
                  <a:cubicBezTo>
                    <a:pt x="660" y="322"/>
                    <a:pt x="564" y="332"/>
                    <a:pt x="472" y="332"/>
                  </a:cubicBezTo>
                  <a:cubicBezTo>
                    <a:pt x="407" y="332"/>
                    <a:pt x="345" y="327"/>
                    <a:pt x="279" y="319"/>
                  </a:cubicBezTo>
                  <a:cubicBezTo>
                    <a:pt x="199" y="299"/>
                    <a:pt x="159" y="299"/>
                    <a:pt x="100" y="279"/>
                  </a:cubicBezTo>
                  <a:cubicBezTo>
                    <a:pt x="60" y="239"/>
                    <a:pt x="40" y="239"/>
                    <a:pt x="40" y="239"/>
                  </a:cubicBezTo>
                  <a:lnTo>
                    <a:pt x="40" y="239"/>
                  </a:lnTo>
                  <a:cubicBezTo>
                    <a:pt x="40" y="239"/>
                    <a:pt x="0" y="319"/>
                    <a:pt x="159" y="419"/>
                  </a:cubicBezTo>
                  <a:cubicBezTo>
                    <a:pt x="199" y="478"/>
                    <a:pt x="279" y="498"/>
                    <a:pt x="398" y="518"/>
                  </a:cubicBezTo>
                  <a:cubicBezTo>
                    <a:pt x="427" y="524"/>
                    <a:pt x="462" y="526"/>
                    <a:pt x="499" y="526"/>
                  </a:cubicBezTo>
                  <a:cubicBezTo>
                    <a:pt x="589" y="526"/>
                    <a:pt x="698" y="512"/>
                    <a:pt x="796" y="498"/>
                  </a:cubicBezTo>
                  <a:cubicBezTo>
                    <a:pt x="955" y="438"/>
                    <a:pt x="1075" y="399"/>
                    <a:pt x="1174" y="339"/>
                  </a:cubicBezTo>
                  <a:cubicBezTo>
                    <a:pt x="1274" y="279"/>
                    <a:pt x="1353" y="220"/>
                    <a:pt x="1413" y="180"/>
                  </a:cubicBezTo>
                  <a:lnTo>
                    <a:pt x="1552" y="40"/>
                  </a:lnTo>
                  <a:lnTo>
                    <a:pt x="159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1" name="Google Shape;2641;p17"/>
            <p:cNvSpPr/>
            <p:nvPr/>
          </p:nvSpPr>
          <p:spPr>
            <a:xfrm>
              <a:off x="6909825" y="3443675"/>
              <a:ext cx="38825" cy="13175"/>
            </a:xfrm>
            <a:custGeom>
              <a:avLst/>
              <a:gdLst/>
              <a:ahLst/>
              <a:cxnLst/>
              <a:rect l="l" t="t" r="r" b="b"/>
              <a:pathLst>
                <a:path w="1553" h="527" extrusionOk="0">
                  <a:moveTo>
                    <a:pt x="1552" y="1"/>
                  </a:moveTo>
                  <a:cubicBezTo>
                    <a:pt x="1552" y="1"/>
                    <a:pt x="1532" y="1"/>
                    <a:pt x="1473" y="21"/>
                  </a:cubicBezTo>
                  <a:cubicBezTo>
                    <a:pt x="1433" y="40"/>
                    <a:pt x="1353" y="80"/>
                    <a:pt x="1274" y="100"/>
                  </a:cubicBezTo>
                  <a:cubicBezTo>
                    <a:pt x="1194" y="120"/>
                    <a:pt x="1115" y="180"/>
                    <a:pt x="1015" y="200"/>
                  </a:cubicBezTo>
                  <a:cubicBezTo>
                    <a:pt x="936" y="239"/>
                    <a:pt x="836" y="279"/>
                    <a:pt x="737" y="299"/>
                  </a:cubicBezTo>
                  <a:cubicBezTo>
                    <a:pt x="620" y="322"/>
                    <a:pt x="517" y="332"/>
                    <a:pt x="424" y="332"/>
                  </a:cubicBezTo>
                  <a:cubicBezTo>
                    <a:pt x="358" y="332"/>
                    <a:pt x="297" y="327"/>
                    <a:pt x="239" y="319"/>
                  </a:cubicBezTo>
                  <a:cubicBezTo>
                    <a:pt x="160" y="299"/>
                    <a:pt x="120" y="299"/>
                    <a:pt x="60" y="279"/>
                  </a:cubicBezTo>
                  <a:cubicBezTo>
                    <a:pt x="20" y="239"/>
                    <a:pt x="0" y="239"/>
                    <a:pt x="0" y="239"/>
                  </a:cubicBezTo>
                  <a:lnTo>
                    <a:pt x="0" y="239"/>
                  </a:lnTo>
                  <a:cubicBezTo>
                    <a:pt x="0" y="239"/>
                    <a:pt x="0" y="319"/>
                    <a:pt x="120" y="419"/>
                  </a:cubicBezTo>
                  <a:cubicBezTo>
                    <a:pt x="160" y="478"/>
                    <a:pt x="239" y="498"/>
                    <a:pt x="359" y="518"/>
                  </a:cubicBezTo>
                  <a:cubicBezTo>
                    <a:pt x="388" y="524"/>
                    <a:pt x="422" y="526"/>
                    <a:pt x="459" y="526"/>
                  </a:cubicBezTo>
                  <a:cubicBezTo>
                    <a:pt x="550" y="526"/>
                    <a:pt x="658" y="512"/>
                    <a:pt x="757" y="498"/>
                  </a:cubicBezTo>
                  <a:cubicBezTo>
                    <a:pt x="916" y="438"/>
                    <a:pt x="1035" y="399"/>
                    <a:pt x="1135" y="339"/>
                  </a:cubicBezTo>
                  <a:cubicBezTo>
                    <a:pt x="1234" y="279"/>
                    <a:pt x="1314" y="220"/>
                    <a:pt x="1373" y="180"/>
                  </a:cubicBezTo>
                  <a:lnTo>
                    <a:pt x="1513" y="40"/>
                  </a:lnTo>
                  <a:lnTo>
                    <a:pt x="155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42" name="Google Shape;2642;p17"/>
          <p:cNvGrpSpPr/>
          <p:nvPr/>
        </p:nvGrpSpPr>
        <p:grpSpPr>
          <a:xfrm>
            <a:off x="9027982" y="4788852"/>
            <a:ext cx="880190" cy="1546384"/>
            <a:chOff x="5711575" y="4495200"/>
            <a:chExt cx="358150" cy="629225"/>
          </a:xfrm>
        </p:grpSpPr>
        <p:sp>
          <p:nvSpPr>
            <p:cNvPr id="2643" name="Google Shape;2643;p17"/>
            <p:cNvSpPr/>
            <p:nvPr/>
          </p:nvSpPr>
          <p:spPr>
            <a:xfrm>
              <a:off x="5711575" y="4504650"/>
              <a:ext cx="358150" cy="413375"/>
            </a:xfrm>
            <a:custGeom>
              <a:avLst/>
              <a:gdLst/>
              <a:ahLst/>
              <a:cxnLst/>
              <a:rect l="l" t="t" r="r" b="b"/>
              <a:pathLst>
                <a:path w="14326" h="16535" extrusionOk="0">
                  <a:moveTo>
                    <a:pt x="7163" y="0"/>
                  </a:moveTo>
                  <a:cubicBezTo>
                    <a:pt x="3204" y="0"/>
                    <a:pt x="0" y="3721"/>
                    <a:pt x="0" y="8277"/>
                  </a:cubicBezTo>
                  <a:cubicBezTo>
                    <a:pt x="0" y="12813"/>
                    <a:pt x="3204" y="16534"/>
                    <a:pt x="7163" y="16534"/>
                  </a:cubicBezTo>
                  <a:cubicBezTo>
                    <a:pt x="11122" y="16534"/>
                    <a:pt x="14326" y="12813"/>
                    <a:pt x="14326" y="8277"/>
                  </a:cubicBezTo>
                  <a:cubicBezTo>
                    <a:pt x="14326" y="3721"/>
                    <a:pt x="11122" y="40"/>
                    <a:pt x="7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4" name="Google Shape;2644;p17"/>
            <p:cNvSpPr/>
            <p:nvPr/>
          </p:nvSpPr>
          <p:spPr>
            <a:xfrm>
              <a:off x="5819000" y="4711575"/>
              <a:ext cx="146275" cy="412850"/>
            </a:xfrm>
            <a:custGeom>
              <a:avLst/>
              <a:gdLst/>
              <a:ahLst/>
              <a:cxnLst/>
              <a:rect l="l" t="t" r="r" b="b"/>
              <a:pathLst>
                <a:path w="5851" h="16514" extrusionOk="0">
                  <a:moveTo>
                    <a:pt x="2786" y="0"/>
                  </a:moveTo>
                  <a:lnTo>
                    <a:pt x="2488" y="4417"/>
                  </a:lnTo>
                  <a:lnTo>
                    <a:pt x="220" y="1214"/>
                  </a:lnTo>
                  <a:lnTo>
                    <a:pt x="1" y="1353"/>
                  </a:lnTo>
                  <a:lnTo>
                    <a:pt x="2488" y="5710"/>
                  </a:lnTo>
                  <a:lnTo>
                    <a:pt x="2488" y="16514"/>
                  </a:lnTo>
                  <a:lnTo>
                    <a:pt x="3264" y="16514"/>
                  </a:lnTo>
                  <a:lnTo>
                    <a:pt x="3264" y="3621"/>
                  </a:lnTo>
                  <a:lnTo>
                    <a:pt x="4279" y="2587"/>
                  </a:lnTo>
                  <a:lnTo>
                    <a:pt x="5652" y="2885"/>
                  </a:lnTo>
                  <a:lnTo>
                    <a:pt x="5771" y="2706"/>
                  </a:lnTo>
                  <a:lnTo>
                    <a:pt x="4796" y="2030"/>
                  </a:lnTo>
                  <a:lnTo>
                    <a:pt x="5850" y="955"/>
                  </a:lnTo>
                  <a:lnTo>
                    <a:pt x="5632" y="756"/>
                  </a:lnTo>
                  <a:lnTo>
                    <a:pt x="3264" y="2527"/>
                  </a:lnTo>
                  <a:lnTo>
                    <a:pt x="300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5" name="Google Shape;2645;p17"/>
            <p:cNvSpPr/>
            <p:nvPr/>
          </p:nvSpPr>
          <p:spPr>
            <a:xfrm>
              <a:off x="5727475" y="4495200"/>
              <a:ext cx="340750" cy="146625"/>
            </a:xfrm>
            <a:custGeom>
              <a:avLst/>
              <a:gdLst/>
              <a:ahLst/>
              <a:cxnLst/>
              <a:rect l="l" t="t" r="r" b="b"/>
              <a:pathLst>
                <a:path w="13630" h="5865" extrusionOk="0">
                  <a:moveTo>
                    <a:pt x="6408" y="0"/>
                  </a:moveTo>
                  <a:cubicBezTo>
                    <a:pt x="6408" y="0"/>
                    <a:pt x="2528" y="159"/>
                    <a:pt x="459" y="3741"/>
                  </a:cubicBezTo>
                  <a:cubicBezTo>
                    <a:pt x="459" y="3741"/>
                    <a:pt x="0" y="4446"/>
                    <a:pt x="992" y="4446"/>
                  </a:cubicBezTo>
                  <a:cubicBezTo>
                    <a:pt x="1054" y="4446"/>
                    <a:pt x="1121" y="4443"/>
                    <a:pt x="1195" y="4437"/>
                  </a:cubicBezTo>
                  <a:cubicBezTo>
                    <a:pt x="2105" y="4366"/>
                    <a:pt x="2863" y="3654"/>
                    <a:pt x="3876" y="3654"/>
                  </a:cubicBezTo>
                  <a:cubicBezTo>
                    <a:pt x="4279" y="3654"/>
                    <a:pt x="4723" y="3767"/>
                    <a:pt x="5234" y="4079"/>
                  </a:cubicBezTo>
                  <a:cubicBezTo>
                    <a:pt x="6417" y="4802"/>
                    <a:pt x="6818" y="5204"/>
                    <a:pt x="7436" y="5204"/>
                  </a:cubicBezTo>
                  <a:cubicBezTo>
                    <a:pt x="7754" y="5204"/>
                    <a:pt x="8129" y="5098"/>
                    <a:pt x="8696" y="4875"/>
                  </a:cubicBezTo>
                  <a:cubicBezTo>
                    <a:pt x="9183" y="4673"/>
                    <a:pt x="9560" y="4592"/>
                    <a:pt x="9872" y="4592"/>
                  </a:cubicBezTo>
                  <a:cubicBezTo>
                    <a:pt x="10607" y="4592"/>
                    <a:pt x="10986" y="5041"/>
                    <a:pt x="11601" y="5432"/>
                  </a:cubicBezTo>
                  <a:cubicBezTo>
                    <a:pt x="12038" y="5720"/>
                    <a:pt x="12406" y="5865"/>
                    <a:pt x="12697" y="5865"/>
                  </a:cubicBezTo>
                  <a:cubicBezTo>
                    <a:pt x="12988" y="5865"/>
                    <a:pt x="13202" y="5720"/>
                    <a:pt x="13332" y="5432"/>
                  </a:cubicBezTo>
                  <a:cubicBezTo>
                    <a:pt x="13630" y="4875"/>
                    <a:pt x="11541" y="140"/>
                    <a:pt x="6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6" name="Google Shape;2646;p17"/>
            <p:cNvSpPr/>
            <p:nvPr/>
          </p:nvSpPr>
          <p:spPr>
            <a:xfrm>
              <a:off x="5865275" y="4568325"/>
              <a:ext cx="82100" cy="36825"/>
            </a:xfrm>
            <a:custGeom>
              <a:avLst/>
              <a:gdLst/>
              <a:ahLst/>
              <a:cxnLst/>
              <a:rect l="l" t="t" r="r" b="b"/>
              <a:pathLst>
                <a:path w="3284" h="1473" extrusionOk="0">
                  <a:moveTo>
                    <a:pt x="0" y="0"/>
                  </a:moveTo>
                  <a:cubicBezTo>
                    <a:pt x="0" y="0"/>
                    <a:pt x="100" y="219"/>
                    <a:pt x="358" y="557"/>
                  </a:cubicBezTo>
                  <a:cubicBezTo>
                    <a:pt x="617" y="816"/>
                    <a:pt x="995" y="1194"/>
                    <a:pt x="1512" y="1373"/>
                  </a:cubicBezTo>
                  <a:cubicBezTo>
                    <a:pt x="1632" y="1452"/>
                    <a:pt x="1791" y="1452"/>
                    <a:pt x="1910" y="1472"/>
                  </a:cubicBezTo>
                  <a:cubicBezTo>
                    <a:pt x="2030" y="1472"/>
                    <a:pt x="2189" y="1472"/>
                    <a:pt x="2308" y="1452"/>
                  </a:cubicBezTo>
                  <a:cubicBezTo>
                    <a:pt x="2428" y="1413"/>
                    <a:pt x="2547" y="1393"/>
                    <a:pt x="2647" y="1313"/>
                  </a:cubicBezTo>
                  <a:cubicBezTo>
                    <a:pt x="2786" y="1273"/>
                    <a:pt x="2845" y="1194"/>
                    <a:pt x="2925" y="1114"/>
                  </a:cubicBezTo>
                  <a:cubicBezTo>
                    <a:pt x="3005" y="1055"/>
                    <a:pt x="3044" y="995"/>
                    <a:pt x="3104" y="915"/>
                  </a:cubicBezTo>
                  <a:cubicBezTo>
                    <a:pt x="3144" y="856"/>
                    <a:pt x="3184" y="796"/>
                    <a:pt x="3204" y="756"/>
                  </a:cubicBezTo>
                  <a:lnTo>
                    <a:pt x="3283" y="597"/>
                  </a:lnTo>
                  <a:lnTo>
                    <a:pt x="3283" y="597"/>
                  </a:lnTo>
                  <a:cubicBezTo>
                    <a:pt x="3283" y="597"/>
                    <a:pt x="3223" y="617"/>
                    <a:pt x="3124" y="696"/>
                  </a:cubicBezTo>
                  <a:cubicBezTo>
                    <a:pt x="3084" y="716"/>
                    <a:pt x="3025" y="776"/>
                    <a:pt x="2985" y="816"/>
                  </a:cubicBezTo>
                  <a:cubicBezTo>
                    <a:pt x="2925" y="875"/>
                    <a:pt x="2845" y="895"/>
                    <a:pt x="2786" y="955"/>
                  </a:cubicBezTo>
                  <a:cubicBezTo>
                    <a:pt x="2706" y="995"/>
                    <a:pt x="2627" y="1015"/>
                    <a:pt x="2527" y="1035"/>
                  </a:cubicBezTo>
                  <a:cubicBezTo>
                    <a:pt x="2448" y="1074"/>
                    <a:pt x="2348" y="1074"/>
                    <a:pt x="2249" y="1094"/>
                  </a:cubicBezTo>
                  <a:cubicBezTo>
                    <a:pt x="2215" y="1101"/>
                    <a:pt x="2182" y="1103"/>
                    <a:pt x="2149" y="1103"/>
                  </a:cubicBezTo>
                  <a:cubicBezTo>
                    <a:pt x="2083" y="1103"/>
                    <a:pt x="2016" y="1094"/>
                    <a:pt x="1950" y="1094"/>
                  </a:cubicBezTo>
                  <a:cubicBezTo>
                    <a:pt x="1851" y="1074"/>
                    <a:pt x="1731" y="1074"/>
                    <a:pt x="1632" y="1015"/>
                  </a:cubicBezTo>
                  <a:cubicBezTo>
                    <a:pt x="1413" y="955"/>
                    <a:pt x="1214" y="816"/>
                    <a:pt x="1015" y="716"/>
                  </a:cubicBezTo>
                  <a:cubicBezTo>
                    <a:pt x="816" y="597"/>
                    <a:pt x="637" y="478"/>
                    <a:pt x="498" y="378"/>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7" name="Google Shape;2647;p17"/>
            <p:cNvSpPr/>
            <p:nvPr/>
          </p:nvSpPr>
          <p:spPr>
            <a:xfrm>
              <a:off x="5995600" y="4584725"/>
              <a:ext cx="59200" cy="40550"/>
            </a:xfrm>
            <a:custGeom>
              <a:avLst/>
              <a:gdLst/>
              <a:ahLst/>
              <a:cxnLst/>
              <a:rect l="l" t="t" r="r" b="b"/>
              <a:pathLst>
                <a:path w="2368" h="1622" extrusionOk="0">
                  <a:moveTo>
                    <a:pt x="0" y="1"/>
                  </a:moveTo>
                  <a:cubicBezTo>
                    <a:pt x="0" y="1"/>
                    <a:pt x="100" y="220"/>
                    <a:pt x="299" y="558"/>
                  </a:cubicBezTo>
                  <a:cubicBezTo>
                    <a:pt x="498" y="856"/>
                    <a:pt x="816" y="1254"/>
                    <a:pt x="1194" y="1493"/>
                  </a:cubicBezTo>
                  <a:cubicBezTo>
                    <a:pt x="1293" y="1533"/>
                    <a:pt x="1393" y="1552"/>
                    <a:pt x="1492" y="1612"/>
                  </a:cubicBezTo>
                  <a:cubicBezTo>
                    <a:pt x="1559" y="1612"/>
                    <a:pt x="1625" y="1621"/>
                    <a:pt x="1685" y="1621"/>
                  </a:cubicBezTo>
                  <a:cubicBezTo>
                    <a:pt x="1716" y="1621"/>
                    <a:pt x="1744" y="1619"/>
                    <a:pt x="1771" y="1612"/>
                  </a:cubicBezTo>
                  <a:cubicBezTo>
                    <a:pt x="1831" y="1592"/>
                    <a:pt x="1910" y="1552"/>
                    <a:pt x="1990" y="1513"/>
                  </a:cubicBezTo>
                  <a:cubicBezTo>
                    <a:pt x="2069" y="1453"/>
                    <a:pt x="2109" y="1413"/>
                    <a:pt x="2169" y="1334"/>
                  </a:cubicBezTo>
                  <a:cubicBezTo>
                    <a:pt x="2189" y="1294"/>
                    <a:pt x="2229" y="1214"/>
                    <a:pt x="2268" y="1155"/>
                  </a:cubicBezTo>
                  <a:cubicBezTo>
                    <a:pt x="2288" y="1115"/>
                    <a:pt x="2288" y="1055"/>
                    <a:pt x="2308" y="1015"/>
                  </a:cubicBezTo>
                  <a:cubicBezTo>
                    <a:pt x="2368" y="916"/>
                    <a:pt x="2368" y="856"/>
                    <a:pt x="2368" y="856"/>
                  </a:cubicBezTo>
                  <a:lnTo>
                    <a:pt x="2368" y="856"/>
                  </a:lnTo>
                  <a:cubicBezTo>
                    <a:pt x="2368" y="856"/>
                    <a:pt x="2348" y="916"/>
                    <a:pt x="2288" y="956"/>
                  </a:cubicBezTo>
                  <a:cubicBezTo>
                    <a:pt x="2268" y="995"/>
                    <a:pt x="2209" y="1015"/>
                    <a:pt x="2189" y="1055"/>
                  </a:cubicBezTo>
                  <a:cubicBezTo>
                    <a:pt x="2169" y="1095"/>
                    <a:pt x="2109" y="1115"/>
                    <a:pt x="2069" y="1155"/>
                  </a:cubicBezTo>
                  <a:cubicBezTo>
                    <a:pt x="2010" y="1194"/>
                    <a:pt x="1950" y="1214"/>
                    <a:pt x="1890" y="1234"/>
                  </a:cubicBezTo>
                  <a:cubicBezTo>
                    <a:pt x="1850" y="1254"/>
                    <a:pt x="1771" y="1254"/>
                    <a:pt x="1691" y="1254"/>
                  </a:cubicBezTo>
                  <a:cubicBezTo>
                    <a:pt x="1671" y="1264"/>
                    <a:pt x="1653" y="1268"/>
                    <a:pt x="1635" y="1268"/>
                  </a:cubicBezTo>
                  <a:cubicBezTo>
                    <a:pt x="1581" y="1268"/>
                    <a:pt x="1532" y="1234"/>
                    <a:pt x="1472" y="1234"/>
                  </a:cubicBezTo>
                  <a:cubicBezTo>
                    <a:pt x="1393" y="1194"/>
                    <a:pt x="1313" y="1155"/>
                    <a:pt x="1254" y="1115"/>
                  </a:cubicBezTo>
                  <a:cubicBezTo>
                    <a:pt x="1094" y="1015"/>
                    <a:pt x="955" y="896"/>
                    <a:pt x="796" y="757"/>
                  </a:cubicBezTo>
                  <a:cubicBezTo>
                    <a:pt x="657" y="637"/>
                    <a:pt x="517" y="518"/>
                    <a:pt x="398" y="399"/>
                  </a:cubicBezTo>
                  <a:lnTo>
                    <a:pt x="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8" name="Google Shape;2648;p17"/>
            <p:cNvSpPr/>
            <p:nvPr/>
          </p:nvSpPr>
          <p:spPr>
            <a:xfrm>
              <a:off x="5752350" y="4562850"/>
              <a:ext cx="61700" cy="27600"/>
            </a:xfrm>
            <a:custGeom>
              <a:avLst/>
              <a:gdLst/>
              <a:ahLst/>
              <a:cxnLst/>
              <a:rect l="l" t="t" r="r" b="b"/>
              <a:pathLst>
                <a:path w="2468" h="1104" extrusionOk="0">
                  <a:moveTo>
                    <a:pt x="2468" y="0"/>
                  </a:moveTo>
                  <a:lnTo>
                    <a:pt x="2468" y="0"/>
                  </a:lnTo>
                  <a:cubicBezTo>
                    <a:pt x="2468" y="0"/>
                    <a:pt x="2289" y="100"/>
                    <a:pt x="2030" y="279"/>
                  </a:cubicBezTo>
                  <a:cubicBezTo>
                    <a:pt x="1891" y="338"/>
                    <a:pt x="1732" y="438"/>
                    <a:pt x="1573" y="517"/>
                  </a:cubicBezTo>
                  <a:cubicBezTo>
                    <a:pt x="1394" y="597"/>
                    <a:pt x="1234" y="697"/>
                    <a:pt x="1055" y="736"/>
                  </a:cubicBezTo>
                  <a:cubicBezTo>
                    <a:pt x="956" y="796"/>
                    <a:pt x="876" y="796"/>
                    <a:pt x="797" y="816"/>
                  </a:cubicBezTo>
                  <a:cubicBezTo>
                    <a:pt x="737" y="816"/>
                    <a:pt x="657" y="836"/>
                    <a:pt x="578" y="836"/>
                  </a:cubicBezTo>
                  <a:cubicBezTo>
                    <a:pt x="498" y="836"/>
                    <a:pt x="458" y="836"/>
                    <a:pt x="399" y="816"/>
                  </a:cubicBezTo>
                  <a:cubicBezTo>
                    <a:pt x="359" y="796"/>
                    <a:pt x="299" y="796"/>
                    <a:pt x="260" y="736"/>
                  </a:cubicBezTo>
                  <a:cubicBezTo>
                    <a:pt x="240" y="716"/>
                    <a:pt x="180" y="697"/>
                    <a:pt x="160" y="677"/>
                  </a:cubicBezTo>
                  <a:lnTo>
                    <a:pt x="80" y="597"/>
                  </a:lnTo>
                  <a:lnTo>
                    <a:pt x="1" y="517"/>
                  </a:lnTo>
                  <a:lnTo>
                    <a:pt x="1" y="617"/>
                  </a:lnTo>
                  <a:cubicBezTo>
                    <a:pt x="1" y="637"/>
                    <a:pt x="1" y="697"/>
                    <a:pt x="41" y="736"/>
                  </a:cubicBezTo>
                  <a:cubicBezTo>
                    <a:pt x="41" y="796"/>
                    <a:pt x="80" y="816"/>
                    <a:pt x="100" y="895"/>
                  </a:cubicBezTo>
                  <a:cubicBezTo>
                    <a:pt x="140" y="935"/>
                    <a:pt x="180" y="995"/>
                    <a:pt x="240" y="1015"/>
                  </a:cubicBezTo>
                  <a:cubicBezTo>
                    <a:pt x="279" y="1075"/>
                    <a:pt x="359" y="1094"/>
                    <a:pt x="439" y="1094"/>
                  </a:cubicBezTo>
                  <a:cubicBezTo>
                    <a:pt x="458" y="1101"/>
                    <a:pt x="483" y="1103"/>
                    <a:pt x="510" y="1103"/>
                  </a:cubicBezTo>
                  <a:cubicBezTo>
                    <a:pt x="565" y="1103"/>
                    <a:pt x="631" y="1094"/>
                    <a:pt x="697" y="1094"/>
                  </a:cubicBezTo>
                  <a:cubicBezTo>
                    <a:pt x="797" y="1075"/>
                    <a:pt x="896" y="1075"/>
                    <a:pt x="996" y="1015"/>
                  </a:cubicBezTo>
                  <a:cubicBezTo>
                    <a:pt x="1433" y="876"/>
                    <a:pt x="1792" y="617"/>
                    <a:pt x="2050" y="398"/>
                  </a:cubicBezTo>
                  <a:cubicBezTo>
                    <a:pt x="2329" y="179"/>
                    <a:pt x="2468" y="0"/>
                    <a:pt x="2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49" name="Google Shape;2649;p17"/>
          <p:cNvGrpSpPr/>
          <p:nvPr/>
        </p:nvGrpSpPr>
        <p:grpSpPr>
          <a:xfrm>
            <a:off x="11317406" y="5299903"/>
            <a:ext cx="468234" cy="1051361"/>
            <a:chOff x="5401200" y="3737150"/>
            <a:chExt cx="190525" cy="427800"/>
          </a:xfrm>
        </p:grpSpPr>
        <p:sp>
          <p:nvSpPr>
            <p:cNvPr id="2650" name="Google Shape;2650;p17"/>
            <p:cNvSpPr/>
            <p:nvPr/>
          </p:nvSpPr>
          <p:spPr>
            <a:xfrm>
              <a:off x="5401200" y="3744600"/>
              <a:ext cx="190525" cy="298975"/>
            </a:xfrm>
            <a:custGeom>
              <a:avLst/>
              <a:gdLst/>
              <a:ahLst/>
              <a:cxnLst/>
              <a:rect l="l" t="t" r="r" b="b"/>
              <a:pathLst>
                <a:path w="7621" h="11959" extrusionOk="0">
                  <a:moveTo>
                    <a:pt x="3800" y="1"/>
                  </a:moveTo>
                  <a:cubicBezTo>
                    <a:pt x="1711" y="1"/>
                    <a:pt x="0" y="2667"/>
                    <a:pt x="0" y="5970"/>
                  </a:cubicBezTo>
                  <a:cubicBezTo>
                    <a:pt x="0" y="9273"/>
                    <a:pt x="1691" y="11959"/>
                    <a:pt x="3800" y="11959"/>
                  </a:cubicBezTo>
                  <a:cubicBezTo>
                    <a:pt x="5889" y="11959"/>
                    <a:pt x="7620" y="9273"/>
                    <a:pt x="7620" y="5970"/>
                  </a:cubicBezTo>
                  <a:cubicBezTo>
                    <a:pt x="7620" y="2667"/>
                    <a:pt x="5889"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1" name="Google Shape;2651;p17"/>
            <p:cNvSpPr/>
            <p:nvPr/>
          </p:nvSpPr>
          <p:spPr>
            <a:xfrm>
              <a:off x="5448950" y="3893825"/>
              <a:ext cx="96025" cy="271125"/>
            </a:xfrm>
            <a:custGeom>
              <a:avLst/>
              <a:gdLst/>
              <a:ahLst/>
              <a:cxnLst/>
              <a:rect l="l" t="t" r="r" b="b"/>
              <a:pathLst>
                <a:path w="3841" h="10845" extrusionOk="0">
                  <a:moveTo>
                    <a:pt x="1870" y="1"/>
                  </a:moveTo>
                  <a:lnTo>
                    <a:pt x="1691" y="1692"/>
                  </a:lnTo>
                  <a:lnTo>
                    <a:pt x="139" y="518"/>
                  </a:lnTo>
                  <a:lnTo>
                    <a:pt x="0" y="637"/>
                  </a:lnTo>
                  <a:lnTo>
                    <a:pt x="677" y="1334"/>
                  </a:lnTo>
                  <a:lnTo>
                    <a:pt x="60" y="1772"/>
                  </a:lnTo>
                  <a:lnTo>
                    <a:pt x="139" y="1891"/>
                  </a:lnTo>
                  <a:lnTo>
                    <a:pt x="1035" y="1712"/>
                  </a:lnTo>
                  <a:lnTo>
                    <a:pt x="1691" y="2388"/>
                  </a:lnTo>
                  <a:lnTo>
                    <a:pt x="1691" y="10844"/>
                  </a:lnTo>
                  <a:lnTo>
                    <a:pt x="2189" y="10844"/>
                  </a:lnTo>
                  <a:lnTo>
                    <a:pt x="2189" y="3781"/>
                  </a:lnTo>
                  <a:lnTo>
                    <a:pt x="3840" y="916"/>
                  </a:lnTo>
                  <a:lnTo>
                    <a:pt x="3681" y="797"/>
                  </a:lnTo>
                  <a:lnTo>
                    <a:pt x="2189" y="2906"/>
                  </a:lnTo>
                  <a:lnTo>
                    <a:pt x="203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2" name="Google Shape;2652;p17"/>
            <p:cNvSpPr/>
            <p:nvPr/>
          </p:nvSpPr>
          <p:spPr>
            <a:xfrm>
              <a:off x="5409525" y="3737150"/>
              <a:ext cx="181200" cy="106225"/>
            </a:xfrm>
            <a:custGeom>
              <a:avLst/>
              <a:gdLst/>
              <a:ahLst/>
              <a:cxnLst/>
              <a:rect l="l" t="t" r="r" b="b"/>
              <a:pathLst>
                <a:path w="7248" h="4249" extrusionOk="0">
                  <a:moveTo>
                    <a:pt x="3408" y="0"/>
                  </a:moveTo>
                  <a:cubicBezTo>
                    <a:pt x="3408" y="0"/>
                    <a:pt x="1338" y="120"/>
                    <a:pt x="244" y="2706"/>
                  </a:cubicBezTo>
                  <a:cubicBezTo>
                    <a:pt x="244" y="2706"/>
                    <a:pt x="0" y="3211"/>
                    <a:pt x="523" y="3211"/>
                  </a:cubicBezTo>
                  <a:cubicBezTo>
                    <a:pt x="559" y="3211"/>
                    <a:pt x="598" y="3209"/>
                    <a:pt x="642" y="3204"/>
                  </a:cubicBezTo>
                  <a:cubicBezTo>
                    <a:pt x="1127" y="3147"/>
                    <a:pt x="1531" y="2618"/>
                    <a:pt x="2065" y="2618"/>
                  </a:cubicBezTo>
                  <a:cubicBezTo>
                    <a:pt x="2276" y="2618"/>
                    <a:pt x="2507" y="2700"/>
                    <a:pt x="2771" y="2925"/>
                  </a:cubicBezTo>
                  <a:cubicBezTo>
                    <a:pt x="3401" y="3451"/>
                    <a:pt x="3616" y="3751"/>
                    <a:pt x="3946" y="3751"/>
                  </a:cubicBezTo>
                  <a:cubicBezTo>
                    <a:pt x="4116" y="3751"/>
                    <a:pt x="4317" y="3671"/>
                    <a:pt x="4621" y="3502"/>
                  </a:cubicBezTo>
                  <a:cubicBezTo>
                    <a:pt x="4881" y="3360"/>
                    <a:pt x="5083" y="3303"/>
                    <a:pt x="5250" y="3303"/>
                  </a:cubicBezTo>
                  <a:cubicBezTo>
                    <a:pt x="5646" y="3303"/>
                    <a:pt x="5845" y="3626"/>
                    <a:pt x="6153" y="3920"/>
                  </a:cubicBezTo>
                  <a:cubicBezTo>
                    <a:pt x="6392" y="4139"/>
                    <a:pt x="6586" y="4248"/>
                    <a:pt x="6740" y="4248"/>
                  </a:cubicBezTo>
                  <a:cubicBezTo>
                    <a:pt x="6894" y="4248"/>
                    <a:pt x="7009" y="4139"/>
                    <a:pt x="7088" y="3920"/>
                  </a:cubicBezTo>
                  <a:cubicBezTo>
                    <a:pt x="7248" y="3522"/>
                    <a:pt x="6133" y="100"/>
                    <a:pt x="3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3" name="Google Shape;2653;p17"/>
            <p:cNvSpPr/>
            <p:nvPr/>
          </p:nvSpPr>
          <p:spPr>
            <a:xfrm>
              <a:off x="5482775" y="3789875"/>
              <a:ext cx="43300" cy="26375"/>
            </a:xfrm>
            <a:custGeom>
              <a:avLst/>
              <a:gdLst/>
              <a:ahLst/>
              <a:cxnLst/>
              <a:rect l="l" t="t" r="r" b="b"/>
              <a:pathLst>
                <a:path w="1732" h="1055" extrusionOk="0">
                  <a:moveTo>
                    <a:pt x="0" y="0"/>
                  </a:moveTo>
                  <a:cubicBezTo>
                    <a:pt x="0" y="1"/>
                    <a:pt x="40" y="180"/>
                    <a:pt x="119" y="378"/>
                  </a:cubicBezTo>
                  <a:cubicBezTo>
                    <a:pt x="279" y="577"/>
                    <a:pt x="478" y="856"/>
                    <a:pt x="736" y="975"/>
                  </a:cubicBezTo>
                  <a:cubicBezTo>
                    <a:pt x="816" y="1015"/>
                    <a:pt x="895" y="1015"/>
                    <a:pt x="975" y="1055"/>
                  </a:cubicBezTo>
                  <a:cubicBezTo>
                    <a:pt x="1035" y="1055"/>
                    <a:pt x="1114" y="1055"/>
                    <a:pt x="1194" y="1015"/>
                  </a:cubicBezTo>
                  <a:cubicBezTo>
                    <a:pt x="1254" y="995"/>
                    <a:pt x="1333" y="975"/>
                    <a:pt x="1393" y="916"/>
                  </a:cubicBezTo>
                  <a:cubicBezTo>
                    <a:pt x="1472" y="876"/>
                    <a:pt x="1512" y="816"/>
                    <a:pt x="1532" y="776"/>
                  </a:cubicBezTo>
                  <a:cubicBezTo>
                    <a:pt x="1592" y="717"/>
                    <a:pt x="1612" y="677"/>
                    <a:pt x="1632" y="617"/>
                  </a:cubicBezTo>
                  <a:cubicBezTo>
                    <a:pt x="1671" y="577"/>
                    <a:pt x="1671" y="518"/>
                    <a:pt x="1691" y="498"/>
                  </a:cubicBezTo>
                  <a:cubicBezTo>
                    <a:pt x="1711" y="418"/>
                    <a:pt x="1731" y="379"/>
                    <a:pt x="1731" y="378"/>
                  </a:cubicBezTo>
                  <a:lnTo>
                    <a:pt x="1731" y="378"/>
                  </a:lnTo>
                  <a:lnTo>
                    <a:pt x="1671" y="458"/>
                  </a:lnTo>
                  <a:cubicBezTo>
                    <a:pt x="1632" y="478"/>
                    <a:pt x="1612" y="518"/>
                    <a:pt x="1592" y="558"/>
                  </a:cubicBezTo>
                  <a:cubicBezTo>
                    <a:pt x="1572" y="597"/>
                    <a:pt x="1532" y="617"/>
                    <a:pt x="1492" y="657"/>
                  </a:cubicBezTo>
                  <a:cubicBezTo>
                    <a:pt x="1472" y="677"/>
                    <a:pt x="1413" y="697"/>
                    <a:pt x="1373" y="717"/>
                  </a:cubicBezTo>
                  <a:cubicBezTo>
                    <a:pt x="1313" y="757"/>
                    <a:pt x="1273" y="776"/>
                    <a:pt x="1214" y="776"/>
                  </a:cubicBezTo>
                  <a:cubicBezTo>
                    <a:pt x="1187" y="783"/>
                    <a:pt x="1165" y="785"/>
                    <a:pt x="1145" y="785"/>
                  </a:cubicBezTo>
                  <a:cubicBezTo>
                    <a:pt x="1105" y="785"/>
                    <a:pt x="1075" y="776"/>
                    <a:pt x="1035" y="776"/>
                  </a:cubicBezTo>
                  <a:cubicBezTo>
                    <a:pt x="995" y="776"/>
                    <a:pt x="915" y="757"/>
                    <a:pt x="876" y="717"/>
                  </a:cubicBezTo>
                  <a:cubicBezTo>
                    <a:pt x="736" y="697"/>
                    <a:pt x="637" y="597"/>
                    <a:pt x="537" y="518"/>
                  </a:cubicBezTo>
                  <a:cubicBezTo>
                    <a:pt x="438" y="418"/>
                    <a:pt x="338" y="359"/>
                    <a:pt x="279" y="279"/>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4" name="Google Shape;2654;p17"/>
            <p:cNvSpPr/>
            <p:nvPr/>
          </p:nvSpPr>
          <p:spPr>
            <a:xfrm>
              <a:off x="5552400" y="3801800"/>
              <a:ext cx="31850" cy="29600"/>
            </a:xfrm>
            <a:custGeom>
              <a:avLst/>
              <a:gdLst/>
              <a:ahLst/>
              <a:cxnLst/>
              <a:rect l="l" t="t" r="r" b="b"/>
              <a:pathLst>
                <a:path w="1274" h="1184" extrusionOk="0">
                  <a:moveTo>
                    <a:pt x="1" y="1"/>
                  </a:moveTo>
                  <a:cubicBezTo>
                    <a:pt x="1" y="1"/>
                    <a:pt x="40" y="160"/>
                    <a:pt x="160" y="399"/>
                  </a:cubicBezTo>
                  <a:cubicBezTo>
                    <a:pt x="259" y="618"/>
                    <a:pt x="438" y="896"/>
                    <a:pt x="637" y="1075"/>
                  </a:cubicBezTo>
                  <a:cubicBezTo>
                    <a:pt x="697" y="1115"/>
                    <a:pt x="737" y="1135"/>
                    <a:pt x="796" y="1175"/>
                  </a:cubicBezTo>
                  <a:cubicBezTo>
                    <a:pt x="823" y="1175"/>
                    <a:pt x="858" y="1184"/>
                    <a:pt x="891" y="1184"/>
                  </a:cubicBezTo>
                  <a:cubicBezTo>
                    <a:pt x="907" y="1184"/>
                    <a:pt x="922" y="1181"/>
                    <a:pt x="936" y="1175"/>
                  </a:cubicBezTo>
                  <a:cubicBezTo>
                    <a:pt x="995" y="1135"/>
                    <a:pt x="1035" y="1135"/>
                    <a:pt x="1055" y="1095"/>
                  </a:cubicBezTo>
                  <a:cubicBezTo>
                    <a:pt x="1115" y="1036"/>
                    <a:pt x="1135" y="1016"/>
                    <a:pt x="1155" y="976"/>
                  </a:cubicBezTo>
                  <a:cubicBezTo>
                    <a:pt x="1194" y="916"/>
                    <a:pt x="1214" y="896"/>
                    <a:pt x="1214" y="837"/>
                  </a:cubicBezTo>
                  <a:cubicBezTo>
                    <a:pt x="1214" y="797"/>
                    <a:pt x="1234" y="737"/>
                    <a:pt x="1234" y="717"/>
                  </a:cubicBezTo>
                  <a:cubicBezTo>
                    <a:pt x="1274" y="677"/>
                    <a:pt x="1274" y="618"/>
                    <a:pt x="1274" y="618"/>
                  </a:cubicBezTo>
                  <a:lnTo>
                    <a:pt x="1274" y="618"/>
                  </a:lnTo>
                  <a:cubicBezTo>
                    <a:pt x="1274" y="618"/>
                    <a:pt x="1234" y="638"/>
                    <a:pt x="1214" y="697"/>
                  </a:cubicBezTo>
                  <a:cubicBezTo>
                    <a:pt x="1194" y="717"/>
                    <a:pt x="1194" y="737"/>
                    <a:pt x="1155" y="777"/>
                  </a:cubicBezTo>
                  <a:lnTo>
                    <a:pt x="1095" y="837"/>
                  </a:lnTo>
                  <a:cubicBezTo>
                    <a:pt x="1055" y="876"/>
                    <a:pt x="1015" y="876"/>
                    <a:pt x="995" y="896"/>
                  </a:cubicBezTo>
                  <a:cubicBezTo>
                    <a:pt x="956" y="916"/>
                    <a:pt x="916" y="916"/>
                    <a:pt x="896" y="916"/>
                  </a:cubicBezTo>
                  <a:cubicBezTo>
                    <a:pt x="836" y="916"/>
                    <a:pt x="816" y="896"/>
                    <a:pt x="777" y="896"/>
                  </a:cubicBezTo>
                  <a:cubicBezTo>
                    <a:pt x="717" y="876"/>
                    <a:pt x="697" y="876"/>
                    <a:pt x="637" y="817"/>
                  </a:cubicBezTo>
                  <a:cubicBezTo>
                    <a:pt x="538" y="777"/>
                    <a:pt x="458" y="638"/>
                    <a:pt x="399" y="578"/>
                  </a:cubicBezTo>
                  <a:cubicBezTo>
                    <a:pt x="319" y="478"/>
                    <a:pt x="239" y="379"/>
                    <a:pt x="200" y="299"/>
                  </a:cubicBezTo>
                  <a:cubicBezTo>
                    <a:pt x="80" y="120"/>
                    <a:pt x="1" y="1"/>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5" name="Google Shape;2655;p17"/>
            <p:cNvSpPr/>
            <p:nvPr/>
          </p:nvSpPr>
          <p:spPr>
            <a:xfrm>
              <a:off x="5422575" y="3786400"/>
              <a:ext cx="32850" cy="19150"/>
            </a:xfrm>
            <a:custGeom>
              <a:avLst/>
              <a:gdLst/>
              <a:ahLst/>
              <a:cxnLst/>
              <a:rect l="l" t="t" r="r" b="b"/>
              <a:pathLst>
                <a:path w="1314" h="766" extrusionOk="0">
                  <a:moveTo>
                    <a:pt x="1314" y="0"/>
                  </a:moveTo>
                  <a:cubicBezTo>
                    <a:pt x="1314" y="0"/>
                    <a:pt x="1214" y="60"/>
                    <a:pt x="1055" y="199"/>
                  </a:cubicBezTo>
                  <a:cubicBezTo>
                    <a:pt x="995" y="239"/>
                    <a:pt x="916" y="319"/>
                    <a:pt x="816" y="358"/>
                  </a:cubicBezTo>
                  <a:cubicBezTo>
                    <a:pt x="717" y="418"/>
                    <a:pt x="637" y="498"/>
                    <a:pt x="538" y="517"/>
                  </a:cubicBezTo>
                  <a:cubicBezTo>
                    <a:pt x="498" y="537"/>
                    <a:pt x="438" y="537"/>
                    <a:pt x="418" y="557"/>
                  </a:cubicBezTo>
                  <a:cubicBezTo>
                    <a:pt x="379" y="557"/>
                    <a:pt x="357" y="575"/>
                    <a:pt x="334" y="575"/>
                  </a:cubicBezTo>
                  <a:cubicBezTo>
                    <a:pt x="323" y="575"/>
                    <a:pt x="312" y="571"/>
                    <a:pt x="299" y="557"/>
                  </a:cubicBezTo>
                  <a:cubicBezTo>
                    <a:pt x="259" y="557"/>
                    <a:pt x="220" y="557"/>
                    <a:pt x="200" y="537"/>
                  </a:cubicBezTo>
                  <a:cubicBezTo>
                    <a:pt x="160" y="517"/>
                    <a:pt x="140" y="517"/>
                    <a:pt x="120" y="498"/>
                  </a:cubicBezTo>
                  <a:lnTo>
                    <a:pt x="60" y="438"/>
                  </a:lnTo>
                  <a:cubicBezTo>
                    <a:pt x="40" y="418"/>
                    <a:pt x="40" y="378"/>
                    <a:pt x="21" y="378"/>
                  </a:cubicBezTo>
                  <a:cubicBezTo>
                    <a:pt x="1" y="358"/>
                    <a:pt x="1" y="338"/>
                    <a:pt x="1" y="338"/>
                  </a:cubicBezTo>
                  <a:lnTo>
                    <a:pt x="1" y="418"/>
                  </a:lnTo>
                  <a:lnTo>
                    <a:pt x="1" y="517"/>
                  </a:lnTo>
                  <a:cubicBezTo>
                    <a:pt x="1" y="537"/>
                    <a:pt x="21" y="577"/>
                    <a:pt x="21" y="617"/>
                  </a:cubicBezTo>
                  <a:cubicBezTo>
                    <a:pt x="40" y="657"/>
                    <a:pt x="60" y="677"/>
                    <a:pt x="100" y="716"/>
                  </a:cubicBezTo>
                  <a:cubicBezTo>
                    <a:pt x="120" y="736"/>
                    <a:pt x="160" y="756"/>
                    <a:pt x="180" y="756"/>
                  </a:cubicBezTo>
                  <a:cubicBezTo>
                    <a:pt x="200" y="763"/>
                    <a:pt x="217" y="765"/>
                    <a:pt x="234" y="765"/>
                  </a:cubicBezTo>
                  <a:cubicBezTo>
                    <a:pt x="268" y="765"/>
                    <a:pt x="299" y="756"/>
                    <a:pt x="339" y="756"/>
                  </a:cubicBezTo>
                  <a:cubicBezTo>
                    <a:pt x="399" y="736"/>
                    <a:pt x="438" y="736"/>
                    <a:pt x="518" y="716"/>
                  </a:cubicBezTo>
                  <a:cubicBezTo>
                    <a:pt x="737" y="617"/>
                    <a:pt x="936" y="418"/>
                    <a:pt x="1055" y="259"/>
                  </a:cubicBezTo>
                  <a:cubicBezTo>
                    <a:pt x="1234" y="120"/>
                    <a:pt x="1314" y="0"/>
                    <a:pt x="13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sp>
        <p:nvSpPr>
          <p:cNvPr id="2656" name="Google Shape;2656;p1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19723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679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1039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673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242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156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430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860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246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444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151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5096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3861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59"/>
        <p:cNvGrpSpPr/>
        <p:nvPr/>
      </p:nvGrpSpPr>
      <p:grpSpPr>
        <a:xfrm>
          <a:off x="0" y="0"/>
          <a:ext cx="0" cy="0"/>
          <a:chOff x="0" y="0"/>
          <a:chExt cx="0" cy="0"/>
        </a:xfrm>
      </p:grpSpPr>
      <p:sp>
        <p:nvSpPr>
          <p:cNvPr id="360" name="Google Shape;360;p23"/>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3"/>
          <p:cNvSpPr txBox="1">
            <a:spLocks noGrp="1"/>
          </p:cNvSpPr>
          <p:nvPr>
            <p:ph type="title"/>
          </p:nvPr>
        </p:nvSpPr>
        <p:spPr>
          <a:xfrm>
            <a:off x="950800" y="2119000"/>
            <a:ext cx="4346000" cy="8256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950800" y="2944600"/>
            <a:ext cx="4346000" cy="179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Tree>
    <p:extLst>
      <p:ext uri="{BB962C8B-B14F-4D97-AF65-F5344CB8AC3E}">
        <p14:creationId xmlns:p14="http://schemas.microsoft.com/office/powerpoint/2010/main" val="1880969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1" y="5640767"/>
            <a:ext cx="7998400" cy="806800"/>
          </a:xfrm>
          <a:prstGeom prst="rect">
            <a:avLst/>
          </a:prstGeom>
        </p:spPr>
        <p:txBody>
          <a:bodyPr spcFirstLastPara="1" wrap="square" lIns="121705" tIns="121705" rIns="121705" bIns="121705" anchor="ctr" anchorCtr="0">
            <a:noAutofit/>
          </a:bodyPr>
          <a:lstStyle>
            <a:lvl1pPr marL="608625" lvl="0" indent="-30431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51306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43694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77"/>
        <p:cNvGrpSpPr/>
        <p:nvPr/>
      </p:nvGrpSpPr>
      <p:grpSpPr>
        <a:xfrm>
          <a:off x="0" y="0"/>
          <a:ext cx="0" cy="0"/>
          <a:chOff x="0" y="0"/>
          <a:chExt cx="0" cy="0"/>
        </a:xfrm>
      </p:grpSpPr>
      <p:sp>
        <p:nvSpPr>
          <p:cNvPr id="2478" name="Google Shape;2478;p17"/>
          <p:cNvSpPr/>
          <p:nvPr/>
        </p:nvSpPr>
        <p:spPr>
          <a:xfrm rot="10800000" flipH="1">
            <a:off x="-32" y="265133"/>
            <a:ext cx="12192085" cy="138892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79" name="Google Shape;2479;p17"/>
          <p:cNvSpPr txBox="1">
            <a:spLocks noGrp="1"/>
          </p:cNvSpPr>
          <p:nvPr>
            <p:ph type="subTitle" idx="1"/>
          </p:nvPr>
        </p:nvSpPr>
        <p:spPr>
          <a:xfrm>
            <a:off x="959834" y="1963333"/>
            <a:ext cx="5193600" cy="28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2128"/>
              </a:spcBef>
              <a:spcAft>
                <a:spcPts val="0"/>
              </a:spcAft>
              <a:buClr>
                <a:srgbClr val="434343"/>
              </a:buClr>
              <a:buSzPts val="1400"/>
              <a:buFont typeface="Anaheim"/>
              <a:buChar char="○"/>
              <a:defRPr/>
            </a:lvl2pPr>
            <a:lvl3pPr lvl="2" algn="ctr" rtl="0">
              <a:lnSpc>
                <a:spcPct val="100000"/>
              </a:lnSpc>
              <a:spcBef>
                <a:spcPts val="2128"/>
              </a:spcBef>
              <a:spcAft>
                <a:spcPts val="0"/>
              </a:spcAft>
              <a:buClr>
                <a:srgbClr val="434343"/>
              </a:buClr>
              <a:buSzPts val="1400"/>
              <a:buFont typeface="Anaheim"/>
              <a:buChar char="■"/>
              <a:defRPr/>
            </a:lvl3pPr>
            <a:lvl4pPr lvl="3" algn="ctr" rtl="0">
              <a:lnSpc>
                <a:spcPct val="100000"/>
              </a:lnSpc>
              <a:spcBef>
                <a:spcPts val="2128"/>
              </a:spcBef>
              <a:spcAft>
                <a:spcPts val="0"/>
              </a:spcAft>
              <a:buClr>
                <a:srgbClr val="434343"/>
              </a:buClr>
              <a:buSzPts val="1400"/>
              <a:buFont typeface="Anaheim"/>
              <a:buChar char="●"/>
              <a:defRPr/>
            </a:lvl4pPr>
            <a:lvl5pPr lvl="4" algn="ctr" rtl="0">
              <a:lnSpc>
                <a:spcPct val="100000"/>
              </a:lnSpc>
              <a:spcBef>
                <a:spcPts val="2128"/>
              </a:spcBef>
              <a:spcAft>
                <a:spcPts val="0"/>
              </a:spcAft>
              <a:buClr>
                <a:srgbClr val="434343"/>
              </a:buClr>
              <a:buSzPts val="1400"/>
              <a:buFont typeface="Anaheim"/>
              <a:buChar char="○"/>
              <a:defRPr/>
            </a:lvl5pPr>
            <a:lvl6pPr lvl="5" algn="ctr" rtl="0">
              <a:lnSpc>
                <a:spcPct val="100000"/>
              </a:lnSpc>
              <a:spcBef>
                <a:spcPts val="2128"/>
              </a:spcBef>
              <a:spcAft>
                <a:spcPts val="0"/>
              </a:spcAft>
              <a:buClr>
                <a:srgbClr val="434343"/>
              </a:buClr>
              <a:buSzPts val="1400"/>
              <a:buFont typeface="Anaheim"/>
              <a:buChar char="■"/>
              <a:defRPr/>
            </a:lvl6pPr>
            <a:lvl7pPr lvl="6" algn="ctr" rtl="0">
              <a:lnSpc>
                <a:spcPct val="100000"/>
              </a:lnSpc>
              <a:spcBef>
                <a:spcPts val="2128"/>
              </a:spcBef>
              <a:spcAft>
                <a:spcPts val="0"/>
              </a:spcAft>
              <a:buClr>
                <a:srgbClr val="434343"/>
              </a:buClr>
              <a:buSzPts val="1400"/>
              <a:buFont typeface="Anaheim"/>
              <a:buChar char="●"/>
              <a:defRPr/>
            </a:lvl7pPr>
            <a:lvl8pPr lvl="7" algn="ctr" rtl="0">
              <a:lnSpc>
                <a:spcPct val="100000"/>
              </a:lnSpc>
              <a:spcBef>
                <a:spcPts val="2128"/>
              </a:spcBef>
              <a:spcAft>
                <a:spcPts val="0"/>
              </a:spcAft>
              <a:buClr>
                <a:srgbClr val="434343"/>
              </a:buClr>
              <a:buSzPts val="1400"/>
              <a:buFont typeface="Anaheim"/>
              <a:buChar char="○"/>
              <a:defRPr/>
            </a:lvl8pPr>
            <a:lvl9pPr lvl="8" algn="ctr" rtl="0">
              <a:lnSpc>
                <a:spcPct val="100000"/>
              </a:lnSpc>
              <a:spcBef>
                <a:spcPts val="2128"/>
              </a:spcBef>
              <a:spcAft>
                <a:spcPts val="2128"/>
              </a:spcAft>
              <a:buClr>
                <a:srgbClr val="434343"/>
              </a:buClr>
              <a:buSzPts val="1400"/>
              <a:buFont typeface="Anaheim"/>
              <a:buChar char="■"/>
              <a:defRPr/>
            </a:lvl9pPr>
          </a:lstStyle>
          <a:p>
            <a:endParaRPr/>
          </a:p>
        </p:txBody>
      </p:sp>
      <p:sp>
        <p:nvSpPr>
          <p:cNvPr id="2480" name="Google Shape;2480;p17"/>
          <p:cNvSpPr txBox="1">
            <a:spLocks noGrp="1"/>
          </p:cNvSpPr>
          <p:nvPr>
            <p:ph type="subTitle" idx="2"/>
          </p:nvPr>
        </p:nvSpPr>
        <p:spPr>
          <a:xfrm>
            <a:off x="6316066" y="1963333"/>
            <a:ext cx="4916000" cy="28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1330"/>
              </a:spcBef>
              <a:spcAft>
                <a:spcPts val="0"/>
              </a:spcAft>
              <a:buClr>
                <a:srgbClr val="434343"/>
              </a:buClr>
              <a:buSzPts val="1400"/>
              <a:buFont typeface="Anaheim"/>
              <a:buChar char="○"/>
              <a:defRPr/>
            </a:lvl2pPr>
            <a:lvl3pPr lvl="2" algn="ctr" rtl="0">
              <a:lnSpc>
                <a:spcPct val="100000"/>
              </a:lnSpc>
              <a:spcBef>
                <a:spcPts val="2128"/>
              </a:spcBef>
              <a:spcAft>
                <a:spcPts val="0"/>
              </a:spcAft>
              <a:buClr>
                <a:srgbClr val="434343"/>
              </a:buClr>
              <a:buSzPts val="1400"/>
              <a:buFont typeface="Anaheim"/>
              <a:buChar char="■"/>
              <a:defRPr/>
            </a:lvl3pPr>
            <a:lvl4pPr lvl="3" algn="ctr" rtl="0">
              <a:lnSpc>
                <a:spcPct val="100000"/>
              </a:lnSpc>
              <a:spcBef>
                <a:spcPts val="2128"/>
              </a:spcBef>
              <a:spcAft>
                <a:spcPts val="0"/>
              </a:spcAft>
              <a:buClr>
                <a:srgbClr val="434343"/>
              </a:buClr>
              <a:buSzPts val="1400"/>
              <a:buFont typeface="Anaheim"/>
              <a:buChar char="●"/>
              <a:defRPr/>
            </a:lvl4pPr>
            <a:lvl5pPr lvl="4" algn="ctr" rtl="0">
              <a:lnSpc>
                <a:spcPct val="100000"/>
              </a:lnSpc>
              <a:spcBef>
                <a:spcPts val="2128"/>
              </a:spcBef>
              <a:spcAft>
                <a:spcPts val="0"/>
              </a:spcAft>
              <a:buClr>
                <a:srgbClr val="434343"/>
              </a:buClr>
              <a:buSzPts val="1400"/>
              <a:buFont typeface="Anaheim"/>
              <a:buChar char="○"/>
              <a:defRPr/>
            </a:lvl5pPr>
            <a:lvl6pPr lvl="5" algn="ctr" rtl="0">
              <a:lnSpc>
                <a:spcPct val="100000"/>
              </a:lnSpc>
              <a:spcBef>
                <a:spcPts val="2128"/>
              </a:spcBef>
              <a:spcAft>
                <a:spcPts val="0"/>
              </a:spcAft>
              <a:buClr>
                <a:srgbClr val="434343"/>
              </a:buClr>
              <a:buSzPts val="1400"/>
              <a:buFont typeface="Anaheim"/>
              <a:buChar char="■"/>
              <a:defRPr/>
            </a:lvl6pPr>
            <a:lvl7pPr lvl="6" algn="ctr" rtl="0">
              <a:lnSpc>
                <a:spcPct val="100000"/>
              </a:lnSpc>
              <a:spcBef>
                <a:spcPts val="2128"/>
              </a:spcBef>
              <a:spcAft>
                <a:spcPts val="0"/>
              </a:spcAft>
              <a:buClr>
                <a:srgbClr val="434343"/>
              </a:buClr>
              <a:buSzPts val="1400"/>
              <a:buFont typeface="Anaheim"/>
              <a:buChar char="●"/>
              <a:defRPr/>
            </a:lvl7pPr>
            <a:lvl8pPr lvl="7" algn="ctr" rtl="0">
              <a:lnSpc>
                <a:spcPct val="100000"/>
              </a:lnSpc>
              <a:spcBef>
                <a:spcPts val="2128"/>
              </a:spcBef>
              <a:spcAft>
                <a:spcPts val="0"/>
              </a:spcAft>
              <a:buClr>
                <a:srgbClr val="434343"/>
              </a:buClr>
              <a:buSzPts val="1400"/>
              <a:buFont typeface="Anaheim"/>
              <a:buChar char="○"/>
              <a:defRPr/>
            </a:lvl8pPr>
            <a:lvl9pPr lvl="8" algn="ctr" rtl="0">
              <a:lnSpc>
                <a:spcPct val="100000"/>
              </a:lnSpc>
              <a:spcBef>
                <a:spcPts val="2128"/>
              </a:spcBef>
              <a:spcAft>
                <a:spcPts val="2128"/>
              </a:spcAft>
              <a:buClr>
                <a:srgbClr val="434343"/>
              </a:buClr>
              <a:buSzPts val="1400"/>
              <a:buFont typeface="Anaheim"/>
              <a:buChar char="■"/>
              <a:defRPr/>
            </a:lvl9pPr>
          </a:lstStyle>
          <a:p>
            <a:endParaRPr/>
          </a:p>
        </p:txBody>
      </p:sp>
      <p:grpSp>
        <p:nvGrpSpPr>
          <p:cNvPr id="2481" name="Google Shape;2481;p17"/>
          <p:cNvGrpSpPr/>
          <p:nvPr/>
        </p:nvGrpSpPr>
        <p:grpSpPr>
          <a:xfrm>
            <a:off x="-59" y="49"/>
            <a:ext cx="12192110" cy="6857948"/>
            <a:chOff x="-45" y="36"/>
            <a:chExt cx="9144083" cy="5143461"/>
          </a:xfrm>
        </p:grpSpPr>
        <p:sp>
          <p:nvSpPr>
            <p:cNvPr id="2482" name="Google Shape;2482;p17"/>
            <p:cNvSpPr/>
            <p:nvPr/>
          </p:nvSpPr>
          <p:spPr>
            <a:xfrm flipH="1">
              <a:off x="8732199"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3" name="Google Shape;2483;p17"/>
            <p:cNvSpPr/>
            <p:nvPr/>
          </p:nvSpPr>
          <p:spPr>
            <a:xfrm flipH="1">
              <a:off x="8700624"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4" name="Google Shape;2484;p17"/>
            <p:cNvSpPr/>
            <p:nvPr/>
          </p:nvSpPr>
          <p:spPr>
            <a:xfrm flipH="1">
              <a:off x="8092554"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5" name="Google Shape;2485;p17"/>
            <p:cNvSpPr/>
            <p:nvPr/>
          </p:nvSpPr>
          <p:spPr>
            <a:xfrm flipH="1">
              <a:off x="8570097"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6" name="Google Shape;2486;p17"/>
            <p:cNvSpPr/>
            <p:nvPr/>
          </p:nvSpPr>
          <p:spPr>
            <a:xfrm flipH="1">
              <a:off x="9061644"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7" name="Google Shape;2487;p17"/>
            <p:cNvSpPr/>
            <p:nvPr/>
          </p:nvSpPr>
          <p:spPr>
            <a:xfrm flipH="1">
              <a:off x="7425783"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8" name="Google Shape;2488;p17"/>
            <p:cNvSpPr/>
            <p:nvPr/>
          </p:nvSpPr>
          <p:spPr>
            <a:xfrm flipH="1">
              <a:off x="8966126"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9" name="Google Shape;2489;p17"/>
            <p:cNvSpPr/>
            <p:nvPr/>
          </p:nvSpPr>
          <p:spPr>
            <a:xfrm flipH="1">
              <a:off x="7919091"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0" name="Google Shape;2490;p17"/>
            <p:cNvSpPr/>
            <p:nvPr/>
          </p:nvSpPr>
          <p:spPr>
            <a:xfrm flipH="1">
              <a:off x="6849244"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1" name="Google Shape;2491;p17"/>
            <p:cNvSpPr/>
            <p:nvPr/>
          </p:nvSpPr>
          <p:spPr>
            <a:xfrm flipH="1">
              <a:off x="6444688" y="407888"/>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2" name="Google Shape;2492;p17"/>
            <p:cNvSpPr/>
            <p:nvPr/>
          </p:nvSpPr>
          <p:spPr>
            <a:xfrm flipH="1">
              <a:off x="6849253" y="531628"/>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3" name="Google Shape;2493;p17"/>
            <p:cNvSpPr/>
            <p:nvPr/>
          </p:nvSpPr>
          <p:spPr>
            <a:xfrm flipH="1">
              <a:off x="4398601" y="1822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4" name="Google Shape;2494;p17"/>
            <p:cNvSpPr/>
            <p:nvPr/>
          </p:nvSpPr>
          <p:spPr>
            <a:xfrm flipH="1">
              <a:off x="5695271" y="3215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5" name="Google Shape;2495;p17"/>
            <p:cNvSpPr/>
            <p:nvPr/>
          </p:nvSpPr>
          <p:spPr>
            <a:xfrm flipH="1">
              <a:off x="5062730"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6" name="Google Shape;2496;p17"/>
            <p:cNvSpPr/>
            <p:nvPr/>
          </p:nvSpPr>
          <p:spPr>
            <a:xfrm flipH="1">
              <a:off x="6149180"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7" name="Google Shape;2497;p17"/>
            <p:cNvSpPr/>
            <p:nvPr/>
          </p:nvSpPr>
          <p:spPr>
            <a:xfrm flipH="1">
              <a:off x="5791727"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8" name="Google Shape;2498;p17"/>
            <p:cNvSpPr/>
            <p:nvPr/>
          </p:nvSpPr>
          <p:spPr>
            <a:xfrm flipH="1">
              <a:off x="4036745"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9" name="Google Shape;2499;p17"/>
            <p:cNvSpPr/>
            <p:nvPr/>
          </p:nvSpPr>
          <p:spPr>
            <a:xfrm flipH="1">
              <a:off x="8562214" y="1981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0" name="Google Shape;2500;p17"/>
            <p:cNvSpPr/>
            <p:nvPr/>
          </p:nvSpPr>
          <p:spPr>
            <a:xfrm flipH="1">
              <a:off x="9101938"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1" name="Google Shape;2501;p17"/>
            <p:cNvSpPr/>
            <p:nvPr/>
          </p:nvSpPr>
          <p:spPr>
            <a:xfrm flipH="1">
              <a:off x="8958244"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2" name="Google Shape;2502;p17"/>
            <p:cNvSpPr/>
            <p:nvPr/>
          </p:nvSpPr>
          <p:spPr>
            <a:xfrm flipH="1">
              <a:off x="8562214" y="1525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3" name="Google Shape;2503;p17"/>
            <p:cNvSpPr/>
            <p:nvPr/>
          </p:nvSpPr>
          <p:spPr>
            <a:xfrm flipH="1">
              <a:off x="8145135" y="103642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4" name="Google Shape;2504;p17"/>
            <p:cNvSpPr/>
            <p:nvPr/>
          </p:nvSpPr>
          <p:spPr>
            <a:xfrm flipH="1">
              <a:off x="8937194"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5" name="Google Shape;2505;p17"/>
            <p:cNvSpPr/>
            <p:nvPr/>
          </p:nvSpPr>
          <p:spPr>
            <a:xfrm flipH="1">
              <a:off x="8254657"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6" name="Google Shape;2506;p17"/>
            <p:cNvSpPr/>
            <p:nvPr/>
          </p:nvSpPr>
          <p:spPr>
            <a:xfrm flipH="1">
              <a:off x="7646587" y="483601"/>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7" name="Google Shape;2507;p17"/>
            <p:cNvSpPr/>
            <p:nvPr/>
          </p:nvSpPr>
          <p:spPr>
            <a:xfrm flipH="1">
              <a:off x="8732906" y="2494112"/>
              <a:ext cx="41219" cy="42095"/>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8" name="Google Shape;2508;p17"/>
            <p:cNvSpPr/>
            <p:nvPr/>
          </p:nvSpPr>
          <p:spPr>
            <a:xfrm>
              <a:off x="370587"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9" name="Google Shape;2509;p17"/>
            <p:cNvSpPr/>
            <p:nvPr/>
          </p:nvSpPr>
          <p:spPr>
            <a:xfrm>
              <a:off x="339937"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0" name="Google Shape;2510;p17"/>
            <p:cNvSpPr/>
            <p:nvPr/>
          </p:nvSpPr>
          <p:spPr>
            <a:xfrm>
              <a:off x="995303"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1" name="Google Shape;2511;p17"/>
            <p:cNvSpPr/>
            <p:nvPr/>
          </p:nvSpPr>
          <p:spPr>
            <a:xfrm>
              <a:off x="517805"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2" name="Google Shape;2512;p17"/>
            <p:cNvSpPr/>
            <p:nvPr/>
          </p:nvSpPr>
          <p:spPr>
            <a:xfrm>
              <a:off x="26258"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3" name="Google Shape;2513;p17"/>
            <p:cNvSpPr/>
            <p:nvPr/>
          </p:nvSpPr>
          <p:spPr>
            <a:xfrm>
              <a:off x="1662956"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4" name="Google Shape;2514;p17"/>
            <p:cNvSpPr/>
            <p:nvPr/>
          </p:nvSpPr>
          <p:spPr>
            <a:xfrm>
              <a:off x="135779"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5" name="Google Shape;2515;p17"/>
            <p:cNvSpPr/>
            <p:nvPr/>
          </p:nvSpPr>
          <p:spPr>
            <a:xfrm>
              <a:off x="1182815"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6" name="Google Shape;2516;p17"/>
            <p:cNvSpPr/>
            <p:nvPr/>
          </p:nvSpPr>
          <p:spPr>
            <a:xfrm>
              <a:off x="2190437"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7" name="Google Shape;2517;p17"/>
            <p:cNvSpPr/>
            <p:nvPr/>
          </p:nvSpPr>
          <p:spPr>
            <a:xfrm>
              <a:off x="4842582" y="2584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8" name="Google Shape;2518;p17"/>
            <p:cNvSpPr/>
            <p:nvPr/>
          </p:nvSpPr>
          <p:spPr>
            <a:xfrm>
              <a:off x="2935387" y="4739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9" name="Google Shape;2519;p17"/>
            <p:cNvSpPr/>
            <p:nvPr/>
          </p:nvSpPr>
          <p:spPr>
            <a:xfrm>
              <a:off x="4039175"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0" name="Google Shape;2520;p17"/>
            <p:cNvSpPr/>
            <p:nvPr/>
          </p:nvSpPr>
          <p:spPr>
            <a:xfrm>
              <a:off x="2952726"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1" name="Google Shape;2521;p17"/>
            <p:cNvSpPr/>
            <p:nvPr/>
          </p:nvSpPr>
          <p:spPr>
            <a:xfrm>
              <a:off x="3311059"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2" name="Google Shape;2522;p17"/>
            <p:cNvSpPr/>
            <p:nvPr/>
          </p:nvSpPr>
          <p:spPr>
            <a:xfrm>
              <a:off x="3737047" y="278650"/>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3" name="Google Shape;2523;p17"/>
            <p:cNvSpPr/>
            <p:nvPr/>
          </p:nvSpPr>
          <p:spPr>
            <a:xfrm>
              <a:off x="5065161"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4" name="Google Shape;2524;p17"/>
            <p:cNvSpPr/>
            <p:nvPr/>
          </p:nvSpPr>
          <p:spPr>
            <a:xfrm>
              <a:off x="387291" y="25151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5" name="Google Shape;2525;p17"/>
            <p:cNvSpPr/>
            <p:nvPr/>
          </p:nvSpPr>
          <p:spPr>
            <a:xfrm>
              <a:off x="-32"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6" name="Google Shape;2526;p17"/>
            <p:cNvSpPr/>
            <p:nvPr/>
          </p:nvSpPr>
          <p:spPr>
            <a:xfrm>
              <a:off x="144543"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7" name="Google Shape;2527;p17"/>
            <p:cNvSpPr/>
            <p:nvPr/>
          </p:nvSpPr>
          <p:spPr>
            <a:xfrm>
              <a:off x="768291" y="1906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8" name="Google Shape;2528;p17"/>
            <p:cNvSpPr/>
            <p:nvPr/>
          </p:nvSpPr>
          <p:spPr>
            <a:xfrm>
              <a:off x="165593"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9" name="Google Shape;2529;p17"/>
            <p:cNvSpPr/>
            <p:nvPr/>
          </p:nvSpPr>
          <p:spPr>
            <a:xfrm>
              <a:off x="848130"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0" name="Google Shape;2530;p17"/>
            <p:cNvSpPr/>
            <p:nvPr/>
          </p:nvSpPr>
          <p:spPr>
            <a:xfrm rot="10800000">
              <a:off x="8732187"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1" name="Google Shape;2531;p17"/>
            <p:cNvSpPr/>
            <p:nvPr/>
          </p:nvSpPr>
          <p:spPr>
            <a:xfrm rot="10800000">
              <a:off x="8700612"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2" name="Google Shape;2532;p17"/>
            <p:cNvSpPr/>
            <p:nvPr/>
          </p:nvSpPr>
          <p:spPr>
            <a:xfrm rot="10800000">
              <a:off x="8570085"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3" name="Google Shape;2533;p17"/>
            <p:cNvSpPr/>
            <p:nvPr/>
          </p:nvSpPr>
          <p:spPr>
            <a:xfrm rot="10800000">
              <a:off x="9061631"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4" name="Google Shape;2534;p17"/>
            <p:cNvSpPr/>
            <p:nvPr/>
          </p:nvSpPr>
          <p:spPr>
            <a:xfrm rot="10800000">
              <a:off x="7425770"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5" name="Google Shape;2535;p17"/>
            <p:cNvSpPr/>
            <p:nvPr/>
          </p:nvSpPr>
          <p:spPr>
            <a:xfrm rot="10800000">
              <a:off x="8966114"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6" name="Google Shape;2536;p17"/>
            <p:cNvSpPr/>
            <p:nvPr/>
          </p:nvSpPr>
          <p:spPr>
            <a:xfrm rot="10800000">
              <a:off x="7919078" y="5022584"/>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7" name="Google Shape;2537;p17"/>
            <p:cNvSpPr/>
            <p:nvPr/>
          </p:nvSpPr>
          <p:spPr>
            <a:xfrm rot="10800000">
              <a:off x="6849231"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8" name="Google Shape;2538;p17"/>
            <p:cNvSpPr/>
            <p:nvPr/>
          </p:nvSpPr>
          <p:spPr>
            <a:xfrm rot="10800000">
              <a:off x="6444676" y="4679504"/>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9" name="Google Shape;2539;p17"/>
            <p:cNvSpPr/>
            <p:nvPr/>
          </p:nvSpPr>
          <p:spPr>
            <a:xfrm rot="10800000">
              <a:off x="6849240" y="4518865"/>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0" name="Google Shape;2540;p17"/>
            <p:cNvSpPr/>
            <p:nvPr/>
          </p:nvSpPr>
          <p:spPr>
            <a:xfrm rot="10800000">
              <a:off x="5542859" y="47658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1" name="Google Shape;2541;p17"/>
            <p:cNvSpPr/>
            <p:nvPr/>
          </p:nvSpPr>
          <p:spPr>
            <a:xfrm rot="10800000">
              <a:off x="5062718"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2" name="Google Shape;2542;p17"/>
            <p:cNvSpPr/>
            <p:nvPr/>
          </p:nvSpPr>
          <p:spPr>
            <a:xfrm rot="10800000">
              <a:off x="6149167"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3" name="Google Shape;2543;p17"/>
            <p:cNvSpPr/>
            <p:nvPr/>
          </p:nvSpPr>
          <p:spPr>
            <a:xfrm rot="10800000">
              <a:off x="5791715"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4" name="Google Shape;2544;p17"/>
            <p:cNvSpPr/>
            <p:nvPr/>
          </p:nvSpPr>
          <p:spPr>
            <a:xfrm rot="10800000">
              <a:off x="4983847"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5" name="Google Shape;2545;p17"/>
            <p:cNvSpPr/>
            <p:nvPr/>
          </p:nvSpPr>
          <p:spPr>
            <a:xfrm rot="10800000">
              <a:off x="4036732"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6" name="Google Shape;2546;p17"/>
            <p:cNvSpPr/>
            <p:nvPr/>
          </p:nvSpPr>
          <p:spPr>
            <a:xfrm rot="10800000">
              <a:off x="8604258" y="2827883"/>
              <a:ext cx="41219" cy="42095"/>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7" name="Google Shape;2547;p17"/>
            <p:cNvSpPr/>
            <p:nvPr/>
          </p:nvSpPr>
          <p:spPr>
            <a:xfrm rot="10800000">
              <a:off x="9101926"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8" name="Google Shape;2548;p17"/>
            <p:cNvSpPr/>
            <p:nvPr/>
          </p:nvSpPr>
          <p:spPr>
            <a:xfrm rot="10800000">
              <a:off x="8958231"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9" name="Google Shape;2549;p17"/>
            <p:cNvSpPr/>
            <p:nvPr/>
          </p:nvSpPr>
          <p:spPr>
            <a:xfrm rot="10800000">
              <a:off x="8562202" y="3577041"/>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0" name="Google Shape;2550;p17"/>
            <p:cNvSpPr/>
            <p:nvPr/>
          </p:nvSpPr>
          <p:spPr>
            <a:xfrm rot="10800000">
              <a:off x="8145123" y="436980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1" name="Google Shape;2551;p17"/>
            <p:cNvSpPr/>
            <p:nvPr/>
          </p:nvSpPr>
          <p:spPr>
            <a:xfrm rot="10800000">
              <a:off x="8937181"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2" name="Google Shape;2552;p17"/>
            <p:cNvSpPr/>
            <p:nvPr/>
          </p:nvSpPr>
          <p:spPr>
            <a:xfrm rot="10800000">
              <a:off x="8254644" y="48605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3" name="Google Shape;2553;p17"/>
            <p:cNvSpPr/>
            <p:nvPr/>
          </p:nvSpPr>
          <p:spPr>
            <a:xfrm rot="10800000" flipH="1">
              <a:off x="370575"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4" name="Google Shape;2554;p17"/>
            <p:cNvSpPr/>
            <p:nvPr/>
          </p:nvSpPr>
          <p:spPr>
            <a:xfrm rot="10800000" flipH="1">
              <a:off x="339925"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5" name="Google Shape;2555;p17"/>
            <p:cNvSpPr/>
            <p:nvPr/>
          </p:nvSpPr>
          <p:spPr>
            <a:xfrm rot="10800000" flipH="1">
              <a:off x="517792"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6" name="Google Shape;2556;p17"/>
            <p:cNvSpPr/>
            <p:nvPr/>
          </p:nvSpPr>
          <p:spPr>
            <a:xfrm rot="10800000" flipH="1">
              <a:off x="26246"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7" name="Google Shape;2557;p17"/>
            <p:cNvSpPr/>
            <p:nvPr/>
          </p:nvSpPr>
          <p:spPr>
            <a:xfrm rot="10800000" flipH="1">
              <a:off x="1358143"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8" name="Google Shape;2558;p17"/>
            <p:cNvSpPr/>
            <p:nvPr/>
          </p:nvSpPr>
          <p:spPr>
            <a:xfrm rot="10800000" flipH="1">
              <a:off x="135767"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9" name="Google Shape;2559;p17"/>
            <p:cNvSpPr/>
            <p:nvPr/>
          </p:nvSpPr>
          <p:spPr>
            <a:xfrm rot="10800000" flipH="1">
              <a:off x="2190425"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0" name="Google Shape;2560;p17"/>
            <p:cNvSpPr/>
            <p:nvPr/>
          </p:nvSpPr>
          <p:spPr>
            <a:xfrm rot="10800000" flipH="1">
              <a:off x="2935374" y="46134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1" name="Google Shape;2561;p17"/>
            <p:cNvSpPr/>
            <p:nvPr/>
          </p:nvSpPr>
          <p:spPr>
            <a:xfrm rot="10800000" flipH="1">
              <a:off x="4039163"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2" name="Google Shape;2562;p17"/>
            <p:cNvSpPr/>
            <p:nvPr/>
          </p:nvSpPr>
          <p:spPr>
            <a:xfrm rot="10800000" flipH="1">
              <a:off x="2952714"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3" name="Google Shape;2563;p17"/>
            <p:cNvSpPr/>
            <p:nvPr/>
          </p:nvSpPr>
          <p:spPr>
            <a:xfrm rot="10800000" flipH="1">
              <a:off x="3311047"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4" name="Google Shape;2564;p17"/>
            <p:cNvSpPr/>
            <p:nvPr/>
          </p:nvSpPr>
          <p:spPr>
            <a:xfrm rot="10800000" flipH="1">
              <a:off x="4118034"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5" name="Google Shape;2565;p17"/>
            <p:cNvSpPr/>
            <p:nvPr/>
          </p:nvSpPr>
          <p:spPr>
            <a:xfrm rot="10800000" flipH="1">
              <a:off x="1698662" y="43116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6" name="Google Shape;2566;p17"/>
            <p:cNvSpPr/>
            <p:nvPr/>
          </p:nvSpPr>
          <p:spPr>
            <a:xfrm rot="10800000" flipH="1">
              <a:off x="5065149"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7" name="Google Shape;2567;p17"/>
            <p:cNvSpPr/>
            <p:nvPr/>
          </p:nvSpPr>
          <p:spPr>
            <a:xfrm rot="10800000" flipH="1">
              <a:off x="539679" y="3119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8" name="Google Shape;2568;p17"/>
            <p:cNvSpPr/>
            <p:nvPr/>
          </p:nvSpPr>
          <p:spPr>
            <a:xfrm rot="10800000" flipH="1">
              <a:off x="-45"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9" name="Google Shape;2569;p17"/>
            <p:cNvSpPr/>
            <p:nvPr/>
          </p:nvSpPr>
          <p:spPr>
            <a:xfrm rot="10800000" flipH="1">
              <a:off x="144530"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0" name="Google Shape;2570;p17"/>
            <p:cNvSpPr/>
            <p:nvPr/>
          </p:nvSpPr>
          <p:spPr>
            <a:xfrm rot="10800000" flipH="1">
              <a:off x="165580"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1" name="Google Shape;2571;p17"/>
            <p:cNvSpPr/>
            <p:nvPr/>
          </p:nvSpPr>
          <p:spPr>
            <a:xfrm rot="10800000" flipH="1">
              <a:off x="1000518" y="46319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2" name="Google Shape;2572;p17"/>
            <p:cNvSpPr/>
            <p:nvPr/>
          </p:nvSpPr>
          <p:spPr>
            <a:xfrm rot="10800000" flipH="1">
              <a:off x="1074307" y="4237674"/>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3" name="Google Shape;2573;p17"/>
            <p:cNvSpPr/>
            <p:nvPr/>
          </p:nvSpPr>
          <p:spPr>
            <a:xfrm>
              <a:off x="2265136" y="566717"/>
              <a:ext cx="103444" cy="92953"/>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74" name="Google Shape;2574;p17"/>
          <p:cNvGrpSpPr/>
          <p:nvPr/>
        </p:nvGrpSpPr>
        <p:grpSpPr>
          <a:xfrm flipH="1">
            <a:off x="5155406" y="5757487"/>
            <a:ext cx="7780409" cy="1349808"/>
            <a:chOff x="1971760" y="2938350"/>
            <a:chExt cx="5464283" cy="1164297"/>
          </a:xfrm>
        </p:grpSpPr>
        <p:grpSp>
          <p:nvGrpSpPr>
            <p:cNvPr id="2575" name="Google Shape;2575;p17"/>
            <p:cNvGrpSpPr/>
            <p:nvPr/>
          </p:nvGrpSpPr>
          <p:grpSpPr>
            <a:xfrm>
              <a:off x="1971760" y="2938350"/>
              <a:ext cx="5464283" cy="1164297"/>
              <a:chOff x="581300" y="3757663"/>
              <a:chExt cx="696575" cy="73925"/>
            </a:xfrm>
          </p:grpSpPr>
          <p:sp>
            <p:nvSpPr>
              <p:cNvPr id="2576" name="Google Shape;2576;p17"/>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7" name="Google Shape;2577;p17"/>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8" name="Google Shape;2578;p17"/>
              <p:cNvSpPr/>
              <p:nvPr/>
            </p:nvSpPr>
            <p:spPr>
              <a:xfrm>
                <a:off x="1198572" y="3779705"/>
                <a:ext cx="50359" cy="26621"/>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9" name="Google Shape;2579;p17"/>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sp>
          <p:nvSpPr>
            <p:cNvPr id="2580" name="Google Shape;2580;p17"/>
            <p:cNvSpPr/>
            <p:nvPr/>
          </p:nvSpPr>
          <p:spPr>
            <a:xfrm>
              <a:off x="4008225" y="3770850"/>
              <a:ext cx="3282000" cy="33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81" name="Google Shape;2581;p17"/>
          <p:cNvGrpSpPr/>
          <p:nvPr/>
        </p:nvGrpSpPr>
        <p:grpSpPr>
          <a:xfrm>
            <a:off x="6153549" y="4203488"/>
            <a:ext cx="1719980" cy="2317639"/>
            <a:chOff x="6481050" y="2803650"/>
            <a:chExt cx="753100" cy="1033000"/>
          </a:xfrm>
        </p:grpSpPr>
        <p:sp>
          <p:nvSpPr>
            <p:cNvPr id="2582" name="Google Shape;2582;p17"/>
            <p:cNvSpPr/>
            <p:nvPr/>
          </p:nvSpPr>
          <p:spPr>
            <a:xfrm>
              <a:off x="6542750" y="2843800"/>
              <a:ext cx="629725" cy="974450"/>
            </a:xfrm>
            <a:custGeom>
              <a:avLst/>
              <a:gdLst/>
              <a:ahLst/>
              <a:cxnLst/>
              <a:rect l="l" t="t" r="r" b="b"/>
              <a:pathLst>
                <a:path w="25189" h="38978" extrusionOk="0">
                  <a:moveTo>
                    <a:pt x="12614" y="1"/>
                  </a:moveTo>
                  <a:lnTo>
                    <a:pt x="0" y="12396"/>
                  </a:lnTo>
                  <a:lnTo>
                    <a:pt x="0" y="38978"/>
                  </a:lnTo>
                  <a:lnTo>
                    <a:pt x="25189" y="38978"/>
                  </a:lnTo>
                  <a:lnTo>
                    <a:pt x="25189" y="12396"/>
                  </a:lnTo>
                  <a:lnTo>
                    <a:pt x="22184" y="9452"/>
                  </a:lnTo>
                  <a:lnTo>
                    <a:pt x="22184" y="618"/>
                  </a:lnTo>
                  <a:lnTo>
                    <a:pt x="18165" y="618"/>
                  </a:lnTo>
                  <a:lnTo>
                    <a:pt x="18165" y="5472"/>
                  </a:lnTo>
                  <a:lnTo>
                    <a:pt x="126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3" name="Google Shape;2583;p17"/>
            <p:cNvSpPr/>
            <p:nvPr/>
          </p:nvSpPr>
          <p:spPr>
            <a:xfrm>
              <a:off x="6639250" y="3093475"/>
              <a:ext cx="475525" cy="7525"/>
            </a:xfrm>
            <a:custGeom>
              <a:avLst/>
              <a:gdLst/>
              <a:ahLst/>
              <a:cxnLst/>
              <a:rect l="l" t="t" r="r" b="b"/>
              <a:pathLst>
                <a:path w="19021" h="301" extrusionOk="0">
                  <a:moveTo>
                    <a:pt x="181" y="1"/>
                  </a:moveTo>
                  <a:cubicBezTo>
                    <a:pt x="0" y="1"/>
                    <a:pt x="6" y="300"/>
                    <a:pt x="199" y="300"/>
                  </a:cubicBezTo>
                  <a:lnTo>
                    <a:pt x="18822" y="300"/>
                  </a:lnTo>
                  <a:cubicBezTo>
                    <a:pt x="19021" y="300"/>
                    <a:pt x="19021" y="2"/>
                    <a:pt x="18822" y="2"/>
                  </a:cubicBezTo>
                  <a:lnTo>
                    <a:pt x="199" y="2"/>
                  </a:lnTo>
                  <a:cubicBezTo>
                    <a:pt x="193" y="1"/>
                    <a:pt x="187" y="1"/>
                    <a:pt x="181"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4" name="Google Shape;2584;p17"/>
            <p:cNvSpPr/>
            <p:nvPr/>
          </p:nvSpPr>
          <p:spPr>
            <a:xfrm>
              <a:off x="6853625" y="2865950"/>
              <a:ext cx="7725" cy="235300"/>
            </a:xfrm>
            <a:custGeom>
              <a:avLst/>
              <a:gdLst/>
              <a:ahLst/>
              <a:cxnLst/>
              <a:rect l="l" t="t" r="r" b="b"/>
              <a:pathLst>
                <a:path w="309" h="9412" extrusionOk="0">
                  <a:moveTo>
                    <a:pt x="157" y="0"/>
                  </a:moveTo>
                  <a:cubicBezTo>
                    <a:pt x="80" y="0"/>
                    <a:pt x="0" y="50"/>
                    <a:pt x="0" y="149"/>
                  </a:cubicBezTo>
                  <a:lnTo>
                    <a:pt x="0" y="9262"/>
                  </a:lnTo>
                  <a:cubicBezTo>
                    <a:pt x="0" y="9361"/>
                    <a:pt x="75" y="9411"/>
                    <a:pt x="149" y="9411"/>
                  </a:cubicBezTo>
                  <a:cubicBezTo>
                    <a:pt x="224" y="9411"/>
                    <a:pt x="299" y="9361"/>
                    <a:pt x="299" y="9262"/>
                  </a:cubicBezTo>
                  <a:lnTo>
                    <a:pt x="299" y="149"/>
                  </a:lnTo>
                  <a:cubicBezTo>
                    <a:pt x="309" y="50"/>
                    <a:pt x="234" y="0"/>
                    <a:pt x="157" y="0"/>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5" name="Google Shape;2585;p17"/>
            <p:cNvSpPr/>
            <p:nvPr/>
          </p:nvSpPr>
          <p:spPr>
            <a:xfrm>
              <a:off x="6739675" y="2934850"/>
              <a:ext cx="235400" cy="166025"/>
            </a:xfrm>
            <a:custGeom>
              <a:avLst/>
              <a:gdLst/>
              <a:ahLst/>
              <a:cxnLst/>
              <a:rect l="l" t="t" r="r" b="b"/>
              <a:pathLst>
                <a:path w="9416" h="6641" extrusionOk="0">
                  <a:moveTo>
                    <a:pt x="9195" y="1"/>
                  </a:moveTo>
                  <a:cubicBezTo>
                    <a:pt x="9144" y="1"/>
                    <a:pt x="9092" y="24"/>
                    <a:pt x="9055" y="79"/>
                  </a:cubicBezTo>
                  <a:cubicBezTo>
                    <a:pt x="7626" y="2127"/>
                    <a:pt x="6178" y="4192"/>
                    <a:pt x="4766" y="6241"/>
                  </a:cubicBezTo>
                  <a:lnTo>
                    <a:pt x="4766" y="6241"/>
                  </a:lnTo>
                  <a:cubicBezTo>
                    <a:pt x="4763" y="6236"/>
                    <a:pt x="4760" y="6232"/>
                    <a:pt x="4757" y="6227"/>
                  </a:cubicBezTo>
                  <a:cubicBezTo>
                    <a:pt x="4578" y="6009"/>
                    <a:pt x="4399" y="5770"/>
                    <a:pt x="4260" y="5551"/>
                  </a:cubicBezTo>
                  <a:cubicBezTo>
                    <a:pt x="3703" y="4835"/>
                    <a:pt x="3185" y="4118"/>
                    <a:pt x="2648" y="3382"/>
                  </a:cubicBezTo>
                  <a:cubicBezTo>
                    <a:pt x="1872" y="2368"/>
                    <a:pt x="1136" y="1353"/>
                    <a:pt x="360" y="358"/>
                  </a:cubicBezTo>
                  <a:cubicBezTo>
                    <a:pt x="316" y="294"/>
                    <a:pt x="259" y="269"/>
                    <a:pt x="206" y="269"/>
                  </a:cubicBezTo>
                  <a:cubicBezTo>
                    <a:pt x="94" y="269"/>
                    <a:pt x="0" y="383"/>
                    <a:pt x="82" y="477"/>
                  </a:cubicBezTo>
                  <a:cubicBezTo>
                    <a:pt x="1594" y="2527"/>
                    <a:pt x="3126" y="4536"/>
                    <a:pt x="4638" y="6566"/>
                  </a:cubicBezTo>
                  <a:cubicBezTo>
                    <a:pt x="4668" y="6615"/>
                    <a:pt x="4717" y="6640"/>
                    <a:pt x="4767" y="6640"/>
                  </a:cubicBezTo>
                  <a:cubicBezTo>
                    <a:pt x="4817" y="6640"/>
                    <a:pt x="4867" y="6615"/>
                    <a:pt x="4896" y="6566"/>
                  </a:cubicBezTo>
                  <a:cubicBezTo>
                    <a:pt x="6369" y="4457"/>
                    <a:pt x="7861" y="2348"/>
                    <a:pt x="9333" y="239"/>
                  </a:cubicBezTo>
                  <a:cubicBezTo>
                    <a:pt x="9416" y="115"/>
                    <a:pt x="9309" y="1"/>
                    <a:pt x="9195"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6" name="Google Shape;2586;p17"/>
            <p:cNvSpPr/>
            <p:nvPr/>
          </p:nvSpPr>
          <p:spPr>
            <a:xfrm>
              <a:off x="6980950" y="2841325"/>
              <a:ext cx="137300" cy="90200"/>
            </a:xfrm>
            <a:custGeom>
              <a:avLst/>
              <a:gdLst/>
              <a:ahLst/>
              <a:cxnLst/>
              <a:rect l="l" t="t" r="r" b="b"/>
              <a:pathLst>
                <a:path w="5492" h="3608" extrusionOk="0">
                  <a:moveTo>
                    <a:pt x="2707" y="0"/>
                  </a:moveTo>
                  <a:cubicBezTo>
                    <a:pt x="498" y="0"/>
                    <a:pt x="359" y="398"/>
                    <a:pt x="359" y="398"/>
                  </a:cubicBezTo>
                  <a:cubicBezTo>
                    <a:pt x="359" y="398"/>
                    <a:pt x="1" y="2149"/>
                    <a:pt x="598" y="2189"/>
                  </a:cubicBezTo>
                  <a:cubicBezTo>
                    <a:pt x="606" y="2189"/>
                    <a:pt x="614" y="2189"/>
                    <a:pt x="622" y="2189"/>
                  </a:cubicBezTo>
                  <a:cubicBezTo>
                    <a:pt x="1190" y="2189"/>
                    <a:pt x="1337" y="1532"/>
                    <a:pt x="1848" y="1532"/>
                  </a:cubicBezTo>
                  <a:cubicBezTo>
                    <a:pt x="1856" y="1532"/>
                    <a:pt x="1863" y="1532"/>
                    <a:pt x="1871" y="1532"/>
                  </a:cubicBezTo>
                  <a:cubicBezTo>
                    <a:pt x="2408" y="1572"/>
                    <a:pt x="2169" y="2686"/>
                    <a:pt x="2746" y="2806"/>
                  </a:cubicBezTo>
                  <a:cubicBezTo>
                    <a:pt x="2777" y="2812"/>
                    <a:pt x="2805" y="2815"/>
                    <a:pt x="2833" y="2815"/>
                  </a:cubicBezTo>
                  <a:cubicBezTo>
                    <a:pt x="3305" y="2815"/>
                    <a:pt x="3329" y="1891"/>
                    <a:pt x="3781" y="1891"/>
                  </a:cubicBezTo>
                  <a:cubicBezTo>
                    <a:pt x="4243" y="1891"/>
                    <a:pt x="3829" y="3607"/>
                    <a:pt x="4561" y="3607"/>
                  </a:cubicBezTo>
                  <a:cubicBezTo>
                    <a:pt x="4585" y="3607"/>
                    <a:pt x="4610" y="3605"/>
                    <a:pt x="4636" y="3602"/>
                  </a:cubicBezTo>
                  <a:cubicBezTo>
                    <a:pt x="5492" y="3482"/>
                    <a:pt x="5054" y="398"/>
                    <a:pt x="5054" y="398"/>
                  </a:cubicBezTo>
                  <a:cubicBezTo>
                    <a:pt x="5054" y="398"/>
                    <a:pt x="4935" y="0"/>
                    <a:pt x="27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7" name="Google Shape;2587;p17"/>
            <p:cNvSpPr/>
            <p:nvPr/>
          </p:nvSpPr>
          <p:spPr>
            <a:xfrm>
              <a:off x="6481050" y="2803650"/>
              <a:ext cx="753100" cy="397825"/>
            </a:xfrm>
            <a:custGeom>
              <a:avLst/>
              <a:gdLst/>
              <a:ahLst/>
              <a:cxnLst/>
              <a:rect l="l" t="t" r="r" b="b"/>
              <a:pathLst>
                <a:path w="30124" h="15913" extrusionOk="0">
                  <a:moveTo>
                    <a:pt x="15033" y="0"/>
                  </a:moveTo>
                  <a:cubicBezTo>
                    <a:pt x="14704" y="0"/>
                    <a:pt x="14376" y="125"/>
                    <a:pt x="14127" y="373"/>
                  </a:cubicBezTo>
                  <a:lnTo>
                    <a:pt x="856" y="13445"/>
                  </a:lnTo>
                  <a:cubicBezTo>
                    <a:pt x="1" y="14261"/>
                    <a:pt x="697" y="15435"/>
                    <a:pt x="1573" y="15594"/>
                  </a:cubicBezTo>
                  <a:lnTo>
                    <a:pt x="1553" y="15634"/>
                  </a:lnTo>
                  <a:cubicBezTo>
                    <a:pt x="1553" y="15634"/>
                    <a:pt x="1887" y="15912"/>
                    <a:pt x="2473" y="15912"/>
                  </a:cubicBezTo>
                  <a:cubicBezTo>
                    <a:pt x="2994" y="15912"/>
                    <a:pt x="3715" y="15692"/>
                    <a:pt x="4577" y="14858"/>
                  </a:cubicBezTo>
                  <a:cubicBezTo>
                    <a:pt x="6427" y="13107"/>
                    <a:pt x="6248" y="12749"/>
                    <a:pt x="8357" y="12649"/>
                  </a:cubicBezTo>
                  <a:cubicBezTo>
                    <a:pt x="10446" y="12550"/>
                    <a:pt x="9472" y="9923"/>
                    <a:pt x="10427" y="9088"/>
                  </a:cubicBezTo>
                  <a:cubicBezTo>
                    <a:pt x="11342" y="8232"/>
                    <a:pt x="12158" y="8889"/>
                    <a:pt x="13013" y="7118"/>
                  </a:cubicBezTo>
                  <a:cubicBezTo>
                    <a:pt x="13715" y="5666"/>
                    <a:pt x="14698" y="4039"/>
                    <a:pt x="15621" y="4039"/>
                  </a:cubicBezTo>
                  <a:cubicBezTo>
                    <a:pt x="15824" y="4039"/>
                    <a:pt x="16023" y="4118"/>
                    <a:pt x="16216" y="4293"/>
                  </a:cubicBezTo>
                  <a:cubicBezTo>
                    <a:pt x="17291" y="5288"/>
                    <a:pt x="17012" y="7317"/>
                    <a:pt x="18683" y="7795"/>
                  </a:cubicBezTo>
                  <a:cubicBezTo>
                    <a:pt x="20355" y="8272"/>
                    <a:pt x="20673" y="8312"/>
                    <a:pt x="21230" y="10262"/>
                  </a:cubicBezTo>
                  <a:cubicBezTo>
                    <a:pt x="21767" y="12192"/>
                    <a:pt x="23041" y="12410"/>
                    <a:pt x="24016" y="12609"/>
                  </a:cubicBezTo>
                  <a:cubicBezTo>
                    <a:pt x="24951" y="12808"/>
                    <a:pt x="25209" y="15554"/>
                    <a:pt x="28214" y="15594"/>
                  </a:cubicBezTo>
                  <a:lnTo>
                    <a:pt x="28353" y="15594"/>
                  </a:lnTo>
                  <a:cubicBezTo>
                    <a:pt x="29328" y="15554"/>
                    <a:pt x="30124" y="14301"/>
                    <a:pt x="29228" y="13445"/>
                  </a:cubicBezTo>
                  <a:lnTo>
                    <a:pt x="15938" y="373"/>
                  </a:lnTo>
                  <a:cubicBezTo>
                    <a:pt x="15689" y="125"/>
                    <a:pt x="15361" y="0"/>
                    <a:pt x="15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8" name="Google Shape;2588;p17"/>
            <p:cNvSpPr/>
            <p:nvPr/>
          </p:nvSpPr>
          <p:spPr>
            <a:xfrm>
              <a:off x="6660125" y="3075600"/>
              <a:ext cx="47775" cy="30650"/>
            </a:xfrm>
            <a:custGeom>
              <a:avLst/>
              <a:gdLst/>
              <a:ahLst/>
              <a:cxnLst/>
              <a:rect l="l" t="t" r="r" b="b"/>
              <a:pathLst>
                <a:path w="1911" h="1226" extrusionOk="0">
                  <a:moveTo>
                    <a:pt x="1871" y="0"/>
                  </a:moveTo>
                  <a:cubicBezTo>
                    <a:pt x="1871" y="0"/>
                    <a:pt x="1871" y="20"/>
                    <a:pt x="1851" y="100"/>
                  </a:cubicBezTo>
                  <a:cubicBezTo>
                    <a:pt x="1851" y="120"/>
                    <a:pt x="1811" y="160"/>
                    <a:pt x="1811" y="219"/>
                  </a:cubicBezTo>
                  <a:cubicBezTo>
                    <a:pt x="1811" y="259"/>
                    <a:pt x="1791" y="319"/>
                    <a:pt x="1771" y="359"/>
                  </a:cubicBezTo>
                  <a:cubicBezTo>
                    <a:pt x="1771" y="418"/>
                    <a:pt x="1712" y="458"/>
                    <a:pt x="1692" y="518"/>
                  </a:cubicBezTo>
                  <a:cubicBezTo>
                    <a:pt x="1672" y="577"/>
                    <a:pt x="1612" y="617"/>
                    <a:pt x="1572" y="657"/>
                  </a:cubicBezTo>
                  <a:cubicBezTo>
                    <a:pt x="1552" y="717"/>
                    <a:pt x="1473" y="737"/>
                    <a:pt x="1413" y="796"/>
                  </a:cubicBezTo>
                  <a:cubicBezTo>
                    <a:pt x="1353" y="816"/>
                    <a:pt x="1294" y="836"/>
                    <a:pt x="1234" y="856"/>
                  </a:cubicBezTo>
                  <a:cubicBezTo>
                    <a:pt x="1095" y="916"/>
                    <a:pt x="956" y="936"/>
                    <a:pt x="796" y="956"/>
                  </a:cubicBezTo>
                  <a:cubicBezTo>
                    <a:pt x="657" y="956"/>
                    <a:pt x="538" y="995"/>
                    <a:pt x="398" y="995"/>
                  </a:cubicBezTo>
                  <a:cubicBezTo>
                    <a:pt x="180" y="1015"/>
                    <a:pt x="1" y="1015"/>
                    <a:pt x="1" y="1015"/>
                  </a:cubicBezTo>
                  <a:cubicBezTo>
                    <a:pt x="1" y="1015"/>
                    <a:pt x="160" y="1115"/>
                    <a:pt x="379" y="1194"/>
                  </a:cubicBezTo>
                  <a:cubicBezTo>
                    <a:pt x="474" y="1212"/>
                    <a:pt x="595" y="1225"/>
                    <a:pt x="729" y="1225"/>
                  </a:cubicBezTo>
                  <a:cubicBezTo>
                    <a:pt x="905" y="1225"/>
                    <a:pt x="1102" y="1202"/>
                    <a:pt x="1294" y="1135"/>
                  </a:cubicBezTo>
                  <a:cubicBezTo>
                    <a:pt x="1393" y="1115"/>
                    <a:pt x="1473" y="1055"/>
                    <a:pt x="1552" y="1015"/>
                  </a:cubicBezTo>
                  <a:cubicBezTo>
                    <a:pt x="1612" y="956"/>
                    <a:pt x="1692" y="916"/>
                    <a:pt x="1751" y="836"/>
                  </a:cubicBezTo>
                  <a:cubicBezTo>
                    <a:pt x="1791" y="757"/>
                    <a:pt x="1851" y="697"/>
                    <a:pt x="1871" y="617"/>
                  </a:cubicBezTo>
                  <a:cubicBezTo>
                    <a:pt x="1891" y="538"/>
                    <a:pt x="1911" y="498"/>
                    <a:pt x="1911" y="418"/>
                  </a:cubicBezTo>
                  <a:lnTo>
                    <a:pt x="1911" y="239"/>
                  </a:lnTo>
                  <a:cubicBezTo>
                    <a:pt x="1911" y="199"/>
                    <a:pt x="1891" y="140"/>
                    <a:pt x="1891" y="120"/>
                  </a:cubicBezTo>
                  <a:cubicBezTo>
                    <a:pt x="1871" y="40"/>
                    <a:pt x="1871" y="0"/>
                    <a:pt x="1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9" name="Google Shape;2589;p17"/>
            <p:cNvSpPr/>
            <p:nvPr/>
          </p:nvSpPr>
          <p:spPr>
            <a:xfrm>
              <a:off x="6524325" y="3160150"/>
              <a:ext cx="47775" cy="30650"/>
            </a:xfrm>
            <a:custGeom>
              <a:avLst/>
              <a:gdLst/>
              <a:ahLst/>
              <a:cxnLst/>
              <a:rect l="l" t="t" r="r" b="b"/>
              <a:pathLst>
                <a:path w="1911" h="1226" extrusionOk="0">
                  <a:moveTo>
                    <a:pt x="1851" y="1"/>
                  </a:moveTo>
                  <a:cubicBezTo>
                    <a:pt x="1851" y="1"/>
                    <a:pt x="1851" y="21"/>
                    <a:pt x="1831" y="100"/>
                  </a:cubicBezTo>
                  <a:cubicBezTo>
                    <a:pt x="1831" y="120"/>
                    <a:pt x="1811" y="160"/>
                    <a:pt x="1811" y="220"/>
                  </a:cubicBezTo>
                  <a:cubicBezTo>
                    <a:pt x="1811" y="259"/>
                    <a:pt x="1792" y="319"/>
                    <a:pt x="1752" y="359"/>
                  </a:cubicBezTo>
                  <a:cubicBezTo>
                    <a:pt x="1752" y="419"/>
                    <a:pt x="1712" y="458"/>
                    <a:pt x="1692" y="518"/>
                  </a:cubicBezTo>
                  <a:cubicBezTo>
                    <a:pt x="1652" y="578"/>
                    <a:pt x="1612" y="618"/>
                    <a:pt x="1553" y="677"/>
                  </a:cubicBezTo>
                  <a:cubicBezTo>
                    <a:pt x="1533" y="717"/>
                    <a:pt x="1453" y="737"/>
                    <a:pt x="1414" y="797"/>
                  </a:cubicBezTo>
                  <a:cubicBezTo>
                    <a:pt x="1334" y="817"/>
                    <a:pt x="1294" y="836"/>
                    <a:pt x="1215" y="876"/>
                  </a:cubicBezTo>
                  <a:cubicBezTo>
                    <a:pt x="1095" y="916"/>
                    <a:pt x="936" y="936"/>
                    <a:pt x="797" y="956"/>
                  </a:cubicBezTo>
                  <a:cubicBezTo>
                    <a:pt x="638" y="956"/>
                    <a:pt x="518" y="996"/>
                    <a:pt x="399" y="996"/>
                  </a:cubicBezTo>
                  <a:cubicBezTo>
                    <a:pt x="160" y="1016"/>
                    <a:pt x="1" y="1016"/>
                    <a:pt x="1" y="1016"/>
                  </a:cubicBezTo>
                  <a:cubicBezTo>
                    <a:pt x="1" y="1016"/>
                    <a:pt x="140" y="1095"/>
                    <a:pt x="359" y="1195"/>
                  </a:cubicBezTo>
                  <a:cubicBezTo>
                    <a:pt x="463" y="1212"/>
                    <a:pt x="585" y="1225"/>
                    <a:pt x="720" y="1225"/>
                  </a:cubicBezTo>
                  <a:cubicBezTo>
                    <a:pt x="895" y="1225"/>
                    <a:pt x="1092" y="1202"/>
                    <a:pt x="1294" y="1135"/>
                  </a:cubicBezTo>
                  <a:cubicBezTo>
                    <a:pt x="1394" y="1115"/>
                    <a:pt x="1453" y="1055"/>
                    <a:pt x="1533" y="1016"/>
                  </a:cubicBezTo>
                  <a:cubicBezTo>
                    <a:pt x="1612" y="956"/>
                    <a:pt x="1692" y="916"/>
                    <a:pt x="1732" y="836"/>
                  </a:cubicBezTo>
                  <a:cubicBezTo>
                    <a:pt x="1792" y="757"/>
                    <a:pt x="1831" y="697"/>
                    <a:pt x="1851" y="618"/>
                  </a:cubicBezTo>
                  <a:cubicBezTo>
                    <a:pt x="1891" y="538"/>
                    <a:pt x="1911" y="498"/>
                    <a:pt x="1911" y="419"/>
                  </a:cubicBezTo>
                  <a:lnTo>
                    <a:pt x="1911" y="240"/>
                  </a:lnTo>
                  <a:cubicBezTo>
                    <a:pt x="1911" y="200"/>
                    <a:pt x="1891" y="140"/>
                    <a:pt x="1891" y="120"/>
                  </a:cubicBezTo>
                  <a:cubicBezTo>
                    <a:pt x="1851" y="41"/>
                    <a:pt x="1851" y="1"/>
                    <a:pt x="18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0" name="Google Shape;2590;p17"/>
            <p:cNvSpPr/>
            <p:nvPr/>
          </p:nvSpPr>
          <p:spPr>
            <a:xfrm>
              <a:off x="6763100" y="2950750"/>
              <a:ext cx="35325" cy="46275"/>
            </a:xfrm>
            <a:custGeom>
              <a:avLst/>
              <a:gdLst/>
              <a:ahLst/>
              <a:cxnLst/>
              <a:rect l="l" t="t" r="r" b="b"/>
              <a:pathLst>
                <a:path w="1413" h="1851" extrusionOk="0">
                  <a:moveTo>
                    <a:pt x="1114" y="1"/>
                  </a:moveTo>
                  <a:cubicBezTo>
                    <a:pt x="1114" y="1"/>
                    <a:pt x="1114" y="20"/>
                    <a:pt x="1134" y="100"/>
                  </a:cubicBezTo>
                  <a:cubicBezTo>
                    <a:pt x="1154" y="140"/>
                    <a:pt x="1154" y="160"/>
                    <a:pt x="1194" y="219"/>
                  </a:cubicBezTo>
                  <a:cubicBezTo>
                    <a:pt x="1194" y="259"/>
                    <a:pt x="1214" y="319"/>
                    <a:pt x="1214" y="359"/>
                  </a:cubicBezTo>
                  <a:lnTo>
                    <a:pt x="1214" y="538"/>
                  </a:lnTo>
                  <a:cubicBezTo>
                    <a:pt x="1214" y="617"/>
                    <a:pt x="1194" y="657"/>
                    <a:pt x="1194" y="737"/>
                  </a:cubicBezTo>
                  <a:cubicBezTo>
                    <a:pt x="1194" y="816"/>
                    <a:pt x="1134" y="856"/>
                    <a:pt x="1114" y="936"/>
                  </a:cubicBezTo>
                  <a:cubicBezTo>
                    <a:pt x="1055" y="995"/>
                    <a:pt x="1035" y="1055"/>
                    <a:pt x="995" y="1115"/>
                  </a:cubicBezTo>
                  <a:cubicBezTo>
                    <a:pt x="895" y="1214"/>
                    <a:pt x="756" y="1314"/>
                    <a:pt x="657" y="1413"/>
                  </a:cubicBezTo>
                  <a:cubicBezTo>
                    <a:pt x="557" y="1493"/>
                    <a:pt x="438" y="1552"/>
                    <a:pt x="338" y="1632"/>
                  </a:cubicBezTo>
                  <a:cubicBezTo>
                    <a:pt x="139" y="1751"/>
                    <a:pt x="0" y="1851"/>
                    <a:pt x="0" y="1851"/>
                  </a:cubicBezTo>
                  <a:cubicBezTo>
                    <a:pt x="0" y="1851"/>
                    <a:pt x="139" y="1851"/>
                    <a:pt x="398" y="1732"/>
                  </a:cubicBezTo>
                  <a:cubicBezTo>
                    <a:pt x="617" y="1652"/>
                    <a:pt x="935" y="1513"/>
                    <a:pt x="1154" y="1234"/>
                  </a:cubicBezTo>
                  <a:lnTo>
                    <a:pt x="1313" y="1015"/>
                  </a:lnTo>
                  <a:cubicBezTo>
                    <a:pt x="1333" y="936"/>
                    <a:pt x="1393" y="836"/>
                    <a:pt x="1393" y="757"/>
                  </a:cubicBezTo>
                  <a:cubicBezTo>
                    <a:pt x="1393" y="657"/>
                    <a:pt x="1413" y="597"/>
                    <a:pt x="1393" y="518"/>
                  </a:cubicBezTo>
                  <a:cubicBezTo>
                    <a:pt x="1393" y="438"/>
                    <a:pt x="1353" y="359"/>
                    <a:pt x="1333" y="319"/>
                  </a:cubicBezTo>
                  <a:lnTo>
                    <a:pt x="1254" y="160"/>
                  </a:lnTo>
                  <a:cubicBezTo>
                    <a:pt x="1234" y="120"/>
                    <a:pt x="1214" y="100"/>
                    <a:pt x="1194" y="60"/>
                  </a:cubicBezTo>
                  <a:lnTo>
                    <a:pt x="111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1" name="Google Shape;2591;p17"/>
            <p:cNvSpPr/>
            <p:nvPr/>
          </p:nvSpPr>
          <p:spPr>
            <a:xfrm>
              <a:off x="6929725" y="2944775"/>
              <a:ext cx="37825" cy="44025"/>
            </a:xfrm>
            <a:custGeom>
              <a:avLst/>
              <a:gdLst/>
              <a:ahLst/>
              <a:cxnLst/>
              <a:rect l="l" t="t" r="r" b="b"/>
              <a:pathLst>
                <a:path w="1513" h="1761" extrusionOk="0">
                  <a:moveTo>
                    <a:pt x="40" y="1"/>
                  </a:moveTo>
                  <a:cubicBezTo>
                    <a:pt x="40" y="1"/>
                    <a:pt x="0" y="160"/>
                    <a:pt x="20" y="439"/>
                  </a:cubicBezTo>
                  <a:cubicBezTo>
                    <a:pt x="20" y="677"/>
                    <a:pt x="60" y="1035"/>
                    <a:pt x="259" y="1334"/>
                  </a:cubicBezTo>
                  <a:cubicBezTo>
                    <a:pt x="319" y="1394"/>
                    <a:pt x="378" y="1453"/>
                    <a:pt x="438" y="1533"/>
                  </a:cubicBezTo>
                  <a:cubicBezTo>
                    <a:pt x="518" y="1573"/>
                    <a:pt x="577" y="1652"/>
                    <a:pt x="657" y="1672"/>
                  </a:cubicBezTo>
                  <a:cubicBezTo>
                    <a:pt x="736" y="1732"/>
                    <a:pt x="816" y="1752"/>
                    <a:pt x="876" y="1752"/>
                  </a:cubicBezTo>
                  <a:cubicBezTo>
                    <a:pt x="929" y="1752"/>
                    <a:pt x="982" y="1760"/>
                    <a:pt x="1035" y="1760"/>
                  </a:cubicBezTo>
                  <a:cubicBezTo>
                    <a:pt x="1061" y="1760"/>
                    <a:pt x="1088" y="1758"/>
                    <a:pt x="1115" y="1752"/>
                  </a:cubicBezTo>
                  <a:cubicBezTo>
                    <a:pt x="1174" y="1752"/>
                    <a:pt x="1234" y="1752"/>
                    <a:pt x="1274" y="1732"/>
                  </a:cubicBezTo>
                  <a:cubicBezTo>
                    <a:pt x="1333" y="1692"/>
                    <a:pt x="1393" y="1692"/>
                    <a:pt x="1413" y="1672"/>
                  </a:cubicBezTo>
                  <a:cubicBezTo>
                    <a:pt x="1493" y="1652"/>
                    <a:pt x="1512" y="1632"/>
                    <a:pt x="1512" y="1632"/>
                  </a:cubicBezTo>
                  <a:lnTo>
                    <a:pt x="1254" y="1632"/>
                  </a:lnTo>
                  <a:cubicBezTo>
                    <a:pt x="1214" y="1632"/>
                    <a:pt x="1154" y="1592"/>
                    <a:pt x="1115" y="1592"/>
                  </a:cubicBezTo>
                  <a:cubicBezTo>
                    <a:pt x="1055" y="1592"/>
                    <a:pt x="995" y="1573"/>
                    <a:pt x="935" y="1553"/>
                  </a:cubicBezTo>
                  <a:cubicBezTo>
                    <a:pt x="856" y="1553"/>
                    <a:pt x="816" y="1493"/>
                    <a:pt x="756" y="1473"/>
                  </a:cubicBezTo>
                  <a:cubicBezTo>
                    <a:pt x="717" y="1453"/>
                    <a:pt x="657" y="1394"/>
                    <a:pt x="617" y="1354"/>
                  </a:cubicBezTo>
                  <a:cubicBezTo>
                    <a:pt x="597" y="1294"/>
                    <a:pt x="518" y="1254"/>
                    <a:pt x="498" y="1175"/>
                  </a:cubicBezTo>
                  <a:cubicBezTo>
                    <a:pt x="418" y="1055"/>
                    <a:pt x="339" y="896"/>
                    <a:pt x="299" y="777"/>
                  </a:cubicBezTo>
                  <a:cubicBezTo>
                    <a:pt x="239" y="657"/>
                    <a:pt x="199" y="538"/>
                    <a:pt x="159" y="399"/>
                  </a:cubicBezTo>
                  <a:cubicBezTo>
                    <a:pt x="100" y="160"/>
                    <a:pt x="40" y="1"/>
                    <a:pt x="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2" name="Google Shape;2592;p17"/>
            <p:cNvSpPr/>
            <p:nvPr/>
          </p:nvSpPr>
          <p:spPr>
            <a:xfrm>
              <a:off x="7032675" y="3053225"/>
              <a:ext cx="37825" cy="43725"/>
            </a:xfrm>
            <a:custGeom>
              <a:avLst/>
              <a:gdLst/>
              <a:ahLst/>
              <a:cxnLst/>
              <a:rect l="l" t="t" r="r" b="b"/>
              <a:pathLst>
                <a:path w="1513" h="1749" extrusionOk="0">
                  <a:moveTo>
                    <a:pt x="61" y="0"/>
                  </a:moveTo>
                  <a:cubicBezTo>
                    <a:pt x="61" y="0"/>
                    <a:pt x="21" y="179"/>
                    <a:pt x="1" y="418"/>
                  </a:cubicBezTo>
                  <a:cubicBezTo>
                    <a:pt x="1" y="677"/>
                    <a:pt x="41" y="1015"/>
                    <a:pt x="240" y="1313"/>
                  </a:cubicBezTo>
                  <a:cubicBezTo>
                    <a:pt x="299" y="1393"/>
                    <a:pt x="379" y="1433"/>
                    <a:pt x="419" y="1512"/>
                  </a:cubicBezTo>
                  <a:cubicBezTo>
                    <a:pt x="498" y="1572"/>
                    <a:pt x="578" y="1632"/>
                    <a:pt x="638" y="1671"/>
                  </a:cubicBezTo>
                  <a:cubicBezTo>
                    <a:pt x="737" y="1711"/>
                    <a:pt x="817" y="1731"/>
                    <a:pt x="896" y="1731"/>
                  </a:cubicBezTo>
                  <a:cubicBezTo>
                    <a:pt x="949" y="1731"/>
                    <a:pt x="993" y="1749"/>
                    <a:pt x="1041" y="1749"/>
                  </a:cubicBezTo>
                  <a:cubicBezTo>
                    <a:pt x="1064" y="1749"/>
                    <a:pt x="1089" y="1744"/>
                    <a:pt x="1115" y="1731"/>
                  </a:cubicBezTo>
                  <a:cubicBezTo>
                    <a:pt x="1195" y="1731"/>
                    <a:pt x="1234" y="1731"/>
                    <a:pt x="1294" y="1711"/>
                  </a:cubicBezTo>
                  <a:cubicBezTo>
                    <a:pt x="1334" y="1691"/>
                    <a:pt x="1394" y="1691"/>
                    <a:pt x="1413" y="1671"/>
                  </a:cubicBezTo>
                  <a:cubicBezTo>
                    <a:pt x="1493" y="1632"/>
                    <a:pt x="1513" y="1612"/>
                    <a:pt x="1513" y="1612"/>
                  </a:cubicBezTo>
                  <a:lnTo>
                    <a:pt x="1274" y="1612"/>
                  </a:lnTo>
                  <a:cubicBezTo>
                    <a:pt x="1215" y="1612"/>
                    <a:pt x="1175" y="1592"/>
                    <a:pt x="1115" y="1592"/>
                  </a:cubicBezTo>
                  <a:cubicBezTo>
                    <a:pt x="1075" y="1592"/>
                    <a:pt x="996" y="1572"/>
                    <a:pt x="936" y="1532"/>
                  </a:cubicBezTo>
                  <a:cubicBezTo>
                    <a:pt x="876" y="1532"/>
                    <a:pt x="817" y="1492"/>
                    <a:pt x="777" y="1472"/>
                  </a:cubicBezTo>
                  <a:cubicBezTo>
                    <a:pt x="717" y="1433"/>
                    <a:pt x="677" y="1393"/>
                    <a:pt x="618" y="1333"/>
                  </a:cubicBezTo>
                  <a:cubicBezTo>
                    <a:pt x="598" y="1293"/>
                    <a:pt x="518" y="1234"/>
                    <a:pt x="498" y="1174"/>
                  </a:cubicBezTo>
                  <a:cubicBezTo>
                    <a:pt x="419" y="1035"/>
                    <a:pt x="359" y="895"/>
                    <a:pt x="299" y="776"/>
                  </a:cubicBezTo>
                  <a:cubicBezTo>
                    <a:pt x="259" y="637"/>
                    <a:pt x="200" y="517"/>
                    <a:pt x="180" y="398"/>
                  </a:cubicBezTo>
                  <a:cubicBezTo>
                    <a:pt x="100" y="139"/>
                    <a:pt x="61" y="0"/>
                    <a:pt x="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3" name="Google Shape;2593;p17"/>
            <p:cNvSpPr/>
            <p:nvPr/>
          </p:nvSpPr>
          <p:spPr>
            <a:xfrm>
              <a:off x="7131675" y="3138275"/>
              <a:ext cx="65175" cy="42300"/>
            </a:xfrm>
            <a:custGeom>
              <a:avLst/>
              <a:gdLst/>
              <a:ahLst/>
              <a:cxnLst/>
              <a:rect l="l" t="t" r="r" b="b"/>
              <a:pathLst>
                <a:path w="2607" h="1692" extrusionOk="0">
                  <a:moveTo>
                    <a:pt x="0" y="0"/>
                  </a:moveTo>
                  <a:cubicBezTo>
                    <a:pt x="0" y="1"/>
                    <a:pt x="20" y="219"/>
                    <a:pt x="139" y="558"/>
                  </a:cubicBezTo>
                  <a:cubicBezTo>
                    <a:pt x="299" y="836"/>
                    <a:pt x="577" y="1254"/>
                    <a:pt x="955" y="1493"/>
                  </a:cubicBezTo>
                  <a:cubicBezTo>
                    <a:pt x="1055" y="1572"/>
                    <a:pt x="1194" y="1592"/>
                    <a:pt x="1293" y="1652"/>
                  </a:cubicBezTo>
                  <a:cubicBezTo>
                    <a:pt x="1413" y="1672"/>
                    <a:pt x="1532" y="1692"/>
                    <a:pt x="1632" y="1692"/>
                  </a:cubicBezTo>
                  <a:cubicBezTo>
                    <a:pt x="1771" y="1692"/>
                    <a:pt x="1851" y="1692"/>
                    <a:pt x="1950" y="1652"/>
                  </a:cubicBezTo>
                  <a:cubicBezTo>
                    <a:pt x="2069" y="1612"/>
                    <a:pt x="2129" y="1572"/>
                    <a:pt x="2209" y="1513"/>
                  </a:cubicBezTo>
                  <a:cubicBezTo>
                    <a:pt x="2288" y="1473"/>
                    <a:pt x="2328" y="1413"/>
                    <a:pt x="2388" y="1373"/>
                  </a:cubicBezTo>
                  <a:cubicBezTo>
                    <a:pt x="2428" y="1314"/>
                    <a:pt x="2487" y="1294"/>
                    <a:pt x="2507" y="1254"/>
                  </a:cubicBezTo>
                  <a:cubicBezTo>
                    <a:pt x="2587" y="1174"/>
                    <a:pt x="2607" y="1115"/>
                    <a:pt x="2607" y="1115"/>
                  </a:cubicBezTo>
                  <a:lnTo>
                    <a:pt x="2607" y="1115"/>
                  </a:lnTo>
                  <a:cubicBezTo>
                    <a:pt x="2607" y="1115"/>
                    <a:pt x="2567" y="1154"/>
                    <a:pt x="2487" y="1194"/>
                  </a:cubicBezTo>
                  <a:lnTo>
                    <a:pt x="2328" y="1274"/>
                  </a:lnTo>
                  <a:cubicBezTo>
                    <a:pt x="2268" y="1294"/>
                    <a:pt x="2209" y="1314"/>
                    <a:pt x="2129" y="1353"/>
                  </a:cubicBezTo>
                  <a:cubicBezTo>
                    <a:pt x="2069" y="1373"/>
                    <a:pt x="1990" y="1393"/>
                    <a:pt x="1910" y="1393"/>
                  </a:cubicBezTo>
                  <a:cubicBezTo>
                    <a:pt x="1884" y="1400"/>
                    <a:pt x="1855" y="1402"/>
                    <a:pt x="1826" y="1402"/>
                  </a:cubicBezTo>
                  <a:cubicBezTo>
                    <a:pt x="1769" y="1402"/>
                    <a:pt x="1711" y="1393"/>
                    <a:pt x="1671" y="1393"/>
                  </a:cubicBezTo>
                  <a:cubicBezTo>
                    <a:pt x="1592" y="1393"/>
                    <a:pt x="1492" y="1353"/>
                    <a:pt x="1413" y="1314"/>
                  </a:cubicBezTo>
                  <a:cubicBezTo>
                    <a:pt x="1333" y="1294"/>
                    <a:pt x="1234" y="1274"/>
                    <a:pt x="1174" y="1194"/>
                  </a:cubicBezTo>
                  <a:cubicBezTo>
                    <a:pt x="1015" y="1095"/>
                    <a:pt x="876" y="955"/>
                    <a:pt x="716" y="816"/>
                  </a:cubicBezTo>
                  <a:cubicBezTo>
                    <a:pt x="577" y="677"/>
                    <a:pt x="438" y="558"/>
                    <a:pt x="338" y="418"/>
                  </a:cubicBezTo>
                  <a:cubicBezTo>
                    <a:pt x="140" y="180"/>
                    <a:pt x="0" y="1"/>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4" name="Google Shape;2594;p17"/>
            <p:cNvSpPr/>
            <p:nvPr/>
          </p:nvSpPr>
          <p:spPr>
            <a:xfrm>
              <a:off x="6756125" y="3431750"/>
              <a:ext cx="203475" cy="387000"/>
            </a:xfrm>
            <a:custGeom>
              <a:avLst/>
              <a:gdLst/>
              <a:ahLst/>
              <a:cxnLst/>
              <a:rect l="l" t="t" r="r" b="b"/>
              <a:pathLst>
                <a:path w="8139" h="15480" extrusionOk="0">
                  <a:moveTo>
                    <a:pt x="1" y="0"/>
                  </a:moveTo>
                  <a:lnTo>
                    <a:pt x="1" y="15479"/>
                  </a:lnTo>
                  <a:lnTo>
                    <a:pt x="8138" y="15479"/>
                  </a:lnTo>
                  <a:lnTo>
                    <a:pt x="813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5" name="Google Shape;2595;p17"/>
            <p:cNvSpPr/>
            <p:nvPr/>
          </p:nvSpPr>
          <p:spPr>
            <a:xfrm>
              <a:off x="6756123"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6" name="Google Shape;2596;p17"/>
            <p:cNvSpPr/>
            <p:nvPr/>
          </p:nvSpPr>
          <p:spPr>
            <a:xfrm>
              <a:off x="6788947"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7" name="Google Shape;2597;p17"/>
            <p:cNvSpPr/>
            <p:nvPr/>
          </p:nvSpPr>
          <p:spPr>
            <a:xfrm>
              <a:off x="6821771" y="3431753"/>
              <a:ext cx="6500" cy="374577"/>
            </a:xfrm>
            <a:custGeom>
              <a:avLst/>
              <a:gdLst/>
              <a:ahLst/>
              <a:cxnLst/>
              <a:rect l="l" t="t" r="r" b="b"/>
              <a:pathLst>
                <a:path w="260" h="15480" extrusionOk="0">
                  <a:moveTo>
                    <a:pt x="1" y="0"/>
                  </a:moveTo>
                  <a:lnTo>
                    <a:pt x="1"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8" name="Google Shape;2598;p17"/>
            <p:cNvSpPr/>
            <p:nvPr/>
          </p:nvSpPr>
          <p:spPr>
            <a:xfrm>
              <a:off x="6854121" y="3431753"/>
              <a:ext cx="6475" cy="374577"/>
            </a:xfrm>
            <a:custGeom>
              <a:avLst/>
              <a:gdLst/>
              <a:ahLst/>
              <a:cxnLst/>
              <a:rect l="l" t="t" r="r" b="b"/>
              <a:pathLst>
                <a:path w="259"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9" name="Google Shape;2599;p17"/>
            <p:cNvSpPr/>
            <p:nvPr/>
          </p:nvSpPr>
          <p:spPr>
            <a:xfrm>
              <a:off x="6887445" y="3431753"/>
              <a:ext cx="5975" cy="374577"/>
            </a:xfrm>
            <a:custGeom>
              <a:avLst/>
              <a:gdLst/>
              <a:ahLst/>
              <a:cxnLst/>
              <a:rect l="l" t="t" r="r" b="b"/>
              <a:pathLst>
                <a:path w="239"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0" name="Google Shape;2600;p17"/>
            <p:cNvSpPr/>
            <p:nvPr/>
          </p:nvSpPr>
          <p:spPr>
            <a:xfrm>
              <a:off x="6920269" y="3431753"/>
              <a:ext cx="6000" cy="374577"/>
            </a:xfrm>
            <a:custGeom>
              <a:avLst/>
              <a:gdLst/>
              <a:ahLst/>
              <a:cxnLst/>
              <a:rect l="l" t="t" r="r" b="b"/>
              <a:pathLst>
                <a:path w="240"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1" name="Google Shape;2601;p17"/>
            <p:cNvSpPr/>
            <p:nvPr/>
          </p:nvSpPr>
          <p:spPr>
            <a:xfrm>
              <a:off x="6953094" y="3431753"/>
              <a:ext cx="6500" cy="374577"/>
            </a:xfrm>
            <a:custGeom>
              <a:avLst/>
              <a:gdLst/>
              <a:ahLst/>
              <a:cxnLst/>
              <a:rect l="l" t="t" r="r" b="b"/>
              <a:pathLst>
                <a:path w="260"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2" name="Google Shape;2602;p17"/>
            <p:cNvSpPr/>
            <p:nvPr/>
          </p:nvSpPr>
          <p:spPr>
            <a:xfrm>
              <a:off x="6920275" y="3615275"/>
              <a:ext cx="19925" cy="19925"/>
            </a:xfrm>
            <a:custGeom>
              <a:avLst/>
              <a:gdLst/>
              <a:ahLst/>
              <a:cxnLst/>
              <a:rect l="l" t="t" r="r" b="b"/>
              <a:pathLst>
                <a:path w="797" h="797" extrusionOk="0">
                  <a:moveTo>
                    <a:pt x="398" y="1"/>
                  </a:moveTo>
                  <a:cubicBezTo>
                    <a:pt x="179" y="1"/>
                    <a:pt x="0" y="180"/>
                    <a:pt x="0" y="399"/>
                  </a:cubicBezTo>
                  <a:cubicBezTo>
                    <a:pt x="0" y="618"/>
                    <a:pt x="179" y="797"/>
                    <a:pt x="398" y="797"/>
                  </a:cubicBezTo>
                  <a:cubicBezTo>
                    <a:pt x="617" y="797"/>
                    <a:pt x="796" y="618"/>
                    <a:pt x="796" y="399"/>
                  </a:cubicBezTo>
                  <a:cubicBezTo>
                    <a:pt x="796" y="180"/>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3" name="Google Shape;2603;p17"/>
            <p:cNvSpPr/>
            <p:nvPr/>
          </p:nvSpPr>
          <p:spPr>
            <a:xfrm>
              <a:off x="6632275" y="3196475"/>
              <a:ext cx="114425" cy="172625"/>
            </a:xfrm>
            <a:custGeom>
              <a:avLst/>
              <a:gdLst/>
              <a:ahLst/>
              <a:cxnLst/>
              <a:rect l="l" t="t" r="r" b="b"/>
              <a:pathLst>
                <a:path w="4577" h="6905" extrusionOk="0">
                  <a:moveTo>
                    <a:pt x="0" y="0"/>
                  </a:moveTo>
                  <a:lnTo>
                    <a:pt x="0" y="6904"/>
                  </a:lnTo>
                  <a:lnTo>
                    <a:pt x="4576" y="6904"/>
                  </a:lnTo>
                  <a:lnTo>
                    <a:pt x="457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4" name="Google Shape;2604;p17"/>
            <p:cNvSpPr/>
            <p:nvPr/>
          </p:nvSpPr>
          <p:spPr>
            <a:xfrm>
              <a:off x="6627800" y="3191000"/>
              <a:ext cx="126350" cy="184050"/>
            </a:xfrm>
            <a:custGeom>
              <a:avLst/>
              <a:gdLst/>
              <a:ahLst/>
              <a:cxnLst/>
              <a:rect l="l" t="t" r="r" b="b"/>
              <a:pathLst>
                <a:path w="5054" h="7362" extrusionOk="0">
                  <a:moveTo>
                    <a:pt x="2268" y="538"/>
                  </a:moveTo>
                  <a:lnTo>
                    <a:pt x="2268" y="3423"/>
                  </a:lnTo>
                  <a:lnTo>
                    <a:pt x="537" y="3423"/>
                  </a:lnTo>
                  <a:lnTo>
                    <a:pt x="537" y="538"/>
                  </a:lnTo>
                  <a:close/>
                  <a:moveTo>
                    <a:pt x="4537" y="538"/>
                  </a:moveTo>
                  <a:lnTo>
                    <a:pt x="4537" y="3423"/>
                  </a:lnTo>
                  <a:lnTo>
                    <a:pt x="2786" y="3423"/>
                  </a:lnTo>
                  <a:lnTo>
                    <a:pt x="2786" y="538"/>
                  </a:lnTo>
                  <a:close/>
                  <a:moveTo>
                    <a:pt x="2268" y="3960"/>
                  </a:moveTo>
                  <a:lnTo>
                    <a:pt x="2268" y="6845"/>
                  </a:lnTo>
                  <a:lnTo>
                    <a:pt x="537" y="6845"/>
                  </a:lnTo>
                  <a:lnTo>
                    <a:pt x="537" y="3960"/>
                  </a:lnTo>
                  <a:close/>
                  <a:moveTo>
                    <a:pt x="4537" y="3960"/>
                  </a:moveTo>
                  <a:lnTo>
                    <a:pt x="453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5" name="Google Shape;2605;p17"/>
            <p:cNvSpPr/>
            <p:nvPr/>
          </p:nvSpPr>
          <p:spPr>
            <a:xfrm>
              <a:off x="6599950" y="3352750"/>
              <a:ext cx="178475" cy="29275"/>
            </a:xfrm>
            <a:custGeom>
              <a:avLst/>
              <a:gdLst/>
              <a:ahLst/>
              <a:cxnLst/>
              <a:rect l="l" t="t" r="r" b="b"/>
              <a:pathLst>
                <a:path w="7139" h="1171" extrusionOk="0">
                  <a:moveTo>
                    <a:pt x="6592" y="0"/>
                  </a:moveTo>
                  <a:cubicBezTo>
                    <a:pt x="6202" y="0"/>
                    <a:pt x="5688" y="134"/>
                    <a:pt x="5412" y="255"/>
                  </a:cubicBezTo>
                  <a:cubicBezTo>
                    <a:pt x="5226" y="337"/>
                    <a:pt x="5065" y="375"/>
                    <a:pt x="4898" y="375"/>
                  </a:cubicBezTo>
                  <a:cubicBezTo>
                    <a:pt x="4620" y="375"/>
                    <a:pt x="4328" y="270"/>
                    <a:pt x="3880" y="96"/>
                  </a:cubicBezTo>
                  <a:cubicBezTo>
                    <a:pt x="3706" y="33"/>
                    <a:pt x="3547" y="8"/>
                    <a:pt x="3397" y="8"/>
                  </a:cubicBezTo>
                  <a:cubicBezTo>
                    <a:pt x="2926" y="8"/>
                    <a:pt x="2532" y="254"/>
                    <a:pt x="1990" y="375"/>
                  </a:cubicBezTo>
                  <a:cubicBezTo>
                    <a:pt x="1904" y="394"/>
                    <a:pt x="1823" y="402"/>
                    <a:pt x="1748" y="402"/>
                  </a:cubicBezTo>
                  <a:cubicBezTo>
                    <a:pt x="1294" y="402"/>
                    <a:pt x="1013" y="107"/>
                    <a:pt x="695" y="107"/>
                  </a:cubicBezTo>
                  <a:cubicBezTo>
                    <a:pt x="625" y="107"/>
                    <a:pt x="553" y="121"/>
                    <a:pt x="478" y="156"/>
                  </a:cubicBezTo>
                  <a:cubicBezTo>
                    <a:pt x="0" y="375"/>
                    <a:pt x="1094" y="1171"/>
                    <a:pt x="1094" y="1171"/>
                  </a:cubicBezTo>
                  <a:lnTo>
                    <a:pt x="6148" y="1171"/>
                  </a:lnTo>
                  <a:cubicBezTo>
                    <a:pt x="6148" y="1171"/>
                    <a:pt x="7043" y="852"/>
                    <a:pt x="7103" y="335"/>
                  </a:cubicBezTo>
                  <a:cubicBezTo>
                    <a:pt x="7139" y="87"/>
                    <a:pt x="6905" y="0"/>
                    <a:pt x="6592" y="0"/>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6" name="Google Shape;2606;p17"/>
            <p:cNvSpPr/>
            <p:nvPr/>
          </p:nvSpPr>
          <p:spPr>
            <a:xfrm>
              <a:off x="6666100" y="3357125"/>
              <a:ext cx="35325" cy="8225"/>
            </a:xfrm>
            <a:custGeom>
              <a:avLst/>
              <a:gdLst/>
              <a:ahLst/>
              <a:cxnLst/>
              <a:rect l="l" t="t" r="r" b="b"/>
              <a:pathLst>
                <a:path w="1413" h="329" extrusionOk="0">
                  <a:moveTo>
                    <a:pt x="717" y="1"/>
                  </a:moveTo>
                  <a:cubicBezTo>
                    <a:pt x="617" y="1"/>
                    <a:pt x="518" y="21"/>
                    <a:pt x="418" y="60"/>
                  </a:cubicBezTo>
                  <a:cubicBezTo>
                    <a:pt x="339" y="80"/>
                    <a:pt x="259" y="100"/>
                    <a:pt x="179" y="160"/>
                  </a:cubicBezTo>
                  <a:cubicBezTo>
                    <a:pt x="40" y="259"/>
                    <a:pt x="0" y="319"/>
                    <a:pt x="0" y="319"/>
                  </a:cubicBezTo>
                  <a:cubicBezTo>
                    <a:pt x="0" y="319"/>
                    <a:pt x="100" y="299"/>
                    <a:pt x="239" y="299"/>
                  </a:cubicBezTo>
                  <a:cubicBezTo>
                    <a:pt x="358" y="279"/>
                    <a:pt x="538" y="259"/>
                    <a:pt x="717" y="259"/>
                  </a:cubicBezTo>
                  <a:lnTo>
                    <a:pt x="955" y="259"/>
                  </a:lnTo>
                  <a:cubicBezTo>
                    <a:pt x="1035" y="259"/>
                    <a:pt x="1114" y="279"/>
                    <a:pt x="1194" y="279"/>
                  </a:cubicBezTo>
                  <a:cubicBezTo>
                    <a:pt x="1279" y="293"/>
                    <a:pt x="1354" y="308"/>
                    <a:pt x="1390" y="315"/>
                  </a:cubicBezTo>
                  <a:lnTo>
                    <a:pt x="1390" y="315"/>
                  </a:lnTo>
                  <a:cubicBezTo>
                    <a:pt x="1362" y="288"/>
                    <a:pt x="1310" y="224"/>
                    <a:pt x="1234" y="160"/>
                  </a:cubicBezTo>
                  <a:cubicBezTo>
                    <a:pt x="1214" y="120"/>
                    <a:pt x="1194" y="100"/>
                    <a:pt x="1134" y="80"/>
                  </a:cubicBezTo>
                  <a:cubicBezTo>
                    <a:pt x="1114" y="60"/>
                    <a:pt x="1055" y="21"/>
                    <a:pt x="1015" y="21"/>
                  </a:cubicBezTo>
                  <a:cubicBezTo>
                    <a:pt x="916" y="1"/>
                    <a:pt x="816"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7" name="Google Shape;2607;p17"/>
            <p:cNvSpPr/>
            <p:nvPr/>
          </p:nvSpPr>
          <p:spPr>
            <a:xfrm>
              <a:off x="6742200" y="3356875"/>
              <a:ext cx="27875" cy="8250"/>
            </a:xfrm>
            <a:custGeom>
              <a:avLst/>
              <a:gdLst/>
              <a:ahLst/>
              <a:cxnLst/>
              <a:rect l="l" t="t" r="r" b="b"/>
              <a:pathLst>
                <a:path w="1115" h="330" extrusionOk="0">
                  <a:moveTo>
                    <a:pt x="761" y="1"/>
                  </a:moveTo>
                  <a:cubicBezTo>
                    <a:pt x="682" y="1"/>
                    <a:pt x="597" y="11"/>
                    <a:pt x="518" y="31"/>
                  </a:cubicBezTo>
                  <a:cubicBezTo>
                    <a:pt x="378" y="51"/>
                    <a:pt x="259" y="130"/>
                    <a:pt x="160" y="210"/>
                  </a:cubicBezTo>
                  <a:cubicBezTo>
                    <a:pt x="60" y="289"/>
                    <a:pt x="0" y="329"/>
                    <a:pt x="0" y="329"/>
                  </a:cubicBezTo>
                  <a:cubicBezTo>
                    <a:pt x="0" y="329"/>
                    <a:pt x="80" y="309"/>
                    <a:pt x="179" y="309"/>
                  </a:cubicBezTo>
                  <a:cubicBezTo>
                    <a:pt x="299" y="289"/>
                    <a:pt x="418" y="250"/>
                    <a:pt x="577" y="210"/>
                  </a:cubicBezTo>
                  <a:cubicBezTo>
                    <a:pt x="657" y="190"/>
                    <a:pt x="697" y="190"/>
                    <a:pt x="776" y="150"/>
                  </a:cubicBezTo>
                  <a:cubicBezTo>
                    <a:pt x="856" y="150"/>
                    <a:pt x="896" y="130"/>
                    <a:pt x="955" y="130"/>
                  </a:cubicBezTo>
                  <a:lnTo>
                    <a:pt x="1015" y="130"/>
                  </a:lnTo>
                  <a:cubicBezTo>
                    <a:pt x="1055" y="150"/>
                    <a:pt x="1075" y="150"/>
                    <a:pt x="1075" y="150"/>
                  </a:cubicBezTo>
                  <a:cubicBezTo>
                    <a:pt x="1095" y="150"/>
                    <a:pt x="1115" y="190"/>
                    <a:pt x="1115" y="190"/>
                  </a:cubicBezTo>
                  <a:cubicBezTo>
                    <a:pt x="1115" y="190"/>
                    <a:pt x="1115" y="170"/>
                    <a:pt x="1095" y="130"/>
                  </a:cubicBezTo>
                  <a:cubicBezTo>
                    <a:pt x="1095" y="110"/>
                    <a:pt x="1075" y="110"/>
                    <a:pt x="1055" y="90"/>
                  </a:cubicBezTo>
                  <a:cubicBezTo>
                    <a:pt x="1015" y="70"/>
                    <a:pt x="995" y="70"/>
                    <a:pt x="975" y="31"/>
                  </a:cubicBezTo>
                  <a:cubicBezTo>
                    <a:pt x="916" y="11"/>
                    <a:pt x="841" y="1"/>
                    <a:pt x="761"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8" name="Google Shape;2608;p17"/>
            <p:cNvSpPr/>
            <p:nvPr/>
          </p:nvSpPr>
          <p:spPr>
            <a:xfrm>
              <a:off x="6616850" y="3359550"/>
              <a:ext cx="17925" cy="5575"/>
            </a:xfrm>
            <a:custGeom>
              <a:avLst/>
              <a:gdLst/>
              <a:ahLst/>
              <a:cxnLst/>
              <a:rect l="l" t="t" r="r" b="b"/>
              <a:pathLst>
                <a:path w="717" h="223" extrusionOk="0">
                  <a:moveTo>
                    <a:pt x="178" y="0"/>
                  </a:moveTo>
                  <a:cubicBezTo>
                    <a:pt x="135" y="0"/>
                    <a:pt x="94" y="6"/>
                    <a:pt x="60" y="23"/>
                  </a:cubicBezTo>
                  <a:cubicBezTo>
                    <a:pt x="40" y="23"/>
                    <a:pt x="20" y="63"/>
                    <a:pt x="20" y="63"/>
                  </a:cubicBezTo>
                  <a:lnTo>
                    <a:pt x="1" y="83"/>
                  </a:lnTo>
                  <a:lnTo>
                    <a:pt x="1" y="103"/>
                  </a:lnTo>
                  <a:cubicBezTo>
                    <a:pt x="1" y="103"/>
                    <a:pt x="20" y="103"/>
                    <a:pt x="20" y="83"/>
                  </a:cubicBezTo>
                  <a:lnTo>
                    <a:pt x="100" y="83"/>
                  </a:lnTo>
                  <a:cubicBezTo>
                    <a:pt x="120" y="83"/>
                    <a:pt x="160" y="83"/>
                    <a:pt x="219" y="103"/>
                  </a:cubicBezTo>
                  <a:cubicBezTo>
                    <a:pt x="259" y="103"/>
                    <a:pt x="319" y="123"/>
                    <a:pt x="339" y="162"/>
                  </a:cubicBezTo>
                  <a:cubicBezTo>
                    <a:pt x="438" y="182"/>
                    <a:pt x="538" y="202"/>
                    <a:pt x="617" y="222"/>
                  </a:cubicBezTo>
                  <a:cubicBezTo>
                    <a:pt x="631" y="215"/>
                    <a:pt x="646" y="213"/>
                    <a:pt x="661" y="213"/>
                  </a:cubicBezTo>
                  <a:cubicBezTo>
                    <a:pt x="690" y="213"/>
                    <a:pt x="717" y="222"/>
                    <a:pt x="717" y="222"/>
                  </a:cubicBezTo>
                  <a:cubicBezTo>
                    <a:pt x="717" y="222"/>
                    <a:pt x="697" y="182"/>
                    <a:pt x="617" y="162"/>
                  </a:cubicBezTo>
                  <a:cubicBezTo>
                    <a:pt x="538" y="103"/>
                    <a:pt x="478" y="63"/>
                    <a:pt x="359" y="23"/>
                  </a:cubicBezTo>
                  <a:cubicBezTo>
                    <a:pt x="301" y="12"/>
                    <a:pt x="237" y="0"/>
                    <a:pt x="178"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9" name="Google Shape;2609;p17"/>
            <p:cNvSpPr/>
            <p:nvPr/>
          </p:nvSpPr>
          <p:spPr>
            <a:xfrm>
              <a:off x="6966525" y="3196475"/>
              <a:ext cx="114425" cy="172625"/>
            </a:xfrm>
            <a:custGeom>
              <a:avLst/>
              <a:gdLst/>
              <a:ahLst/>
              <a:cxnLst/>
              <a:rect l="l" t="t" r="r" b="b"/>
              <a:pathLst>
                <a:path w="4577" h="6905" extrusionOk="0">
                  <a:moveTo>
                    <a:pt x="1" y="0"/>
                  </a:moveTo>
                  <a:lnTo>
                    <a:pt x="1" y="6904"/>
                  </a:lnTo>
                  <a:lnTo>
                    <a:pt x="4577" y="6904"/>
                  </a:lnTo>
                  <a:lnTo>
                    <a:pt x="457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0" name="Google Shape;2610;p17"/>
            <p:cNvSpPr/>
            <p:nvPr/>
          </p:nvSpPr>
          <p:spPr>
            <a:xfrm>
              <a:off x="6962550" y="3191000"/>
              <a:ext cx="126375" cy="184050"/>
            </a:xfrm>
            <a:custGeom>
              <a:avLst/>
              <a:gdLst/>
              <a:ahLst/>
              <a:cxnLst/>
              <a:rect l="l" t="t" r="r" b="b"/>
              <a:pathLst>
                <a:path w="5055" h="7362" extrusionOk="0">
                  <a:moveTo>
                    <a:pt x="2249" y="538"/>
                  </a:moveTo>
                  <a:lnTo>
                    <a:pt x="2249" y="3423"/>
                  </a:lnTo>
                  <a:lnTo>
                    <a:pt x="518" y="3423"/>
                  </a:lnTo>
                  <a:lnTo>
                    <a:pt x="518" y="538"/>
                  </a:lnTo>
                  <a:close/>
                  <a:moveTo>
                    <a:pt x="4517" y="538"/>
                  </a:moveTo>
                  <a:lnTo>
                    <a:pt x="4517" y="3423"/>
                  </a:lnTo>
                  <a:lnTo>
                    <a:pt x="2786" y="3423"/>
                  </a:lnTo>
                  <a:lnTo>
                    <a:pt x="2786" y="538"/>
                  </a:lnTo>
                  <a:close/>
                  <a:moveTo>
                    <a:pt x="2249" y="3960"/>
                  </a:moveTo>
                  <a:lnTo>
                    <a:pt x="2249" y="6845"/>
                  </a:lnTo>
                  <a:lnTo>
                    <a:pt x="518" y="6845"/>
                  </a:lnTo>
                  <a:lnTo>
                    <a:pt x="518" y="3960"/>
                  </a:lnTo>
                  <a:close/>
                  <a:moveTo>
                    <a:pt x="4517" y="3960"/>
                  </a:moveTo>
                  <a:lnTo>
                    <a:pt x="4517" y="6845"/>
                  </a:lnTo>
                  <a:lnTo>
                    <a:pt x="2786" y="6845"/>
                  </a:lnTo>
                  <a:lnTo>
                    <a:pt x="2786" y="3960"/>
                  </a:lnTo>
                  <a:close/>
                  <a:moveTo>
                    <a:pt x="0" y="0"/>
                  </a:moveTo>
                  <a:lnTo>
                    <a:pt x="0" y="7362"/>
                  </a:lnTo>
                  <a:lnTo>
                    <a:pt x="5054" y="7362"/>
                  </a:lnTo>
                  <a:lnTo>
                    <a:pt x="505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1" name="Google Shape;2611;p17"/>
            <p:cNvSpPr/>
            <p:nvPr/>
          </p:nvSpPr>
          <p:spPr>
            <a:xfrm>
              <a:off x="6934200" y="3352750"/>
              <a:ext cx="178975" cy="29275"/>
            </a:xfrm>
            <a:custGeom>
              <a:avLst/>
              <a:gdLst/>
              <a:ahLst/>
              <a:cxnLst/>
              <a:rect l="l" t="t" r="r" b="b"/>
              <a:pathLst>
                <a:path w="7159" h="1171" extrusionOk="0">
                  <a:moveTo>
                    <a:pt x="6612" y="0"/>
                  </a:moveTo>
                  <a:cubicBezTo>
                    <a:pt x="6222" y="0"/>
                    <a:pt x="5708" y="134"/>
                    <a:pt x="5432" y="255"/>
                  </a:cubicBezTo>
                  <a:cubicBezTo>
                    <a:pt x="5246" y="337"/>
                    <a:pt x="5085" y="375"/>
                    <a:pt x="4917" y="375"/>
                  </a:cubicBezTo>
                  <a:cubicBezTo>
                    <a:pt x="4638" y="375"/>
                    <a:pt x="4341" y="270"/>
                    <a:pt x="3880" y="96"/>
                  </a:cubicBezTo>
                  <a:cubicBezTo>
                    <a:pt x="3706" y="33"/>
                    <a:pt x="3549" y="8"/>
                    <a:pt x="3400" y="8"/>
                  </a:cubicBezTo>
                  <a:cubicBezTo>
                    <a:pt x="2934" y="8"/>
                    <a:pt x="2548" y="254"/>
                    <a:pt x="1990" y="375"/>
                  </a:cubicBezTo>
                  <a:cubicBezTo>
                    <a:pt x="1904" y="394"/>
                    <a:pt x="1823" y="402"/>
                    <a:pt x="1748" y="402"/>
                  </a:cubicBezTo>
                  <a:cubicBezTo>
                    <a:pt x="1294" y="402"/>
                    <a:pt x="1013" y="107"/>
                    <a:pt x="695" y="107"/>
                  </a:cubicBezTo>
                  <a:cubicBezTo>
                    <a:pt x="625" y="107"/>
                    <a:pt x="553" y="121"/>
                    <a:pt x="478" y="156"/>
                  </a:cubicBezTo>
                  <a:cubicBezTo>
                    <a:pt x="0" y="375"/>
                    <a:pt x="1095" y="1171"/>
                    <a:pt x="1095" y="1171"/>
                  </a:cubicBezTo>
                  <a:lnTo>
                    <a:pt x="6148" y="1171"/>
                  </a:lnTo>
                  <a:cubicBezTo>
                    <a:pt x="6148" y="1171"/>
                    <a:pt x="7044" y="852"/>
                    <a:pt x="7123" y="335"/>
                  </a:cubicBezTo>
                  <a:cubicBezTo>
                    <a:pt x="7159" y="87"/>
                    <a:pt x="6926" y="0"/>
                    <a:pt x="6612" y="0"/>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2" name="Google Shape;2612;p17"/>
            <p:cNvSpPr/>
            <p:nvPr/>
          </p:nvSpPr>
          <p:spPr>
            <a:xfrm>
              <a:off x="6997875" y="3357125"/>
              <a:ext cx="35325" cy="8225"/>
            </a:xfrm>
            <a:custGeom>
              <a:avLst/>
              <a:gdLst/>
              <a:ahLst/>
              <a:cxnLst/>
              <a:rect l="l" t="t" r="r" b="b"/>
              <a:pathLst>
                <a:path w="1413" h="329" extrusionOk="0">
                  <a:moveTo>
                    <a:pt x="716" y="1"/>
                  </a:moveTo>
                  <a:cubicBezTo>
                    <a:pt x="617" y="1"/>
                    <a:pt x="517" y="21"/>
                    <a:pt x="418" y="60"/>
                  </a:cubicBezTo>
                  <a:cubicBezTo>
                    <a:pt x="338" y="80"/>
                    <a:pt x="279" y="100"/>
                    <a:pt x="199" y="160"/>
                  </a:cubicBezTo>
                  <a:cubicBezTo>
                    <a:pt x="60" y="259"/>
                    <a:pt x="0" y="319"/>
                    <a:pt x="0" y="319"/>
                  </a:cubicBezTo>
                  <a:cubicBezTo>
                    <a:pt x="0" y="319"/>
                    <a:pt x="100" y="319"/>
                    <a:pt x="259" y="299"/>
                  </a:cubicBezTo>
                  <a:cubicBezTo>
                    <a:pt x="378" y="279"/>
                    <a:pt x="557" y="259"/>
                    <a:pt x="716" y="259"/>
                  </a:cubicBezTo>
                  <a:lnTo>
                    <a:pt x="975" y="259"/>
                  </a:lnTo>
                  <a:cubicBezTo>
                    <a:pt x="1055" y="259"/>
                    <a:pt x="1114" y="279"/>
                    <a:pt x="1194" y="279"/>
                  </a:cubicBezTo>
                  <a:cubicBezTo>
                    <a:pt x="1285" y="294"/>
                    <a:pt x="1364" y="310"/>
                    <a:pt x="1397" y="316"/>
                  </a:cubicBezTo>
                  <a:lnTo>
                    <a:pt x="1397" y="316"/>
                  </a:lnTo>
                  <a:cubicBezTo>
                    <a:pt x="1375" y="290"/>
                    <a:pt x="1331" y="225"/>
                    <a:pt x="1254" y="160"/>
                  </a:cubicBezTo>
                  <a:cubicBezTo>
                    <a:pt x="1214" y="120"/>
                    <a:pt x="1194" y="100"/>
                    <a:pt x="1154" y="80"/>
                  </a:cubicBezTo>
                  <a:cubicBezTo>
                    <a:pt x="1114" y="60"/>
                    <a:pt x="1075" y="21"/>
                    <a:pt x="1015" y="21"/>
                  </a:cubicBezTo>
                  <a:cubicBezTo>
                    <a:pt x="915" y="1"/>
                    <a:pt x="816" y="1"/>
                    <a:pt x="716" y="1"/>
                  </a:cubicBezTo>
                  <a:close/>
                  <a:moveTo>
                    <a:pt x="1397" y="316"/>
                  </a:moveTo>
                  <a:cubicBezTo>
                    <a:pt x="1403" y="324"/>
                    <a:pt x="1407" y="328"/>
                    <a:pt x="1410" y="328"/>
                  </a:cubicBezTo>
                  <a:cubicBezTo>
                    <a:pt x="1412" y="328"/>
                    <a:pt x="1413" y="325"/>
                    <a:pt x="1413" y="319"/>
                  </a:cubicBezTo>
                  <a:cubicBezTo>
                    <a:pt x="1413" y="319"/>
                    <a:pt x="1407" y="318"/>
                    <a:pt x="1397" y="316"/>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3" name="Google Shape;2613;p17"/>
            <p:cNvSpPr/>
            <p:nvPr/>
          </p:nvSpPr>
          <p:spPr>
            <a:xfrm>
              <a:off x="7074475" y="3356875"/>
              <a:ext cx="27875" cy="8250"/>
            </a:xfrm>
            <a:custGeom>
              <a:avLst/>
              <a:gdLst/>
              <a:ahLst/>
              <a:cxnLst/>
              <a:rect l="l" t="t" r="r" b="b"/>
              <a:pathLst>
                <a:path w="1115" h="330" extrusionOk="0">
                  <a:moveTo>
                    <a:pt x="744" y="1"/>
                  </a:moveTo>
                  <a:cubicBezTo>
                    <a:pt x="667" y="1"/>
                    <a:pt x="587" y="11"/>
                    <a:pt x="517" y="31"/>
                  </a:cubicBezTo>
                  <a:cubicBezTo>
                    <a:pt x="378" y="51"/>
                    <a:pt x="239" y="130"/>
                    <a:pt x="139" y="210"/>
                  </a:cubicBezTo>
                  <a:cubicBezTo>
                    <a:pt x="40" y="289"/>
                    <a:pt x="0" y="329"/>
                    <a:pt x="0" y="329"/>
                  </a:cubicBezTo>
                  <a:cubicBezTo>
                    <a:pt x="0" y="329"/>
                    <a:pt x="80" y="329"/>
                    <a:pt x="159" y="309"/>
                  </a:cubicBezTo>
                  <a:cubicBezTo>
                    <a:pt x="299" y="289"/>
                    <a:pt x="418" y="250"/>
                    <a:pt x="557" y="210"/>
                  </a:cubicBezTo>
                  <a:cubicBezTo>
                    <a:pt x="637" y="190"/>
                    <a:pt x="696" y="190"/>
                    <a:pt x="756" y="150"/>
                  </a:cubicBezTo>
                  <a:cubicBezTo>
                    <a:pt x="836" y="150"/>
                    <a:pt x="895" y="130"/>
                    <a:pt x="935" y="130"/>
                  </a:cubicBezTo>
                  <a:lnTo>
                    <a:pt x="1015" y="130"/>
                  </a:lnTo>
                  <a:cubicBezTo>
                    <a:pt x="1035" y="150"/>
                    <a:pt x="1055" y="150"/>
                    <a:pt x="1055" y="150"/>
                  </a:cubicBezTo>
                  <a:cubicBezTo>
                    <a:pt x="1094" y="190"/>
                    <a:pt x="1114" y="190"/>
                    <a:pt x="1114" y="190"/>
                  </a:cubicBezTo>
                  <a:cubicBezTo>
                    <a:pt x="1114" y="190"/>
                    <a:pt x="1114" y="170"/>
                    <a:pt x="1094" y="130"/>
                  </a:cubicBezTo>
                  <a:cubicBezTo>
                    <a:pt x="1094" y="110"/>
                    <a:pt x="1055" y="110"/>
                    <a:pt x="1035" y="90"/>
                  </a:cubicBezTo>
                  <a:cubicBezTo>
                    <a:pt x="1015" y="70"/>
                    <a:pt x="995" y="70"/>
                    <a:pt x="955" y="31"/>
                  </a:cubicBezTo>
                  <a:cubicBezTo>
                    <a:pt x="895" y="11"/>
                    <a:pt x="821" y="1"/>
                    <a:pt x="744"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4" name="Google Shape;2614;p17"/>
            <p:cNvSpPr/>
            <p:nvPr/>
          </p:nvSpPr>
          <p:spPr>
            <a:xfrm>
              <a:off x="6949125" y="3359550"/>
              <a:ext cx="18425" cy="5575"/>
            </a:xfrm>
            <a:custGeom>
              <a:avLst/>
              <a:gdLst/>
              <a:ahLst/>
              <a:cxnLst/>
              <a:rect l="l" t="t" r="r" b="b"/>
              <a:pathLst>
                <a:path w="737" h="223" extrusionOk="0">
                  <a:moveTo>
                    <a:pt x="198" y="0"/>
                  </a:moveTo>
                  <a:cubicBezTo>
                    <a:pt x="154" y="0"/>
                    <a:pt x="113" y="6"/>
                    <a:pt x="80" y="23"/>
                  </a:cubicBezTo>
                  <a:cubicBezTo>
                    <a:pt x="60" y="23"/>
                    <a:pt x="40" y="63"/>
                    <a:pt x="40" y="63"/>
                  </a:cubicBezTo>
                  <a:lnTo>
                    <a:pt x="0" y="83"/>
                  </a:lnTo>
                  <a:lnTo>
                    <a:pt x="0" y="103"/>
                  </a:lnTo>
                  <a:cubicBezTo>
                    <a:pt x="0" y="103"/>
                    <a:pt x="40" y="103"/>
                    <a:pt x="40" y="83"/>
                  </a:cubicBezTo>
                  <a:lnTo>
                    <a:pt x="100" y="83"/>
                  </a:lnTo>
                  <a:cubicBezTo>
                    <a:pt x="140" y="83"/>
                    <a:pt x="179" y="83"/>
                    <a:pt x="239" y="103"/>
                  </a:cubicBezTo>
                  <a:cubicBezTo>
                    <a:pt x="279" y="103"/>
                    <a:pt x="339" y="123"/>
                    <a:pt x="358" y="123"/>
                  </a:cubicBezTo>
                  <a:cubicBezTo>
                    <a:pt x="458" y="162"/>
                    <a:pt x="557" y="182"/>
                    <a:pt x="637" y="202"/>
                  </a:cubicBezTo>
                  <a:cubicBezTo>
                    <a:pt x="677" y="222"/>
                    <a:pt x="736" y="222"/>
                    <a:pt x="736" y="222"/>
                  </a:cubicBezTo>
                  <a:cubicBezTo>
                    <a:pt x="736" y="222"/>
                    <a:pt x="717" y="182"/>
                    <a:pt x="637" y="162"/>
                  </a:cubicBezTo>
                  <a:cubicBezTo>
                    <a:pt x="557" y="103"/>
                    <a:pt x="478" y="63"/>
                    <a:pt x="378" y="23"/>
                  </a:cubicBezTo>
                  <a:cubicBezTo>
                    <a:pt x="321" y="12"/>
                    <a:pt x="257" y="0"/>
                    <a:pt x="198"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5" name="Google Shape;2615;p17"/>
            <p:cNvSpPr/>
            <p:nvPr/>
          </p:nvSpPr>
          <p:spPr>
            <a:xfrm>
              <a:off x="6509725" y="3762725"/>
              <a:ext cx="696575" cy="73925"/>
            </a:xfrm>
            <a:custGeom>
              <a:avLst/>
              <a:gdLst/>
              <a:ahLst/>
              <a:cxnLst/>
              <a:rect l="l" t="t" r="r" b="b"/>
              <a:pathLst>
                <a:path w="27863" h="2957" extrusionOk="0">
                  <a:moveTo>
                    <a:pt x="12358" y="1"/>
                  </a:moveTo>
                  <a:cubicBezTo>
                    <a:pt x="11682" y="1"/>
                    <a:pt x="10901" y="158"/>
                    <a:pt x="9876" y="549"/>
                  </a:cubicBezTo>
                  <a:cubicBezTo>
                    <a:pt x="8801" y="940"/>
                    <a:pt x="8065"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09" y="2957"/>
                  </a:lnTo>
                  <a:cubicBezTo>
                    <a:pt x="26609" y="2957"/>
                    <a:pt x="27863" y="2240"/>
                    <a:pt x="27266" y="1484"/>
                  </a:cubicBezTo>
                  <a:cubicBezTo>
                    <a:pt x="26997" y="1152"/>
                    <a:pt x="26734" y="1041"/>
                    <a:pt x="26448" y="1041"/>
                  </a:cubicBezTo>
                  <a:cubicBezTo>
                    <a:pt x="25931" y="1041"/>
                    <a:pt x="25341" y="1407"/>
                    <a:pt x="24520" y="1484"/>
                  </a:cubicBezTo>
                  <a:cubicBezTo>
                    <a:pt x="24473" y="1489"/>
                    <a:pt x="24426" y="1491"/>
                    <a:pt x="24380" y="1491"/>
                  </a:cubicBezTo>
                  <a:cubicBezTo>
                    <a:pt x="23384" y="1491"/>
                    <a:pt x="22666" y="482"/>
                    <a:pt x="21359" y="482"/>
                  </a:cubicBezTo>
                  <a:cubicBezTo>
                    <a:pt x="21126" y="482"/>
                    <a:pt x="20875" y="514"/>
                    <a:pt x="20601" y="589"/>
                  </a:cubicBezTo>
                  <a:cubicBezTo>
                    <a:pt x="19399" y="905"/>
                    <a:pt x="18278" y="1230"/>
                    <a:pt x="17165" y="1230"/>
                  </a:cubicBezTo>
                  <a:cubicBezTo>
                    <a:pt x="16528" y="1230"/>
                    <a:pt x="15893" y="1123"/>
                    <a:pt x="15248" y="848"/>
                  </a:cubicBezTo>
                  <a:cubicBezTo>
                    <a:pt x="14198" y="377"/>
                    <a:pt x="13403" y="1"/>
                    <a:pt x="12358" y="1"/>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6" name="Google Shape;2616;p17"/>
            <p:cNvSpPr/>
            <p:nvPr/>
          </p:nvSpPr>
          <p:spPr>
            <a:xfrm>
              <a:off x="6779500" y="3772475"/>
              <a:ext cx="92050" cy="22900"/>
            </a:xfrm>
            <a:custGeom>
              <a:avLst/>
              <a:gdLst/>
              <a:ahLst/>
              <a:cxnLst/>
              <a:rect l="l" t="t" r="r" b="b"/>
              <a:pathLst>
                <a:path w="3682" h="916" extrusionOk="0">
                  <a:moveTo>
                    <a:pt x="1553" y="0"/>
                  </a:moveTo>
                  <a:cubicBezTo>
                    <a:pt x="1433" y="0"/>
                    <a:pt x="1294" y="20"/>
                    <a:pt x="1175" y="60"/>
                  </a:cubicBezTo>
                  <a:cubicBezTo>
                    <a:pt x="956" y="100"/>
                    <a:pt x="737" y="179"/>
                    <a:pt x="558" y="259"/>
                  </a:cubicBezTo>
                  <a:cubicBezTo>
                    <a:pt x="200" y="398"/>
                    <a:pt x="1" y="577"/>
                    <a:pt x="1" y="577"/>
                  </a:cubicBezTo>
                  <a:cubicBezTo>
                    <a:pt x="1" y="577"/>
                    <a:pt x="239" y="557"/>
                    <a:pt x="617" y="497"/>
                  </a:cubicBezTo>
                  <a:cubicBezTo>
                    <a:pt x="697" y="478"/>
                    <a:pt x="797" y="478"/>
                    <a:pt x="896" y="478"/>
                  </a:cubicBezTo>
                  <a:lnTo>
                    <a:pt x="1553" y="478"/>
                  </a:lnTo>
                  <a:cubicBezTo>
                    <a:pt x="1612" y="488"/>
                    <a:pt x="1667" y="488"/>
                    <a:pt x="1722" y="488"/>
                  </a:cubicBezTo>
                  <a:cubicBezTo>
                    <a:pt x="1776" y="488"/>
                    <a:pt x="1831" y="488"/>
                    <a:pt x="1891" y="497"/>
                  </a:cubicBezTo>
                  <a:cubicBezTo>
                    <a:pt x="1990" y="497"/>
                    <a:pt x="2110" y="497"/>
                    <a:pt x="2209" y="517"/>
                  </a:cubicBezTo>
                  <a:cubicBezTo>
                    <a:pt x="2309" y="557"/>
                    <a:pt x="2448" y="557"/>
                    <a:pt x="2547" y="577"/>
                  </a:cubicBezTo>
                  <a:lnTo>
                    <a:pt x="2846" y="657"/>
                  </a:lnTo>
                  <a:cubicBezTo>
                    <a:pt x="2945" y="677"/>
                    <a:pt x="3045" y="696"/>
                    <a:pt x="3104" y="716"/>
                  </a:cubicBezTo>
                  <a:lnTo>
                    <a:pt x="3343" y="796"/>
                  </a:lnTo>
                  <a:cubicBezTo>
                    <a:pt x="3383" y="856"/>
                    <a:pt x="3463" y="856"/>
                    <a:pt x="3502" y="876"/>
                  </a:cubicBezTo>
                  <a:cubicBezTo>
                    <a:pt x="3602" y="895"/>
                    <a:pt x="3681" y="915"/>
                    <a:pt x="3681" y="915"/>
                  </a:cubicBezTo>
                  <a:cubicBezTo>
                    <a:pt x="3681" y="915"/>
                    <a:pt x="3662" y="876"/>
                    <a:pt x="3582" y="796"/>
                  </a:cubicBezTo>
                  <a:lnTo>
                    <a:pt x="3443" y="657"/>
                  </a:lnTo>
                  <a:cubicBezTo>
                    <a:pt x="3383" y="577"/>
                    <a:pt x="3303" y="517"/>
                    <a:pt x="3244" y="478"/>
                  </a:cubicBezTo>
                  <a:cubicBezTo>
                    <a:pt x="3184" y="418"/>
                    <a:pt x="3164" y="398"/>
                    <a:pt x="3104" y="378"/>
                  </a:cubicBezTo>
                  <a:lnTo>
                    <a:pt x="2965" y="299"/>
                  </a:lnTo>
                  <a:cubicBezTo>
                    <a:pt x="2866" y="259"/>
                    <a:pt x="2766" y="179"/>
                    <a:pt x="2647" y="159"/>
                  </a:cubicBezTo>
                  <a:cubicBezTo>
                    <a:pt x="2547" y="119"/>
                    <a:pt x="2428" y="80"/>
                    <a:pt x="2289" y="60"/>
                  </a:cubicBezTo>
                  <a:cubicBezTo>
                    <a:pt x="2169" y="20"/>
                    <a:pt x="2050" y="0"/>
                    <a:pt x="1931"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7" name="Google Shape;2617;p17"/>
            <p:cNvSpPr/>
            <p:nvPr/>
          </p:nvSpPr>
          <p:spPr>
            <a:xfrm>
              <a:off x="6537775" y="3783900"/>
              <a:ext cx="58700" cy="34350"/>
            </a:xfrm>
            <a:custGeom>
              <a:avLst/>
              <a:gdLst/>
              <a:ahLst/>
              <a:cxnLst/>
              <a:rect l="l" t="t" r="r" b="b"/>
              <a:pathLst>
                <a:path w="2348" h="1374" extrusionOk="0">
                  <a:moveTo>
                    <a:pt x="1413" y="1"/>
                  </a:moveTo>
                  <a:cubicBezTo>
                    <a:pt x="1313" y="1"/>
                    <a:pt x="1214" y="1"/>
                    <a:pt x="1114" y="21"/>
                  </a:cubicBezTo>
                  <a:cubicBezTo>
                    <a:pt x="1015" y="21"/>
                    <a:pt x="915" y="60"/>
                    <a:pt x="816" y="100"/>
                  </a:cubicBezTo>
                  <a:cubicBezTo>
                    <a:pt x="716" y="140"/>
                    <a:pt x="637" y="200"/>
                    <a:pt x="537" y="239"/>
                  </a:cubicBezTo>
                  <a:cubicBezTo>
                    <a:pt x="478" y="299"/>
                    <a:pt x="398" y="359"/>
                    <a:pt x="318" y="438"/>
                  </a:cubicBezTo>
                  <a:cubicBezTo>
                    <a:pt x="279" y="498"/>
                    <a:pt x="259" y="518"/>
                    <a:pt x="219" y="558"/>
                  </a:cubicBezTo>
                  <a:cubicBezTo>
                    <a:pt x="199" y="617"/>
                    <a:pt x="179" y="637"/>
                    <a:pt x="159" y="697"/>
                  </a:cubicBezTo>
                  <a:cubicBezTo>
                    <a:pt x="100" y="757"/>
                    <a:pt x="80" y="836"/>
                    <a:pt x="60" y="916"/>
                  </a:cubicBezTo>
                  <a:cubicBezTo>
                    <a:pt x="0" y="1035"/>
                    <a:pt x="20" y="1194"/>
                    <a:pt x="20" y="1254"/>
                  </a:cubicBezTo>
                  <a:cubicBezTo>
                    <a:pt x="20" y="1334"/>
                    <a:pt x="60" y="1374"/>
                    <a:pt x="60" y="1374"/>
                  </a:cubicBezTo>
                  <a:cubicBezTo>
                    <a:pt x="60" y="1374"/>
                    <a:pt x="159" y="1214"/>
                    <a:pt x="318" y="996"/>
                  </a:cubicBezTo>
                  <a:cubicBezTo>
                    <a:pt x="378" y="956"/>
                    <a:pt x="418" y="916"/>
                    <a:pt x="478" y="856"/>
                  </a:cubicBezTo>
                  <a:lnTo>
                    <a:pt x="557" y="797"/>
                  </a:lnTo>
                  <a:cubicBezTo>
                    <a:pt x="577" y="797"/>
                    <a:pt x="597" y="757"/>
                    <a:pt x="617" y="737"/>
                  </a:cubicBezTo>
                  <a:cubicBezTo>
                    <a:pt x="677" y="717"/>
                    <a:pt x="756" y="657"/>
                    <a:pt x="796" y="637"/>
                  </a:cubicBezTo>
                  <a:cubicBezTo>
                    <a:pt x="876" y="617"/>
                    <a:pt x="915" y="598"/>
                    <a:pt x="995" y="558"/>
                  </a:cubicBezTo>
                  <a:lnTo>
                    <a:pt x="1214" y="498"/>
                  </a:lnTo>
                  <a:cubicBezTo>
                    <a:pt x="1273" y="498"/>
                    <a:pt x="1313" y="458"/>
                    <a:pt x="1353" y="458"/>
                  </a:cubicBezTo>
                  <a:cubicBezTo>
                    <a:pt x="1393" y="458"/>
                    <a:pt x="1413" y="438"/>
                    <a:pt x="1472" y="438"/>
                  </a:cubicBezTo>
                  <a:cubicBezTo>
                    <a:pt x="1552" y="419"/>
                    <a:pt x="1612" y="399"/>
                    <a:pt x="1691" y="399"/>
                  </a:cubicBezTo>
                  <a:cubicBezTo>
                    <a:pt x="1771" y="399"/>
                    <a:pt x="1811" y="399"/>
                    <a:pt x="1890" y="359"/>
                  </a:cubicBezTo>
                  <a:cubicBezTo>
                    <a:pt x="2010" y="339"/>
                    <a:pt x="2149" y="339"/>
                    <a:pt x="2209" y="319"/>
                  </a:cubicBezTo>
                  <a:cubicBezTo>
                    <a:pt x="2288" y="319"/>
                    <a:pt x="2348" y="299"/>
                    <a:pt x="2348" y="299"/>
                  </a:cubicBezTo>
                  <a:cubicBezTo>
                    <a:pt x="2348" y="299"/>
                    <a:pt x="2288" y="259"/>
                    <a:pt x="2209" y="220"/>
                  </a:cubicBezTo>
                  <a:cubicBezTo>
                    <a:pt x="2189" y="200"/>
                    <a:pt x="2149" y="160"/>
                    <a:pt x="2089" y="140"/>
                  </a:cubicBezTo>
                  <a:cubicBezTo>
                    <a:pt x="2049" y="120"/>
                    <a:pt x="1990" y="100"/>
                    <a:pt x="1910" y="60"/>
                  </a:cubicBezTo>
                  <a:cubicBezTo>
                    <a:pt x="1850" y="40"/>
                    <a:pt x="177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8" name="Google Shape;2618;p17"/>
            <p:cNvSpPr/>
            <p:nvPr/>
          </p:nvSpPr>
          <p:spPr>
            <a:xfrm>
              <a:off x="7010300"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79" y="319"/>
                    <a:pt x="180" y="398"/>
                    <a:pt x="100" y="478"/>
                  </a:cubicBezTo>
                  <a:cubicBezTo>
                    <a:pt x="20" y="518"/>
                    <a:pt x="1" y="577"/>
                    <a:pt x="1" y="577"/>
                  </a:cubicBezTo>
                  <a:cubicBezTo>
                    <a:pt x="1" y="577"/>
                    <a:pt x="161" y="534"/>
                    <a:pt x="370" y="534"/>
                  </a:cubicBezTo>
                  <a:cubicBezTo>
                    <a:pt x="405" y="534"/>
                    <a:pt x="441" y="535"/>
                    <a:pt x="478" y="538"/>
                  </a:cubicBezTo>
                  <a:cubicBezTo>
                    <a:pt x="617" y="538"/>
                    <a:pt x="776" y="518"/>
                    <a:pt x="956" y="518"/>
                  </a:cubicBezTo>
                  <a:cubicBezTo>
                    <a:pt x="1115" y="518"/>
                    <a:pt x="1294" y="518"/>
                    <a:pt x="1473" y="538"/>
                  </a:cubicBezTo>
                  <a:cubicBezTo>
                    <a:pt x="1552" y="538"/>
                    <a:pt x="1652" y="577"/>
                    <a:pt x="1712" y="577"/>
                  </a:cubicBezTo>
                  <a:cubicBezTo>
                    <a:pt x="1791" y="597"/>
                    <a:pt x="1891" y="597"/>
                    <a:pt x="1970" y="617"/>
                  </a:cubicBezTo>
                  <a:cubicBezTo>
                    <a:pt x="2050" y="617"/>
                    <a:pt x="2110" y="657"/>
                    <a:pt x="2189" y="677"/>
                  </a:cubicBezTo>
                  <a:cubicBezTo>
                    <a:pt x="2269" y="677"/>
                    <a:pt x="2348" y="697"/>
                    <a:pt x="2408" y="717"/>
                  </a:cubicBezTo>
                  <a:cubicBezTo>
                    <a:pt x="2488" y="757"/>
                    <a:pt x="2567" y="757"/>
                    <a:pt x="2607" y="776"/>
                  </a:cubicBezTo>
                  <a:cubicBezTo>
                    <a:pt x="2667" y="796"/>
                    <a:pt x="2706" y="796"/>
                    <a:pt x="2766" y="816"/>
                  </a:cubicBezTo>
                  <a:cubicBezTo>
                    <a:pt x="2866" y="856"/>
                    <a:pt x="2905" y="856"/>
                    <a:pt x="2905" y="856"/>
                  </a:cubicBezTo>
                  <a:cubicBezTo>
                    <a:pt x="2905" y="856"/>
                    <a:pt x="2885" y="796"/>
                    <a:pt x="2846" y="717"/>
                  </a:cubicBezTo>
                  <a:cubicBezTo>
                    <a:pt x="2786" y="657"/>
                    <a:pt x="2706" y="558"/>
                    <a:pt x="2587" y="458"/>
                  </a:cubicBezTo>
                  <a:cubicBezTo>
                    <a:pt x="2547" y="398"/>
                    <a:pt x="2468" y="359"/>
                    <a:pt x="2388" y="299"/>
                  </a:cubicBezTo>
                  <a:cubicBezTo>
                    <a:pt x="2308" y="259"/>
                    <a:pt x="2249" y="199"/>
                    <a:pt x="2149" y="160"/>
                  </a:cubicBezTo>
                  <a:cubicBezTo>
                    <a:pt x="2050" y="120"/>
                    <a:pt x="1950" y="80"/>
                    <a:pt x="185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9" name="Google Shape;2619;p17"/>
            <p:cNvSpPr/>
            <p:nvPr/>
          </p:nvSpPr>
          <p:spPr>
            <a:xfrm>
              <a:off x="6542750" y="3444675"/>
              <a:ext cx="37325" cy="15950"/>
            </a:xfrm>
            <a:custGeom>
              <a:avLst/>
              <a:gdLst/>
              <a:ahLst/>
              <a:cxnLst/>
              <a:rect l="l" t="t" r="r" b="b"/>
              <a:pathLst>
                <a:path w="1493" h="638" extrusionOk="0">
                  <a:moveTo>
                    <a:pt x="0" y="0"/>
                  </a:moveTo>
                  <a:lnTo>
                    <a:pt x="0" y="637"/>
                  </a:lnTo>
                  <a:lnTo>
                    <a:pt x="1492" y="63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0" name="Google Shape;2620;p17"/>
            <p:cNvSpPr/>
            <p:nvPr/>
          </p:nvSpPr>
          <p:spPr>
            <a:xfrm>
              <a:off x="6577050" y="3473525"/>
              <a:ext cx="37350" cy="15450"/>
            </a:xfrm>
            <a:custGeom>
              <a:avLst/>
              <a:gdLst/>
              <a:ahLst/>
              <a:cxnLst/>
              <a:rect l="l" t="t" r="r" b="b"/>
              <a:pathLst>
                <a:path w="1494"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1" name="Google Shape;2621;p17"/>
            <p:cNvSpPr/>
            <p:nvPr/>
          </p:nvSpPr>
          <p:spPr>
            <a:xfrm>
              <a:off x="6542750" y="3508850"/>
              <a:ext cx="37325" cy="15425"/>
            </a:xfrm>
            <a:custGeom>
              <a:avLst/>
              <a:gdLst/>
              <a:ahLst/>
              <a:cxnLst/>
              <a:rect l="l" t="t" r="r" b="b"/>
              <a:pathLst>
                <a:path w="1493" h="617" extrusionOk="0">
                  <a:moveTo>
                    <a:pt x="0" y="0"/>
                  </a:moveTo>
                  <a:lnTo>
                    <a:pt x="0" y="617"/>
                  </a:lnTo>
                  <a:lnTo>
                    <a:pt x="1492" y="61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2" name="Google Shape;2622;p17"/>
            <p:cNvSpPr/>
            <p:nvPr/>
          </p:nvSpPr>
          <p:spPr>
            <a:xfrm>
              <a:off x="6577050" y="3537700"/>
              <a:ext cx="37350" cy="15425"/>
            </a:xfrm>
            <a:custGeom>
              <a:avLst/>
              <a:gdLst/>
              <a:ahLst/>
              <a:cxnLst/>
              <a:rect l="l" t="t" r="r" b="b"/>
              <a:pathLst>
                <a:path w="1494"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3" name="Google Shape;2623;p17"/>
            <p:cNvSpPr/>
            <p:nvPr/>
          </p:nvSpPr>
          <p:spPr>
            <a:xfrm>
              <a:off x="6684500" y="3576000"/>
              <a:ext cx="37325" cy="15425"/>
            </a:xfrm>
            <a:custGeom>
              <a:avLst/>
              <a:gdLst/>
              <a:ahLst/>
              <a:cxnLst/>
              <a:rect l="l" t="t" r="r" b="b"/>
              <a:pathLst>
                <a:path w="1493" h="617" extrusionOk="0">
                  <a:moveTo>
                    <a:pt x="0" y="0"/>
                  </a:moveTo>
                  <a:lnTo>
                    <a:pt x="0"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4" name="Google Shape;2624;p17"/>
            <p:cNvSpPr/>
            <p:nvPr/>
          </p:nvSpPr>
          <p:spPr>
            <a:xfrm>
              <a:off x="6718825" y="36043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5" name="Google Shape;2625;p17"/>
            <p:cNvSpPr/>
            <p:nvPr/>
          </p:nvSpPr>
          <p:spPr>
            <a:xfrm>
              <a:off x="6596950" y="3669000"/>
              <a:ext cx="37325" cy="15950"/>
            </a:xfrm>
            <a:custGeom>
              <a:avLst/>
              <a:gdLst/>
              <a:ahLst/>
              <a:cxnLst/>
              <a:rect l="l" t="t" r="r" b="b"/>
              <a:pathLst>
                <a:path w="1493" h="638" extrusionOk="0">
                  <a:moveTo>
                    <a:pt x="1" y="1"/>
                  </a:moveTo>
                  <a:lnTo>
                    <a:pt x="1"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6" name="Google Shape;2626;p17"/>
            <p:cNvSpPr/>
            <p:nvPr/>
          </p:nvSpPr>
          <p:spPr>
            <a:xfrm>
              <a:off x="6630775" y="3697850"/>
              <a:ext cx="37325" cy="15450"/>
            </a:xfrm>
            <a:custGeom>
              <a:avLst/>
              <a:gdLst/>
              <a:ahLst/>
              <a:cxnLst/>
              <a:rect l="l" t="t" r="r" b="b"/>
              <a:pathLst>
                <a:path w="1493" h="618" extrusionOk="0">
                  <a:moveTo>
                    <a:pt x="1" y="1"/>
                  </a:moveTo>
                  <a:lnTo>
                    <a:pt x="1" y="617"/>
                  </a:lnTo>
                  <a:lnTo>
                    <a:pt x="1493" y="61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7" name="Google Shape;2627;p17"/>
            <p:cNvSpPr/>
            <p:nvPr/>
          </p:nvSpPr>
          <p:spPr>
            <a:xfrm>
              <a:off x="6754125" y="3268600"/>
              <a:ext cx="37350" cy="15925"/>
            </a:xfrm>
            <a:custGeom>
              <a:avLst/>
              <a:gdLst/>
              <a:ahLst/>
              <a:cxnLst/>
              <a:rect l="l" t="t" r="r" b="b"/>
              <a:pathLst>
                <a:path w="1494"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8" name="Google Shape;2628;p17"/>
            <p:cNvSpPr/>
            <p:nvPr/>
          </p:nvSpPr>
          <p:spPr>
            <a:xfrm>
              <a:off x="6788450" y="3297450"/>
              <a:ext cx="37325" cy="15425"/>
            </a:xfrm>
            <a:custGeom>
              <a:avLst/>
              <a:gdLst/>
              <a:ahLst/>
              <a:cxnLst/>
              <a:rect l="l" t="t" r="r" b="b"/>
              <a:pathLst>
                <a:path w="1493"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9" name="Google Shape;2629;p17"/>
            <p:cNvSpPr/>
            <p:nvPr/>
          </p:nvSpPr>
          <p:spPr>
            <a:xfrm>
              <a:off x="6980450" y="31114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0" name="Google Shape;2630;p17"/>
            <p:cNvSpPr/>
            <p:nvPr/>
          </p:nvSpPr>
          <p:spPr>
            <a:xfrm>
              <a:off x="7014775" y="3140250"/>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1" name="Google Shape;2631;p17"/>
            <p:cNvSpPr/>
            <p:nvPr/>
          </p:nvSpPr>
          <p:spPr>
            <a:xfrm>
              <a:off x="6959575" y="343870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2" name="Google Shape;2632;p17"/>
            <p:cNvSpPr/>
            <p:nvPr/>
          </p:nvSpPr>
          <p:spPr>
            <a:xfrm>
              <a:off x="6993400" y="34670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3" name="Google Shape;2633;p17"/>
            <p:cNvSpPr/>
            <p:nvPr/>
          </p:nvSpPr>
          <p:spPr>
            <a:xfrm>
              <a:off x="7101325" y="3539175"/>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4" name="Google Shape;2634;p17"/>
            <p:cNvSpPr/>
            <p:nvPr/>
          </p:nvSpPr>
          <p:spPr>
            <a:xfrm>
              <a:off x="7135150" y="3568025"/>
              <a:ext cx="37325" cy="15450"/>
            </a:xfrm>
            <a:custGeom>
              <a:avLst/>
              <a:gdLst/>
              <a:ahLst/>
              <a:cxnLst/>
              <a:rect l="l" t="t" r="r" b="b"/>
              <a:pathLst>
                <a:path w="1493" h="618" extrusionOk="0">
                  <a:moveTo>
                    <a:pt x="0" y="1"/>
                  </a:moveTo>
                  <a:lnTo>
                    <a:pt x="0"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5" name="Google Shape;2635;p17"/>
            <p:cNvSpPr/>
            <p:nvPr/>
          </p:nvSpPr>
          <p:spPr>
            <a:xfrm>
              <a:off x="7101325" y="3602850"/>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6" name="Google Shape;2636;p17"/>
            <p:cNvSpPr/>
            <p:nvPr/>
          </p:nvSpPr>
          <p:spPr>
            <a:xfrm>
              <a:off x="7135150" y="3631200"/>
              <a:ext cx="37325" cy="15950"/>
            </a:xfrm>
            <a:custGeom>
              <a:avLst/>
              <a:gdLst/>
              <a:ahLst/>
              <a:cxnLst/>
              <a:rect l="l" t="t" r="r" b="b"/>
              <a:pathLst>
                <a:path w="1493" h="638" extrusionOk="0">
                  <a:moveTo>
                    <a:pt x="0" y="1"/>
                  </a:moveTo>
                  <a:lnTo>
                    <a:pt x="0"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7" name="Google Shape;2637;p17"/>
            <p:cNvSpPr/>
            <p:nvPr/>
          </p:nvSpPr>
          <p:spPr>
            <a:xfrm>
              <a:off x="6959575" y="369187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8" name="Google Shape;2638;p17"/>
            <p:cNvSpPr/>
            <p:nvPr/>
          </p:nvSpPr>
          <p:spPr>
            <a:xfrm>
              <a:off x="6993400" y="372022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9" name="Google Shape;2639;p17"/>
            <p:cNvSpPr/>
            <p:nvPr/>
          </p:nvSpPr>
          <p:spPr>
            <a:xfrm>
              <a:off x="6794925" y="3431750"/>
              <a:ext cx="164675" cy="29450"/>
            </a:xfrm>
            <a:custGeom>
              <a:avLst/>
              <a:gdLst/>
              <a:ahLst/>
              <a:cxnLst/>
              <a:rect l="l" t="t" r="r" b="b"/>
              <a:pathLst>
                <a:path w="6587" h="1178" extrusionOk="0">
                  <a:moveTo>
                    <a:pt x="0" y="0"/>
                  </a:moveTo>
                  <a:cubicBezTo>
                    <a:pt x="733" y="849"/>
                    <a:pt x="1142" y="1165"/>
                    <a:pt x="1651" y="1165"/>
                  </a:cubicBezTo>
                  <a:cubicBezTo>
                    <a:pt x="1929" y="1165"/>
                    <a:pt x="2238" y="1070"/>
                    <a:pt x="2647" y="915"/>
                  </a:cubicBezTo>
                  <a:cubicBezTo>
                    <a:pt x="2934" y="803"/>
                    <a:pt x="3143" y="760"/>
                    <a:pt x="3320" y="760"/>
                  </a:cubicBezTo>
                  <a:cubicBezTo>
                    <a:pt x="3829" y="760"/>
                    <a:pt x="4070" y="1115"/>
                    <a:pt x="5134" y="1174"/>
                  </a:cubicBezTo>
                  <a:cubicBezTo>
                    <a:pt x="5178" y="1177"/>
                    <a:pt x="5222" y="1178"/>
                    <a:pt x="5264" y="1178"/>
                  </a:cubicBezTo>
                  <a:cubicBezTo>
                    <a:pt x="6586" y="1178"/>
                    <a:pt x="6586" y="0"/>
                    <a:pt x="65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0" name="Google Shape;2640;p17"/>
            <p:cNvSpPr/>
            <p:nvPr/>
          </p:nvSpPr>
          <p:spPr>
            <a:xfrm>
              <a:off x="6824275" y="3443675"/>
              <a:ext cx="39800" cy="13175"/>
            </a:xfrm>
            <a:custGeom>
              <a:avLst/>
              <a:gdLst/>
              <a:ahLst/>
              <a:cxnLst/>
              <a:rect l="l" t="t" r="r" b="b"/>
              <a:pathLst>
                <a:path w="1592" h="527" extrusionOk="0">
                  <a:moveTo>
                    <a:pt x="1592" y="1"/>
                  </a:moveTo>
                  <a:lnTo>
                    <a:pt x="1592" y="1"/>
                  </a:lnTo>
                  <a:cubicBezTo>
                    <a:pt x="1592" y="1"/>
                    <a:pt x="1572" y="1"/>
                    <a:pt x="1512" y="21"/>
                  </a:cubicBezTo>
                  <a:cubicBezTo>
                    <a:pt x="1473" y="40"/>
                    <a:pt x="1393" y="80"/>
                    <a:pt x="1313" y="100"/>
                  </a:cubicBezTo>
                  <a:cubicBezTo>
                    <a:pt x="1234" y="120"/>
                    <a:pt x="1154" y="180"/>
                    <a:pt x="1055" y="200"/>
                  </a:cubicBezTo>
                  <a:cubicBezTo>
                    <a:pt x="975" y="239"/>
                    <a:pt x="876" y="279"/>
                    <a:pt x="776" y="299"/>
                  </a:cubicBezTo>
                  <a:cubicBezTo>
                    <a:pt x="660" y="322"/>
                    <a:pt x="564" y="332"/>
                    <a:pt x="472" y="332"/>
                  </a:cubicBezTo>
                  <a:cubicBezTo>
                    <a:pt x="407" y="332"/>
                    <a:pt x="345" y="327"/>
                    <a:pt x="279" y="319"/>
                  </a:cubicBezTo>
                  <a:cubicBezTo>
                    <a:pt x="199" y="299"/>
                    <a:pt x="159" y="299"/>
                    <a:pt x="100" y="279"/>
                  </a:cubicBezTo>
                  <a:cubicBezTo>
                    <a:pt x="60" y="239"/>
                    <a:pt x="40" y="239"/>
                    <a:pt x="40" y="239"/>
                  </a:cubicBezTo>
                  <a:lnTo>
                    <a:pt x="40" y="239"/>
                  </a:lnTo>
                  <a:cubicBezTo>
                    <a:pt x="40" y="239"/>
                    <a:pt x="0" y="319"/>
                    <a:pt x="159" y="419"/>
                  </a:cubicBezTo>
                  <a:cubicBezTo>
                    <a:pt x="199" y="478"/>
                    <a:pt x="279" y="498"/>
                    <a:pt x="398" y="518"/>
                  </a:cubicBezTo>
                  <a:cubicBezTo>
                    <a:pt x="427" y="524"/>
                    <a:pt x="462" y="526"/>
                    <a:pt x="499" y="526"/>
                  </a:cubicBezTo>
                  <a:cubicBezTo>
                    <a:pt x="589" y="526"/>
                    <a:pt x="698" y="512"/>
                    <a:pt x="796" y="498"/>
                  </a:cubicBezTo>
                  <a:cubicBezTo>
                    <a:pt x="955" y="438"/>
                    <a:pt x="1075" y="399"/>
                    <a:pt x="1174" y="339"/>
                  </a:cubicBezTo>
                  <a:cubicBezTo>
                    <a:pt x="1274" y="279"/>
                    <a:pt x="1353" y="220"/>
                    <a:pt x="1413" y="180"/>
                  </a:cubicBezTo>
                  <a:lnTo>
                    <a:pt x="1552" y="40"/>
                  </a:lnTo>
                  <a:lnTo>
                    <a:pt x="159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1" name="Google Shape;2641;p17"/>
            <p:cNvSpPr/>
            <p:nvPr/>
          </p:nvSpPr>
          <p:spPr>
            <a:xfrm>
              <a:off x="6909825" y="3443675"/>
              <a:ext cx="38825" cy="13175"/>
            </a:xfrm>
            <a:custGeom>
              <a:avLst/>
              <a:gdLst/>
              <a:ahLst/>
              <a:cxnLst/>
              <a:rect l="l" t="t" r="r" b="b"/>
              <a:pathLst>
                <a:path w="1553" h="527" extrusionOk="0">
                  <a:moveTo>
                    <a:pt x="1552" y="1"/>
                  </a:moveTo>
                  <a:cubicBezTo>
                    <a:pt x="1552" y="1"/>
                    <a:pt x="1532" y="1"/>
                    <a:pt x="1473" y="21"/>
                  </a:cubicBezTo>
                  <a:cubicBezTo>
                    <a:pt x="1433" y="40"/>
                    <a:pt x="1353" y="80"/>
                    <a:pt x="1274" y="100"/>
                  </a:cubicBezTo>
                  <a:cubicBezTo>
                    <a:pt x="1194" y="120"/>
                    <a:pt x="1115" y="180"/>
                    <a:pt x="1015" y="200"/>
                  </a:cubicBezTo>
                  <a:cubicBezTo>
                    <a:pt x="936" y="239"/>
                    <a:pt x="836" y="279"/>
                    <a:pt x="737" y="299"/>
                  </a:cubicBezTo>
                  <a:cubicBezTo>
                    <a:pt x="620" y="322"/>
                    <a:pt x="517" y="332"/>
                    <a:pt x="424" y="332"/>
                  </a:cubicBezTo>
                  <a:cubicBezTo>
                    <a:pt x="358" y="332"/>
                    <a:pt x="297" y="327"/>
                    <a:pt x="239" y="319"/>
                  </a:cubicBezTo>
                  <a:cubicBezTo>
                    <a:pt x="160" y="299"/>
                    <a:pt x="120" y="299"/>
                    <a:pt x="60" y="279"/>
                  </a:cubicBezTo>
                  <a:cubicBezTo>
                    <a:pt x="20" y="239"/>
                    <a:pt x="0" y="239"/>
                    <a:pt x="0" y="239"/>
                  </a:cubicBezTo>
                  <a:lnTo>
                    <a:pt x="0" y="239"/>
                  </a:lnTo>
                  <a:cubicBezTo>
                    <a:pt x="0" y="239"/>
                    <a:pt x="0" y="319"/>
                    <a:pt x="120" y="419"/>
                  </a:cubicBezTo>
                  <a:cubicBezTo>
                    <a:pt x="160" y="478"/>
                    <a:pt x="239" y="498"/>
                    <a:pt x="359" y="518"/>
                  </a:cubicBezTo>
                  <a:cubicBezTo>
                    <a:pt x="388" y="524"/>
                    <a:pt x="422" y="526"/>
                    <a:pt x="459" y="526"/>
                  </a:cubicBezTo>
                  <a:cubicBezTo>
                    <a:pt x="550" y="526"/>
                    <a:pt x="658" y="512"/>
                    <a:pt x="757" y="498"/>
                  </a:cubicBezTo>
                  <a:cubicBezTo>
                    <a:pt x="916" y="438"/>
                    <a:pt x="1035" y="399"/>
                    <a:pt x="1135" y="339"/>
                  </a:cubicBezTo>
                  <a:cubicBezTo>
                    <a:pt x="1234" y="279"/>
                    <a:pt x="1314" y="220"/>
                    <a:pt x="1373" y="180"/>
                  </a:cubicBezTo>
                  <a:lnTo>
                    <a:pt x="1513" y="40"/>
                  </a:lnTo>
                  <a:lnTo>
                    <a:pt x="155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42" name="Google Shape;2642;p17"/>
          <p:cNvGrpSpPr/>
          <p:nvPr/>
        </p:nvGrpSpPr>
        <p:grpSpPr>
          <a:xfrm>
            <a:off x="9027982" y="4788852"/>
            <a:ext cx="880190" cy="1546384"/>
            <a:chOff x="5711575" y="4495200"/>
            <a:chExt cx="358150" cy="629225"/>
          </a:xfrm>
        </p:grpSpPr>
        <p:sp>
          <p:nvSpPr>
            <p:cNvPr id="2643" name="Google Shape;2643;p17"/>
            <p:cNvSpPr/>
            <p:nvPr/>
          </p:nvSpPr>
          <p:spPr>
            <a:xfrm>
              <a:off x="5711575" y="4504650"/>
              <a:ext cx="358150" cy="413375"/>
            </a:xfrm>
            <a:custGeom>
              <a:avLst/>
              <a:gdLst/>
              <a:ahLst/>
              <a:cxnLst/>
              <a:rect l="l" t="t" r="r" b="b"/>
              <a:pathLst>
                <a:path w="14326" h="16535" extrusionOk="0">
                  <a:moveTo>
                    <a:pt x="7163" y="0"/>
                  </a:moveTo>
                  <a:cubicBezTo>
                    <a:pt x="3204" y="0"/>
                    <a:pt x="0" y="3721"/>
                    <a:pt x="0" y="8277"/>
                  </a:cubicBezTo>
                  <a:cubicBezTo>
                    <a:pt x="0" y="12813"/>
                    <a:pt x="3204" y="16534"/>
                    <a:pt x="7163" y="16534"/>
                  </a:cubicBezTo>
                  <a:cubicBezTo>
                    <a:pt x="11122" y="16534"/>
                    <a:pt x="14326" y="12813"/>
                    <a:pt x="14326" y="8277"/>
                  </a:cubicBezTo>
                  <a:cubicBezTo>
                    <a:pt x="14326" y="3721"/>
                    <a:pt x="11122" y="40"/>
                    <a:pt x="7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4" name="Google Shape;2644;p17"/>
            <p:cNvSpPr/>
            <p:nvPr/>
          </p:nvSpPr>
          <p:spPr>
            <a:xfrm>
              <a:off x="5819000" y="4711575"/>
              <a:ext cx="146275" cy="412850"/>
            </a:xfrm>
            <a:custGeom>
              <a:avLst/>
              <a:gdLst/>
              <a:ahLst/>
              <a:cxnLst/>
              <a:rect l="l" t="t" r="r" b="b"/>
              <a:pathLst>
                <a:path w="5851" h="16514" extrusionOk="0">
                  <a:moveTo>
                    <a:pt x="2786" y="0"/>
                  </a:moveTo>
                  <a:lnTo>
                    <a:pt x="2488" y="4417"/>
                  </a:lnTo>
                  <a:lnTo>
                    <a:pt x="220" y="1214"/>
                  </a:lnTo>
                  <a:lnTo>
                    <a:pt x="1" y="1353"/>
                  </a:lnTo>
                  <a:lnTo>
                    <a:pt x="2488" y="5710"/>
                  </a:lnTo>
                  <a:lnTo>
                    <a:pt x="2488" y="16514"/>
                  </a:lnTo>
                  <a:lnTo>
                    <a:pt x="3264" y="16514"/>
                  </a:lnTo>
                  <a:lnTo>
                    <a:pt x="3264" y="3621"/>
                  </a:lnTo>
                  <a:lnTo>
                    <a:pt x="4279" y="2587"/>
                  </a:lnTo>
                  <a:lnTo>
                    <a:pt x="5652" y="2885"/>
                  </a:lnTo>
                  <a:lnTo>
                    <a:pt x="5771" y="2706"/>
                  </a:lnTo>
                  <a:lnTo>
                    <a:pt x="4796" y="2030"/>
                  </a:lnTo>
                  <a:lnTo>
                    <a:pt x="5850" y="955"/>
                  </a:lnTo>
                  <a:lnTo>
                    <a:pt x="5632" y="756"/>
                  </a:lnTo>
                  <a:lnTo>
                    <a:pt x="3264" y="2527"/>
                  </a:lnTo>
                  <a:lnTo>
                    <a:pt x="300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5" name="Google Shape;2645;p17"/>
            <p:cNvSpPr/>
            <p:nvPr/>
          </p:nvSpPr>
          <p:spPr>
            <a:xfrm>
              <a:off x="5727475" y="4495200"/>
              <a:ext cx="340750" cy="146625"/>
            </a:xfrm>
            <a:custGeom>
              <a:avLst/>
              <a:gdLst/>
              <a:ahLst/>
              <a:cxnLst/>
              <a:rect l="l" t="t" r="r" b="b"/>
              <a:pathLst>
                <a:path w="13630" h="5865" extrusionOk="0">
                  <a:moveTo>
                    <a:pt x="6408" y="0"/>
                  </a:moveTo>
                  <a:cubicBezTo>
                    <a:pt x="6408" y="0"/>
                    <a:pt x="2528" y="159"/>
                    <a:pt x="459" y="3741"/>
                  </a:cubicBezTo>
                  <a:cubicBezTo>
                    <a:pt x="459" y="3741"/>
                    <a:pt x="0" y="4446"/>
                    <a:pt x="992" y="4446"/>
                  </a:cubicBezTo>
                  <a:cubicBezTo>
                    <a:pt x="1054" y="4446"/>
                    <a:pt x="1121" y="4443"/>
                    <a:pt x="1195" y="4437"/>
                  </a:cubicBezTo>
                  <a:cubicBezTo>
                    <a:pt x="2105" y="4366"/>
                    <a:pt x="2863" y="3654"/>
                    <a:pt x="3876" y="3654"/>
                  </a:cubicBezTo>
                  <a:cubicBezTo>
                    <a:pt x="4279" y="3654"/>
                    <a:pt x="4723" y="3767"/>
                    <a:pt x="5234" y="4079"/>
                  </a:cubicBezTo>
                  <a:cubicBezTo>
                    <a:pt x="6417" y="4802"/>
                    <a:pt x="6818" y="5204"/>
                    <a:pt x="7436" y="5204"/>
                  </a:cubicBezTo>
                  <a:cubicBezTo>
                    <a:pt x="7754" y="5204"/>
                    <a:pt x="8129" y="5098"/>
                    <a:pt x="8696" y="4875"/>
                  </a:cubicBezTo>
                  <a:cubicBezTo>
                    <a:pt x="9183" y="4673"/>
                    <a:pt x="9560" y="4592"/>
                    <a:pt x="9872" y="4592"/>
                  </a:cubicBezTo>
                  <a:cubicBezTo>
                    <a:pt x="10607" y="4592"/>
                    <a:pt x="10986" y="5041"/>
                    <a:pt x="11601" y="5432"/>
                  </a:cubicBezTo>
                  <a:cubicBezTo>
                    <a:pt x="12038" y="5720"/>
                    <a:pt x="12406" y="5865"/>
                    <a:pt x="12697" y="5865"/>
                  </a:cubicBezTo>
                  <a:cubicBezTo>
                    <a:pt x="12988" y="5865"/>
                    <a:pt x="13202" y="5720"/>
                    <a:pt x="13332" y="5432"/>
                  </a:cubicBezTo>
                  <a:cubicBezTo>
                    <a:pt x="13630" y="4875"/>
                    <a:pt x="11541" y="140"/>
                    <a:pt x="6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6" name="Google Shape;2646;p17"/>
            <p:cNvSpPr/>
            <p:nvPr/>
          </p:nvSpPr>
          <p:spPr>
            <a:xfrm>
              <a:off x="5865275" y="4568325"/>
              <a:ext cx="82100" cy="36825"/>
            </a:xfrm>
            <a:custGeom>
              <a:avLst/>
              <a:gdLst/>
              <a:ahLst/>
              <a:cxnLst/>
              <a:rect l="l" t="t" r="r" b="b"/>
              <a:pathLst>
                <a:path w="3284" h="1473" extrusionOk="0">
                  <a:moveTo>
                    <a:pt x="0" y="0"/>
                  </a:moveTo>
                  <a:cubicBezTo>
                    <a:pt x="0" y="0"/>
                    <a:pt x="100" y="219"/>
                    <a:pt x="358" y="557"/>
                  </a:cubicBezTo>
                  <a:cubicBezTo>
                    <a:pt x="617" y="816"/>
                    <a:pt x="995" y="1194"/>
                    <a:pt x="1512" y="1373"/>
                  </a:cubicBezTo>
                  <a:cubicBezTo>
                    <a:pt x="1632" y="1452"/>
                    <a:pt x="1791" y="1452"/>
                    <a:pt x="1910" y="1472"/>
                  </a:cubicBezTo>
                  <a:cubicBezTo>
                    <a:pt x="2030" y="1472"/>
                    <a:pt x="2189" y="1472"/>
                    <a:pt x="2308" y="1452"/>
                  </a:cubicBezTo>
                  <a:cubicBezTo>
                    <a:pt x="2428" y="1413"/>
                    <a:pt x="2547" y="1393"/>
                    <a:pt x="2647" y="1313"/>
                  </a:cubicBezTo>
                  <a:cubicBezTo>
                    <a:pt x="2786" y="1273"/>
                    <a:pt x="2845" y="1194"/>
                    <a:pt x="2925" y="1114"/>
                  </a:cubicBezTo>
                  <a:cubicBezTo>
                    <a:pt x="3005" y="1055"/>
                    <a:pt x="3044" y="995"/>
                    <a:pt x="3104" y="915"/>
                  </a:cubicBezTo>
                  <a:cubicBezTo>
                    <a:pt x="3144" y="856"/>
                    <a:pt x="3184" y="796"/>
                    <a:pt x="3204" y="756"/>
                  </a:cubicBezTo>
                  <a:lnTo>
                    <a:pt x="3283" y="597"/>
                  </a:lnTo>
                  <a:lnTo>
                    <a:pt x="3283" y="597"/>
                  </a:lnTo>
                  <a:cubicBezTo>
                    <a:pt x="3283" y="597"/>
                    <a:pt x="3223" y="617"/>
                    <a:pt x="3124" y="696"/>
                  </a:cubicBezTo>
                  <a:cubicBezTo>
                    <a:pt x="3084" y="716"/>
                    <a:pt x="3025" y="776"/>
                    <a:pt x="2985" y="816"/>
                  </a:cubicBezTo>
                  <a:cubicBezTo>
                    <a:pt x="2925" y="875"/>
                    <a:pt x="2845" y="895"/>
                    <a:pt x="2786" y="955"/>
                  </a:cubicBezTo>
                  <a:cubicBezTo>
                    <a:pt x="2706" y="995"/>
                    <a:pt x="2627" y="1015"/>
                    <a:pt x="2527" y="1035"/>
                  </a:cubicBezTo>
                  <a:cubicBezTo>
                    <a:pt x="2448" y="1074"/>
                    <a:pt x="2348" y="1074"/>
                    <a:pt x="2249" y="1094"/>
                  </a:cubicBezTo>
                  <a:cubicBezTo>
                    <a:pt x="2215" y="1101"/>
                    <a:pt x="2182" y="1103"/>
                    <a:pt x="2149" y="1103"/>
                  </a:cubicBezTo>
                  <a:cubicBezTo>
                    <a:pt x="2083" y="1103"/>
                    <a:pt x="2016" y="1094"/>
                    <a:pt x="1950" y="1094"/>
                  </a:cubicBezTo>
                  <a:cubicBezTo>
                    <a:pt x="1851" y="1074"/>
                    <a:pt x="1731" y="1074"/>
                    <a:pt x="1632" y="1015"/>
                  </a:cubicBezTo>
                  <a:cubicBezTo>
                    <a:pt x="1413" y="955"/>
                    <a:pt x="1214" y="816"/>
                    <a:pt x="1015" y="716"/>
                  </a:cubicBezTo>
                  <a:cubicBezTo>
                    <a:pt x="816" y="597"/>
                    <a:pt x="637" y="478"/>
                    <a:pt x="498" y="378"/>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7" name="Google Shape;2647;p17"/>
            <p:cNvSpPr/>
            <p:nvPr/>
          </p:nvSpPr>
          <p:spPr>
            <a:xfrm>
              <a:off x="5995600" y="4584725"/>
              <a:ext cx="59200" cy="40550"/>
            </a:xfrm>
            <a:custGeom>
              <a:avLst/>
              <a:gdLst/>
              <a:ahLst/>
              <a:cxnLst/>
              <a:rect l="l" t="t" r="r" b="b"/>
              <a:pathLst>
                <a:path w="2368" h="1622" extrusionOk="0">
                  <a:moveTo>
                    <a:pt x="0" y="1"/>
                  </a:moveTo>
                  <a:cubicBezTo>
                    <a:pt x="0" y="1"/>
                    <a:pt x="100" y="220"/>
                    <a:pt x="299" y="558"/>
                  </a:cubicBezTo>
                  <a:cubicBezTo>
                    <a:pt x="498" y="856"/>
                    <a:pt x="816" y="1254"/>
                    <a:pt x="1194" y="1493"/>
                  </a:cubicBezTo>
                  <a:cubicBezTo>
                    <a:pt x="1293" y="1533"/>
                    <a:pt x="1393" y="1552"/>
                    <a:pt x="1492" y="1612"/>
                  </a:cubicBezTo>
                  <a:cubicBezTo>
                    <a:pt x="1559" y="1612"/>
                    <a:pt x="1625" y="1621"/>
                    <a:pt x="1685" y="1621"/>
                  </a:cubicBezTo>
                  <a:cubicBezTo>
                    <a:pt x="1716" y="1621"/>
                    <a:pt x="1744" y="1619"/>
                    <a:pt x="1771" y="1612"/>
                  </a:cubicBezTo>
                  <a:cubicBezTo>
                    <a:pt x="1831" y="1592"/>
                    <a:pt x="1910" y="1552"/>
                    <a:pt x="1990" y="1513"/>
                  </a:cubicBezTo>
                  <a:cubicBezTo>
                    <a:pt x="2069" y="1453"/>
                    <a:pt x="2109" y="1413"/>
                    <a:pt x="2169" y="1334"/>
                  </a:cubicBezTo>
                  <a:cubicBezTo>
                    <a:pt x="2189" y="1294"/>
                    <a:pt x="2229" y="1214"/>
                    <a:pt x="2268" y="1155"/>
                  </a:cubicBezTo>
                  <a:cubicBezTo>
                    <a:pt x="2288" y="1115"/>
                    <a:pt x="2288" y="1055"/>
                    <a:pt x="2308" y="1015"/>
                  </a:cubicBezTo>
                  <a:cubicBezTo>
                    <a:pt x="2368" y="916"/>
                    <a:pt x="2368" y="856"/>
                    <a:pt x="2368" y="856"/>
                  </a:cubicBezTo>
                  <a:lnTo>
                    <a:pt x="2368" y="856"/>
                  </a:lnTo>
                  <a:cubicBezTo>
                    <a:pt x="2368" y="856"/>
                    <a:pt x="2348" y="916"/>
                    <a:pt x="2288" y="956"/>
                  </a:cubicBezTo>
                  <a:cubicBezTo>
                    <a:pt x="2268" y="995"/>
                    <a:pt x="2209" y="1015"/>
                    <a:pt x="2189" y="1055"/>
                  </a:cubicBezTo>
                  <a:cubicBezTo>
                    <a:pt x="2169" y="1095"/>
                    <a:pt x="2109" y="1115"/>
                    <a:pt x="2069" y="1155"/>
                  </a:cubicBezTo>
                  <a:cubicBezTo>
                    <a:pt x="2010" y="1194"/>
                    <a:pt x="1950" y="1214"/>
                    <a:pt x="1890" y="1234"/>
                  </a:cubicBezTo>
                  <a:cubicBezTo>
                    <a:pt x="1850" y="1254"/>
                    <a:pt x="1771" y="1254"/>
                    <a:pt x="1691" y="1254"/>
                  </a:cubicBezTo>
                  <a:cubicBezTo>
                    <a:pt x="1671" y="1264"/>
                    <a:pt x="1653" y="1268"/>
                    <a:pt x="1635" y="1268"/>
                  </a:cubicBezTo>
                  <a:cubicBezTo>
                    <a:pt x="1581" y="1268"/>
                    <a:pt x="1532" y="1234"/>
                    <a:pt x="1472" y="1234"/>
                  </a:cubicBezTo>
                  <a:cubicBezTo>
                    <a:pt x="1393" y="1194"/>
                    <a:pt x="1313" y="1155"/>
                    <a:pt x="1254" y="1115"/>
                  </a:cubicBezTo>
                  <a:cubicBezTo>
                    <a:pt x="1094" y="1015"/>
                    <a:pt x="955" y="896"/>
                    <a:pt x="796" y="757"/>
                  </a:cubicBezTo>
                  <a:cubicBezTo>
                    <a:pt x="657" y="637"/>
                    <a:pt x="517" y="518"/>
                    <a:pt x="398" y="399"/>
                  </a:cubicBezTo>
                  <a:lnTo>
                    <a:pt x="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8" name="Google Shape;2648;p17"/>
            <p:cNvSpPr/>
            <p:nvPr/>
          </p:nvSpPr>
          <p:spPr>
            <a:xfrm>
              <a:off x="5752350" y="4562850"/>
              <a:ext cx="61700" cy="27600"/>
            </a:xfrm>
            <a:custGeom>
              <a:avLst/>
              <a:gdLst/>
              <a:ahLst/>
              <a:cxnLst/>
              <a:rect l="l" t="t" r="r" b="b"/>
              <a:pathLst>
                <a:path w="2468" h="1104" extrusionOk="0">
                  <a:moveTo>
                    <a:pt x="2468" y="0"/>
                  </a:moveTo>
                  <a:lnTo>
                    <a:pt x="2468" y="0"/>
                  </a:lnTo>
                  <a:cubicBezTo>
                    <a:pt x="2468" y="0"/>
                    <a:pt x="2289" y="100"/>
                    <a:pt x="2030" y="279"/>
                  </a:cubicBezTo>
                  <a:cubicBezTo>
                    <a:pt x="1891" y="338"/>
                    <a:pt x="1732" y="438"/>
                    <a:pt x="1573" y="517"/>
                  </a:cubicBezTo>
                  <a:cubicBezTo>
                    <a:pt x="1394" y="597"/>
                    <a:pt x="1234" y="697"/>
                    <a:pt x="1055" y="736"/>
                  </a:cubicBezTo>
                  <a:cubicBezTo>
                    <a:pt x="956" y="796"/>
                    <a:pt x="876" y="796"/>
                    <a:pt x="797" y="816"/>
                  </a:cubicBezTo>
                  <a:cubicBezTo>
                    <a:pt x="737" y="816"/>
                    <a:pt x="657" y="836"/>
                    <a:pt x="578" y="836"/>
                  </a:cubicBezTo>
                  <a:cubicBezTo>
                    <a:pt x="498" y="836"/>
                    <a:pt x="458" y="836"/>
                    <a:pt x="399" y="816"/>
                  </a:cubicBezTo>
                  <a:cubicBezTo>
                    <a:pt x="359" y="796"/>
                    <a:pt x="299" y="796"/>
                    <a:pt x="260" y="736"/>
                  </a:cubicBezTo>
                  <a:cubicBezTo>
                    <a:pt x="240" y="716"/>
                    <a:pt x="180" y="697"/>
                    <a:pt x="160" y="677"/>
                  </a:cubicBezTo>
                  <a:lnTo>
                    <a:pt x="80" y="597"/>
                  </a:lnTo>
                  <a:lnTo>
                    <a:pt x="1" y="517"/>
                  </a:lnTo>
                  <a:lnTo>
                    <a:pt x="1" y="617"/>
                  </a:lnTo>
                  <a:cubicBezTo>
                    <a:pt x="1" y="637"/>
                    <a:pt x="1" y="697"/>
                    <a:pt x="41" y="736"/>
                  </a:cubicBezTo>
                  <a:cubicBezTo>
                    <a:pt x="41" y="796"/>
                    <a:pt x="80" y="816"/>
                    <a:pt x="100" y="895"/>
                  </a:cubicBezTo>
                  <a:cubicBezTo>
                    <a:pt x="140" y="935"/>
                    <a:pt x="180" y="995"/>
                    <a:pt x="240" y="1015"/>
                  </a:cubicBezTo>
                  <a:cubicBezTo>
                    <a:pt x="279" y="1075"/>
                    <a:pt x="359" y="1094"/>
                    <a:pt x="439" y="1094"/>
                  </a:cubicBezTo>
                  <a:cubicBezTo>
                    <a:pt x="458" y="1101"/>
                    <a:pt x="483" y="1103"/>
                    <a:pt x="510" y="1103"/>
                  </a:cubicBezTo>
                  <a:cubicBezTo>
                    <a:pt x="565" y="1103"/>
                    <a:pt x="631" y="1094"/>
                    <a:pt x="697" y="1094"/>
                  </a:cubicBezTo>
                  <a:cubicBezTo>
                    <a:pt x="797" y="1075"/>
                    <a:pt x="896" y="1075"/>
                    <a:pt x="996" y="1015"/>
                  </a:cubicBezTo>
                  <a:cubicBezTo>
                    <a:pt x="1433" y="876"/>
                    <a:pt x="1792" y="617"/>
                    <a:pt x="2050" y="398"/>
                  </a:cubicBezTo>
                  <a:cubicBezTo>
                    <a:pt x="2329" y="179"/>
                    <a:pt x="2468" y="0"/>
                    <a:pt x="2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49" name="Google Shape;2649;p17"/>
          <p:cNvGrpSpPr/>
          <p:nvPr/>
        </p:nvGrpSpPr>
        <p:grpSpPr>
          <a:xfrm>
            <a:off x="11317406" y="5299903"/>
            <a:ext cx="468234" cy="1051361"/>
            <a:chOff x="5401200" y="3737150"/>
            <a:chExt cx="190525" cy="427800"/>
          </a:xfrm>
        </p:grpSpPr>
        <p:sp>
          <p:nvSpPr>
            <p:cNvPr id="2650" name="Google Shape;2650;p17"/>
            <p:cNvSpPr/>
            <p:nvPr/>
          </p:nvSpPr>
          <p:spPr>
            <a:xfrm>
              <a:off x="5401200" y="3744600"/>
              <a:ext cx="190525" cy="298975"/>
            </a:xfrm>
            <a:custGeom>
              <a:avLst/>
              <a:gdLst/>
              <a:ahLst/>
              <a:cxnLst/>
              <a:rect l="l" t="t" r="r" b="b"/>
              <a:pathLst>
                <a:path w="7621" h="11959" extrusionOk="0">
                  <a:moveTo>
                    <a:pt x="3800" y="1"/>
                  </a:moveTo>
                  <a:cubicBezTo>
                    <a:pt x="1711" y="1"/>
                    <a:pt x="0" y="2667"/>
                    <a:pt x="0" y="5970"/>
                  </a:cubicBezTo>
                  <a:cubicBezTo>
                    <a:pt x="0" y="9273"/>
                    <a:pt x="1691" y="11959"/>
                    <a:pt x="3800" y="11959"/>
                  </a:cubicBezTo>
                  <a:cubicBezTo>
                    <a:pt x="5889" y="11959"/>
                    <a:pt x="7620" y="9273"/>
                    <a:pt x="7620" y="5970"/>
                  </a:cubicBezTo>
                  <a:cubicBezTo>
                    <a:pt x="7620" y="2667"/>
                    <a:pt x="5889"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1" name="Google Shape;2651;p17"/>
            <p:cNvSpPr/>
            <p:nvPr/>
          </p:nvSpPr>
          <p:spPr>
            <a:xfrm>
              <a:off x="5448950" y="3893825"/>
              <a:ext cx="96025" cy="271125"/>
            </a:xfrm>
            <a:custGeom>
              <a:avLst/>
              <a:gdLst/>
              <a:ahLst/>
              <a:cxnLst/>
              <a:rect l="l" t="t" r="r" b="b"/>
              <a:pathLst>
                <a:path w="3841" h="10845" extrusionOk="0">
                  <a:moveTo>
                    <a:pt x="1870" y="1"/>
                  </a:moveTo>
                  <a:lnTo>
                    <a:pt x="1691" y="1692"/>
                  </a:lnTo>
                  <a:lnTo>
                    <a:pt x="139" y="518"/>
                  </a:lnTo>
                  <a:lnTo>
                    <a:pt x="0" y="637"/>
                  </a:lnTo>
                  <a:lnTo>
                    <a:pt x="677" y="1334"/>
                  </a:lnTo>
                  <a:lnTo>
                    <a:pt x="60" y="1772"/>
                  </a:lnTo>
                  <a:lnTo>
                    <a:pt x="139" y="1891"/>
                  </a:lnTo>
                  <a:lnTo>
                    <a:pt x="1035" y="1712"/>
                  </a:lnTo>
                  <a:lnTo>
                    <a:pt x="1691" y="2388"/>
                  </a:lnTo>
                  <a:lnTo>
                    <a:pt x="1691" y="10844"/>
                  </a:lnTo>
                  <a:lnTo>
                    <a:pt x="2189" y="10844"/>
                  </a:lnTo>
                  <a:lnTo>
                    <a:pt x="2189" y="3781"/>
                  </a:lnTo>
                  <a:lnTo>
                    <a:pt x="3840" y="916"/>
                  </a:lnTo>
                  <a:lnTo>
                    <a:pt x="3681" y="797"/>
                  </a:lnTo>
                  <a:lnTo>
                    <a:pt x="2189" y="2906"/>
                  </a:lnTo>
                  <a:lnTo>
                    <a:pt x="203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2" name="Google Shape;2652;p17"/>
            <p:cNvSpPr/>
            <p:nvPr/>
          </p:nvSpPr>
          <p:spPr>
            <a:xfrm>
              <a:off x="5409525" y="3737150"/>
              <a:ext cx="181200" cy="106225"/>
            </a:xfrm>
            <a:custGeom>
              <a:avLst/>
              <a:gdLst/>
              <a:ahLst/>
              <a:cxnLst/>
              <a:rect l="l" t="t" r="r" b="b"/>
              <a:pathLst>
                <a:path w="7248" h="4249" extrusionOk="0">
                  <a:moveTo>
                    <a:pt x="3408" y="0"/>
                  </a:moveTo>
                  <a:cubicBezTo>
                    <a:pt x="3408" y="0"/>
                    <a:pt x="1338" y="120"/>
                    <a:pt x="244" y="2706"/>
                  </a:cubicBezTo>
                  <a:cubicBezTo>
                    <a:pt x="244" y="2706"/>
                    <a:pt x="0" y="3211"/>
                    <a:pt x="523" y="3211"/>
                  </a:cubicBezTo>
                  <a:cubicBezTo>
                    <a:pt x="559" y="3211"/>
                    <a:pt x="598" y="3209"/>
                    <a:pt x="642" y="3204"/>
                  </a:cubicBezTo>
                  <a:cubicBezTo>
                    <a:pt x="1127" y="3147"/>
                    <a:pt x="1531" y="2618"/>
                    <a:pt x="2065" y="2618"/>
                  </a:cubicBezTo>
                  <a:cubicBezTo>
                    <a:pt x="2276" y="2618"/>
                    <a:pt x="2507" y="2700"/>
                    <a:pt x="2771" y="2925"/>
                  </a:cubicBezTo>
                  <a:cubicBezTo>
                    <a:pt x="3401" y="3451"/>
                    <a:pt x="3616" y="3751"/>
                    <a:pt x="3946" y="3751"/>
                  </a:cubicBezTo>
                  <a:cubicBezTo>
                    <a:pt x="4116" y="3751"/>
                    <a:pt x="4317" y="3671"/>
                    <a:pt x="4621" y="3502"/>
                  </a:cubicBezTo>
                  <a:cubicBezTo>
                    <a:pt x="4881" y="3360"/>
                    <a:pt x="5083" y="3303"/>
                    <a:pt x="5250" y="3303"/>
                  </a:cubicBezTo>
                  <a:cubicBezTo>
                    <a:pt x="5646" y="3303"/>
                    <a:pt x="5845" y="3626"/>
                    <a:pt x="6153" y="3920"/>
                  </a:cubicBezTo>
                  <a:cubicBezTo>
                    <a:pt x="6392" y="4139"/>
                    <a:pt x="6586" y="4248"/>
                    <a:pt x="6740" y="4248"/>
                  </a:cubicBezTo>
                  <a:cubicBezTo>
                    <a:pt x="6894" y="4248"/>
                    <a:pt x="7009" y="4139"/>
                    <a:pt x="7088" y="3920"/>
                  </a:cubicBezTo>
                  <a:cubicBezTo>
                    <a:pt x="7248" y="3522"/>
                    <a:pt x="6133" y="100"/>
                    <a:pt x="3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3" name="Google Shape;2653;p17"/>
            <p:cNvSpPr/>
            <p:nvPr/>
          </p:nvSpPr>
          <p:spPr>
            <a:xfrm>
              <a:off x="5482775" y="3789875"/>
              <a:ext cx="43300" cy="26375"/>
            </a:xfrm>
            <a:custGeom>
              <a:avLst/>
              <a:gdLst/>
              <a:ahLst/>
              <a:cxnLst/>
              <a:rect l="l" t="t" r="r" b="b"/>
              <a:pathLst>
                <a:path w="1732" h="1055" extrusionOk="0">
                  <a:moveTo>
                    <a:pt x="0" y="0"/>
                  </a:moveTo>
                  <a:cubicBezTo>
                    <a:pt x="0" y="1"/>
                    <a:pt x="40" y="180"/>
                    <a:pt x="119" y="378"/>
                  </a:cubicBezTo>
                  <a:cubicBezTo>
                    <a:pt x="279" y="577"/>
                    <a:pt x="478" y="856"/>
                    <a:pt x="736" y="975"/>
                  </a:cubicBezTo>
                  <a:cubicBezTo>
                    <a:pt x="816" y="1015"/>
                    <a:pt x="895" y="1015"/>
                    <a:pt x="975" y="1055"/>
                  </a:cubicBezTo>
                  <a:cubicBezTo>
                    <a:pt x="1035" y="1055"/>
                    <a:pt x="1114" y="1055"/>
                    <a:pt x="1194" y="1015"/>
                  </a:cubicBezTo>
                  <a:cubicBezTo>
                    <a:pt x="1254" y="995"/>
                    <a:pt x="1333" y="975"/>
                    <a:pt x="1393" y="916"/>
                  </a:cubicBezTo>
                  <a:cubicBezTo>
                    <a:pt x="1472" y="876"/>
                    <a:pt x="1512" y="816"/>
                    <a:pt x="1532" y="776"/>
                  </a:cubicBezTo>
                  <a:cubicBezTo>
                    <a:pt x="1592" y="717"/>
                    <a:pt x="1612" y="677"/>
                    <a:pt x="1632" y="617"/>
                  </a:cubicBezTo>
                  <a:cubicBezTo>
                    <a:pt x="1671" y="577"/>
                    <a:pt x="1671" y="518"/>
                    <a:pt x="1691" y="498"/>
                  </a:cubicBezTo>
                  <a:cubicBezTo>
                    <a:pt x="1711" y="418"/>
                    <a:pt x="1731" y="379"/>
                    <a:pt x="1731" y="378"/>
                  </a:cubicBezTo>
                  <a:lnTo>
                    <a:pt x="1731" y="378"/>
                  </a:lnTo>
                  <a:lnTo>
                    <a:pt x="1671" y="458"/>
                  </a:lnTo>
                  <a:cubicBezTo>
                    <a:pt x="1632" y="478"/>
                    <a:pt x="1612" y="518"/>
                    <a:pt x="1592" y="558"/>
                  </a:cubicBezTo>
                  <a:cubicBezTo>
                    <a:pt x="1572" y="597"/>
                    <a:pt x="1532" y="617"/>
                    <a:pt x="1492" y="657"/>
                  </a:cubicBezTo>
                  <a:cubicBezTo>
                    <a:pt x="1472" y="677"/>
                    <a:pt x="1413" y="697"/>
                    <a:pt x="1373" y="717"/>
                  </a:cubicBezTo>
                  <a:cubicBezTo>
                    <a:pt x="1313" y="757"/>
                    <a:pt x="1273" y="776"/>
                    <a:pt x="1214" y="776"/>
                  </a:cubicBezTo>
                  <a:cubicBezTo>
                    <a:pt x="1187" y="783"/>
                    <a:pt x="1165" y="785"/>
                    <a:pt x="1145" y="785"/>
                  </a:cubicBezTo>
                  <a:cubicBezTo>
                    <a:pt x="1105" y="785"/>
                    <a:pt x="1075" y="776"/>
                    <a:pt x="1035" y="776"/>
                  </a:cubicBezTo>
                  <a:cubicBezTo>
                    <a:pt x="995" y="776"/>
                    <a:pt x="915" y="757"/>
                    <a:pt x="876" y="717"/>
                  </a:cubicBezTo>
                  <a:cubicBezTo>
                    <a:pt x="736" y="697"/>
                    <a:pt x="637" y="597"/>
                    <a:pt x="537" y="518"/>
                  </a:cubicBezTo>
                  <a:cubicBezTo>
                    <a:pt x="438" y="418"/>
                    <a:pt x="338" y="359"/>
                    <a:pt x="279" y="279"/>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4" name="Google Shape;2654;p17"/>
            <p:cNvSpPr/>
            <p:nvPr/>
          </p:nvSpPr>
          <p:spPr>
            <a:xfrm>
              <a:off x="5552400" y="3801800"/>
              <a:ext cx="31850" cy="29600"/>
            </a:xfrm>
            <a:custGeom>
              <a:avLst/>
              <a:gdLst/>
              <a:ahLst/>
              <a:cxnLst/>
              <a:rect l="l" t="t" r="r" b="b"/>
              <a:pathLst>
                <a:path w="1274" h="1184" extrusionOk="0">
                  <a:moveTo>
                    <a:pt x="1" y="1"/>
                  </a:moveTo>
                  <a:cubicBezTo>
                    <a:pt x="1" y="1"/>
                    <a:pt x="40" y="160"/>
                    <a:pt x="160" y="399"/>
                  </a:cubicBezTo>
                  <a:cubicBezTo>
                    <a:pt x="259" y="618"/>
                    <a:pt x="438" y="896"/>
                    <a:pt x="637" y="1075"/>
                  </a:cubicBezTo>
                  <a:cubicBezTo>
                    <a:pt x="697" y="1115"/>
                    <a:pt x="737" y="1135"/>
                    <a:pt x="796" y="1175"/>
                  </a:cubicBezTo>
                  <a:cubicBezTo>
                    <a:pt x="823" y="1175"/>
                    <a:pt x="858" y="1184"/>
                    <a:pt x="891" y="1184"/>
                  </a:cubicBezTo>
                  <a:cubicBezTo>
                    <a:pt x="907" y="1184"/>
                    <a:pt x="922" y="1181"/>
                    <a:pt x="936" y="1175"/>
                  </a:cubicBezTo>
                  <a:cubicBezTo>
                    <a:pt x="995" y="1135"/>
                    <a:pt x="1035" y="1135"/>
                    <a:pt x="1055" y="1095"/>
                  </a:cubicBezTo>
                  <a:cubicBezTo>
                    <a:pt x="1115" y="1036"/>
                    <a:pt x="1135" y="1016"/>
                    <a:pt x="1155" y="976"/>
                  </a:cubicBezTo>
                  <a:cubicBezTo>
                    <a:pt x="1194" y="916"/>
                    <a:pt x="1214" y="896"/>
                    <a:pt x="1214" y="837"/>
                  </a:cubicBezTo>
                  <a:cubicBezTo>
                    <a:pt x="1214" y="797"/>
                    <a:pt x="1234" y="737"/>
                    <a:pt x="1234" y="717"/>
                  </a:cubicBezTo>
                  <a:cubicBezTo>
                    <a:pt x="1274" y="677"/>
                    <a:pt x="1274" y="618"/>
                    <a:pt x="1274" y="618"/>
                  </a:cubicBezTo>
                  <a:lnTo>
                    <a:pt x="1274" y="618"/>
                  </a:lnTo>
                  <a:cubicBezTo>
                    <a:pt x="1274" y="618"/>
                    <a:pt x="1234" y="638"/>
                    <a:pt x="1214" y="697"/>
                  </a:cubicBezTo>
                  <a:cubicBezTo>
                    <a:pt x="1194" y="717"/>
                    <a:pt x="1194" y="737"/>
                    <a:pt x="1155" y="777"/>
                  </a:cubicBezTo>
                  <a:lnTo>
                    <a:pt x="1095" y="837"/>
                  </a:lnTo>
                  <a:cubicBezTo>
                    <a:pt x="1055" y="876"/>
                    <a:pt x="1015" y="876"/>
                    <a:pt x="995" y="896"/>
                  </a:cubicBezTo>
                  <a:cubicBezTo>
                    <a:pt x="956" y="916"/>
                    <a:pt x="916" y="916"/>
                    <a:pt x="896" y="916"/>
                  </a:cubicBezTo>
                  <a:cubicBezTo>
                    <a:pt x="836" y="916"/>
                    <a:pt x="816" y="896"/>
                    <a:pt x="777" y="896"/>
                  </a:cubicBezTo>
                  <a:cubicBezTo>
                    <a:pt x="717" y="876"/>
                    <a:pt x="697" y="876"/>
                    <a:pt x="637" y="817"/>
                  </a:cubicBezTo>
                  <a:cubicBezTo>
                    <a:pt x="538" y="777"/>
                    <a:pt x="458" y="638"/>
                    <a:pt x="399" y="578"/>
                  </a:cubicBezTo>
                  <a:cubicBezTo>
                    <a:pt x="319" y="478"/>
                    <a:pt x="239" y="379"/>
                    <a:pt x="200" y="299"/>
                  </a:cubicBezTo>
                  <a:cubicBezTo>
                    <a:pt x="80" y="120"/>
                    <a:pt x="1" y="1"/>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5" name="Google Shape;2655;p17"/>
            <p:cNvSpPr/>
            <p:nvPr/>
          </p:nvSpPr>
          <p:spPr>
            <a:xfrm>
              <a:off x="5422575" y="3786400"/>
              <a:ext cx="32850" cy="19150"/>
            </a:xfrm>
            <a:custGeom>
              <a:avLst/>
              <a:gdLst/>
              <a:ahLst/>
              <a:cxnLst/>
              <a:rect l="l" t="t" r="r" b="b"/>
              <a:pathLst>
                <a:path w="1314" h="766" extrusionOk="0">
                  <a:moveTo>
                    <a:pt x="1314" y="0"/>
                  </a:moveTo>
                  <a:cubicBezTo>
                    <a:pt x="1314" y="0"/>
                    <a:pt x="1214" y="60"/>
                    <a:pt x="1055" y="199"/>
                  </a:cubicBezTo>
                  <a:cubicBezTo>
                    <a:pt x="995" y="239"/>
                    <a:pt x="916" y="319"/>
                    <a:pt x="816" y="358"/>
                  </a:cubicBezTo>
                  <a:cubicBezTo>
                    <a:pt x="717" y="418"/>
                    <a:pt x="637" y="498"/>
                    <a:pt x="538" y="517"/>
                  </a:cubicBezTo>
                  <a:cubicBezTo>
                    <a:pt x="498" y="537"/>
                    <a:pt x="438" y="537"/>
                    <a:pt x="418" y="557"/>
                  </a:cubicBezTo>
                  <a:cubicBezTo>
                    <a:pt x="379" y="557"/>
                    <a:pt x="357" y="575"/>
                    <a:pt x="334" y="575"/>
                  </a:cubicBezTo>
                  <a:cubicBezTo>
                    <a:pt x="323" y="575"/>
                    <a:pt x="312" y="571"/>
                    <a:pt x="299" y="557"/>
                  </a:cubicBezTo>
                  <a:cubicBezTo>
                    <a:pt x="259" y="557"/>
                    <a:pt x="220" y="557"/>
                    <a:pt x="200" y="537"/>
                  </a:cubicBezTo>
                  <a:cubicBezTo>
                    <a:pt x="160" y="517"/>
                    <a:pt x="140" y="517"/>
                    <a:pt x="120" y="498"/>
                  </a:cubicBezTo>
                  <a:lnTo>
                    <a:pt x="60" y="438"/>
                  </a:lnTo>
                  <a:cubicBezTo>
                    <a:pt x="40" y="418"/>
                    <a:pt x="40" y="378"/>
                    <a:pt x="21" y="378"/>
                  </a:cubicBezTo>
                  <a:cubicBezTo>
                    <a:pt x="1" y="358"/>
                    <a:pt x="1" y="338"/>
                    <a:pt x="1" y="338"/>
                  </a:cubicBezTo>
                  <a:lnTo>
                    <a:pt x="1" y="418"/>
                  </a:lnTo>
                  <a:lnTo>
                    <a:pt x="1" y="517"/>
                  </a:lnTo>
                  <a:cubicBezTo>
                    <a:pt x="1" y="537"/>
                    <a:pt x="21" y="577"/>
                    <a:pt x="21" y="617"/>
                  </a:cubicBezTo>
                  <a:cubicBezTo>
                    <a:pt x="40" y="657"/>
                    <a:pt x="60" y="677"/>
                    <a:pt x="100" y="716"/>
                  </a:cubicBezTo>
                  <a:cubicBezTo>
                    <a:pt x="120" y="736"/>
                    <a:pt x="160" y="756"/>
                    <a:pt x="180" y="756"/>
                  </a:cubicBezTo>
                  <a:cubicBezTo>
                    <a:pt x="200" y="763"/>
                    <a:pt x="217" y="765"/>
                    <a:pt x="234" y="765"/>
                  </a:cubicBezTo>
                  <a:cubicBezTo>
                    <a:pt x="268" y="765"/>
                    <a:pt x="299" y="756"/>
                    <a:pt x="339" y="756"/>
                  </a:cubicBezTo>
                  <a:cubicBezTo>
                    <a:pt x="399" y="736"/>
                    <a:pt x="438" y="736"/>
                    <a:pt x="518" y="716"/>
                  </a:cubicBezTo>
                  <a:cubicBezTo>
                    <a:pt x="737" y="617"/>
                    <a:pt x="936" y="418"/>
                    <a:pt x="1055" y="259"/>
                  </a:cubicBezTo>
                  <a:cubicBezTo>
                    <a:pt x="1234" y="120"/>
                    <a:pt x="1314" y="0"/>
                    <a:pt x="13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sp>
        <p:nvSpPr>
          <p:cNvPr id="2656" name="Google Shape;2656;p1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36305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3638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6556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3555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9873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682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4610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315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52"/>
        <p:cNvGrpSpPr/>
        <p:nvPr/>
      </p:nvGrpSpPr>
      <p:grpSpPr>
        <a:xfrm>
          <a:off x="0" y="0"/>
          <a:ext cx="0" cy="0"/>
          <a:chOff x="0" y="0"/>
          <a:chExt cx="0" cy="0"/>
        </a:xfrm>
      </p:grpSpPr>
      <p:sp>
        <p:nvSpPr>
          <p:cNvPr id="553" name="Google Shape;553;p37"/>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554" name="Google Shape;554;p37"/>
          <p:cNvGrpSpPr/>
          <p:nvPr/>
        </p:nvGrpSpPr>
        <p:grpSpPr>
          <a:xfrm>
            <a:off x="983967" y="757469"/>
            <a:ext cx="10249647" cy="5381337"/>
            <a:chOff x="737975" y="568100"/>
            <a:chExt cx="7687235" cy="4036003"/>
          </a:xfrm>
        </p:grpSpPr>
        <p:sp>
          <p:nvSpPr>
            <p:cNvPr id="555" name="Google Shape;555;p37"/>
            <p:cNvSpPr/>
            <p:nvPr/>
          </p:nvSpPr>
          <p:spPr>
            <a:xfrm>
              <a:off x="7604632" y="3727884"/>
              <a:ext cx="820578" cy="876218"/>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37"/>
            <p:cNvSpPr/>
            <p:nvPr/>
          </p:nvSpPr>
          <p:spPr>
            <a:xfrm>
              <a:off x="737975" y="568100"/>
              <a:ext cx="764846" cy="876211"/>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37"/>
            <p:cNvSpPr/>
            <p:nvPr/>
          </p:nvSpPr>
          <p:spPr>
            <a:xfrm>
              <a:off x="4284925" y="420488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558" name="Google Shape;558;p37"/>
            <p:cNvGrpSpPr/>
            <p:nvPr/>
          </p:nvGrpSpPr>
          <p:grpSpPr>
            <a:xfrm>
              <a:off x="966575" y="3822675"/>
              <a:ext cx="375350" cy="382225"/>
              <a:chOff x="8090375" y="1459050"/>
              <a:chExt cx="375350" cy="382225"/>
            </a:xfrm>
          </p:grpSpPr>
          <p:sp>
            <p:nvSpPr>
              <p:cNvPr id="559" name="Google Shape;55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567" name="Google Shape;567;p37"/>
            <p:cNvSpPr/>
            <p:nvPr/>
          </p:nvSpPr>
          <p:spPr>
            <a:xfrm>
              <a:off x="7917050" y="280635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568" name="Google Shape;568;p37"/>
            <p:cNvGrpSpPr/>
            <p:nvPr/>
          </p:nvGrpSpPr>
          <p:grpSpPr>
            <a:xfrm>
              <a:off x="1030854" y="2349907"/>
              <a:ext cx="435744" cy="443687"/>
              <a:chOff x="8090375" y="1459050"/>
              <a:chExt cx="375350" cy="382225"/>
            </a:xfrm>
          </p:grpSpPr>
          <p:sp>
            <p:nvSpPr>
              <p:cNvPr id="569" name="Google Shape;56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577" name="Google Shape;577;p37"/>
            <p:cNvSpPr/>
            <p:nvPr/>
          </p:nvSpPr>
          <p:spPr>
            <a:xfrm>
              <a:off x="7917050" y="784347"/>
              <a:ext cx="375355" cy="443712"/>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8" name="Google Shape;578;p37"/>
          <p:cNvGrpSpPr/>
          <p:nvPr/>
        </p:nvGrpSpPr>
        <p:grpSpPr>
          <a:xfrm>
            <a:off x="1882438" y="1478932"/>
            <a:ext cx="7990503" cy="1630063"/>
            <a:chOff x="1411828" y="1109198"/>
            <a:chExt cx="5992877" cy="1222547"/>
          </a:xfrm>
        </p:grpSpPr>
        <p:grpSp>
          <p:nvGrpSpPr>
            <p:cNvPr id="579" name="Google Shape;579;p37"/>
            <p:cNvGrpSpPr/>
            <p:nvPr/>
          </p:nvGrpSpPr>
          <p:grpSpPr>
            <a:xfrm>
              <a:off x="6086056" y="1109219"/>
              <a:ext cx="1318649" cy="1222526"/>
              <a:chOff x="6408388" y="676125"/>
              <a:chExt cx="957068" cy="887238"/>
            </a:xfrm>
          </p:grpSpPr>
          <p:sp>
            <p:nvSpPr>
              <p:cNvPr id="580" name="Google Shape;580;p37"/>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7"/>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7"/>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7"/>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7"/>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37"/>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7"/>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37"/>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7"/>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7"/>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37"/>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37"/>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37"/>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37"/>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4" name="Google Shape;594;p37"/>
            <p:cNvGrpSpPr/>
            <p:nvPr/>
          </p:nvGrpSpPr>
          <p:grpSpPr>
            <a:xfrm>
              <a:off x="1411828" y="1109198"/>
              <a:ext cx="1477461" cy="1222409"/>
              <a:chOff x="7558775" y="805000"/>
              <a:chExt cx="862247" cy="713399"/>
            </a:xfrm>
          </p:grpSpPr>
          <p:sp>
            <p:nvSpPr>
              <p:cNvPr id="595" name="Google Shape;595;p37"/>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37"/>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37"/>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37"/>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37"/>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37"/>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37"/>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4622258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0279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9819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2848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5233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1" y="5640767"/>
            <a:ext cx="7998400" cy="806800"/>
          </a:xfrm>
          <a:prstGeom prst="rect">
            <a:avLst/>
          </a:prstGeom>
        </p:spPr>
        <p:txBody>
          <a:bodyPr spcFirstLastPara="1" wrap="square" lIns="121705" tIns="121705" rIns="121705" bIns="121705" anchor="ctr" anchorCtr="0">
            <a:noAutofit/>
          </a:bodyPr>
          <a:lstStyle>
            <a:lvl1pPr marL="608625" lvl="0" indent="-30431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23212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14324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77"/>
        <p:cNvGrpSpPr/>
        <p:nvPr/>
      </p:nvGrpSpPr>
      <p:grpSpPr>
        <a:xfrm>
          <a:off x="0" y="0"/>
          <a:ext cx="0" cy="0"/>
          <a:chOff x="0" y="0"/>
          <a:chExt cx="0" cy="0"/>
        </a:xfrm>
      </p:grpSpPr>
      <p:sp>
        <p:nvSpPr>
          <p:cNvPr id="2478" name="Google Shape;2478;p17"/>
          <p:cNvSpPr/>
          <p:nvPr/>
        </p:nvSpPr>
        <p:spPr>
          <a:xfrm rot="10800000" flipH="1">
            <a:off x="-32" y="265133"/>
            <a:ext cx="12192085" cy="138892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79" name="Google Shape;2479;p17"/>
          <p:cNvSpPr txBox="1">
            <a:spLocks noGrp="1"/>
          </p:cNvSpPr>
          <p:nvPr>
            <p:ph type="subTitle" idx="1"/>
          </p:nvPr>
        </p:nvSpPr>
        <p:spPr>
          <a:xfrm>
            <a:off x="959834" y="1963333"/>
            <a:ext cx="5193600" cy="28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2128"/>
              </a:spcBef>
              <a:spcAft>
                <a:spcPts val="0"/>
              </a:spcAft>
              <a:buClr>
                <a:srgbClr val="434343"/>
              </a:buClr>
              <a:buSzPts val="1400"/>
              <a:buFont typeface="Anaheim"/>
              <a:buChar char="○"/>
              <a:defRPr/>
            </a:lvl2pPr>
            <a:lvl3pPr lvl="2" algn="ctr" rtl="0">
              <a:lnSpc>
                <a:spcPct val="100000"/>
              </a:lnSpc>
              <a:spcBef>
                <a:spcPts val="2128"/>
              </a:spcBef>
              <a:spcAft>
                <a:spcPts val="0"/>
              </a:spcAft>
              <a:buClr>
                <a:srgbClr val="434343"/>
              </a:buClr>
              <a:buSzPts val="1400"/>
              <a:buFont typeface="Anaheim"/>
              <a:buChar char="■"/>
              <a:defRPr/>
            </a:lvl3pPr>
            <a:lvl4pPr lvl="3" algn="ctr" rtl="0">
              <a:lnSpc>
                <a:spcPct val="100000"/>
              </a:lnSpc>
              <a:spcBef>
                <a:spcPts val="2128"/>
              </a:spcBef>
              <a:spcAft>
                <a:spcPts val="0"/>
              </a:spcAft>
              <a:buClr>
                <a:srgbClr val="434343"/>
              </a:buClr>
              <a:buSzPts val="1400"/>
              <a:buFont typeface="Anaheim"/>
              <a:buChar char="●"/>
              <a:defRPr/>
            </a:lvl4pPr>
            <a:lvl5pPr lvl="4" algn="ctr" rtl="0">
              <a:lnSpc>
                <a:spcPct val="100000"/>
              </a:lnSpc>
              <a:spcBef>
                <a:spcPts val="2128"/>
              </a:spcBef>
              <a:spcAft>
                <a:spcPts val="0"/>
              </a:spcAft>
              <a:buClr>
                <a:srgbClr val="434343"/>
              </a:buClr>
              <a:buSzPts val="1400"/>
              <a:buFont typeface="Anaheim"/>
              <a:buChar char="○"/>
              <a:defRPr/>
            </a:lvl5pPr>
            <a:lvl6pPr lvl="5" algn="ctr" rtl="0">
              <a:lnSpc>
                <a:spcPct val="100000"/>
              </a:lnSpc>
              <a:spcBef>
                <a:spcPts val="2128"/>
              </a:spcBef>
              <a:spcAft>
                <a:spcPts val="0"/>
              </a:spcAft>
              <a:buClr>
                <a:srgbClr val="434343"/>
              </a:buClr>
              <a:buSzPts val="1400"/>
              <a:buFont typeface="Anaheim"/>
              <a:buChar char="■"/>
              <a:defRPr/>
            </a:lvl6pPr>
            <a:lvl7pPr lvl="6" algn="ctr" rtl="0">
              <a:lnSpc>
                <a:spcPct val="100000"/>
              </a:lnSpc>
              <a:spcBef>
                <a:spcPts val="2128"/>
              </a:spcBef>
              <a:spcAft>
                <a:spcPts val="0"/>
              </a:spcAft>
              <a:buClr>
                <a:srgbClr val="434343"/>
              </a:buClr>
              <a:buSzPts val="1400"/>
              <a:buFont typeface="Anaheim"/>
              <a:buChar char="●"/>
              <a:defRPr/>
            </a:lvl7pPr>
            <a:lvl8pPr lvl="7" algn="ctr" rtl="0">
              <a:lnSpc>
                <a:spcPct val="100000"/>
              </a:lnSpc>
              <a:spcBef>
                <a:spcPts val="2128"/>
              </a:spcBef>
              <a:spcAft>
                <a:spcPts val="0"/>
              </a:spcAft>
              <a:buClr>
                <a:srgbClr val="434343"/>
              </a:buClr>
              <a:buSzPts val="1400"/>
              <a:buFont typeface="Anaheim"/>
              <a:buChar char="○"/>
              <a:defRPr/>
            </a:lvl8pPr>
            <a:lvl9pPr lvl="8" algn="ctr" rtl="0">
              <a:lnSpc>
                <a:spcPct val="100000"/>
              </a:lnSpc>
              <a:spcBef>
                <a:spcPts val="2128"/>
              </a:spcBef>
              <a:spcAft>
                <a:spcPts val="2128"/>
              </a:spcAft>
              <a:buClr>
                <a:srgbClr val="434343"/>
              </a:buClr>
              <a:buSzPts val="1400"/>
              <a:buFont typeface="Anaheim"/>
              <a:buChar char="■"/>
              <a:defRPr/>
            </a:lvl9pPr>
          </a:lstStyle>
          <a:p>
            <a:endParaRPr/>
          </a:p>
        </p:txBody>
      </p:sp>
      <p:sp>
        <p:nvSpPr>
          <p:cNvPr id="2480" name="Google Shape;2480;p17"/>
          <p:cNvSpPr txBox="1">
            <a:spLocks noGrp="1"/>
          </p:cNvSpPr>
          <p:nvPr>
            <p:ph type="subTitle" idx="2"/>
          </p:nvPr>
        </p:nvSpPr>
        <p:spPr>
          <a:xfrm>
            <a:off x="6316066" y="1963333"/>
            <a:ext cx="4916000" cy="28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1330"/>
              </a:spcBef>
              <a:spcAft>
                <a:spcPts val="0"/>
              </a:spcAft>
              <a:buClr>
                <a:srgbClr val="434343"/>
              </a:buClr>
              <a:buSzPts val="1400"/>
              <a:buFont typeface="Anaheim"/>
              <a:buChar char="○"/>
              <a:defRPr/>
            </a:lvl2pPr>
            <a:lvl3pPr lvl="2" algn="ctr" rtl="0">
              <a:lnSpc>
                <a:spcPct val="100000"/>
              </a:lnSpc>
              <a:spcBef>
                <a:spcPts val="2128"/>
              </a:spcBef>
              <a:spcAft>
                <a:spcPts val="0"/>
              </a:spcAft>
              <a:buClr>
                <a:srgbClr val="434343"/>
              </a:buClr>
              <a:buSzPts val="1400"/>
              <a:buFont typeface="Anaheim"/>
              <a:buChar char="■"/>
              <a:defRPr/>
            </a:lvl3pPr>
            <a:lvl4pPr lvl="3" algn="ctr" rtl="0">
              <a:lnSpc>
                <a:spcPct val="100000"/>
              </a:lnSpc>
              <a:spcBef>
                <a:spcPts val="2128"/>
              </a:spcBef>
              <a:spcAft>
                <a:spcPts val="0"/>
              </a:spcAft>
              <a:buClr>
                <a:srgbClr val="434343"/>
              </a:buClr>
              <a:buSzPts val="1400"/>
              <a:buFont typeface="Anaheim"/>
              <a:buChar char="●"/>
              <a:defRPr/>
            </a:lvl4pPr>
            <a:lvl5pPr lvl="4" algn="ctr" rtl="0">
              <a:lnSpc>
                <a:spcPct val="100000"/>
              </a:lnSpc>
              <a:spcBef>
                <a:spcPts val="2128"/>
              </a:spcBef>
              <a:spcAft>
                <a:spcPts val="0"/>
              </a:spcAft>
              <a:buClr>
                <a:srgbClr val="434343"/>
              </a:buClr>
              <a:buSzPts val="1400"/>
              <a:buFont typeface="Anaheim"/>
              <a:buChar char="○"/>
              <a:defRPr/>
            </a:lvl5pPr>
            <a:lvl6pPr lvl="5" algn="ctr" rtl="0">
              <a:lnSpc>
                <a:spcPct val="100000"/>
              </a:lnSpc>
              <a:spcBef>
                <a:spcPts val="2128"/>
              </a:spcBef>
              <a:spcAft>
                <a:spcPts val="0"/>
              </a:spcAft>
              <a:buClr>
                <a:srgbClr val="434343"/>
              </a:buClr>
              <a:buSzPts val="1400"/>
              <a:buFont typeface="Anaheim"/>
              <a:buChar char="■"/>
              <a:defRPr/>
            </a:lvl6pPr>
            <a:lvl7pPr lvl="6" algn="ctr" rtl="0">
              <a:lnSpc>
                <a:spcPct val="100000"/>
              </a:lnSpc>
              <a:spcBef>
                <a:spcPts val="2128"/>
              </a:spcBef>
              <a:spcAft>
                <a:spcPts val="0"/>
              </a:spcAft>
              <a:buClr>
                <a:srgbClr val="434343"/>
              </a:buClr>
              <a:buSzPts val="1400"/>
              <a:buFont typeface="Anaheim"/>
              <a:buChar char="●"/>
              <a:defRPr/>
            </a:lvl7pPr>
            <a:lvl8pPr lvl="7" algn="ctr" rtl="0">
              <a:lnSpc>
                <a:spcPct val="100000"/>
              </a:lnSpc>
              <a:spcBef>
                <a:spcPts val="2128"/>
              </a:spcBef>
              <a:spcAft>
                <a:spcPts val="0"/>
              </a:spcAft>
              <a:buClr>
                <a:srgbClr val="434343"/>
              </a:buClr>
              <a:buSzPts val="1400"/>
              <a:buFont typeface="Anaheim"/>
              <a:buChar char="○"/>
              <a:defRPr/>
            </a:lvl8pPr>
            <a:lvl9pPr lvl="8" algn="ctr" rtl="0">
              <a:lnSpc>
                <a:spcPct val="100000"/>
              </a:lnSpc>
              <a:spcBef>
                <a:spcPts val="2128"/>
              </a:spcBef>
              <a:spcAft>
                <a:spcPts val="2128"/>
              </a:spcAft>
              <a:buClr>
                <a:srgbClr val="434343"/>
              </a:buClr>
              <a:buSzPts val="1400"/>
              <a:buFont typeface="Anaheim"/>
              <a:buChar char="■"/>
              <a:defRPr/>
            </a:lvl9pPr>
          </a:lstStyle>
          <a:p>
            <a:endParaRPr/>
          </a:p>
        </p:txBody>
      </p:sp>
      <p:grpSp>
        <p:nvGrpSpPr>
          <p:cNvPr id="2481" name="Google Shape;2481;p17"/>
          <p:cNvGrpSpPr/>
          <p:nvPr/>
        </p:nvGrpSpPr>
        <p:grpSpPr>
          <a:xfrm>
            <a:off x="-59" y="49"/>
            <a:ext cx="12192110" cy="6857948"/>
            <a:chOff x="-45" y="36"/>
            <a:chExt cx="9144083" cy="5143461"/>
          </a:xfrm>
        </p:grpSpPr>
        <p:sp>
          <p:nvSpPr>
            <p:cNvPr id="2482" name="Google Shape;2482;p17"/>
            <p:cNvSpPr/>
            <p:nvPr/>
          </p:nvSpPr>
          <p:spPr>
            <a:xfrm flipH="1">
              <a:off x="8732199"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3" name="Google Shape;2483;p17"/>
            <p:cNvSpPr/>
            <p:nvPr/>
          </p:nvSpPr>
          <p:spPr>
            <a:xfrm flipH="1">
              <a:off x="8700624"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4" name="Google Shape;2484;p17"/>
            <p:cNvSpPr/>
            <p:nvPr/>
          </p:nvSpPr>
          <p:spPr>
            <a:xfrm flipH="1">
              <a:off x="8092554"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5" name="Google Shape;2485;p17"/>
            <p:cNvSpPr/>
            <p:nvPr/>
          </p:nvSpPr>
          <p:spPr>
            <a:xfrm flipH="1">
              <a:off x="8570097"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6" name="Google Shape;2486;p17"/>
            <p:cNvSpPr/>
            <p:nvPr/>
          </p:nvSpPr>
          <p:spPr>
            <a:xfrm flipH="1">
              <a:off x="9061644"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7" name="Google Shape;2487;p17"/>
            <p:cNvSpPr/>
            <p:nvPr/>
          </p:nvSpPr>
          <p:spPr>
            <a:xfrm flipH="1">
              <a:off x="7425783"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8" name="Google Shape;2488;p17"/>
            <p:cNvSpPr/>
            <p:nvPr/>
          </p:nvSpPr>
          <p:spPr>
            <a:xfrm flipH="1">
              <a:off x="8966126"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9" name="Google Shape;2489;p17"/>
            <p:cNvSpPr/>
            <p:nvPr/>
          </p:nvSpPr>
          <p:spPr>
            <a:xfrm flipH="1">
              <a:off x="7919091"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0" name="Google Shape;2490;p17"/>
            <p:cNvSpPr/>
            <p:nvPr/>
          </p:nvSpPr>
          <p:spPr>
            <a:xfrm flipH="1">
              <a:off x="6849244"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1" name="Google Shape;2491;p17"/>
            <p:cNvSpPr/>
            <p:nvPr/>
          </p:nvSpPr>
          <p:spPr>
            <a:xfrm flipH="1">
              <a:off x="6444688" y="407888"/>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2" name="Google Shape;2492;p17"/>
            <p:cNvSpPr/>
            <p:nvPr/>
          </p:nvSpPr>
          <p:spPr>
            <a:xfrm flipH="1">
              <a:off x="6849253" y="531628"/>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3" name="Google Shape;2493;p17"/>
            <p:cNvSpPr/>
            <p:nvPr/>
          </p:nvSpPr>
          <p:spPr>
            <a:xfrm flipH="1">
              <a:off x="4398601" y="1822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4" name="Google Shape;2494;p17"/>
            <p:cNvSpPr/>
            <p:nvPr/>
          </p:nvSpPr>
          <p:spPr>
            <a:xfrm flipH="1">
              <a:off x="5695271" y="3215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5" name="Google Shape;2495;p17"/>
            <p:cNvSpPr/>
            <p:nvPr/>
          </p:nvSpPr>
          <p:spPr>
            <a:xfrm flipH="1">
              <a:off x="5062730"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6" name="Google Shape;2496;p17"/>
            <p:cNvSpPr/>
            <p:nvPr/>
          </p:nvSpPr>
          <p:spPr>
            <a:xfrm flipH="1">
              <a:off x="6149180"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7" name="Google Shape;2497;p17"/>
            <p:cNvSpPr/>
            <p:nvPr/>
          </p:nvSpPr>
          <p:spPr>
            <a:xfrm flipH="1">
              <a:off x="5791727"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8" name="Google Shape;2498;p17"/>
            <p:cNvSpPr/>
            <p:nvPr/>
          </p:nvSpPr>
          <p:spPr>
            <a:xfrm flipH="1">
              <a:off x="4036745"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9" name="Google Shape;2499;p17"/>
            <p:cNvSpPr/>
            <p:nvPr/>
          </p:nvSpPr>
          <p:spPr>
            <a:xfrm flipH="1">
              <a:off x="8562214" y="1981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0" name="Google Shape;2500;p17"/>
            <p:cNvSpPr/>
            <p:nvPr/>
          </p:nvSpPr>
          <p:spPr>
            <a:xfrm flipH="1">
              <a:off x="9101938"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1" name="Google Shape;2501;p17"/>
            <p:cNvSpPr/>
            <p:nvPr/>
          </p:nvSpPr>
          <p:spPr>
            <a:xfrm flipH="1">
              <a:off x="8958244"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2" name="Google Shape;2502;p17"/>
            <p:cNvSpPr/>
            <p:nvPr/>
          </p:nvSpPr>
          <p:spPr>
            <a:xfrm flipH="1">
              <a:off x="8562214" y="1525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3" name="Google Shape;2503;p17"/>
            <p:cNvSpPr/>
            <p:nvPr/>
          </p:nvSpPr>
          <p:spPr>
            <a:xfrm flipH="1">
              <a:off x="8145135" y="103642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4" name="Google Shape;2504;p17"/>
            <p:cNvSpPr/>
            <p:nvPr/>
          </p:nvSpPr>
          <p:spPr>
            <a:xfrm flipH="1">
              <a:off x="8937194"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5" name="Google Shape;2505;p17"/>
            <p:cNvSpPr/>
            <p:nvPr/>
          </p:nvSpPr>
          <p:spPr>
            <a:xfrm flipH="1">
              <a:off x="8254657"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6" name="Google Shape;2506;p17"/>
            <p:cNvSpPr/>
            <p:nvPr/>
          </p:nvSpPr>
          <p:spPr>
            <a:xfrm flipH="1">
              <a:off x="7646587" y="483601"/>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7" name="Google Shape;2507;p17"/>
            <p:cNvSpPr/>
            <p:nvPr/>
          </p:nvSpPr>
          <p:spPr>
            <a:xfrm flipH="1">
              <a:off x="8732906" y="2494112"/>
              <a:ext cx="41219" cy="42095"/>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8" name="Google Shape;2508;p17"/>
            <p:cNvSpPr/>
            <p:nvPr/>
          </p:nvSpPr>
          <p:spPr>
            <a:xfrm>
              <a:off x="370587"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9" name="Google Shape;2509;p17"/>
            <p:cNvSpPr/>
            <p:nvPr/>
          </p:nvSpPr>
          <p:spPr>
            <a:xfrm>
              <a:off x="339937"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0" name="Google Shape;2510;p17"/>
            <p:cNvSpPr/>
            <p:nvPr/>
          </p:nvSpPr>
          <p:spPr>
            <a:xfrm>
              <a:off x="995303"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1" name="Google Shape;2511;p17"/>
            <p:cNvSpPr/>
            <p:nvPr/>
          </p:nvSpPr>
          <p:spPr>
            <a:xfrm>
              <a:off x="517805"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2" name="Google Shape;2512;p17"/>
            <p:cNvSpPr/>
            <p:nvPr/>
          </p:nvSpPr>
          <p:spPr>
            <a:xfrm>
              <a:off x="26258"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3" name="Google Shape;2513;p17"/>
            <p:cNvSpPr/>
            <p:nvPr/>
          </p:nvSpPr>
          <p:spPr>
            <a:xfrm>
              <a:off x="1662956"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4" name="Google Shape;2514;p17"/>
            <p:cNvSpPr/>
            <p:nvPr/>
          </p:nvSpPr>
          <p:spPr>
            <a:xfrm>
              <a:off x="135779"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5" name="Google Shape;2515;p17"/>
            <p:cNvSpPr/>
            <p:nvPr/>
          </p:nvSpPr>
          <p:spPr>
            <a:xfrm>
              <a:off x="1182815"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6" name="Google Shape;2516;p17"/>
            <p:cNvSpPr/>
            <p:nvPr/>
          </p:nvSpPr>
          <p:spPr>
            <a:xfrm>
              <a:off x="2190437"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7" name="Google Shape;2517;p17"/>
            <p:cNvSpPr/>
            <p:nvPr/>
          </p:nvSpPr>
          <p:spPr>
            <a:xfrm>
              <a:off x="4842582" y="2584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8" name="Google Shape;2518;p17"/>
            <p:cNvSpPr/>
            <p:nvPr/>
          </p:nvSpPr>
          <p:spPr>
            <a:xfrm>
              <a:off x="2935387" y="4739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9" name="Google Shape;2519;p17"/>
            <p:cNvSpPr/>
            <p:nvPr/>
          </p:nvSpPr>
          <p:spPr>
            <a:xfrm>
              <a:off x="4039175"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0" name="Google Shape;2520;p17"/>
            <p:cNvSpPr/>
            <p:nvPr/>
          </p:nvSpPr>
          <p:spPr>
            <a:xfrm>
              <a:off x="2952726"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1" name="Google Shape;2521;p17"/>
            <p:cNvSpPr/>
            <p:nvPr/>
          </p:nvSpPr>
          <p:spPr>
            <a:xfrm>
              <a:off x="3311059"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2" name="Google Shape;2522;p17"/>
            <p:cNvSpPr/>
            <p:nvPr/>
          </p:nvSpPr>
          <p:spPr>
            <a:xfrm>
              <a:off x="3737047" y="278650"/>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3" name="Google Shape;2523;p17"/>
            <p:cNvSpPr/>
            <p:nvPr/>
          </p:nvSpPr>
          <p:spPr>
            <a:xfrm>
              <a:off x="5065161"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4" name="Google Shape;2524;p17"/>
            <p:cNvSpPr/>
            <p:nvPr/>
          </p:nvSpPr>
          <p:spPr>
            <a:xfrm>
              <a:off x="387291" y="25151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5" name="Google Shape;2525;p17"/>
            <p:cNvSpPr/>
            <p:nvPr/>
          </p:nvSpPr>
          <p:spPr>
            <a:xfrm>
              <a:off x="-32"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6" name="Google Shape;2526;p17"/>
            <p:cNvSpPr/>
            <p:nvPr/>
          </p:nvSpPr>
          <p:spPr>
            <a:xfrm>
              <a:off x="144543"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7" name="Google Shape;2527;p17"/>
            <p:cNvSpPr/>
            <p:nvPr/>
          </p:nvSpPr>
          <p:spPr>
            <a:xfrm>
              <a:off x="768291" y="1906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8" name="Google Shape;2528;p17"/>
            <p:cNvSpPr/>
            <p:nvPr/>
          </p:nvSpPr>
          <p:spPr>
            <a:xfrm>
              <a:off x="165593"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9" name="Google Shape;2529;p17"/>
            <p:cNvSpPr/>
            <p:nvPr/>
          </p:nvSpPr>
          <p:spPr>
            <a:xfrm>
              <a:off x="848130"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0" name="Google Shape;2530;p17"/>
            <p:cNvSpPr/>
            <p:nvPr/>
          </p:nvSpPr>
          <p:spPr>
            <a:xfrm rot="10800000">
              <a:off x="8732187"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1" name="Google Shape;2531;p17"/>
            <p:cNvSpPr/>
            <p:nvPr/>
          </p:nvSpPr>
          <p:spPr>
            <a:xfrm rot="10800000">
              <a:off x="8700612"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2" name="Google Shape;2532;p17"/>
            <p:cNvSpPr/>
            <p:nvPr/>
          </p:nvSpPr>
          <p:spPr>
            <a:xfrm rot="10800000">
              <a:off x="8570085"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3" name="Google Shape;2533;p17"/>
            <p:cNvSpPr/>
            <p:nvPr/>
          </p:nvSpPr>
          <p:spPr>
            <a:xfrm rot="10800000">
              <a:off x="9061631"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4" name="Google Shape;2534;p17"/>
            <p:cNvSpPr/>
            <p:nvPr/>
          </p:nvSpPr>
          <p:spPr>
            <a:xfrm rot="10800000">
              <a:off x="7425770"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5" name="Google Shape;2535;p17"/>
            <p:cNvSpPr/>
            <p:nvPr/>
          </p:nvSpPr>
          <p:spPr>
            <a:xfrm rot="10800000">
              <a:off x="8966114"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6" name="Google Shape;2536;p17"/>
            <p:cNvSpPr/>
            <p:nvPr/>
          </p:nvSpPr>
          <p:spPr>
            <a:xfrm rot="10800000">
              <a:off x="7919078" y="5022584"/>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7" name="Google Shape;2537;p17"/>
            <p:cNvSpPr/>
            <p:nvPr/>
          </p:nvSpPr>
          <p:spPr>
            <a:xfrm rot="10800000">
              <a:off x="6849231"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8" name="Google Shape;2538;p17"/>
            <p:cNvSpPr/>
            <p:nvPr/>
          </p:nvSpPr>
          <p:spPr>
            <a:xfrm rot="10800000">
              <a:off x="6444676" y="4679504"/>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9" name="Google Shape;2539;p17"/>
            <p:cNvSpPr/>
            <p:nvPr/>
          </p:nvSpPr>
          <p:spPr>
            <a:xfrm rot="10800000">
              <a:off x="6849240" y="4518865"/>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0" name="Google Shape;2540;p17"/>
            <p:cNvSpPr/>
            <p:nvPr/>
          </p:nvSpPr>
          <p:spPr>
            <a:xfrm rot="10800000">
              <a:off x="5542859" y="47658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1" name="Google Shape;2541;p17"/>
            <p:cNvSpPr/>
            <p:nvPr/>
          </p:nvSpPr>
          <p:spPr>
            <a:xfrm rot="10800000">
              <a:off x="5062718"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2" name="Google Shape;2542;p17"/>
            <p:cNvSpPr/>
            <p:nvPr/>
          </p:nvSpPr>
          <p:spPr>
            <a:xfrm rot="10800000">
              <a:off x="6149167"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3" name="Google Shape;2543;p17"/>
            <p:cNvSpPr/>
            <p:nvPr/>
          </p:nvSpPr>
          <p:spPr>
            <a:xfrm rot="10800000">
              <a:off x="5791715"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4" name="Google Shape;2544;p17"/>
            <p:cNvSpPr/>
            <p:nvPr/>
          </p:nvSpPr>
          <p:spPr>
            <a:xfrm rot="10800000">
              <a:off x="4983847"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5" name="Google Shape;2545;p17"/>
            <p:cNvSpPr/>
            <p:nvPr/>
          </p:nvSpPr>
          <p:spPr>
            <a:xfrm rot="10800000">
              <a:off x="4036732"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6" name="Google Shape;2546;p17"/>
            <p:cNvSpPr/>
            <p:nvPr/>
          </p:nvSpPr>
          <p:spPr>
            <a:xfrm rot="10800000">
              <a:off x="8604258" y="2827883"/>
              <a:ext cx="41219" cy="42095"/>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7" name="Google Shape;2547;p17"/>
            <p:cNvSpPr/>
            <p:nvPr/>
          </p:nvSpPr>
          <p:spPr>
            <a:xfrm rot="10800000">
              <a:off x="9101926"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8" name="Google Shape;2548;p17"/>
            <p:cNvSpPr/>
            <p:nvPr/>
          </p:nvSpPr>
          <p:spPr>
            <a:xfrm rot="10800000">
              <a:off x="8958231"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9" name="Google Shape;2549;p17"/>
            <p:cNvSpPr/>
            <p:nvPr/>
          </p:nvSpPr>
          <p:spPr>
            <a:xfrm rot="10800000">
              <a:off x="8562202" y="3577041"/>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0" name="Google Shape;2550;p17"/>
            <p:cNvSpPr/>
            <p:nvPr/>
          </p:nvSpPr>
          <p:spPr>
            <a:xfrm rot="10800000">
              <a:off x="8145123" y="436980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1" name="Google Shape;2551;p17"/>
            <p:cNvSpPr/>
            <p:nvPr/>
          </p:nvSpPr>
          <p:spPr>
            <a:xfrm rot="10800000">
              <a:off x="8937181"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2" name="Google Shape;2552;p17"/>
            <p:cNvSpPr/>
            <p:nvPr/>
          </p:nvSpPr>
          <p:spPr>
            <a:xfrm rot="10800000">
              <a:off x="8254644" y="48605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3" name="Google Shape;2553;p17"/>
            <p:cNvSpPr/>
            <p:nvPr/>
          </p:nvSpPr>
          <p:spPr>
            <a:xfrm rot="10800000" flipH="1">
              <a:off x="370575"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4" name="Google Shape;2554;p17"/>
            <p:cNvSpPr/>
            <p:nvPr/>
          </p:nvSpPr>
          <p:spPr>
            <a:xfrm rot="10800000" flipH="1">
              <a:off x="339925"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5" name="Google Shape;2555;p17"/>
            <p:cNvSpPr/>
            <p:nvPr/>
          </p:nvSpPr>
          <p:spPr>
            <a:xfrm rot="10800000" flipH="1">
              <a:off x="517792"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6" name="Google Shape;2556;p17"/>
            <p:cNvSpPr/>
            <p:nvPr/>
          </p:nvSpPr>
          <p:spPr>
            <a:xfrm rot="10800000" flipH="1">
              <a:off x="26246"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7" name="Google Shape;2557;p17"/>
            <p:cNvSpPr/>
            <p:nvPr/>
          </p:nvSpPr>
          <p:spPr>
            <a:xfrm rot="10800000" flipH="1">
              <a:off x="1358143"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8" name="Google Shape;2558;p17"/>
            <p:cNvSpPr/>
            <p:nvPr/>
          </p:nvSpPr>
          <p:spPr>
            <a:xfrm rot="10800000" flipH="1">
              <a:off x="135767"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9" name="Google Shape;2559;p17"/>
            <p:cNvSpPr/>
            <p:nvPr/>
          </p:nvSpPr>
          <p:spPr>
            <a:xfrm rot="10800000" flipH="1">
              <a:off x="2190425"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0" name="Google Shape;2560;p17"/>
            <p:cNvSpPr/>
            <p:nvPr/>
          </p:nvSpPr>
          <p:spPr>
            <a:xfrm rot="10800000" flipH="1">
              <a:off x="2935374" y="46134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1" name="Google Shape;2561;p17"/>
            <p:cNvSpPr/>
            <p:nvPr/>
          </p:nvSpPr>
          <p:spPr>
            <a:xfrm rot="10800000" flipH="1">
              <a:off x="4039163"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2" name="Google Shape;2562;p17"/>
            <p:cNvSpPr/>
            <p:nvPr/>
          </p:nvSpPr>
          <p:spPr>
            <a:xfrm rot="10800000" flipH="1">
              <a:off x="2952714"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3" name="Google Shape;2563;p17"/>
            <p:cNvSpPr/>
            <p:nvPr/>
          </p:nvSpPr>
          <p:spPr>
            <a:xfrm rot="10800000" flipH="1">
              <a:off x="3311047"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4" name="Google Shape;2564;p17"/>
            <p:cNvSpPr/>
            <p:nvPr/>
          </p:nvSpPr>
          <p:spPr>
            <a:xfrm rot="10800000" flipH="1">
              <a:off x="4118034"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5" name="Google Shape;2565;p17"/>
            <p:cNvSpPr/>
            <p:nvPr/>
          </p:nvSpPr>
          <p:spPr>
            <a:xfrm rot="10800000" flipH="1">
              <a:off x="1698662" y="43116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6" name="Google Shape;2566;p17"/>
            <p:cNvSpPr/>
            <p:nvPr/>
          </p:nvSpPr>
          <p:spPr>
            <a:xfrm rot="10800000" flipH="1">
              <a:off x="5065149"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7" name="Google Shape;2567;p17"/>
            <p:cNvSpPr/>
            <p:nvPr/>
          </p:nvSpPr>
          <p:spPr>
            <a:xfrm rot="10800000" flipH="1">
              <a:off x="539679" y="3119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8" name="Google Shape;2568;p17"/>
            <p:cNvSpPr/>
            <p:nvPr/>
          </p:nvSpPr>
          <p:spPr>
            <a:xfrm rot="10800000" flipH="1">
              <a:off x="-45"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9" name="Google Shape;2569;p17"/>
            <p:cNvSpPr/>
            <p:nvPr/>
          </p:nvSpPr>
          <p:spPr>
            <a:xfrm rot="10800000" flipH="1">
              <a:off x="144530"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0" name="Google Shape;2570;p17"/>
            <p:cNvSpPr/>
            <p:nvPr/>
          </p:nvSpPr>
          <p:spPr>
            <a:xfrm rot="10800000" flipH="1">
              <a:off x="165580"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1" name="Google Shape;2571;p17"/>
            <p:cNvSpPr/>
            <p:nvPr/>
          </p:nvSpPr>
          <p:spPr>
            <a:xfrm rot="10800000" flipH="1">
              <a:off x="1000518" y="46319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2" name="Google Shape;2572;p17"/>
            <p:cNvSpPr/>
            <p:nvPr/>
          </p:nvSpPr>
          <p:spPr>
            <a:xfrm rot="10800000" flipH="1">
              <a:off x="1074307" y="4237674"/>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3" name="Google Shape;2573;p17"/>
            <p:cNvSpPr/>
            <p:nvPr/>
          </p:nvSpPr>
          <p:spPr>
            <a:xfrm>
              <a:off x="2265136" y="566717"/>
              <a:ext cx="103444" cy="92953"/>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74" name="Google Shape;2574;p17"/>
          <p:cNvGrpSpPr/>
          <p:nvPr/>
        </p:nvGrpSpPr>
        <p:grpSpPr>
          <a:xfrm flipH="1">
            <a:off x="5155406" y="5757487"/>
            <a:ext cx="7780409" cy="1349808"/>
            <a:chOff x="1971760" y="2938350"/>
            <a:chExt cx="5464283" cy="1164297"/>
          </a:xfrm>
        </p:grpSpPr>
        <p:grpSp>
          <p:nvGrpSpPr>
            <p:cNvPr id="2575" name="Google Shape;2575;p17"/>
            <p:cNvGrpSpPr/>
            <p:nvPr/>
          </p:nvGrpSpPr>
          <p:grpSpPr>
            <a:xfrm>
              <a:off x="1971760" y="2938350"/>
              <a:ext cx="5464283" cy="1164297"/>
              <a:chOff x="581300" y="3757663"/>
              <a:chExt cx="696575" cy="73925"/>
            </a:xfrm>
          </p:grpSpPr>
          <p:sp>
            <p:nvSpPr>
              <p:cNvPr id="2576" name="Google Shape;2576;p17"/>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7" name="Google Shape;2577;p17"/>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8" name="Google Shape;2578;p17"/>
              <p:cNvSpPr/>
              <p:nvPr/>
            </p:nvSpPr>
            <p:spPr>
              <a:xfrm>
                <a:off x="1198572" y="3779705"/>
                <a:ext cx="50359" cy="26621"/>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9" name="Google Shape;2579;p17"/>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sp>
          <p:nvSpPr>
            <p:cNvPr id="2580" name="Google Shape;2580;p17"/>
            <p:cNvSpPr/>
            <p:nvPr/>
          </p:nvSpPr>
          <p:spPr>
            <a:xfrm>
              <a:off x="4008225" y="3770850"/>
              <a:ext cx="3282000" cy="33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81" name="Google Shape;2581;p17"/>
          <p:cNvGrpSpPr/>
          <p:nvPr/>
        </p:nvGrpSpPr>
        <p:grpSpPr>
          <a:xfrm>
            <a:off x="6153549" y="4203488"/>
            <a:ext cx="1719980" cy="2317639"/>
            <a:chOff x="6481050" y="2803650"/>
            <a:chExt cx="753100" cy="1033000"/>
          </a:xfrm>
        </p:grpSpPr>
        <p:sp>
          <p:nvSpPr>
            <p:cNvPr id="2582" name="Google Shape;2582;p17"/>
            <p:cNvSpPr/>
            <p:nvPr/>
          </p:nvSpPr>
          <p:spPr>
            <a:xfrm>
              <a:off x="6542750" y="2843800"/>
              <a:ext cx="629725" cy="974450"/>
            </a:xfrm>
            <a:custGeom>
              <a:avLst/>
              <a:gdLst/>
              <a:ahLst/>
              <a:cxnLst/>
              <a:rect l="l" t="t" r="r" b="b"/>
              <a:pathLst>
                <a:path w="25189" h="38978" extrusionOk="0">
                  <a:moveTo>
                    <a:pt x="12614" y="1"/>
                  </a:moveTo>
                  <a:lnTo>
                    <a:pt x="0" y="12396"/>
                  </a:lnTo>
                  <a:lnTo>
                    <a:pt x="0" y="38978"/>
                  </a:lnTo>
                  <a:lnTo>
                    <a:pt x="25189" y="38978"/>
                  </a:lnTo>
                  <a:lnTo>
                    <a:pt x="25189" y="12396"/>
                  </a:lnTo>
                  <a:lnTo>
                    <a:pt x="22184" y="9452"/>
                  </a:lnTo>
                  <a:lnTo>
                    <a:pt x="22184" y="618"/>
                  </a:lnTo>
                  <a:lnTo>
                    <a:pt x="18165" y="618"/>
                  </a:lnTo>
                  <a:lnTo>
                    <a:pt x="18165" y="5472"/>
                  </a:lnTo>
                  <a:lnTo>
                    <a:pt x="126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3" name="Google Shape;2583;p17"/>
            <p:cNvSpPr/>
            <p:nvPr/>
          </p:nvSpPr>
          <p:spPr>
            <a:xfrm>
              <a:off x="6639250" y="3093475"/>
              <a:ext cx="475525" cy="7525"/>
            </a:xfrm>
            <a:custGeom>
              <a:avLst/>
              <a:gdLst/>
              <a:ahLst/>
              <a:cxnLst/>
              <a:rect l="l" t="t" r="r" b="b"/>
              <a:pathLst>
                <a:path w="19021" h="301" extrusionOk="0">
                  <a:moveTo>
                    <a:pt x="181" y="1"/>
                  </a:moveTo>
                  <a:cubicBezTo>
                    <a:pt x="0" y="1"/>
                    <a:pt x="6" y="300"/>
                    <a:pt x="199" y="300"/>
                  </a:cubicBezTo>
                  <a:lnTo>
                    <a:pt x="18822" y="300"/>
                  </a:lnTo>
                  <a:cubicBezTo>
                    <a:pt x="19021" y="300"/>
                    <a:pt x="19021" y="2"/>
                    <a:pt x="18822" y="2"/>
                  </a:cubicBezTo>
                  <a:lnTo>
                    <a:pt x="199" y="2"/>
                  </a:lnTo>
                  <a:cubicBezTo>
                    <a:pt x="193" y="1"/>
                    <a:pt x="187" y="1"/>
                    <a:pt x="181"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4" name="Google Shape;2584;p17"/>
            <p:cNvSpPr/>
            <p:nvPr/>
          </p:nvSpPr>
          <p:spPr>
            <a:xfrm>
              <a:off x="6853625" y="2865950"/>
              <a:ext cx="7725" cy="235300"/>
            </a:xfrm>
            <a:custGeom>
              <a:avLst/>
              <a:gdLst/>
              <a:ahLst/>
              <a:cxnLst/>
              <a:rect l="l" t="t" r="r" b="b"/>
              <a:pathLst>
                <a:path w="309" h="9412" extrusionOk="0">
                  <a:moveTo>
                    <a:pt x="157" y="0"/>
                  </a:moveTo>
                  <a:cubicBezTo>
                    <a:pt x="80" y="0"/>
                    <a:pt x="0" y="50"/>
                    <a:pt x="0" y="149"/>
                  </a:cubicBezTo>
                  <a:lnTo>
                    <a:pt x="0" y="9262"/>
                  </a:lnTo>
                  <a:cubicBezTo>
                    <a:pt x="0" y="9361"/>
                    <a:pt x="75" y="9411"/>
                    <a:pt x="149" y="9411"/>
                  </a:cubicBezTo>
                  <a:cubicBezTo>
                    <a:pt x="224" y="9411"/>
                    <a:pt x="299" y="9361"/>
                    <a:pt x="299" y="9262"/>
                  </a:cubicBezTo>
                  <a:lnTo>
                    <a:pt x="299" y="149"/>
                  </a:lnTo>
                  <a:cubicBezTo>
                    <a:pt x="309" y="50"/>
                    <a:pt x="234" y="0"/>
                    <a:pt x="157" y="0"/>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5" name="Google Shape;2585;p17"/>
            <p:cNvSpPr/>
            <p:nvPr/>
          </p:nvSpPr>
          <p:spPr>
            <a:xfrm>
              <a:off x="6739675" y="2934850"/>
              <a:ext cx="235400" cy="166025"/>
            </a:xfrm>
            <a:custGeom>
              <a:avLst/>
              <a:gdLst/>
              <a:ahLst/>
              <a:cxnLst/>
              <a:rect l="l" t="t" r="r" b="b"/>
              <a:pathLst>
                <a:path w="9416" h="6641" extrusionOk="0">
                  <a:moveTo>
                    <a:pt x="9195" y="1"/>
                  </a:moveTo>
                  <a:cubicBezTo>
                    <a:pt x="9144" y="1"/>
                    <a:pt x="9092" y="24"/>
                    <a:pt x="9055" y="79"/>
                  </a:cubicBezTo>
                  <a:cubicBezTo>
                    <a:pt x="7626" y="2127"/>
                    <a:pt x="6178" y="4192"/>
                    <a:pt x="4766" y="6241"/>
                  </a:cubicBezTo>
                  <a:lnTo>
                    <a:pt x="4766" y="6241"/>
                  </a:lnTo>
                  <a:cubicBezTo>
                    <a:pt x="4763" y="6236"/>
                    <a:pt x="4760" y="6232"/>
                    <a:pt x="4757" y="6227"/>
                  </a:cubicBezTo>
                  <a:cubicBezTo>
                    <a:pt x="4578" y="6009"/>
                    <a:pt x="4399" y="5770"/>
                    <a:pt x="4260" y="5551"/>
                  </a:cubicBezTo>
                  <a:cubicBezTo>
                    <a:pt x="3703" y="4835"/>
                    <a:pt x="3185" y="4118"/>
                    <a:pt x="2648" y="3382"/>
                  </a:cubicBezTo>
                  <a:cubicBezTo>
                    <a:pt x="1872" y="2368"/>
                    <a:pt x="1136" y="1353"/>
                    <a:pt x="360" y="358"/>
                  </a:cubicBezTo>
                  <a:cubicBezTo>
                    <a:pt x="316" y="294"/>
                    <a:pt x="259" y="269"/>
                    <a:pt x="206" y="269"/>
                  </a:cubicBezTo>
                  <a:cubicBezTo>
                    <a:pt x="94" y="269"/>
                    <a:pt x="0" y="383"/>
                    <a:pt x="82" y="477"/>
                  </a:cubicBezTo>
                  <a:cubicBezTo>
                    <a:pt x="1594" y="2527"/>
                    <a:pt x="3126" y="4536"/>
                    <a:pt x="4638" y="6566"/>
                  </a:cubicBezTo>
                  <a:cubicBezTo>
                    <a:pt x="4668" y="6615"/>
                    <a:pt x="4717" y="6640"/>
                    <a:pt x="4767" y="6640"/>
                  </a:cubicBezTo>
                  <a:cubicBezTo>
                    <a:pt x="4817" y="6640"/>
                    <a:pt x="4867" y="6615"/>
                    <a:pt x="4896" y="6566"/>
                  </a:cubicBezTo>
                  <a:cubicBezTo>
                    <a:pt x="6369" y="4457"/>
                    <a:pt x="7861" y="2348"/>
                    <a:pt x="9333" y="239"/>
                  </a:cubicBezTo>
                  <a:cubicBezTo>
                    <a:pt x="9416" y="115"/>
                    <a:pt x="9309" y="1"/>
                    <a:pt x="9195"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6" name="Google Shape;2586;p17"/>
            <p:cNvSpPr/>
            <p:nvPr/>
          </p:nvSpPr>
          <p:spPr>
            <a:xfrm>
              <a:off x="6980950" y="2841325"/>
              <a:ext cx="137300" cy="90200"/>
            </a:xfrm>
            <a:custGeom>
              <a:avLst/>
              <a:gdLst/>
              <a:ahLst/>
              <a:cxnLst/>
              <a:rect l="l" t="t" r="r" b="b"/>
              <a:pathLst>
                <a:path w="5492" h="3608" extrusionOk="0">
                  <a:moveTo>
                    <a:pt x="2707" y="0"/>
                  </a:moveTo>
                  <a:cubicBezTo>
                    <a:pt x="498" y="0"/>
                    <a:pt x="359" y="398"/>
                    <a:pt x="359" y="398"/>
                  </a:cubicBezTo>
                  <a:cubicBezTo>
                    <a:pt x="359" y="398"/>
                    <a:pt x="1" y="2149"/>
                    <a:pt x="598" y="2189"/>
                  </a:cubicBezTo>
                  <a:cubicBezTo>
                    <a:pt x="606" y="2189"/>
                    <a:pt x="614" y="2189"/>
                    <a:pt x="622" y="2189"/>
                  </a:cubicBezTo>
                  <a:cubicBezTo>
                    <a:pt x="1190" y="2189"/>
                    <a:pt x="1337" y="1532"/>
                    <a:pt x="1848" y="1532"/>
                  </a:cubicBezTo>
                  <a:cubicBezTo>
                    <a:pt x="1856" y="1532"/>
                    <a:pt x="1863" y="1532"/>
                    <a:pt x="1871" y="1532"/>
                  </a:cubicBezTo>
                  <a:cubicBezTo>
                    <a:pt x="2408" y="1572"/>
                    <a:pt x="2169" y="2686"/>
                    <a:pt x="2746" y="2806"/>
                  </a:cubicBezTo>
                  <a:cubicBezTo>
                    <a:pt x="2777" y="2812"/>
                    <a:pt x="2805" y="2815"/>
                    <a:pt x="2833" y="2815"/>
                  </a:cubicBezTo>
                  <a:cubicBezTo>
                    <a:pt x="3305" y="2815"/>
                    <a:pt x="3329" y="1891"/>
                    <a:pt x="3781" y="1891"/>
                  </a:cubicBezTo>
                  <a:cubicBezTo>
                    <a:pt x="4243" y="1891"/>
                    <a:pt x="3829" y="3607"/>
                    <a:pt x="4561" y="3607"/>
                  </a:cubicBezTo>
                  <a:cubicBezTo>
                    <a:pt x="4585" y="3607"/>
                    <a:pt x="4610" y="3605"/>
                    <a:pt x="4636" y="3602"/>
                  </a:cubicBezTo>
                  <a:cubicBezTo>
                    <a:pt x="5492" y="3482"/>
                    <a:pt x="5054" y="398"/>
                    <a:pt x="5054" y="398"/>
                  </a:cubicBezTo>
                  <a:cubicBezTo>
                    <a:pt x="5054" y="398"/>
                    <a:pt x="4935" y="0"/>
                    <a:pt x="27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7" name="Google Shape;2587;p17"/>
            <p:cNvSpPr/>
            <p:nvPr/>
          </p:nvSpPr>
          <p:spPr>
            <a:xfrm>
              <a:off x="6481050" y="2803650"/>
              <a:ext cx="753100" cy="397825"/>
            </a:xfrm>
            <a:custGeom>
              <a:avLst/>
              <a:gdLst/>
              <a:ahLst/>
              <a:cxnLst/>
              <a:rect l="l" t="t" r="r" b="b"/>
              <a:pathLst>
                <a:path w="30124" h="15913" extrusionOk="0">
                  <a:moveTo>
                    <a:pt x="15033" y="0"/>
                  </a:moveTo>
                  <a:cubicBezTo>
                    <a:pt x="14704" y="0"/>
                    <a:pt x="14376" y="125"/>
                    <a:pt x="14127" y="373"/>
                  </a:cubicBezTo>
                  <a:lnTo>
                    <a:pt x="856" y="13445"/>
                  </a:lnTo>
                  <a:cubicBezTo>
                    <a:pt x="1" y="14261"/>
                    <a:pt x="697" y="15435"/>
                    <a:pt x="1573" y="15594"/>
                  </a:cubicBezTo>
                  <a:lnTo>
                    <a:pt x="1553" y="15634"/>
                  </a:lnTo>
                  <a:cubicBezTo>
                    <a:pt x="1553" y="15634"/>
                    <a:pt x="1887" y="15912"/>
                    <a:pt x="2473" y="15912"/>
                  </a:cubicBezTo>
                  <a:cubicBezTo>
                    <a:pt x="2994" y="15912"/>
                    <a:pt x="3715" y="15692"/>
                    <a:pt x="4577" y="14858"/>
                  </a:cubicBezTo>
                  <a:cubicBezTo>
                    <a:pt x="6427" y="13107"/>
                    <a:pt x="6248" y="12749"/>
                    <a:pt x="8357" y="12649"/>
                  </a:cubicBezTo>
                  <a:cubicBezTo>
                    <a:pt x="10446" y="12550"/>
                    <a:pt x="9472" y="9923"/>
                    <a:pt x="10427" y="9088"/>
                  </a:cubicBezTo>
                  <a:cubicBezTo>
                    <a:pt x="11342" y="8232"/>
                    <a:pt x="12158" y="8889"/>
                    <a:pt x="13013" y="7118"/>
                  </a:cubicBezTo>
                  <a:cubicBezTo>
                    <a:pt x="13715" y="5666"/>
                    <a:pt x="14698" y="4039"/>
                    <a:pt x="15621" y="4039"/>
                  </a:cubicBezTo>
                  <a:cubicBezTo>
                    <a:pt x="15824" y="4039"/>
                    <a:pt x="16023" y="4118"/>
                    <a:pt x="16216" y="4293"/>
                  </a:cubicBezTo>
                  <a:cubicBezTo>
                    <a:pt x="17291" y="5288"/>
                    <a:pt x="17012" y="7317"/>
                    <a:pt x="18683" y="7795"/>
                  </a:cubicBezTo>
                  <a:cubicBezTo>
                    <a:pt x="20355" y="8272"/>
                    <a:pt x="20673" y="8312"/>
                    <a:pt x="21230" y="10262"/>
                  </a:cubicBezTo>
                  <a:cubicBezTo>
                    <a:pt x="21767" y="12192"/>
                    <a:pt x="23041" y="12410"/>
                    <a:pt x="24016" y="12609"/>
                  </a:cubicBezTo>
                  <a:cubicBezTo>
                    <a:pt x="24951" y="12808"/>
                    <a:pt x="25209" y="15554"/>
                    <a:pt x="28214" y="15594"/>
                  </a:cubicBezTo>
                  <a:lnTo>
                    <a:pt x="28353" y="15594"/>
                  </a:lnTo>
                  <a:cubicBezTo>
                    <a:pt x="29328" y="15554"/>
                    <a:pt x="30124" y="14301"/>
                    <a:pt x="29228" y="13445"/>
                  </a:cubicBezTo>
                  <a:lnTo>
                    <a:pt x="15938" y="373"/>
                  </a:lnTo>
                  <a:cubicBezTo>
                    <a:pt x="15689" y="125"/>
                    <a:pt x="15361" y="0"/>
                    <a:pt x="15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8" name="Google Shape;2588;p17"/>
            <p:cNvSpPr/>
            <p:nvPr/>
          </p:nvSpPr>
          <p:spPr>
            <a:xfrm>
              <a:off x="6660125" y="3075600"/>
              <a:ext cx="47775" cy="30650"/>
            </a:xfrm>
            <a:custGeom>
              <a:avLst/>
              <a:gdLst/>
              <a:ahLst/>
              <a:cxnLst/>
              <a:rect l="l" t="t" r="r" b="b"/>
              <a:pathLst>
                <a:path w="1911" h="1226" extrusionOk="0">
                  <a:moveTo>
                    <a:pt x="1871" y="0"/>
                  </a:moveTo>
                  <a:cubicBezTo>
                    <a:pt x="1871" y="0"/>
                    <a:pt x="1871" y="20"/>
                    <a:pt x="1851" y="100"/>
                  </a:cubicBezTo>
                  <a:cubicBezTo>
                    <a:pt x="1851" y="120"/>
                    <a:pt x="1811" y="160"/>
                    <a:pt x="1811" y="219"/>
                  </a:cubicBezTo>
                  <a:cubicBezTo>
                    <a:pt x="1811" y="259"/>
                    <a:pt x="1791" y="319"/>
                    <a:pt x="1771" y="359"/>
                  </a:cubicBezTo>
                  <a:cubicBezTo>
                    <a:pt x="1771" y="418"/>
                    <a:pt x="1712" y="458"/>
                    <a:pt x="1692" y="518"/>
                  </a:cubicBezTo>
                  <a:cubicBezTo>
                    <a:pt x="1672" y="577"/>
                    <a:pt x="1612" y="617"/>
                    <a:pt x="1572" y="657"/>
                  </a:cubicBezTo>
                  <a:cubicBezTo>
                    <a:pt x="1552" y="717"/>
                    <a:pt x="1473" y="737"/>
                    <a:pt x="1413" y="796"/>
                  </a:cubicBezTo>
                  <a:cubicBezTo>
                    <a:pt x="1353" y="816"/>
                    <a:pt x="1294" y="836"/>
                    <a:pt x="1234" y="856"/>
                  </a:cubicBezTo>
                  <a:cubicBezTo>
                    <a:pt x="1095" y="916"/>
                    <a:pt x="956" y="936"/>
                    <a:pt x="796" y="956"/>
                  </a:cubicBezTo>
                  <a:cubicBezTo>
                    <a:pt x="657" y="956"/>
                    <a:pt x="538" y="995"/>
                    <a:pt x="398" y="995"/>
                  </a:cubicBezTo>
                  <a:cubicBezTo>
                    <a:pt x="180" y="1015"/>
                    <a:pt x="1" y="1015"/>
                    <a:pt x="1" y="1015"/>
                  </a:cubicBezTo>
                  <a:cubicBezTo>
                    <a:pt x="1" y="1015"/>
                    <a:pt x="160" y="1115"/>
                    <a:pt x="379" y="1194"/>
                  </a:cubicBezTo>
                  <a:cubicBezTo>
                    <a:pt x="474" y="1212"/>
                    <a:pt x="595" y="1225"/>
                    <a:pt x="729" y="1225"/>
                  </a:cubicBezTo>
                  <a:cubicBezTo>
                    <a:pt x="905" y="1225"/>
                    <a:pt x="1102" y="1202"/>
                    <a:pt x="1294" y="1135"/>
                  </a:cubicBezTo>
                  <a:cubicBezTo>
                    <a:pt x="1393" y="1115"/>
                    <a:pt x="1473" y="1055"/>
                    <a:pt x="1552" y="1015"/>
                  </a:cubicBezTo>
                  <a:cubicBezTo>
                    <a:pt x="1612" y="956"/>
                    <a:pt x="1692" y="916"/>
                    <a:pt x="1751" y="836"/>
                  </a:cubicBezTo>
                  <a:cubicBezTo>
                    <a:pt x="1791" y="757"/>
                    <a:pt x="1851" y="697"/>
                    <a:pt x="1871" y="617"/>
                  </a:cubicBezTo>
                  <a:cubicBezTo>
                    <a:pt x="1891" y="538"/>
                    <a:pt x="1911" y="498"/>
                    <a:pt x="1911" y="418"/>
                  </a:cubicBezTo>
                  <a:lnTo>
                    <a:pt x="1911" y="239"/>
                  </a:lnTo>
                  <a:cubicBezTo>
                    <a:pt x="1911" y="199"/>
                    <a:pt x="1891" y="140"/>
                    <a:pt x="1891" y="120"/>
                  </a:cubicBezTo>
                  <a:cubicBezTo>
                    <a:pt x="1871" y="40"/>
                    <a:pt x="1871" y="0"/>
                    <a:pt x="1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9" name="Google Shape;2589;p17"/>
            <p:cNvSpPr/>
            <p:nvPr/>
          </p:nvSpPr>
          <p:spPr>
            <a:xfrm>
              <a:off x="6524325" y="3160150"/>
              <a:ext cx="47775" cy="30650"/>
            </a:xfrm>
            <a:custGeom>
              <a:avLst/>
              <a:gdLst/>
              <a:ahLst/>
              <a:cxnLst/>
              <a:rect l="l" t="t" r="r" b="b"/>
              <a:pathLst>
                <a:path w="1911" h="1226" extrusionOk="0">
                  <a:moveTo>
                    <a:pt x="1851" y="1"/>
                  </a:moveTo>
                  <a:cubicBezTo>
                    <a:pt x="1851" y="1"/>
                    <a:pt x="1851" y="21"/>
                    <a:pt x="1831" y="100"/>
                  </a:cubicBezTo>
                  <a:cubicBezTo>
                    <a:pt x="1831" y="120"/>
                    <a:pt x="1811" y="160"/>
                    <a:pt x="1811" y="220"/>
                  </a:cubicBezTo>
                  <a:cubicBezTo>
                    <a:pt x="1811" y="259"/>
                    <a:pt x="1792" y="319"/>
                    <a:pt x="1752" y="359"/>
                  </a:cubicBezTo>
                  <a:cubicBezTo>
                    <a:pt x="1752" y="419"/>
                    <a:pt x="1712" y="458"/>
                    <a:pt x="1692" y="518"/>
                  </a:cubicBezTo>
                  <a:cubicBezTo>
                    <a:pt x="1652" y="578"/>
                    <a:pt x="1612" y="618"/>
                    <a:pt x="1553" y="677"/>
                  </a:cubicBezTo>
                  <a:cubicBezTo>
                    <a:pt x="1533" y="717"/>
                    <a:pt x="1453" y="737"/>
                    <a:pt x="1414" y="797"/>
                  </a:cubicBezTo>
                  <a:cubicBezTo>
                    <a:pt x="1334" y="817"/>
                    <a:pt x="1294" y="836"/>
                    <a:pt x="1215" y="876"/>
                  </a:cubicBezTo>
                  <a:cubicBezTo>
                    <a:pt x="1095" y="916"/>
                    <a:pt x="936" y="936"/>
                    <a:pt x="797" y="956"/>
                  </a:cubicBezTo>
                  <a:cubicBezTo>
                    <a:pt x="638" y="956"/>
                    <a:pt x="518" y="996"/>
                    <a:pt x="399" y="996"/>
                  </a:cubicBezTo>
                  <a:cubicBezTo>
                    <a:pt x="160" y="1016"/>
                    <a:pt x="1" y="1016"/>
                    <a:pt x="1" y="1016"/>
                  </a:cubicBezTo>
                  <a:cubicBezTo>
                    <a:pt x="1" y="1016"/>
                    <a:pt x="140" y="1095"/>
                    <a:pt x="359" y="1195"/>
                  </a:cubicBezTo>
                  <a:cubicBezTo>
                    <a:pt x="463" y="1212"/>
                    <a:pt x="585" y="1225"/>
                    <a:pt x="720" y="1225"/>
                  </a:cubicBezTo>
                  <a:cubicBezTo>
                    <a:pt x="895" y="1225"/>
                    <a:pt x="1092" y="1202"/>
                    <a:pt x="1294" y="1135"/>
                  </a:cubicBezTo>
                  <a:cubicBezTo>
                    <a:pt x="1394" y="1115"/>
                    <a:pt x="1453" y="1055"/>
                    <a:pt x="1533" y="1016"/>
                  </a:cubicBezTo>
                  <a:cubicBezTo>
                    <a:pt x="1612" y="956"/>
                    <a:pt x="1692" y="916"/>
                    <a:pt x="1732" y="836"/>
                  </a:cubicBezTo>
                  <a:cubicBezTo>
                    <a:pt x="1792" y="757"/>
                    <a:pt x="1831" y="697"/>
                    <a:pt x="1851" y="618"/>
                  </a:cubicBezTo>
                  <a:cubicBezTo>
                    <a:pt x="1891" y="538"/>
                    <a:pt x="1911" y="498"/>
                    <a:pt x="1911" y="419"/>
                  </a:cubicBezTo>
                  <a:lnTo>
                    <a:pt x="1911" y="240"/>
                  </a:lnTo>
                  <a:cubicBezTo>
                    <a:pt x="1911" y="200"/>
                    <a:pt x="1891" y="140"/>
                    <a:pt x="1891" y="120"/>
                  </a:cubicBezTo>
                  <a:cubicBezTo>
                    <a:pt x="1851" y="41"/>
                    <a:pt x="1851" y="1"/>
                    <a:pt x="18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0" name="Google Shape;2590;p17"/>
            <p:cNvSpPr/>
            <p:nvPr/>
          </p:nvSpPr>
          <p:spPr>
            <a:xfrm>
              <a:off x="6763100" y="2950750"/>
              <a:ext cx="35325" cy="46275"/>
            </a:xfrm>
            <a:custGeom>
              <a:avLst/>
              <a:gdLst/>
              <a:ahLst/>
              <a:cxnLst/>
              <a:rect l="l" t="t" r="r" b="b"/>
              <a:pathLst>
                <a:path w="1413" h="1851" extrusionOk="0">
                  <a:moveTo>
                    <a:pt x="1114" y="1"/>
                  </a:moveTo>
                  <a:cubicBezTo>
                    <a:pt x="1114" y="1"/>
                    <a:pt x="1114" y="20"/>
                    <a:pt x="1134" y="100"/>
                  </a:cubicBezTo>
                  <a:cubicBezTo>
                    <a:pt x="1154" y="140"/>
                    <a:pt x="1154" y="160"/>
                    <a:pt x="1194" y="219"/>
                  </a:cubicBezTo>
                  <a:cubicBezTo>
                    <a:pt x="1194" y="259"/>
                    <a:pt x="1214" y="319"/>
                    <a:pt x="1214" y="359"/>
                  </a:cubicBezTo>
                  <a:lnTo>
                    <a:pt x="1214" y="538"/>
                  </a:lnTo>
                  <a:cubicBezTo>
                    <a:pt x="1214" y="617"/>
                    <a:pt x="1194" y="657"/>
                    <a:pt x="1194" y="737"/>
                  </a:cubicBezTo>
                  <a:cubicBezTo>
                    <a:pt x="1194" y="816"/>
                    <a:pt x="1134" y="856"/>
                    <a:pt x="1114" y="936"/>
                  </a:cubicBezTo>
                  <a:cubicBezTo>
                    <a:pt x="1055" y="995"/>
                    <a:pt x="1035" y="1055"/>
                    <a:pt x="995" y="1115"/>
                  </a:cubicBezTo>
                  <a:cubicBezTo>
                    <a:pt x="895" y="1214"/>
                    <a:pt x="756" y="1314"/>
                    <a:pt x="657" y="1413"/>
                  </a:cubicBezTo>
                  <a:cubicBezTo>
                    <a:pt x="557" y="1493"/>
                    <a:pt x="438" y="1552"/>
                    <a:pt x="338" y="1632"/>
                  </a:cubicBezTo>
                  <a:cubicBezTo>
                    <a:pt x="139" y="1751"/>
                    <a:pt x="0" y="1851"/>
                    <a:pt x="0" y="1851"/>
                  </a:cubicBezTo>
                  <a:cubicBezTo>
                    <a:pt x="0" y="1851"/>
                    <a:pt x="139" y="1851"/>
                    <a:pt x="398" y="1732"/>
                  </a:cubicBezTo>
                  <a:cubicBezTo>
                    <a:pt x="617" y="1652"/>
                    <a:pt x="935" y="1513"/>
                    <a:pt x="1154" y="1234"/>
                  </a:cubicBezTo>
                  <a:lnTo>
                    <a:pt x="1313" y="1015"/>
                  </a:lnTo>
                  <a:cubicBezTo>
                    <a:pt x="1333" y="936"/>
                    <a:pt x="1393" y="836"/>
                    <a:pt x="1393" y="757"/>
                  </a:cubicBezTo>
                  <a:cubicBezTo>
                    <a:pt x="1393" y="657"/>
                    <a:pt x="1413" y="597"/>
                    <a:pt x="1393" y="518"/>
                  </a:cubicBezTo>
                  <a:cubicBezTo>
                    <a:pt x="1393" y="438"/>
                    <a:pt x="1353" y="359"/>
                    <a:pt x="1333" y="319"/>
                  </a:cubicBezTo>
                  <a:lnTo>
                    <a:pt x="1254" y="160"/>
                  </a:lnTo>
                  <a:cubicBezTo>
                    <a:pt x="1234" y="120"/>
                    <a:pt x="1214" y="100"/>
                    <a:pt x="1194" y="60"/>
                  </a:cubicBezTo>
                  <a:lnTo>
                    <a:pt x="111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1" name="Google Shape;2591;p17"/>
            <p:cNvSpPr/>
            <p:nvPr/>
          </p:nvSpPr>
          <p:spPr>
            <a:xfrm>
              <a:off x="6929725" y="2944775"/>
              <a:ext cx="37825" cy="44025"/>
            </a:xfrm>
            <a:custGeom>
              <a:avLst/>
              <a:gdLst/>
              <a:ahLst/>
              <a:cxnLst/>
              <a:rect l="l" t="t" r="r" b="b"/>
              <a:pathLst>
                <a:path w="1513" h="1761" extrusionOk="0">
                  <a:moveTo>
                    <a:pt x="40" y="1"/>
                  </a:moveTo>
                  <a:cubicBezTo>
                    <a:pt x="40" y="1"/>
                    <a:pt x="0" y="160"/>
                    <a:pt x="20" y="439"/>
                  </a:cubicBezTo>
                  <a:cubicBezTo>
                    <a:pt x="20" y="677"/>
                    <a:pt x="60" y="1035"/>
                    <a:pt x="259" y="1334"/>
                  </a:cubicBezTo>
                  <a:cubicBezTo>
                    <a:pt x="319" y="1394"/>
                    <a:pt x="378" y="1453"/>
                    <a:pt x="438" y="1533"/>
                  </a:cubicBezTo>
                  <a:cubicBezTo>
                    <a:pt x="518" y="1573"/>
                    <a:pt x="577" y="1652"/>
                    <a:pt x="657" y="1672"/>
                  </a:cubicBezTo>
                  <a:cubicBezTo>
                    <a:pt x="736" y="1732"/>
                    <a:pt x="816" y="1752"/>
                    <a:pt x="876" y="1752"/>
                  </a:cubicBezTo>
                  <a:cubicBezTo>
                    <a:pt x="929" y="1752"/>
                    <a:pt x="982" y="1760"/>
                    <a:pt x="1035" y="1760"/>
                  </a:cubicBezTo>
                  <a:cubicBezTo>
                    <a:pt x="1061" y="1760"/>
                    <a:pt x="1088" y="1758"/>
                    <a:pt x="1115" y="1752"/>
                  </a:cubicBezTo>
                  <a:cubicBezTo>
                    <a:pt x="1174" y="1752"/>
                    <a:pt x="1234" y="1752"/>
                    <a:pt x="1274" y="1732"/>
                  </a:cubicBezTo>
                  <a:cubicBezTo>
                    <a:pt x="1333" y="1692"/>
                    <a:pt x="1393" y="1692"/>
                    <a:pt x="1413" y="1672"/>
                  </a:cubicBezTo>
                  <a:cubicBezTo>
                    <a:pt x="1493" y="1652"/>
                    <a:pt x="1512" y="1632"/>
                    <a:pt x="1512" y="1632"/>
                  </a:cubicBezTo>
                  <a:lnTo>
                    <a:pt x="1254" y="1632"/>
                  </a:lnTo>
                  <a:cubicBezTo>
                    <a:pt x="1214" y="1632"/>
                    <a:pt x="1154" y="1592"/>
                    <a:pt x="1115" y="1592"/>
                  </a:cubicBezTo>
                  <a:cubicBezTo>
                    <a:pt x="1055" y="1592"/>
                    <a:pt x="995" y="1573"/>
                    <a:pt x="935" y="1553"/>
                  </a:cubicBezTo>
                  <a:cubicBezTo>
                    <a:pt x="856" y="1553"/>
                    <a:pt x="816" y="1493"/>
                    <a:pt x="756" y="1473"/>
                  </a:cubicBezTo>
                  <a:cubicBezTo>
                    <a:pt x="717" y="1453"/>
                    <a:pt x="657" y="1394"/>
                    <a:pt x="617" y="1354"/>
                  </a:cubicBezTo>
                  <a:cubicBezTo>
                    <a:pt x="597" y="1294"/>
                    <a:pt x="518" y="1254"/>
                    <a:pt x="498" y="1175"/>
                  </a:cubicBezTo>
                  <a:cubicBezTo>
                    <a:pt x="418" y="1055"/>
                    <a:pt x="339" y="896"/>
                    <a:pt x="299" y="777"/>
                  </a:cubicBezTo>
                  <a:cubicBezTo>
                    <a:pt x="239" y="657"/>
                    <a:pt x="199" y="538"/>
                    <a:pt x="159" y="399"/>
                  </a:cubicBezTo>
                  <a:cubicBezTo>
                    <a:pt x="100" y="160"/>
                    <a:pt x="40" y="1"/>
                    <a:pt x="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2" name="Google Shape;2592;p17"/>
            <p:cNvSpPr/>
            <p:nvPr/>
          </p:nvSpPr>
          <p:spPr>
            <a:xfrm>
              <a:off x="7032675" y="3053225"/>
              <a:ext cx="37825" cy="43725"/>
            </a:xfrm>
            <a:custGeom>
              <a:avLst/>
              <a:gdLst/>
              <a:ahLst/>
              <a:cxnLst/>
              <a:rect l="l" t="t" r="r" b="b"/>
              <a:pathLst>
                <a:path w="1513" h="1749" extrusionOk="0">
                  <a:moveTo>
                    <a:pt x="61" y="0"/>
                  </a:moveTo>
                  <a:cubicBezTo>
                    <a:pt x="61" y="0"/>
                    <a:pt x="21" y="179"/>
                    <a:pt x="1" y="418"/>
                  </a:cubicBezTo>
                  <a:cubicBezTo>
                    <a:pt x="1" y="677"/>
                    <a:pt x="41" y="1015"/>
                    <a:pt x="240" y="1313"/>
                  </a:cubicBezTo>
                  <a:cubicBezTo>
                    <a:pt x="299" y="1393"/>
                    <a:pt x="379" y="1433"/>
                    <a:pt x="419" y="1512"/>
                  </a:cubicBezTo>
                  <a:cubicBezTo>
                    <a:pt x="498" y="1572"/>
                    <a:pt x="578" y="1632"/>
                    <a:pt x="638" y="1671"/>
                  </a:cubicBezTo>
                  <a:cubicBezTo>
                    <a:pt x="737" y="1711"/>
                    <a:pt x="817" y="1731"/>
                    <a:pt x="896" y="1731"/>
                  </a:cubicBezTo>
                  <a:cubicBezTo>
                    <a:pt x="949" y="1731"/>
                    <a:pt x="993" y="1749"/>
                    <a:pt x="1041" y="1749"/>
                  </a:cubicBezTo>
                  <a:cubicBezTo>
                    <a:pt x="1064" y="1749"/>
                    <a:pt x="1089" y="1744"/>
                    <a:pt x="1115" y="1731"/>
                  </a:cubicBezTo>
                  <a:cubicBezTo>
                    <a:pt x="1195" y="1731"/>
                    <a:pt x="1234" y="1731"/>
                    <a:pt x="1294" y="1711"/>
                  </a:cubicBezTo>
                  <a:cubicBezTo>
                    <a:pt x="1334" y="1691"/>
                    <a:pt x="1394" y="1691"/>
                    <a:pt x="1413" y="1671"/>
                  </a:cubicBezTo>
                  <a:cubicBezTo>
                    <a:pt x="1493" y="1632"/>
                    <a:pt x="1513" y="1612"/>
                    <a:pt x="1513" y="1612"/>
                  </a:cubicBezTo>
                  <a:lnTo>
                    <a:pt x="1274" y="1612"/>
                  </a:lnTo>
                  <a:cubicBezTo>
                    <a:pt x="1215" y="1612"/>
                    <a:pt x="1175" y="1592"/>
                    <a:pt x="1115" y="1592"/>
                  </a:cubicBezTo>
                  <a:cubicBezTo>
                    <a:pt x="1075" y="1592"/>
                    <a:pt x="996" y="1572"/>
                    <a:pt x="936" y="1532"/>
                  </a:cubicBezTo>
                  <a:cubicBezTo>
                    <a:pt x="876" y="1532"/>
                    <a:pt x="817" y="1492"/>
                    <a:pt x="777" y="1472"/>
                  </a:cubicBezTo>
                  <a:cubicBezTo>
                    <a:pt x="717" y="1433"/>
                    <a:pt x="677" y="1393"/>
                    <a:pt x="618" y="1333"/>
                  </a:cubicBezTo>
                  <a:cubicBezTo>
                    <a:pt x="598" y="1293"/>
                    <a:pt x="518" y="1234"/>
                    <a:pt x="498" y="1174"/>
                  </a:cubicBezTo>
                  <a:cubicBezTo>
                    <a:pt x="419" y="1035"/>
                    <a:pt x="359" y="895"/>
                    <a:pt x="299" y="776"/>
                  </a:cubicBezTo>
                  <a:cubicBezTo>
                    <a:pt x="259" y="637"/>
                    <a:pt x="200" y="517"/>
                    <a:pt x="180" y="398"/>
                  </a:cubicBezTo>
                  <a:cubicBezTo>
                    <a:pt x="100" y="139"/>
                    <a:pt x="61" y="0"/>
                    <a:pt x="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3" name="Google Shape;2593;p17"/>
            <p:cNvSpPr/>
            <p:nvPr/>
          </p:nvSpPr>
          <p:spPr>
            <a:xfrm>
              <a:off x="7131675" y="3138275"/>
              <a:ext cx="65175" cy="42300"/>
            </a:xfrm>
            <a:custGeom>
              <a:avLst/>
              <a:gdLst/>
              <a:ahLst/>
              <a:cxnLst/>
              <a:rect l="l" t="t" r="r" b="b"/>
              <a:pathLst>
                <a:path w="2607" h="1692" extrusionOk="0">
                  <a:moveTo>
                    <a:pt x="0" y="0"/>
                  </a:moveTo>
                  <a:cubicBezTo>
                    <a:pt x="0" y="1"/>
                    <a:pt x="20" y="219"/>
                    <a:pt x="139" y="558"/>
                  </a:cubicBezTo>
                  <a:cubicBezTo>
                    <a:pt x="299" y="836"/>
                    <a:pt x="577" y="1254"/>
                    <a:pt x="955" y="1493"/>
                  </a:cubicBezTo>
                  <a:cubicBezTo>
                    <a:pt x="1055" y="1572"/>
                    <a:pt x="1194" y="1592"/>
                    <a:pt x="1293" y="1652"/>
                  </a:cubicBezTo>
                  <a:cubicBezTo>
                    <a:pt x="1413" y="1672"/>
                    <a:pt x="1532" y="1692"/>
                    <a:pt x="1632" y="1692"/>
                  </a:cubicBezTo>
                  <a:cubicBezTo>
                    <a:pt x="1771" y="1692"/>
                    <a:pt x="1851" y="1692"/>
                    <a:pt x="1950" y="1652"/>
                  </a:cubicBezTo>
                  <a:cubicBezTo>
                    <a:pt x="2069" y="1612"/>
                    <a:pt x="2129" y="1572"/>
                    <a:pt x="2209" y="1513"/>
                  </a:cubicBezTo>
                  <a:cubicBezTo>
                    <a:pt x="2288" y="1473"/>
                    <a:pt x="2328" y="1413"/>
                    <a:pt x="2388" y="1373"/>
                  </a:cubicBezTo>
                  <a:cubicBezTo>
                    <a:pt x="2428" y="1314"/>
                    <a:pt x="2487" y="1294"/>
                    <a:pt x="2507" y="1254"/>
                  </a:cubicBezTo>
                  <a:cubicBezTo>
                    <a:pt x="2587" y="1174"/>
                    <a:pt x="2607" y="1115"/>
                    <a:pt x="2607" y="1115"/>
                  </a:cubicBezTo>
                  <a:lnTo>
                    <a:pt x="2607" y="1115"/>
                  </a:lnTo>
                  <a:cubicBezTo>
                    <a:pt x="2607" y="1115"/>
                    <a:pt x="2567" y="1154"/>
                    <a:pt x="2487" y="1194"/>
                  </a:cubicBezTo>
                  <a:lnTo>
                    <a:pt x="2328" y="1274"/>
                  </a:lnTo>
                  <a:cubicBezTo>
                    <a:pt x="2268" y="1294"/>
                    <a:pt x="2209" y="1314"/>
                    <a:pt x="2129" y="1353"/>
                  </a:cubicBezTo>
                  <a:cubicBezTo>
                    <a:pt x="2069" y="1373"/>
                    <a:pt x="1990" y="1393"/>
                    <a:pt x="1910" y="1393"/>
                  </a:cubicBezTo>
                  <a:cubicBezTo>
                    <a:pt x="1884" y="1400"/>
                    <a:pt x="1855" y="1402"/>
                    <a:pt x="1826" y="1402"/>
                  </a:cubicBezTo>
                  <a:cubicBezTo>
                    <a:pt x="1769" y="1402"/>
                    <a:pt x="1711" y="1393"/>
                    <a:pt x="1671" y="1393"/>
                  </a:cubicBezTo>
                  <a:cubicBezTo>
                    <a:pt x="1592" y="1393"/>
                    <a:pt x="1492" y="1353"/>
                    <a:pt x="1413" y="1314"/>
                  </a:cubicBezTo>
                  <a:cubicBezTo>
                    <a:pt x="1333" y="1294"/>
                    <a:pt x="1234" y="1274"/>
                    <a:pt x="1174" y="1194"/>
                  </a:cubicBezTo>
                  <a:cubicBezTo>
                    <a:pt x="1015" y="1095"/>
                    <a:pt x="876" y="955"/>
                    <a:pt x="716" y="816"/>
                  </a:cubicBezTo>
                  <a:cubicBezTo>
                    <a:pt x="577" y="677"/>
                    <a:pt x="438" y="558"/>
                    <a:pt x="338" y="418"/>
                  </a:cubicBezTo>
                  <a:cubicBezTo>
                    <a:pt x="140" y="180"/>
                    <a:pt x="0" y="1"/>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4" name="Google Shape;2594;p17"/>
            <p:cNvSpPr/>
            <p:nvPr/>
          </p:nvSpPr>
          <p:spPr>
            <a:xfrm>
              <a:off x="6756125" y="3431750"/>
              <a:ext cx="203475" cy="387000"/>
            </a:xfrm>
            <a:custGeom>
              <a:avLst/>
              <a:gdLst/>
              <a:ahLst/>
              <a:cxnLst/>
              <a:rect l="l" t="t" r="r" b="b"/>
              <a:pathLst>
                <a:path w="8139" h="15480" extrusionOk="0">
                  <a:moveTo>
                    <a:pt x="1" y="0"/>
                  </a:moveTo>
                  <a:lnTo>
                    <a:pt x="1" y="15479"/>
                  </a:lnTo>
                  <a:lnTo>
                    <a:pt x="8138" y="15479"/>
                  </a:lnTo>
                  <a:lnTo>
                    <a:pt x="813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5" name="Google Shape;2595;p17"/>
            <p:cNvSpPr/>
            <p:nvPr/>
          </p:nvSpPr>
          <p:spPr>
            <a:xfrm>
              <a:off x="6756123"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6" name="Google Shape;2596;p17"/>
            <p:cNvSpPr/>
            <p:nvPr/>
          </p:nvSpPr>
          <p:spPr>
            <a:xfrm>
              <a:off x="6788947"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7" name="Google Shape;2597;p17"/>
            <p:cNvSpPr/>
            <p:nvPr/>
          </p:nvSpPr>
          <p:spPr>
            <a:xfrm>
              <a:off x="6821771" y="3431753"/>
              <a:ext cx="6500" cy="374577"/>
            </a:xfrm>
            <a:custGeom>
              <a:avLst/>
              <a:gdLst/>
              <a:ahLst/>
              <a:cxnLst/>
              <a:rect l="l" t="t" r="r" b="b"/>
              <a:pathLst>
                <a:path w="260" h="15480" extrusionOk="0">
                  <a:moveTo>
                    <a:pt x="1" y="0"/>
                  </a:moveTo>
                  <a:lnTo>
                    <a:pt x="1"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8" name="Google Shape;2598;p17"/>
            <p:cNvSpPr/>
            <p:nvPr/>
          </p:nvSpPr>
          <p:spPr>
            <a:xfrm>
              <a:off x="6854121" y="3431753"/>
              <a:ext cx="6475" cy="374577"/>
            </a:xfrm>
            <a:custGeom>
              <a:avLst/>
              <a:gdLst/>
              <a:ahLst/>
              <a:cxnLst/>
              <a:rect l="l" t="t" r="r" b="b"/>
              <a:pathLst>
                <a:path w="259"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9" name="Google Shape;2599;p17"/>
            <p:cNvSpPr/>
            <p:nvPr/>
          </p:nvSpPr>
          <p:spPr>
            <a:xfrm>
              <a:off x="6887445" y="3431753"/>
              <a:ext cx="5975" cy="374577"/>
            </a:xfrm>
            <a:custGeom>
              <a:avLst/>
              <a:gdLst/>
              <a:ahLst/>
              <a:cxnLst/>
              <a:rect l="l" t="t" r="r" b="b"/>
              <a:pathLst>
                <a:path w="239"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0" name="Google Shape;2600;p17"/>
            <p:cNvSpPr/>
            <p:nvPr/>
          </p:nvSpPr>
          <p:spPr>
            <a:xfrm>
              <a:off x="6920269" y="3431753"/>
              <a:ext cx="6000" cy="374577"/>
            </a:xfrm>
            <a:custGeom>
              <a:avLst/>
              <a:gdLst/>
              <a:ahLst/>
              <a:cxnLst/>
              <a:rect l="l" t="t" r="r" b="b"/>
              <a:pathLst>
                <a:path w="240"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1" name="Google Shape;2601;p17"/>
            <p:cNvSpPr/>
            <p:nvPr/>
          </p:nvSpPr>
          <p:spPr>
            <a:xfrm>
              <a:off x="6953094" y="3431753"/>
              <a:ext cx="6500" cy="374577"/>
            </a:xfrm>
            <a:custGeom>
              <a:avLst/>
              <a:gdLst/>
              <a:ahLst/>
              <a:cxnLst/>
              <a:rect l="l" t="t" r="r" b="b"/>
              <a:pathLst>
                <a:path w="260"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2" name="Google Shape;2602;p17"/>
            <p:cNvSpPr/>
            <p:nvPr/>
          </p:nvSpPr>
          <p:spPr>
            <a:xfrm>
              <a:off x="6920275" y="3615275"/>
              <a:ext cx="19925" cy="19925"/>
            </a:xfrm>
            <a:custGeom>
              <a:avLst/>
              <a:gdLst/>
              <a:ahLst/>
              <a:cxnLst/>
              <a:rect l="l" t="t" r="r" b="b"/>
              <a:pathLst>
                <a:path w="797" h="797" extrusionOk="0">
                  <a:moveTo>
                    <a:pt x="398" y="1"/>
                  </a:moveTo>
                  <a:cubicBezTo>
                    <a:pt x="179" y="1"/>
                    <a:pt x="0" y="180"/>
                    <a:pt x="0" y="399"/>
                  </a:cubicBezTo>
                  <a:cubicBezTo>
                    <a:pt x="0" y="618"/>
                    <a:pt x="179" y="797"/>
                    <a:pt x="398" y="797"/>
                  </a:cubicBezTo>
                  <a:cubicBezTo>
                    <a:pt x="617" y="797"/>
                    <a:pt x="796" y="618"/>
                    <a:pt x="796" y="399"/>
                  </a:cubicBezTo>
                  <a:cubicBezTo>
                    <a:pt x="796" y="180"/>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3" name="Google Shape;2603;p17"/>
            <p:cNvSpPr/>
            <p:nvPr/>
          </p:nvSpPr>
          <p:spPr>
            <a:xfrm>
              <a:off x="6632275" y="3196475"/>
              <a:ext cx="114425" cy="172625"/>
            </a:xfrm>
            <a:custGeom>
              <a:avLst/>
              <a:gdLst/>
              <a:ahLst/>
              <a:cxnLst/>
              <a:rect l="l" t="t" r="r" b="b"/>
              <a:pathLst>
                <a:path w="4577" h="6905" extrusionOk="0">
                  <a:moveTo>
                    <a:pt x="0" y="0"/>
                  </a:moveTo>
                  <a:lnTo>
                    <a:pt x="0" y="6904"/>
                  </a:lnTo>
                  <a:lnTo>
                    <a:pt x="4576" y="6904"/>
                  </a:lnTo>
                  <a:lnTo>
                    <a:pt x="457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4" name="Google Shape;2604;p17"/>
            <p:cNvSpPr/>
            <p:nvPr/>
          </p:nvSpPr>
          <p:spPr>
            <a:xfrm>
              <a:off x="6627800" y="3191000"/>
              <a:ext cx="126350" cy="184050"/>
            </a:xfrm>
            <a:custGeom>
              <a:avLst/>
              <a:gdLst/>
              <a:ahLst/>
              <a:cxnLst/>
              <a:rect l="l" t="t" r="r" b="b"/>
              <a:pathLst>
                <a:path w="5054" h="7362" extrusionOk="0">
                  <a:moveTo>
                    <a:pt x="2268" y="538"/>
                  </a:moveTo>
                  <a:lnTo>
                    <a:pt x="2268" y="3423"/>
                  </a:lnTo>
                  <a:lnTo>
                    <a:pt x="537" y="3423"/>
                  </a:lnTo>
                  <a:lnTo>
                    <a:pt x="537" y="538"/>
                  </a:lnTo>
                  <a:close/>
                  <a:moveTo>
                    <a:pt x="4537" y="538"/>
                  </a:moveTo>
                  <a:lnTo>
                    <a:pt x="4537" y="3423"/>
                  </a:lnTo>
                  <a:lnTo>
                    <a:pt x="2786" y="3423"/>
                  </a:lnTo>
                  <a:lnTo>
                    <a:pt x="2786" y="538"/>
                  </a:lnTo>
                  <a:close/>
                  <a:moveTo>
                    <a:pt x="2268" y="3960"/>
                  </a:moveTo>
                  <a:lnTo>
                    <a:pt x="2268" y="6845"/>
                  </a:lnTo>
                  <a:lnTo>
                    <a:pt x="537" y="6845"/>
                  </a:lnTo>
                  <a:lnTo>
                    <a:pt x="537" y="3960"/>
                  </a:lnTo>
                  <a:close/>
                  <a:moveTo>
                    <a:pt x="4537" y="3960"/>
                  </a:moveTo>
                  <a:lnTo>
                    <a:pt x="453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5" name="Google Shape;2605;p17"/>
            <p:cNvSpPr/>
            <p:nvPr/>
          </p:nvSpPr>
          <p:spPr>
            <a:xfrm>
              <a:off x="6599950" y="3352750"/>
              <a:ext cx="178475" cy="29275"/>
            </a:xfrm>
            <a:custGeom>
              <a:avLst/>
              <a:gdLst/>
              <a:ahLst/>
              <a:cxnLst/>
              <a:rect l="l" t="t" r="r" b="b"/>
              <a:pathLst>
                <a:path w="7139" h="1171" extrusionOk="0">
                  <a:moveTo>
                    <a:pt x="6592" y="0"/>
                  </a:moveTo>
                  <a:cubicBezTo>
                    <a:pt x="6202" y="0"/>
                    <a:pt x="5688" y="134"/>
                    <a:pt x="5412" y="255"/>
                  </a:cubicBezTo>
                  <a:cubicBezTo>
                    <a:pt x="5226" y="337"/>
                    <a:pt x="5065" y="375"/>
                    <a:pt x="4898" y="375"/>
                  </a:cubicBezTo>
                  <a:cubicBezTo>
                    <a:pt x="4620" y="375"/>
                    <a:pt x="4328" y="270"/>
                    <a:pt x="3880" y="96"/>
                  </a:cubicBezTo>
                  <a:cubicBezTo>
                    <a:pt x="3706" y="33"/>
                    <a:pt x="3547" y="8"/>
                    <a:pt x="3397" y="8"/>
                  </a:cubicBezTo>
                  <a:cubicBezTo>
                    <a:pt x="2926" y="8"/>
                    <a:pt x="2532" y="254"/>
                    <a:pt x="1990" y="375"/>
                  </a:cubicBezTo>
                  <a:cubicBezTo>
                    <a:pt x="1904" y="394"/>
                    <a:pt x="1823" y="402"/>
                    <a:pt x="1748" y="402"/>
                  </a:cubicBezTo>
                  <a:cubicBezTo>
                    <a:pt x="1294" y="402"/>
                    <a:pt x="1013" y="107"/>
                    <a:pt x="695" y="107"/>
                  </a:cubicBezTo>
                  <a:cubicBezTo>
                    <a:pt x="625" y="107"/>
                    <a:pt x="553" y="121"/>
                    <a:pt x="478" y="156"/>
                  </a:cubicBezTo>
                  <a:cubicBezTo>
                    <a:pt x="0" y="375"/>
                    <a:pt x="1094" y="1171"/>
                    <a:pt x="1094" y="1171"/>
                  </a:cubicBezTo>
                  <a:lnTo>
                    <a:pt x="6148" y="1171"/>
                  </a:lnTo>
                  <a:cubicBezTo>
                    <a:pt x="6148" y="1171"/>
                    <a:pt x="7043" y="852"/>
                    <a:pt x="7103" y="335"/>
                  </a:cubicBezTo>
                  <a:cubicBezTo>
                    <a:pt x="7139" y="87"/>
                    <a:pt x="6905" y="0"/>
                    <a:pt x="6592" y="0"/>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6" name="Google Shape;2606;p17"/>
            <p:cNvSpPr/>
            <p:nvPr/>
          </p:nvSpPr>
          <p:spPr>
            <a:xfrm>
              <a:off x="6666100" y="3357125"/>
              <a:ext cx="35325" cy="8225"/>
            </a:xfrm>
            <a:custGeom>
              <a:avLst/>
              <a:gdLst/>
              <a:ahLst/>
              <a:cxnLst/>
              <a:rect l="l" t="t" r="r" b="b"/>
              <a:pathLst>
                <a:path w="1413" h="329" extrusionOk="0">
                  <a:moveTo>
                    <a:pt x="717" y="1"/>
                  </a:moveTo>
                  <a:cubicBezTo>
                    <a:pt x="617" y="1"/>
                    <a:pt x="518" y="21"/>
                    <a:pt x="418" y="60"/>
                  </a:cubicBezTo>
                  <a:cubicBezTo>
                    <a:pt x="339" y="80"/>
                    <a:pt x="259" y="100"/>
                    <a:pt x="179" y="160"/>
                  </a:cubicBezTo>
                  <a:cubicBezTo>
                    <a:pt x="40" y="259"/>
                    <a:pt x="0" y="319"/>
                    <a:pt x="0" y="319"/>
                  </a:cubicBezTo>
                  <a:cubicBezTo>
                    <a:pt x="0" y="319"/>
                    <a:pt x="100" y="299"/>
                    <a:pt x="239" y="299"/>
                  </a:cubicBezTo>
                  <a:cubicBezTo>
                    <a:pt x="358" y="279"/>
                    <a:pt x="538" y="259"/>
                    <a:pt x="717" y="259"/>
                  </a:cubicBezTo>
                  <a:lnTo>
                    <a:pt x="955" y="259"/>
                  </a:lnTo>
                  <a:cubicBezTo>
                    <a:pt x="1035" y="259"/>
                    <a:pt x="1114" y="279"/>
                    <a:pt x="1194" y="279"/>
                  </a:cubicBezTo>
                  <a:cubicBezTo>
                    <a:pt x="1279" y="293"/>
                    <a:pt x="1354" y="308"/>
                    <a:pt x="1390" y="315"/>
                  </a:cubicBezTo>
                  <a:lnTo>
                    <a:pt x="1390" y="315"/>
                  </a:lnTo>
                  <a:cubicBezTo>
                    <a:pt x="1362" y="288"/>
                    <a:pt x="1310" y="224"/>
                    <a:pt x="1234" y="160"/>
                  </a:cubicBezTo>
                  <a:cubicBezTo>
                    <a:pt x="1214" y="120"/>
                    <a:pt x="1194" y="100"/>
                    <a:pt x="1134" y="80"/>
                  </a:cubicBezTo>
                  <a:cubicBezTo>
                    <a:pt x="1114" y="60"/>
                    <a:pt x="1055" y="21"/>
                    <a:pt x="1015" y="21"/>
                  </a:cubicBezTo>
                  <a:cubicBezTo>
                    <a:pt x="916" y="1"/>
                    <a:pt x="816"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7" name="Google Shape;2607;p17"/>
            <p:cNvSpPr/>
            <p:nvPr/>
          </p:nvSpPr>
          <p:spPr>
            <a:xfrm>
              <a:off x="6742200" y="3356875"/>
              <a:ext cx="27875" cy="8250"/>
            </a:xfrm>
            <a:custGeom>
              <a:avLst/>
              <a:gdLst/>
              <a:ahLst/>
              <a:cxnLst/>
              <a:rect l="l" t="t" r="r" b="b"/>
              <a:pathLst>
                <a:path w="1115" h="330" extrusionOk="0">
                  <a:moveTo>
                    <a:pt x="761" y="1"/>
                  </a:moveTo>
                  <a:cubicBezTo>
                    <a:pt x="682" y="1"/>
                    <a:pt x="597" y="11"/>
                    <a:pt x="518" y="31"/>
                  </a:cubicBezTo>
                  <a:cubicBezTo>
                    <a:pt x="378" y="51"/>
                    <a:pt x="259" y="130"/>
                    <a:pt x="160" y="210"/>
                  </a:cubicBezTo>
                  <a:cubicBezTo>
                    <a:pt x="60" y="289"/>
                    <a:pt x="0" y="329"/>
                    <a:pt x="0" y="329"/>
                  </a:cubicBezTo>
                  <a:cubicBezTo>
                    <a:pt x="0" y="329"/>
                    <a:pt x="80" y="309"/>
                    <a:pt x="179" y="309"/>
                  </a:cubicBezTo>
                  <a:cubicBezTo>
                    <a:pt x="299" y="289"/>
                    <a:pt x="418" y="250"/>
                    <a:pt x="577" y="210"/>
                  </a:cubicBezTo>
                  <a:cubicBezTo>
                    <a:pt x="657" y="190"/>
                    <a:pt x="697" y="190"/>
                    <a:pt x="776" y="150"/>
                  </a:cubicBezTo>
                  <a:cubicBezTo>
                    <a:pt x="856" y="150"/>
                    <a:pt x="896" y="130"/>
                    <a:pt x="955" y="130"/>
                  </a:cubicBezTo>
                  <a:lnTo>
                    <a:pt x="1015" y="130"/>
                  </a:lnTo>
                  <a:cubicBezTo>
                    <a:pt x="1055" y="150"/>
                    <a:pt x="1075" y="150"/>
                    <a:pt x="1075" y="150"/>
                  </a:cubicBezTo>
                  <a:cubicBezTo>
                    <a:pt x="1095" y="150"/>
                    <a:pt x="1115" y="190"/>
                    <a:pt x="1115" y="190"/>
                  </a:cubicBezTo>
                  <a:cubicBezTo>
                    <a:pt x="1115" y="190"/>
                    <a:pt x="1115" y="170"/>
                    <a:pt x="1095" y="130"/>
                  </a:cubicBezTo>
                  <a:cubicBezTo>
                    <a:pt x="1095" y="110"/>
                    <a:pt x="1075" y="110"/>
                    <a:pt x="1055" y="90"/>
                  </a:cubicBezTo>
                  <a:cubicBezTo>
                    <a:pt x="1015" y="70"/>
                    <a:pt x="995" y="70"/>
                    <a:pt x="975" y="31"/>
                  </a:cubicBezTo>
                  <a:cubicBezTo>
                    <a:pt x="916" y="11"/>
                    <a:pt x="841" y="1"/>
                    <a:pt x="761"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8" name="Google Shape;2608;p17"/>
            <p:cNvSpPr/>
            <p:nvPr/>
          </p:nvSpPr>
          <p:spPr>
            <a:xfrm>
              <a:off x="6616850" y="3359550"/>
              <a:ext cx="17925" cy="5575"/>
            </a:xfrm>
            <a:custGeom>
              <a:avLst/>
              <a:gdLst/>
              <a:ahLst/>
              <a:cxnLst/>
              <a:rect l="l" t="t" r="r" b="b"/>
              <a:pathLst>
                <a:path w="717" h="223" extrusionOk="0">
                  <a:moveTo>
                    <a:pt x="178" y="0"/>
                  </a:moveTo>
                  <a:cubicBezTo>
                    <a:pt x="135" y="0"/>
                    <a:pt x="94" y="6"/>
                    <a:pt x="60" y="23"/>
                  </a:cubicBezTo>
                  <a:cubicBezTo>
                    <a:pt x="40" y="23"/>
                    <a:pt x="20" y="63"/>
                    <a:pt x="20" y="63"/>
                  </a:cubicBezTo>
                  <a:lnTo>
                    <a:pt x="1" y="83"/>
                  </a:lnTo>
                  <a:lnTo>
                    <a:pt x="1" y="103"/>
                  </a:lnTo>
                  <a:cubicBezTo>
                    <a:pt x="1" y="103"/>
                    <a:pt x="20" y="103"/>
                    <a:pt x="20" y="83"/>
                  </a:cubicBezTo>
                  <a:lnTo>
                    <a:pt x="100" y="83"/>
                  </a:lnTo>
                  <a:cubicBezTo>
                    <a:pt x="120" y="83"/>
                    <a:pt x="160" y="83"/>
                    <a:pt x="219" y="103"/>
                  </a:cubicBezTo>
                  <a:cubicBezTo>
                    <a:pt x="259" y="103"/>
                    <a:pt x="319" y="123"/>
                    <a:pt x="339" y="162"/>
                  </a:cubicBezTo>
                  <a:cubicBezTo>
                    <a:pt x="438" y="182"/>
                    <a:pt x="538" y="202"/>
                    <a:pt x="617" y="222"/>
                  </a:cubicBezTo>
                  <a:cubicBezTo>
                    <a:pt x="631" y="215"/>
                    <a:pt x="646" y="213"/>
                    <a:pt x="661" y="213"/>
                  </a:cubicBezTo>
                  <a:cubicBezTo>
                    <a:pt x="690" y="213"/>
                    <a:pt x="717" y="222"/>
                    <a:pt x="717" y="222"/>
                  </a:cubicBezTo>
                  <a:cubicBezTo>
                    <a:pt x="717" y="222"/>
                    <a:pt x="697" y="182"/>
                    <a:pt x="617" y="162"/>
                  </a:cubicBezTo>
                  <a:cubicBezTo>
                    <a:pt x="538" y="103"/>
                    <a:pt x="478" y="63"/>
                    <a:pt x="359" y="23"/>
                  </a:cubicBezTo>
                  <a:cubicBezTo>
                    <a:pt x="301" y="12"/>
                    <a:pt x="237" y="0"/>
                    <a:pt x="178"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9" name="Google Shape;2609;p17"/>
            <p:cNvSpPr/>
            <p:nvPr/>
          </p:nvSpPr>
          <p:spPr>
            <a:xfrm>
              <a:off x="6966525" y="3196475"/>
              <a:ext cx="114425" cy="172625"/>
            </a:xfrm>
            <a:custGeom>
              <a:avLst/>
              <a:gdLst/>
              <a:ahLst/>
              <a:cxnLst/>
              <a:rect l="l" t="t" r="r" b="b"/>
              <a:pathLst>
                <a:path w="4577" h="6905" extrusionOk="0">
                  <a:moveTo>
                    <a:pt x="1" y="0"/>
                  </a:moveTo>
                  <a:lnTo>
                    <a:pt x="1" y="6904"/>
                  </a:lnTo>
                  <a:lnTo>
                    <a:pt x="4577" y="6904"/>
                  </a:lnTo>
                  <a:lnTo>
                    <a:pt x="457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0" name="Google Shape;2610;p17"/>
            <p:cNvSpPr/>
            <p:nvPr/>
          </p:nvSpPr>
          <p:spPr>
            <a:xfrm>
              <a:off x="6962550" y="3191000"/>
              <a:ext cx="126375" cy="184050"/>
            </a:xfrm>
            <a:custGeom>
              <a:avLst/>
              <a:gdLst/>
              <a:ahLst/>
              <a:cxnLst/>
              <a:rect l="l" t="t" r="r" b="b"/>
              <a:pathLst>
                <a:path w="5055" h="7362" extrusionOk="0">
                  <a:moveTo>
                    <a:pt x="2249" y="538"/>
                  </a:moveTo>
                  <a:lnTo>
                    <a:pt x="2249" y="3423"/>
                  </a:lnTo>
                  <a:lnTo>
                    <a:pt x="518" y="3423"/>
                  </a:lnTo>
                  <a:lnTo>
                    <a:pt x="518" y="538"/>
                  </a:lnTo>
                  <a:close/>
                  <a:moveTo>
                    <a:pt x="4517" y="538"/>
                  </a:moveTo>
                  <a:lnTo>
                    <a:pt x="4517" y="3423"/>
                  </a:lnTo>
                  <a:lnTo>
                    <a:pt x="2786" y="3423"/>
                  </a:lnTo>
                  <a:lnTo>
                    <a:pt x="2786" y="538"/>
                  </a:lnTo>
                  <a:close/>
                  <a:moveTo>
                    <a:pt x="2249" y="3960"/>
                  </a:moveTo>
                  <a:lnTo>
                    <a:pt x="2249" y="6845"/>
                  </a:lnTo>
                  <a:lnTo>
                    <a:pt x="518" y="6845"/>
                  </a:lnTo>
                  <a:lnTo>
                    <a:pt x="518" y="3960"/>
                  </a:lnTo>
                  <a:close/>
                  <a:moveTo>
                    <a:pt x="4517" y="3960"/>
                  </a:moveTo>
                  <a:lnTo>
                    <a:pt x="4517" y="6845"/>
                  </a:lnTo>
                  <a:lnTo>
                    <a:pt x="2786" y="6845"/>
                  </a:lnTo>
                  <a:lnTo>
                    <a:pt x="2786" y="3960"/>
                  </a:lnTo>
                  <a:close/>
                  <a:moveTo>
                    <a:pt x="0" y="0"/>
                  </a:moveTo>
                  <a:lnTo>
                    <a:pt x="0" y="7362"/>
                  </a:lnTo>
                  <a:lnTo>
                    <a:pt x="5054" y="7362"/>
                  </a:lnTo>
                  <a:lnTo>
                    <a:pt x="505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1" name="Google Shape;2611;p17"/>
            <p:cNvSpPr/>
            <p:nvPr/>
          </p:nvSpPr>
          <p:spPr>
            <a:xfrm>
              <a:off x="6934200" y="3352750"/>
              <a:ext cx="178975" cy="29275"/>
            </a:xfrm>
            <a:custGeom>
              <a:avLst/>
              <a:gdLst/>
              <a:ahLst/>
              <a:cxnLst/>
              <a:rect l="l" t="t" r="r" b="b"/>
              <a:pathLst>
                <a:path w="7159" h="1171" extrusionOk="0">
                  <a:moveTo>
                    <a:pt x="6612" y="0"/>
                  </a:moveTo>
                  <a:cubicBezTo>
                    <a:pt x="6222" y="0"/>
                    <a:pt x="5708" y="134"/>
                    <a:pt x="5432" y="255"/>
                  </a:cubicBezTo>
                  <a:cubicBezTo>
                    <a:pt x="5246" y="337"/>
                    <a:pt x="5085" y="375"/>
                    <a:pt x="4917" y="375"/>
                  </a:cubicBezTo>
                  <a:cubicBezTo>
                    <a:pt x="4638" y="375"/>
                    <a:pt x="4341" y="270"/>
                    <a:pt x="3880" y="96"/>
                  </a:cubicBezTo>
                  <a:cubicBezTo>
                    <a:pt x="3706" y="33"/>
                    <a:pt x="3549" y="8"/>
                    <a:pt x="3400" y="8"/>
                  </a:cubicBezTo>
                  <a:cubicBezTo>
                    <a:pt x="2934" y="8"/>
                    <a:pt x="2548" y="254"/>
                    <a:pt x="1990" y="375"/>
                  </a:cubicBezTo>
                  <a:cubicBezTo>
                    <a:pt x="1904" y="394"/>
                    <a:pt x="1823" y="402"/>
                    <a:pt x="1748" y="402"/>
                  </a:cubicBezTo>
                  <a:cubicBezTo>
                    <a:pt x="1294" y="402"/>
                    <a:pt x="1013" y="107"/>
                    <a:pt x="695" y="107"/>
                  </a:cubicBezTo>
                  <a:cubicBezTo>
                    <a:pt x="625" y="107"/>
                    <a:pt x="553" y="121"/>
                    <a:pt x="478" y="156"/>
                  </a:cubicBezTo>
                  <a:cubicBezTo>
                    <a:pt x="0" y="375"/>
                    <a:pt x="1095" y="1171"/>
                    <a:pt x="1095" y="1171"/>
                  </a:cubicBezTo>
                  <a:lnTo>
                    <a:pt x="6148" y="1171"/>
                  </a:lnTo>
                  <a:cubicBezTo>
                    <a:pt x="6148" y="1171"/>
                    <a:pt x="7044" y="852"/>
                    <a:pt x="7123" y="335"/>
                  </a:cubicBezTo>
                  <a:cubicBezTo>
                    <a:pt x="7159" y="87"/>
                    <a:pt x="6926" y="0"/>
                    <a:pt x="6612" y="0"/>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2" name="Google Shape;2612;p17"/>
            <p:cNvSpPr/>
            <p:nvPr/>
          </p:nvSpPr>
          <p:spPr>
            <a:xfrm>
              <a:off x="6997875" y="3357125"/>
              <a:ext cx="35325" cy="8225"/>
            </a:xfrm>
            <a:custGeom>
              <a:avLst/>
              <a:gdLst/>
              <a:ahLst/>
              <a:cxnLst/>
              <a:rect l="l" t="t" r="r" b="b"/>
              <a:pathLst>
                <a:path w="1413" h="329" extrusionOk="0">
                  <a:moveTo>
                    <a:pt x="716" y="1"/>
                  </a:moveTo>
                  <a:cubicBezTo>
                    <a:pt x="617" y="1"/>
                    <a:pt x="517" y="21"/>
                    <a:pt x="418" y="60"/>
                  </a:cubicBezTo>
                  <a:cubicBezTo>
                    <a:pt x="338" y="80"/>
                    <a:pt x="279" y="100"/>
                    <a:pt x="199" y="160"/>
                  </a:cubicBezTo>
                  <a:cubicBezTo>
                    <a:pt x="60" y="259"/>
                    <a:pt x="0" y="319"/>
                    <a:pt x="0" y="319"/>
                  </a:cubicBezTo>
                  <a:cubicBezTo>
                    <a:pt x="0" y="319"/>
                    <a:pt x="100" y="319"/>
                    <a:pt x="259" y="299"/>
                  </a:cubicBezTo>
                  <a:cubicBezTo>
                    <a:pt x="378" y="279"/>
                    <a:pt x="557" y="259"/>
                    <a:pt x="716" y="259"/>
                  </a:cubicBezTo>
                  <a:lnTo>
                    <a:pt x="975" y="259"/>
                  </a:lnTo>
                  <a:cubicBezTo>
                    <a:pt x="1055" y="259"/>
                    <a:pt x="1114" y="279"/>
                    <a:pt x="1194" y="279"/>
                  </a:cubicBezTo>
                  <a:cubicBezTo>
                    <a:pt x="1285" y="294"/>
                    <a:pt x="1364" y="310"/>
                    <a:pt x="1397" y="316"/>
                  </a:cubicBezTo>
                  <a:lnTo>
                    <a:pt x="1397" y="316"/>
                  </a:lnTo>
                  <a:cubicBezTo>
                    <a:pt x="1375" y="290"/>
                    <a:pt x="1331" y="225"/>
                    <a:pt x="1254" y="160"/>
                  </a:cubicBezTo>
                  <a:cubicBezTo>
                    <a:pt x="1214" y="120"/>
                    <a:pt x="1194" y="100"/>
                    <a:pt x="1154" y="80"/>
                  </a:cubicBezTo>
                  <a:cubicBezTo>
                    <a:pt x="1114" y="60"/>
                    <a:pt x="1075" y="21"/>
                    <a:pt x="1015" y="21"/>
                  </a:cubicBezTo>
                  <a:cubicBezTo>
                    <a:pt x="915" y="1"/>
                    <a:pt x="816" y="1"/>
                    <a:pt x="716" y="1"/>
                  </a:cubicBezTo>
                  <a:close/>
                  <a:moveTo>
                    <a:pt x="1397" y="316"/>
                  </a:moveTo>
                  <a:cubicBezTo>
                    <a:pt x="1403" y="324"/>
                    <a:pt x="1407" y="328"/>
                    <a:pt x="1410" y="328"/>
                  </a:cubicBezTo>
                  <a:cubicBezTo>
                    <a:pt x="1412" y="328"/>
                    <a:pt x="1413" y="325"/>
                    <a:pt x="1413" y="319"/>
                  </a:cubicBezTo>
                  <a:cubicBezTo>
                    <a:pt x="1413" y="319"/>
                    <a:pt x="1407" y="318"/>
                    <a:pt x="1397" y="316"/>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3" name="Google Shape;2613;p17"/>
            <p:cNvSpPr/>
            <p:nvPr/>
          </p:nvSpPr>
          <p:spPr>
            <a:xfrm>
              <a:off x="7074475" y="3356875"/>
              <a:ext cx="27875" cy="8250"/>
            </a:xfrm>
            <a:custGeom>
              <a:avLst/>
              <a:gdLst/>
              <a:ahLst/>
              <a:cxnLst/>
              <a:rect l="l" t="t" r="r" b="b"/>
              <a:pathLst>
                <a:path w="1115" h="330" extrusionOk="0">
                  <a:moveTo>
                    <a:pt x="744" y="1"/>
                  </a:moveTo>
                  <a:cubicBezTo>
                    <a:pt x="667" y="1"/>
                    <a:pt x="587" y="11"/>
                    <a:pt x="517" y="31"/>
                  </a:cubicBezTo>
                  <a:cubicBezTo>
                    <a:pt x="378" y="51"/>
                    <a:pt x="239" y="130"/>
                    <a:pt x="139" y="210"/>
                  </a:cubicBezTo>
                  <a:cubicBezTo>
                    <a:pt x="40" y="289"/>
                    <a:pt x="0" y="329"/>
                    <a:pt x="0" y="329"/>
                  </a:cubicBezTo>
                  <a:cubicBezTo>
                    <a:pt x="0" y="329"/>
                    <a:pt x="80" y="329"/>
                    <a:pt x="159" y="309"/>
                  </a:cubicBezTo>
                  <a:cubicBezTo>
                    <a:pt x="299" y="289"/>
                    <a:pt x="418" y="250"/>
                    <a:pt x="557" y="210"/>
                  </a:cubicBezTo>
                  <a:cubicBezTo>
                    <a:pt x="637" y="190"/>
                    <a:pt x="696" y="190"/>
                    <a:pt x="756" y="150"/>
                  </a:cubicBezTo>
                  <a:cubicBezTo>
                    <a:pt x="836" y="150"/>
                    <a:pt x="895" y="130"/>
                    <a:pt x="935" y="130"/>
                  </a:cubicBezTo>
                  <a:lnTo>
                    <a:pt x="1015" y="130"/>
                  </a:lnTo>
                  <a:cubicBezTo>
                    <a:pt x="1035" y="150"/>
                    <a:pt x="1055" y="150"/>
                    <a:pt x="1055" y="150"/>
                  </a:cubicBezTo>
                  <a:cubicBezTo>
                    <a:pt x="1094" y="190"/>
                    <a:pt x="1114" y="190"/>
                    <a:pt x="1114" y="190"/>
                  </a:cubicBezTo>
                  <a:cubicBezTo>
                    <a:pt x="1114" y="190"/>
                    <a:pt x="1114" y="170"/>
                    <a:pt x="1094" y="130"/>
                  </a:cubicBezTo>
                  <a:cubicBezTo>
                    <a:pt x="1094" y="110"/>
                    <a:pt x="1055" y="110"/>
                    <a:pt x="1035" y="90"/>
                  </a:cubicBezTo>
                  <a:cubicBezTo>
                    <a:pt x="1015" y="70"/>
                    <a:pt x="995" y="70"/>
                    <a:pt x="955" y="31"/>
                  </a:cubicBezTo>
                  <a:cubicBezTo>
                    <a:pt x="895" y="11"/>
                    <a:pt x="821" y="1"/>
                    <a:pt x="744"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4" name="Google Shape;2614;p17"/>
            <p:cNvSpPr/>
            <p:nvPr/>
          </p:nvSpPr>
          <p:spPr>
            <a:xfrm>
              <a:off x="6949125" y="3359550"/>
              <a:ext cx="18425" cy="5575"/>
            </a:xfrm>
            <a:custGeom>
              <a:avLst/>
              <a:gdLst/>
              <a:ahLst/>
              <a:cxnLst/>
              <a:rect l="l" t="t" r="r" b="b"/>
              <a:pathLst>
                <a:path w="737" h="223" extrusionOk="0">
                  <a:moveTo>
                    <a:pt x="198" y="0"/>
                  </a:moveTo>
                  <a:cubicBezTo>
                    <a:pt x="154" y="0"/>
                    <a:pt x="113" y="6"/>
                    <a:pt x="80" y="23"/>
                  </a:cubicBezTo>
                  <a:cubicBezTo>
                    <a:pt x="60" y="23"/>
                    <a:pt x="40" y="63"/>
                    <a:pt x="40" y="63"/>
                  </a:cubicBezTo>
                  <a:lnTo>
                    <a:pt x="0" y="83"/>
                  </a:lnTo>
                  <a:lnTo>
                    <a:pt x="0" y="103"/>
                  </a:lnTo>
                  <a:cubicBezTo>
                    <a:pt x="0" y="103"/>
                    <a:pt x="40" y="103"/>
                    <a:pt x="40" y="83"/>
                  </a:cubicBezTo>
                  <a:lnTo>
                    <a:pt x="100" y="83"/>
                  </a:lnTo>
                  <a:cubicBezTo>
                    <a:pt x="140" y="83"/>
                    <a:pt x="179" y="83"/>
                    <a:pt x="239" y="103"/>
                  </a:cubicBezTo>
                  <a:cubicBezTo>
                    <a:pt x="279" y="103"/>
                    <a:pt x="339" y="123"/>
                    <a:pt x="358" y="123"/>
                  </a:cubicBezTo>
                  <a:cubicBezTo>
                    <a:pt x="458" y="162"/>
                    <a:pt x="557" y="182"/>
                    <a:pt x="637" y="202"/>
                  </a:cubicBezTo>
                  <a:cubicBezTo>
                    <a:pt x="677" y="222"/>
                    <a:pt x="736" y="222"/>
                    <a:pt x="736" y="222"/>
                  </a:cubicBezTo>
                  <a:cubicBezTo>
                    <a:pt x="736" y="222"/>
                    <a:pt x="717" y="182"/>
                    <a:pt x="637" y="162"/>
                  </a:cubicBezTo>
                  <a:cubicBezTo>
                    <a:pt x="557" y="103"/>
                    <a:pt x="478" y="63"/>
                    <a:pt x="378" y="23"/>
                  </a:cubicBezTo>
                  <a:cubicBezTo>
                    <a:pt x="321" y="12"/>
                    <a:pt x="257" y="0"/>
                    <a:pt x="198"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5" name="Google Shape;2615;p17"/>
            <p:cNvSpPr/>
            <p:nvPr/>
          </p:nvSpPr>
          <p:spPr>
            <a:xfrm>
              <a:off x="6509725" y="3762725"/>
              <a:ext cx="696575" cy="73925"/>
            </a:xfrm>
            <a:custGeom>
              <a:avLst/>
              <a:gdLst/>
              <a:ahLst/>
              <a:cxnLst/>
              <a:rect l="l" t="t" r="r" b="b"/>
              <a:pathLst>
                <a:path w="27863" h="2957" extrusionOk="0">
                  <a:moveTo>
                    <a:pt x="12358" y="1"/>
                  </a:moveTo>
                  <a:cubicBezTo>
                    <a:pt x="11682" y="1"/>
                    <a:pt x="10901" y="158"/>
                    <a:pt x="9876" y="549"/>
                  </a:cubicBezTo>
                  <a:cubicBezTo>
                    <a:pt x="8801" y="940"/>
                    <a:pt x="8065"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09" y="2957"/>
                  </a:lnTo>
                  <a:cubicBezTo>
                    <a:pt x="26609" y="2957"/>
                    <a:pt x="27863" y="2240"/>
                    <a:pt x="27266" y="1484"/>
                  </a:cubicBezTo>
                  <a:cubicBezTo>
                    <a:pt x="26997" y="1152"/>
                    <a:pt x="26734" y="1041"/>
                    <a:pt x="26448" y="1041"/>
                  </a:cubicBezTo>
                  <a:cubicBezTo>
                    <a:pt x="25931" y="1041"/>
                    <a:pt x="25341" y="1407"/>
                    <a:pt x="24520" y="1484"/>
                  </a:cubicBezTo>
                  <a:cubicBezTo>
                    <a:pt x="24473" y="1489"/>
                    <a:pt x="24426" y="1491"/>
                    <a:pt x="24380" y="1491"/>
                  </a:cubicBezTo>
                  <a:cubicBezTo>
                    <a:pt x="23384" y="1491"/>
                    <a:pt x="22666" y="482"/>
                    <a:pt x="21359" y="482"/>
                  </a:cubicBezTo>
                  <a:cubicBezTo>
                    <a:pt x="21126" y="482"/>
                    <a:pt x="20875" y="514"/>
                    <a:pt x="20601" y="589"/>
                  </a:cubicBezTo>
                  <a:cubicBezTo>
                    <a:pt x="19399" y="905"/>
                    <a:pt x="18278" y="1230"/>
                    <a:pt x="17165" y="1230"/>
                  </a:cubicBezTo>
                  <a:cubicBezTo>
                    <a:pt x="16528" y="1230"/>
                    <a:pt x="15893" y="1123"/>
                    <a:pt x="15248" y="848"/>
                  </a:cubicBezTo>
                  <a:cubicBezTo>
                    <a:pt x="14198" y="377"/>
                    <a:pt x="13403" y="1"/>
                    <a:pt x="12358" y="1"/>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6" name="Google Shape;2616;p17"/>
            <p:cNvSpPr/>
            <p:nvPr/>
          </p:nvSpPr>
          <p:spPr>
            <a:xfrm>
              <a:off x="6779500" y="3772475"/>
              <a:ext cx="92050" cy="22900"/>
            </a:xfrm>
            <a:custGeom>
              <a:avLst/>
              <a:gdLst/>
              <a:ahLst/>
              <a:cxnLst/>
              <a:rect l="l" t="t" r="r" b="b"/>
              <a:pathLst>
                <a:path w="3682" h="916" extrusionOk="0">
                  <a:moveTo>
                    <a:pt x="1553" y="0"/>
                  </a:moveTo>
                  <a:cubicBezTo>
                    <a:pt x="1433" y="0"/>
                    <a:pt x="1294" y="20"/>
                    <a:pt x="1175" y="60"/>
                  </a:cubicBezTo>
                  <a:cubicBezTo>
                    <a:pt x="956" y="100"/>
                    <a:pt x="737" y="179"/>
                    <a:pt x="558" y="259"/>
                  </a:cubicBezTo>
                  <a:cubicBezTo>
                    <a:pt x="200" y="398"/>
                    <a:pt x="1" y="577"/>
                    <a:pt x="1" y="577"/>
                  </a:cubicBezTo>
                  <a:cubicBezTo>
                    <a:pt x="1" y="577"/>
                    <a:pt x="239" y="557"/>
                    <a:pt x="617" y="497"/>
                  </a:cubicBezTo>
                  <a:cubicBezTo>
                    <a:pt x="697" y="478"/>
                    <a:pt x="797" y="478"/>
                    <a:pt x="896" y="478"/>
                  </a:cubicBezTo>
                  <a:lnTo>
                    <a:pt x="1553" y="478"/>
                  </a:lnTo>
                  <a:cubicBezTo>
                    <a:pt x="1612" y="488"/>
                    <a:pt x="1667" y="488"/>
                    <a:pt x="1722" y="488"/>
                  </a:cubicBezTo>
                  <a:cubicBezTo>
                    <a:pt x="1776" y="488"/>
                    <a:pt x="1831" y="488"/>
                    <a:pt x="1891" y="497"/>
                  </a:cubicBezTo>
                  <a:cubicBezTo>
                    <a:pt x="1990" y="497"/>
                    <a:pt x="2110" y="497"/>
                    <a:pt x="2209" y="517"/>
                  </a:cubicBezTo>
                  <a:cubicBezTo>
                    <a:pt x="2309" y="557"/>
                    <a:pt x="2448" y="557"/>
                    <a:pt x="2547" y="577"/>
                  </a:cubicBezTo>
                  <a:lnTo>
                    <a:pt x="2846" y="657"/>
                  </a:lnTo>
                  <a:cubicBezTo>
                    <a:pt x="2945" y="677"/>
                    <a:pt x="3045" y="696"/>
                    <a:pt x="3104" y="716"/>
                  </a:cubicBezTo>
                  <a:lnTo>
                    <a:pt x="3343" y="796"/>
                  </a:lnTo>
                  <a:cubicBezTo>
                    <a:pt x="3383" y="856"/>
                    <a:pt x="3463" y="856"/>
                    <a:pt x="3502" y="876"/>
                  </a:cubicBezTo>
                  <a:cubicBezTo>
                    <a:pt x="3602" y="895"/>
                    <a:pt x="3681" y="915"/>
                    <a:pt x="3681" y="915"/>
                  </a:cubicBezTo>
                  <a:cubicBezTo>
                    <a:pt x="3681" y="915"/>
                    <a:pt x="3662" y="876"/>
                    <a:pt x="3582" y="796"/>
                  </a:cubicBezTo>
                  <a:lnTo>
                    <a:pt x="3443" y="657"/>
                  </a:lnTo>
                  <a:cubicBezTo>
                    <a:pt x="3383" y="577"/>
                    <a:pt x="3303" y="517"/>
                    <a:pt x="3244" y="478"/>
                  </a:cubicBezTo>
                  <a:cubicBezTo>
                    <a:pt x="3184" y="418"/>
                    <a:pt x="3164" y="398"/>
                    <a:pt x="3104" y="378"/>
                  </a:cubicBezTo>
                  <a:lnTo>
                    <a:pt x="2965" y="299"/>
                  </a:lnTo>
                  <a:cubicBezTo>
                    <a:pt x="2866" y="259"/>
                    <a:pt x="2766" y="179"/>
                    <a:pt x="2647" y="159"/>
                  </a:cubicBezTo>
                  <a:cubicBezTo>
                    <a:pt x="2547" y="119"/>
                    <a:pt x="2428" y="80"/>
                    <a:pt x="2289" y="60"/>
                  </a:cubicBezTo>
                  <a:cubicBezTo>
                    <a:pt x="2169" y="20"/>
                    <a:pt x="2050" y="0"/>
                    <a:pt x="1931"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7" name="Google Shape;2617;p17"/>
            <p:cNvSpPr/>
            <p:nvPr/>
          </p:nvSpPr>
          <p:spPr>
            <a:xfrm>
              <a:off x="6537775" y="3783900"/>
              <a:ext cx="58700" cy="34350"/>
            </a:xfrm>
            <a:custGeom>
              <a:avLst/>
              <a:gdLst/>
              <a:ahLst/>
              <a:cxnLst/>
              <a:rect l="l" t="t" r="r" b="b"/>
              <a:pathLst>
                <a:path w="2348" h="1374" extrusionOk="0">
                  <a:moveTo>
                    <a:pt x="1413" y="1"/>
                  </a:moveTo>
                  <a:cubicBezTo>
                    <a:pt x="1313" y="1"/>
                    <a:pt x="1214" y="1"/>
                    <a:pt x="1114" y="21"/>
                  </a:cubicBezTo>
                  <a:cubicBezTo>
                    <a:pt x="1015" y="21"/>
                    <a:pt x="915" y="60"/>
                    <a:pt x="816" y="100"/>
                  </a:cubicBezTo>
                  <a:cubicBezTo>
                    <a:pt x="716" y="140"/>
                    <a:pt x="637" y="200"/>
                    <a:pt x="537" y="239"/>
                  </a:cubicBezTo>
                  <a:cubicBezTo>
                    <a:pt x="478" y="299"/>
                    <a:pt x="398" y="359"/>
                    <a:pt x="318" y="438"/>
                  </a:cubicBezTo>
                  <a:cubicBezTo>
                    <a:pt x="279" y="498"/>
                    <a:pt x="259" y="518"/>
                    <a:pt x="219" y="558"/>
                  </a:cubicBezTo>
                  <a:cubicBezTo>
                    <a:pt x="199" y="617"/>
                    <a:pt x="179" y="637"/>
                    <a:pt x="159" y="697"/>
                  </a:cubicBezTo>
                  <a:cubicBezTo>
                    <a:pt x="100" y="757"/>
                    <a:pt x="80" y="836"/>
                    <a:pt x="60" y="916"/>
                  </a:cubicBezTo>
                  <a:cubicBezTo>
                    <a:pt x="0" y="1035"/>
                    <a:pt x="20" y="1194"/>
                    <a:pt x="20" y="1254"/>
                  </a:cubicBezTo>
                  <a:cubicBezTo>
                    <a:pt x="20" y="1334"/>
                    <a:pt x="60" y="1374"/>
                    <a:pt x="60" y="1374"/>
                  </a:cubicBezTo>
                  <a:cubicBezTo>
                    <a:pt x="60" y="1374"/>
                    <a:pt x="159" y="1214"/>
                    <a:pt x="318" y="996"/>
                  </a:cubicBezTo>
                  <a:cubicBezTo>
                    <a:pt x="378" y="956"/>
                    <a:pt x="418" y="916"/>
                    <a:pt x="478" y="856"/>
                  </a:cubicBezTo>
                  <a:lnTo>
                    <a:pt x="557" y="797"/>
                  </a:lnTo>
                  <a:cubicBezTo>
                    <a:pt x="577" y="797"/>
                    <a:pt x="597" y="757"/>
                    <a:pt x="617" y="737"/>
                  </a:cubicBezTo>
                  <a:cubicBezTo>
                    <a:pt x="677" y="717"/>
                    <a:pt x="756" y="657"/>
                    <a:pt x="796" y="637"/>
                  </a:cubicBezTo>
                  <a:cubicBezTo>
                    <a:pt x="876" y="617"/>
                    <a:pt x="915" y="598"/>
                    <a:pt x="995" y="558"/>
                  </a:cubicBezTo>
                  <a:lnTo>
                    <a:pt x="1214" y="498"/>
                  </a:lnTo>
                  <a:cubicBezTo>
                    <a:pt x="1273" y="498"/>
                    <a:pt x="1313" y="458"/>
                    <a:pt x="1353" y="458"/>
                  </a:cubicBezTo>
                  <a:cubicBezTo>
                    <a:pt x="1393" y="458"/>
                    <a:pt x="1413" y="438"/>
                    <a:pt x="1472" y="438"/>
                  </a:cubicBezTo>
                  <a:cubicBezTo>
                    <a:pt x="1552" y="419"/>
                    <a:pt x="1612" y="399"/>
                    <a:pt x="1691" y="399"/>
                  </a:cubicBezTo>
                  <a:cubicBezTo>
                    <a:pt x="1771" y="399"/>
                    <a:pt x="1811" y="399"/>
                    <a:pt x="1890" y="359"/>
                  </a:cubicBezTo>
                  <a:cubicBezTo>
                    <a:pt x="2010" y="339"/>
                    <a:pt x="2149" y="339"/>
                    <a:pt x="2209" y="319"/>
                  </a:cubicBezTo>
                  <a:cubicBezTo>
                    <a:pt x="2288" y="319"/>
                    <a:pt x="2348" y="299"/>
                    <a:pt x="2348" y="299"/>
                  </a:cubicBezTo>
                  <a:cubicBezTo>
                    <a:pt x="2348" y="299"/>
                    <a:pt x="2288" y="259"/>
                    <a:pt x="2209" y="220"/>
                  </a:cubicBezTo>
                  <a:cubicBezTo>
                    <a:pt x="2189" y="200"/>
                    <a:pt x="2149" y="160"/>
                    <a:pt x="2089" y="140"/>
                  </a:cubicBezTo>
                  <a:cubicBezTo>
                    <a:pt x="2049" y="120"/>
                    <a:pt x="1990" y="100"/>
                    <a:pt x="1910" y="60"/>
                  </a:cubicBezTo>
                  <a:cubicBezTo>
                    <a:pt x="1850" y="40"/>
                    <a:pt x="177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8" name="Google Shape;2618;p17"/>
            <p:cNvSpPr/>
            <p:nvPr/>
          </p:nvSpPr>
          <p:spPr>
            <a:xfrm>
              <a:off x="7010300"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79" y="319"/>
                    <a:pt x="180" y="398"/>
                    <a:pt x="100" y="478"/>
                  </a:cubicBezTo>
                  <a:cubicBezTo>
                    <a:pt x="20" y="518"/>
                    <a:pt x="1" y="577"/>
                    <a:pt x="1" y="577"/>
                  </a:cubicBezTo>
                  <a:cubicBezTo>
                    <a:pt x="1" y="577"/>
                    <a:pt x="161" y="534"/>
                    <a:pt x="370" y="534"/>
                  </a:cubicBezTo>
                  <a:cubicBezTo>
                    <a:pt x="405" y="534"/>
                    <a:pt x="441" y="535"/>
                    <a:pt x="478" y="538"/>
                  </a:cubicBezTo>
                  <a:cubicBezTo>
                    <a:pt x="617" y="538"/>
                    <a:pt x="776" y="518"/>
                    <a:pt x="956" y="518"/>
                  </a:cubicBezTo>
                  <a:cubicBezTo>
                    <a:pt x="1115" y="518"/>
                    <a:pt x="1294" y="518"/>
                    <a:pt x="1473" y="538"/>
                  </a:cubicBezTo>
                  <a:cubicBezTo>
                    <a:pt x="1552" y="538"/>
                    <a:pt x="1652" y="577"/>
                    <a:pt x="1712" y="577"/>
                  </a:cubicBezTo>
                  <a:cubicBezTo>
                    <a:pt x="1791" y="597"/>
                    <a:pt x="1891" y="597"/>
                    <a:pt x="1970" y="617"/>
                  </a:cubicBezTo>
                  <a:cubicBezTo>
                    <a:pt x="2050" y="617"/>
                    <a:pt x="2110" y="657"/>
                    <a:pt x="2189" y="677"/>
                  </a:cubicBezTo>
                  <a:cubicBezTo>
                    <a:pt x="2269" y="677"/>
                    <a:pt x="2348" y="697"/>
                    <a:pt x="2408" y="717"/>
                  </a:cubicBezTo>
                  <a:cubicBezTo>
                    <a:pt x="2488" y="757"/>
                    <a:pt x="2567" y="757"/>
                    <a:pt x="2607" y="776"/>
                  </a:cubicBezTo>
                  <a:cubicBezTo>
                    <a:pt x="2667" y="796"/>
                    <a:pt x="2706" y="796"/>
                    <a:pt x="2766" y="816"/>
                  </a:cubicBezTo>
                  <a:cubicBezTo>
                    <a:pt x="2866" y="856"/>
                    <a:pt x="2905" y="856"/>
                    <a:pt x="2905" y="856"/>
                  </a:cubicBezTo>
                  <a:cubicBezTo>
                    <a:pt x="2905" y="856"/>
                    <a:pt x="2885" y="796"/>
                    <a:pt x="2846" y="717"/>
                  </a:cubicBezTo>
                  <a:cubicBezTo>
                    <a:pt x="2786" y="657"/>
                    <a:pt x="2706" y="558"/>
                    <a:pt x="2587" y="458"/>
                  </a:cubicBezTo>
                  <a:cubicBezTo>
                    <a:pt x="2547" y="398"/>
                    <a:pt x="2468" y="359"/>
                    <a:pt x="2388" y="299"/>
                  </a:cubicBezTo>
                  <a:cubicBezTo>
                    <a:pt x="2308" y="259"/>
                    <a:pt x="2249" y="199"/>
                    <a:pt x="2149" y="160"/>
                  </a:cubicBezTo>
                  <a:cubicBezTo>
                    <a:pt x="2050" y="120"/>
                    <a:pt x="1950" y="80"/>
                    <a:pt x="185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9" name="Google Shape;2619;p17"/>
            <p:cNvSpPr/>
            <p:nvPr/>
          </p:nvSpPr>
          <p:spPr>
            <a:xfrm>
              <a:off x="6542750" y="3444675"/>
              <a:ext cx="37325" cy="15950"/>
            </a:xfrm>
            <a:custGeom>
              <a:avLst/>
              <a:gdLst/>
              <a:ahLst/>
              <a:cxnLst/>
              <a:rect l="l" t="t" r="r" b="b"/>
              <a:pathLst>
                <a:path w="1493" h="638" extrusionOk="0">
                  <a:moveTo>
                    <a:pt x="0" y="0"/>
                  </a:moveTo>
                  <a:lnTo>
                    <a:pt x="0" y="637"/>
                  </a:lnTo>
                  <a:lnTo>
                    <a:pt x="1492" y="63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0" name="Google Shape;2620;p17"/>
            <p:cNvSpPr/>
            <p:nvPr/>
          </p:nvSpPr>
          <p:spPr>
            <a:xfrm>
              <a:off x="6577050" y="3473525"/>
              <a:ext cx="37350" cy="15450"/>
            </a:xfrm>
            <a:custGeom>
              <a:avLst/>
              <a:gdLst/>
              <a:ahLst/>
              <a:cxnLst/>
              <a:rect l="l" t="t" r="r" b="b"/>
              <a:pathLst>
                <a:path w="1494"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1" name="Google Shape;2621;p17"/>
            <p:cNvSpPr/>
            <p:nvPr/>
          </p:nvSpPr>
          <p:spPr>
            <a:xfrm>
              <a:off x="6542750" y="3508850"/>
              <a:ext cx="37325" cy="15425"/>
            </a:xfrm>
            <a:custGeom>
              <a:avLst/>
              <a:gdLst/>
              <a:ahLst/>
              <a:cxnLst/>
              <a:rect l="l" t="t" r="r" b="b"/>
              <a:pathLst>
                <a:path w="1493" h="617" extrusionOk="0">
                  <a:moveTo>
                    <a:pt x="0" y="0"/>
                  </a:moveTo>
                  <a:lnTo>
                    <a:pt x="0" y="617"/>
                  </a:lnTo>
                  <a:lnTo>
                    <a:pt x="1492" y="61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2" name="Google Shape;2622;p17"/>
            <p:cNvSpPr/>
            <p:nvPr/>
          </p:nvSpPr>
          <p:spPr>
            <a:xfrm>
              <a:off x="6577050" y="3537700"/>
              <a:ext cx="37350" cy="15425"/>
            </a:xfrm>
            <a:custGeom>
              <a:avLst/>
              <a:gdLst/>
              <a:ahLst/>
              <a:cxnLst/>
              <a:rect l="l" t="t" r="r" b="b"/>
              <a:pathLst>
                <a:path w="1494"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3" name="Google Shape;2623;p17"/>
            <p:cNvSpPr/>
            <p:nvPr/>
          </p:nvSpPr>
          <p:spPr>
            <a:xfrm>
              <a:off x="6684500" y="3576000"/>
              <a:ext cx="37325" cy="15425"/>
            </a:xfrm>
            <a:custGeom>
              <a:avLst/>
              <a:gdLst/>
              <a:ahLst/>
              <a:cxnLst/>
              <a:rect l="l" t="t" r="r" b="b"/>
              <a:pathLst>
                <a:path w="1493" h="617" extrusionOk="0">
                  <a:moveTo>
                    <a:pt x="0" y="0"/>
                  </a:moveTo>
                  <a:lnTo>
                    <a:pt x="0"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4" name="Google Shape;2624;p17"/>
            <p:cNvSpPr/>
            <p:nvPr/>
          </p:nvSpPr>
          <p:spPr>
            <a:xfrm>
              <a:off x="6718825" y="36043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5" name="Google Shape;2625;p17"/>
            <p:cNvSpPr/>
            <p:nvPr/>
          </p:nvSpPr>
          <p:spPr>
            <a:xfrm>
              <a:off x="6596950" y="3669000"/>
              <a:ext cx="37325" cy="15950"/>
            </a:xfrm>
            <a:custGeom>
              <a:avLst/>
              <a:gdLst/>
              <a:ahLst/>
              <a:cxnLst/>
              <a:rect l="l" t="t" r="r" b="b"/>
              <a:pathLst>
                <a:path w="1493" h="638" extrusionOk="0">
                  <a:moveTo>
                    <a:pt x="1" y="1"/>
                  </a:moveTo>
                  <a:lnTo>
                    <a:pt x="1"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6" name="Google Shape;2626;p17"/>
            <p:cNvSpPr/>
            <p:nvPr/>
          </p:nvSpPr>
          <p:spPr>
            <a:xfrm>
              <a:off x="6630775" y="3697850"/>
              <a:ext cx="37325" cy="15450"/>
            </a:xfrm>
            <a:custGeom>
              <a:avLst/>
              <a:gdLst/>
              <a:ahLst/>
              <a:cxnLst/>
              <a:rect l="l" t="t" r="r" b="b"/>
              <a:pathLst>
                <a:path w="1493" h="618" extrusionOk="0">
                  <a:moveTo>
                    <a:pt x="1" y="1"/>
                  </a:moveTo>
                  <a:lnTo>
                    <a:pt x="1" y="617"/>
                  </a:lnTo>
                  <a:lnTo>
                    <a:pt x="1493" y="61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7" name="Google Shape;2627;p17"/>
            <p:cNvSpPr/>
            <p:nvPr/>
          </p:nvSpPr>
          <p:spPr>
            <a:xfrm>
              <a:off x="6754125" y="3268600"/>
              <a:ext cx="37350" cy="15925"/>
            </a:xfrm>
            <a:custGeom>
              <a:avLst/>
              <a:gdLst/>
              <a:ahLst/>
              <a:cxnLst/>
              <a:rect l="l" t="t" r="r" b="b"/>
              <a:pathLst>
                <a:path w="1494"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8" name="Google Shape;2628;p17"/>
            <p:cNvSpPr/>
            <p:nvPr/>
          </p:nvSpPr>
          <p:spPr>
            <a:xfrm>
              <a:off x="6788450" y="3297450"/>
              <a:ext cx="37325" cy="15425"/>
            </a:xfrm>
            <a:custGeom>
              <a:avLst/>
              <a:gdLst/>
              <a:ahLst/>
              <a:cxnLst/>
              <a:rect l="l" t="t" r="r" b="b"/>
              <a:pathLst>
                <a:path w="1493"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9" name="Google Shape;2629;p17"/>
            <p:cNvSpPr/>
            <p:nvPr/>
          </p:nvSpPr>
          <p:spPr>
            <a:xfrm>
              <a:off x="6980450" y="31114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0" name="Google Shape;2630;p17"/>
            <p:cNvSpPr/>
            <p:nvPr/>
          </p:nvSpPr>
          <p:spPr>
            <a:xfrm>
              <a:off x="7014775" y="3140250"/>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1" name="Google Shape;2631;p17"/>
            <p:cNvSpPr/>
            <p:nvPr/>
          </p:nvSpPr>
          <p:spPr>
            <a:xfrm>
              <a:off x="6959575" y="343870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2" name="Google Shape;2632;p17"/>
            <p:cNvSpPr/>
            <p:nvPr/>
          </p:nvSpPr>
          <p:spPr>
            <a:xfrm>
              <a:off x="6993400" y="34670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3" name="Google Shape;2633;p17"/>
            <p:cNvSpPr/>
            <p:nvPr/>
          </p:nvSpPr>
          <p:spPr>
            <a:xfrm>
              <a:off x="7101325" y="3539175"/>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4" name="Google Shape;2634;p17"/>
            <p:cNvSpPr/>
            <p:nvPr/>
          </p:nvSpPr>
          <p:spPr>
            <a:xfrm>
              <a:off x="7135150" y="3568025"/>
              <a:ext cx="37325" cy="15450"/>
            </a:xfrm>
            <a:custGeom>
              <a:avLst/>
              <a:gdLst/>
              <a:ahLst/>
              <a:cxnLst/>
              <a:rect l="l" t="t" r="r" b="b"/>
              <a:pathLst>
                <a:path w="1493" h="618" extrusionOk="0">
                  <a:moveTo>
                    <a:pt x="0" y="1"/>
                  </a:moveTo>
                  <a:lnTo>
                    <a:pt x="0"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5" name="Google Shape;2635;p17"/>
            <p:cNvSpPr/>
            <p:nvPr/>
          </p:nvSpPr>
          <p:spPr>
            <a:xfrm>
              <a:off x="7101325" y="3602850"/>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6" name="Google Shape;2636;p17"/>
            <p:cNvSpPr/>
            <p:nvPr/>
          </p:nvSpPr>
          <p:spPr>
            <a:xfrm>
              <a:off x="7135150" y="3631200"/>
              <a:ext cx="37325" cy="15950"/>
            </a:xfrm>
            <a:custGeom>
              <a:avLst/>
              <a:gdLst/>
              <a:ahLst/>
              <a:cxnLst/>
              <a:rect l="l" t="t" r="r" b="b"/>
              <a:pathLst>
                <a:path w="1493" h="638" extrusionOk="0">
                  <a:moveTo>
                    <a:pt x="0" y="1"/>
                  </a:moveTo>
                  <a:lnTo>
                    <a:pt x="0"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7" name="Google Shape;2637;p17"/>
            <p:cNvSpPr/>
            <p:nvPr/>
          </p:nvSpPr>
          <p:spPr>
            <a:xfrm>
              <a:off x="6959575" y="369187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8" name="Google Shape;2638;p17"/>
            <p:cNvSpPr/>
            <p:nvPr/>
          </p:nvSpPr>
          <p:spPr>
            <a:xfrm>
              <a:off x="6993400" y="372022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9" name="Google Shape;2639;p17"/>
            <p:cNvSpPr/>
            <p:nvPr/>
          </p:nvSpPr>
          <p:spPr>
            <a:xfrm>
              <a:off x="6794925" y="3431750"/>
              <a:ext cx="164675" cy="29450"/>
            </a:xfrm>
            <a:custGeom>
              <a:avLst/>
              <a:gdLst/>
              <a:ahLst/>
              <a:cxnLst/>
              <a:rect l="l" t="t" r="r" b="b"/>
              <a:pathLst>
                <a:path w="6587" h="1178" extrusionOk="0">
                  <a:moveTo>
                    <a:pt x="0" y="0"/>
                  </a:moveTo>
                  <a:cubicBezTo>
                    <a:pt x="733" y="849"/>
                    <a:pt x="1142" y="1165"/>
                    <a:pt x="1651" y="1165"/>
                  </a:cubicBezTo>
                  <a:cubicBezTo>
                    <a:pt x="1929" y="1165"/>
                    <a:pt x="2238" y="1070"/>
                    <a:pt x="2647" y="915"/>
                  </a:cubicBezTo>
                  <a:cubicBezTo>
                    <a:pt x="2934" y="803"/>
                    <a:pt x="3143" y="760"/>
                    <a:pt x="3320" y="760"/>
                  </a:cubicBezTo>
                  <a:cubicBezTo>
                    <a:pt x="3829" y="760"/>
                    <a:pt x="4070" y="1115"/>
                    <a:pt x="5134" y="1174"/>
                  </a:cubicBezTo>
                  <a:cubicBezTo>
                    <a:pt x="5178" y="1177"/>
                    <a:pt x="5222" y="1178"/>
                    <a:pt x="5264" y="1178"/>
                  </a:cubicBezTo>
                  <a:cubicBezTo>
                    <a:pt x="6586" y="1178"/>
                    <a:pt x="6586" y="0"/>
                    <a:pt x="65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0" name="Google Shape;2640;p17"/>
            <p:cNvSpPr/>
            <p:nvPr/>
          </p:nvSpPr>
          <p:spPr>
            <a:xfrm>
              <a:off x="6824275" y="3443675"/>
              <a:ext cx="39800" cy="13175"/>
            </a:xfrm>
            <a:custGeom>
              <a:avLst/>
              <a:gdLst/>
              <a:ahLst/>
              <a:cxnLst/>
              <a:rect l="l" t="t" r="r" b="b"/>
              <a:pathLst>
                <a:path w="1592" h="527" extrusionOk="0">
                  <a:moveTo>
                    <a:pt x="1592" y="1"/>
                  </a:moveTo>
                  <a:lnTo>
                    <a:pt x="1592" y="1"/>
                  </a:lnTo>
                  <a:cubicBezTo>
                    <a:pt x="1592" y="1"/>
                    <a:pt x="1572" y="1"/>
                    <a:pt x="1512" y="21"/>
                  </a:cubicBezTo>
                  <a:cubicBezTo>
                    <a:pt x="1473" y="40"/>
                    <a:pt x="1393" y="80"/>
                    <a:pt x="1313" y="100"/>
                  </a:cubicBezTo>
                  <a:cubicBezTo>
                    <a:pt x="1234" y="120"/>
                    <a:pt x="1154" y="180"/>
                    <a:pt x="1055" y="200"/>
                  </a:cubicBezTo>
                  <a:cubicBezTo>
                    <a:pt x="975" y="239"/>
                    <a:pt x="876" y="279"/>
                    <a:pt x="776" y="299"/>
                  </a:cubicBezTo>
                  <a:cubicBezTo>
                    <a:pt x="660" y="322"/>
                    <a:pt x="564" y="332"/>
                    <a:pt x="472" y="332"/>
                  </a:cubicBezTo>
                  <a:cubicBezTo>
                    <a:pt x="407" y="332"/>
                    <a:pt x="345" y="327"/>
                    <a:pt x="279" y="319"/>
                  </a:cubicBezTo>
                  <a:cubicBezTo>
                    <a:pt x="199" y="299"/>
                    <a:pt x="159" y="299"/>
                    <a:pt x="100" y="279"/>
                  </a:cubicBezTo>
                  <a:cubicBezTo>
                    <a:pt x="60" y="239"/>
                    <a:pt x="40" y="239"/>
                    <a:pt x="40" y="239"/>
                  </a:cubicBezTo>
                  <a:lnTo>
                    <a:pt x="40" y="239"/>
                  </a:lnTo>
                  <a:cubicBezTo>
                    <a:pt x="40" y="239"/>
                    <a:pt x="0" y="319"/>
                    <a:pt x="159" y="419"/>
                  </a:cubicBezTo>
                  <a:cubicBezTo>
                    <a:pt x="199" y="478"/>
                    <a:pt x="279" y="498"/>
                    <a:pt x="398" y="518"/>
                  </a:cubicBezTo>
                  <a:cubicBezTo>
                    <a:pt x="427" y="524"/>
                    <a:pt x="462" y="526"/>
                    <a:pt x="499" y="526"/>
                  </a:cubicBezTo>
                  <a:cubicBezTo>
                    <a:pt x="589" y="526"/>
                    <a:pt x="698" y="512"/>
                    <a:pt x="796" y="498"/>
                  </a:cubicBezTo>
                  <a:cubicBezTo>
                    <a:pt x="955" y="438"/>
                    <a:pt x="1075" y="399"/>
                    <a:pt x="1174" y="339"/>
                  </a:cubicBezTo>
                  <a:cubicBezTo>
                    <a:pt x="1274" y="279"/>
                    <a:pt x="1353" y="220"/>
                    <a:pt x="1413" y="180"/>
                  </a:cubicBezTo>
                  <a:lnTo>
                    <a:pt x="1552" y="40"/>
                  </a:lnTo>
                  <a:lnTo>
                    <a:pt x="159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1" name="Google Shape;2641;p17"/>
            <p:cNvSpPr/>
            <p:nvPr/>
          </p:nvSpPr>
          <p:spPr>
            <a:xfrm>
              <a:off x="6909825" y="3443675"/>
              <a:ext cx="38825" cy="13175"/>
            </a:xfrm>
            <a:custGeom>
              <a:avLst/>
              <a:gdLst/>
              <a:ahLst/>
              <a:cxnLst/>
              <a:rect l="l" t="t" r="r" b="b"/>
              <a:pathLst>
                <a:path w="1553" h="527" extrusionOk="0">
                  <a:moveTo>
                    <a:pt x="1552" y="1"/>
                  </a:moveTo>
                  <a:cubicBezTo>
                    <a:pt x="1552" y="1"/>
                    <a:pt x="1532" y="1"/>
                    <a:pt x="1473" y="21"/>
                  </a:cubicBezTo>
                  <a:cubicBezTo>
                    <a:pt x="1433" y="40"/>
                    <a:pt x="1353" y="80"/>
                    <a:pt x="1274" y="100"/>
                  </a:cubicBezTo>
                  <a:cubicBezTo>
                    <a:pt x="1194" y="120"/>
                    <a:pt x="1115" y="180"/>
                    <a:pt x="1015" y="200"/>
                  </a:cubicBezTo>
                  <a:cubicBezTo>
                    <a:pt x="936" y="239"/>
                    <a:pt x="836" y="279"/>
                    <a:pt x="737" y="299"/>
                  </a:cubicBezTo>
                  <a:cubicBezTo>
                    <a:pt x="620" y="322"/>
                    <a:pt x="517" y="332"/>
                    <a:pt x="424" y="332"/>
                  </a:cubicBezTo>
                  <a:cubicBezTo>
                    <a:pt x="358" y="332"/>
                    <a:pt x="297" y="327"/>
                    <a:pt x="239" y="319"/>
                  </a:cubicBezTo>
                  <a:cubicBezTo>
                    <a:pt x="160" y="299"/>
                    <a:pt x="120" y="299"/>
                    <a:pt x="60" y="279"/>
                  </a:cubicBezTo>
                  <a:cubicBezTo>
                    <a:pt x="20" y="239"/>
                    <a:pt x="0" y="239"/>
                    <a:pt x="0" y="239"/>
                  </a:cubicBezTo>
                  <a:lnTo>
                    <a:pt x="0" y="239"/>
                  </a:lnTo>
                  <a:cubicBezTo>
                    <a:pt x="0" y="239"/>
                    <a:pt x="0" y="319"/>
                    <a:pt x="120" y="419"/>
                  </a:cubicBezTo>
                  <a:cubicBezTo>
                    <a:pt x="160" y="478"/>
                    <a:pt x="239" y="498"/>
                    <a:pt x="359" y="518"/>
                  </a:cubicBezTo>
                  <a:cubicBezTo>
                    <a:pt x="388" y="524"/>
                    <a:pt x="422" y="526"/>
                    <a:pt x="459" y="526"/>
                  </a:cubicBezTo>
                  <a:cubicBezTo>
                    <a:pt x="550" y="526"/>
                    <a:pt x="658" y="512"/>
                    <a:pt x="757" y="498"/>
                  </a:cubicBezTo>
                  <a:cubicBezTo>
                    <a:pt x="916" y="438"/>
                    <a:pt x="1035" y="399"/>
                    <a:pt x="1135" y="339"/>
                  </a:cubicBezTo>
                  <a:cubicBezTo>
                    <a:pt x="1234" y="279"/>
                    <a:pt x="1314" y="220"/>
                    <a:pt x="1373" y="180"/>
                  </a:cubicBezTo>
                  <a:lnTo>
                    <a:pt x="1513" y="40"/>
                  </a:lnTo>
                  <a:lnTo>
                    <a:pt x="155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42" name="Google Shape;2642;p17"/>
          <p:cNvGrpSpPr/>
          <p:nvPr/>
        </p:nvGrpSpPr>
        <p:grpSpPr>
          <a:xfrm>
            <a:off x="9027982" y="4788852"/>
            <a:ext cx="880190" cy="1546384"/>
            <a:chOff x="5711575" y="4495200"/>
            <a:chExt cx="358150" cy="629225"/>
          </a:xfrm>
        </p:grpSpPr>
        <p:sp>
          <p:nvSpPr>
            <p:cNvPr id="2643" name="Google Shape;2643;p17"/>
            <p:cNvSpPr/>
            <p:nvPr/>
          </p:nvSpPr>
          <p:spPr>
            <a:xfrm>
              <a:off x="5711575" y="4504650"/>
              <a:ext cx="358150" cy="413375"/>
            </a:xfrm>
            <a:custGeom>
              <a:avLst/>
              <a:gdLst/>
              <a:ahLst/>
              <a:cxnLst/>
              <a:rect l="l" t="t" r="r" b="b"/>
              <a:pathLst>
                <a:path w="14326" h="16535" extrusionOk="0">
                  <a:moveTo>
                    <a:pt x="7163" y="0"/>
                  </a:moveTo>
                  <a:cubicBezTo>
                    <a:pt x="3204" y="0"/>
                    <a:pt x="0" y="3721"/>
                    <a:pt x="0" y="8277"/>
                  </a:cubicBezTo>
                  <a:cubicBezTo>
                    <a:pt x="0" y="12813"/>
                    <a:pt x="3204" y="16534"/>
                    <a:pt x="7163" y="16534"/>
                  </a:cubicBezTo>
                  <a:cubicBezTo>
                    <a:pt x="11122" y="16534"/>
                    <a:pt x="14326" y="12813"/>
                    <a:pt x="14326" y="8277"/>
                  </a:cubicBezTo>
                  <a:cubicBezTo>
                    <a:pt x="14326" y="3721"/>
                    <a:pt x="11122" y="40"/>
                    <a:pt x="7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4" name="Google Shape;2644;p17"/>
            <p:cNvSpPr/>
            <p:nvPr/>
          </p:nvSpPr>
          <p:spPr>
            <a:xfrm>
              <a:off x="5819000" y="4711575"/>
              <a:ext cx="146275" cy="412850"/>
            </a:xfrm>
            <a:custGeom>
              <a:avLst/>
              <a:gdLst/>
              <a:ahLst/>
              <a:cxnLst/>
              <a:rect l="l" t="t" r="r" b="b"/>
              <a:pathLst>
                <a:path w="5851" h="16514" extrusionOk="0">
                  <a:moveTo>
                    <a:pt x="2786" y="0"/>
                  </a:moveTo>
                  <a:lnTo>
                    <a:pt x="2488" y="4417"/>
                  </a:lnTo>
                  <a:lnTo>
                    <a:pt x="220" y="1214"/>
                  </a:lnTo>
                  <a:lnTo>
                    <a:pt x="1" y="1353"/>
                  </a:lnTo>
                  <a:lnTo>
                    <a:pt x="2488" y="5710"/>
                  </a:lnTo>
                  <a:lnTo>
                    <a:pt x="2488" y="16514"/>
                  </a:lnTo>
                  <a:lnTo>
                    <a:pt x="3264" y="16514"/>
                  </a:lnTo>
                  <a:lnTo>
                    <a:pt x="3264" y="3621"/>
                  </a:lnTo>
                  <a:lnTo>
                    <a:pt x="4279" y="2587"/>
                  </a:lnTo>
                  <a:lnTo>
                    <a:pt x="5652" y="2885"/>
                  </a:lnTo>
                  <a:lnTo>
                    <a:pt x="5771" y="2706"/>
                  </a:lnTo>
                  <a:lnTo>
                    <a:pt x="4796" y="2030"/>
                  </a:lnTo>
                  <a:lnTo>
                    <a:pt x="5850" y="955"/>
                  </a:lnTo>
                  <a:lnTo>
                    <a:pt x="5632" y="756"/>
                  </a:lnTo>
                  <a:lnTo>
                    <a:pt x="3264" y="2527"/>
                  </a:lnTo>
                  <a:lnTo>
                    <a:pt x="300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5" name="Google Shape;2645;p17"/>
            <p:cNvSpPr/>
            <p:nvPr/>
          </p:nvSpPr>
          <p:spPr>
            <a:xfrm>
              <a:off x="5727475" y="4495200"/>
              <a:ext cx="340750" cy="146625"/>
            </a:xfrm>
            <a:custGeom>
              <a:avLst/>
              <a:gdLst/>
              <a:ahLst/>
              <a:cxnLst/>
              <a:rect l="l" t="t" r="r" b="b"/>
              <a:pathLst>
                <a:path w="13630" h="5865" extrusionOk="0">
                  <a:moveTo>
                    <a:pt x="6408" y="0"/>
                  </a:moveTo>
                  <a:cubicBezTo>
                    <a:pt x="6408" y="0"/>
                    <a:pt x="2528" y="159"/>
                    <a:pt x="459" y="3741"/>
                  </a:cubicBezTo>
                  <a:cubicBezTo>
                    <a:pt x="459" y="3741"/>
                    <a:pt x="0" y="4446"/>
                    <a:pt x="992" y="4446"/>
                  </a:cubicBezTo>
                  <a:cubicBezTo>
                    <a:pt x="1054" y="4446"/>
                    <a:pt x="1121" y="4443"/>
                    <a:pt x="1195" y="4437"/>
                  </a:cubicBezTo>
                  <a:cubicBezTo>
                    <a:pt x="2105" y="4366"/>
                    <a:pt x="2863" y="3654"/>
                    <a:pt x="3876" y="3654"/>
                  </a:cubicBezTo>
                  <a:cubicBezTo>
                    <a:pt x="4279" y="3654"/>
                    <a:pt x="4723" y="3767"/>
                    <a:pt x="5234" y="4079"/>
                  </a:cubicBezTo>
                  <a:cubicBezTo>
                    <a:pt x="6417" y="4802"/>
                    <a:pt x="6818" y="5204"/>
                    <a:pt x="7436" y="5204"/>
                  </a:cubicBezTo>
                  <a:cubicBezTo>
                    <a:pt x="7754" y="5204"/>
                    <a:pt x="8129" y="5098"/>
                    <a:pt x="8696" y="4875"/>
                  </a:cubicBezTo>
                  <a:cubicBezTo>
                    <a:pt x="9183" y="4673"/>
                    <a:pt x="9560" y="4592"/>
                    <a:pt x="9872" y="4592"/>
                  </a:cubicBezTo>
                  <a:cubicBezTo>
                    <a:pt x="10607" y="4592"/>
                    <a:pt x="10986" y="5041"/>
                    <a:pt x="11601" y="5432"/>
                  </a:cubicBezTo>
                  <a:cubicBezTo>
                    <a:pt x="12038" y="5720"/>
                    <a:pt x="12406" y="5865"/>
                    <a:pt x="12697" y="5865"/>
                  </a:cubicBezTo>
                  <a:cubicBezTo>
                    <a:pt x="12988" y="5865"/>
                    <a:pt x="13202" y="5720"/>
                    <a:pt x="13332" y="5432"/>
                  </a:cubicBezTo>
                  <a:cubicBezTo>
                    <a:pt x="13630" y="4875"/>
                    <a:pt x="11541" y="140"/>
                    <a:pt x="6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6" name="Google Shape;2646;p17"/>
            <p:cNvSpPr/>
            <p:nvPr/>
          </p:nvSpPr>
          <p:spPr>
            <a:xfrm>
              <a:off x="5865275" y="4568325"/>
              <a:ext cx="82100" cy="36825"/>
            </a:xfrm>
            <a:custGeom>
              <a:avLst/>
              <a:gdLst/>
              <a:ahLst/>
              <a:cxnLst/>
              <a:rect l="l" t="t" r="r" b="b"/>
              <a:pathLst>
                <a:path w="3284" h="1473" extrusionOk="0">
                  <a:moveTo>
                    <a:pt x="0" y="0"/>
                  </a:moveTo>
                  <a:cubicBezTo>
                    <a:pt x="0" y="0"/>
                    <a:pt x="100" y="219"/>
                    <a:pt x="358" y="557"/>
                  </a:cubicBezTo>
                  <a:cubicBezTo>
                    <a:pt x="617" y="816"/>
                    <a:pt x="995" y="1194"/>
                    <a:pt x="1512" y="1373"/>
                  </a:cubicBezTo>
                  <a:cubicBezTo>
                    <a:pt x="1632" y="1452"/>
                    <a:pt x="1791" y="1452"/>
                    <a:pt x="1910" y="1472"/>
                  </a:cubicBezTo>
                  <a:cubicBezTo>
                    <a:pt x="2030" y="1472"/>
                    <a:pt x="2189" y="1472"/>
                    <a:pt x="2308" y="1452"/>
                  </a:cubicBezTo>
                  <a:cubicBezTo>
                    <a:pt x="2428" y="1413"/>
                    <a:pt x="2547" y="1393"/>
                    <a:pt x="2647" y="1313"/>
                  </a:cubicBezTo>
                  <a:cubicBezTo>
                    <a:pt x="2786" y="1273"/>
                    <a:pt x="2845" y="1194"/>
                    <a:pt x="2925" y="1114"/>
                  </a:cubicBezTo>
                  <a:cubicBezTo>
                    <a:pt x="3005" y="1055"/>
                    <a:pt x="3044" y="995"/>
                    <a:pt x="3104" y="915"/>
                  </a:cubicBezTo>
                  <a:cubicBezTo>
                    <a:pt x="3144" y="856"/>
                    <a:pt x="3184" y="796"/>
                    <a:pt x="3204" y="756"/>
                  </a:cubicBezTo>
                  <a:lnTo>
                    <a:pt x="3283" y="597"/>
                  </a:lnTo>
                  <a:lnTo>
                    <a:pt x="3283" y="597"/>
                  </a:lnTo>
                  <a:cubicBezTo>
                    <a:pt x="3283" y="597"/>
                    <a:pt x="3223" y="617"/>
                    <a:pt x="3124" y="696"/>
                  </a:cubicBezTo>
                  <a:cubicBezTo>
                    <a:pt x="3084" y="716"/>
                    <a:pt x="3025" y="776"/>
                    <a:pt x="2985" y="816"/>
                  </a:cubicBezTo>
                  <a:cubicBezTo>
                    <a:pt x="2925" y="875"/>
                    <a:pt x="2845" y="895"/>
                    <a:pt x="2786" y="955"/>
                  </a:cubicBezTo>
                  <a:cubicBezTo>
                    <a:pt x="2706" y="995"/>
                    <a:pt x="2627" y="1015"/>
                    <a:pt x="2527" y="1035"/>
                  </a:cubicBezTo>
                  <a:cubicBezTo>
                    <a:pt x="2448" y="1074"/>
                    <a:pt x="2348" y="1074"/>
                    <a:pt x="2249" y="1094"/>
                  </a:cubicBezTo>
                  <a:cubicBezTo>
                    <a:pt x="2215" y="1101"/>
                    <a:pt x="2182" y="1103"/>
                    <a:pt x="2149" y="1103"/>
                  </a:cubicBezTo>
                  <a:cubicBezTo>
                    <a:pt x="2083" y="1103"/>
                    <a:pt x="2016" y="1094"/>
                    <a:pt x="1950" y="1094"/>
                  </a:cubicBezTo>
                  <a:cubicBezTo>
                    <a:pt x="1851" y="1074"/>
                    <a:pt x="1731" y="1074"/>
                    <a:pt x="1632" y="1015"/>
                  </a:cubicBezTo>
                  <a:cubicBezTo>
                    <a:pt x="1413" y="955"/>
                    <a:pt x="1214" y="816"/>
                    <a:pt x="1015" y="716"/>
                  </a:cubicBezTo>
                  <a:cubicBezTo>
                    <a:pt x="816" y="597"/>
                    <a:pt x="637" y="478"/>
                    <a:pt x="498" y="378"/>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7" name="Google Shape;2647;p17"/>
            <p:cNvSpPr/>
            <p:nvPr/>
          </p:nvSpPr>
          <p:spPr>
            <a:xfrm>
              <a:off x="5995600" y="4584725"/>
              <a:ext cx="59200" cy="40550"/>
            </a:xfrm>
            <a:custGeom>
              <a:avLst/>
              <a:gdLst/>
              <a:ahLst/>
              <a:cxnLst/>
              <a:rect l="l" t="t" r="r" b="b"/>
              <a:pathLst>
                <a:path w="2368" h="1622" extrusionOk="0">
                  <a:moveTo>
                    <a:pt x="0" y="1"/>
                  </a:moveTo>
                  <a:cubicBezTo>
                    <a:pt x="0" y="1"/>
                    <a:pt x="100" y="220"/>
                    <a:pt x="299" y="558"/>
                  </a:cubicBezTo>
                  <a:cubicBezTo>
                    <a:pt x="498" y="856"/>
                    <a:pt x="816" y="1254"/>
                    <a:pt x="1194" y="1493"/>
                  </a:cubicBezTo>
                  <a:cubicBezTo>
                    <a:pt x="1293" y="1533"/>
                    <a:pt x="1393" y="1552"/>
                    <a:pt x="1492" y="1612"/>
                  </a:cubicBezTo>
                  <a:cubicBezTo>
                    <a:pt x="1559" y="1612"/>
                    <a:pt x="1625" y="1621"/>
                    <a:pt x="1685" y="1621"/>
                  </a:cubicBezTo>
                  <a:cubicBezTo>
                    <a:pt x="1716" y="1621"/>
                    <a:pt x="1744" y="1619"/>
                    <a:pt x="1771" y="1612"/>
                  </a:cubicBezTo>
                  <a:cubicBezTo>
                    <a:pt x="1831" y="1592"/>
                    <a:pt x="1910" y="1552"/>
                    <a:pt x="1990" y="1513"/>
                  </a:cubicBezTo>
                  <a:cubicBezTo>
                    <a:pt x="2069" y="1453"/>
                    <a:pt x="2109" y="1413"/>
                    <a:pt x="2169" y="1334"/>
                  </a:cubicBezTo>
                  <a:cubicBezTo>
                    <a:pt x="2189" y="1294"/>
                    <a:pt x="2229" y="1214"/>
                    <a:pt x="2268" y="1155"/>
                  </a:cubicBezTo>
                  <a:cubicBezTo>
                    <a:pt x="2288" y="1115"/>
                    <a:pt x="2288" y="1055"/>
                    <a:pt x="2308" y="1015"/>
                  </a:cubicBezTo>
                  <a:cubicBezTo>
                    <a:pt x="2368" y="916"/>
                    <a:pt x="2368" y="856"/>
                    <a:pt x="2368" y="856"/>
                  </a:cubicBezTo>
                  <a:lnTo>
                    <a:pt x="2368" y="856"/>
                  </a:lnTo>
                  <a:cubicBezTo>
                    <a:pt x="2368" y="856"/>
                    <a:pt x="2348" y="916"/>
                    <a:pt x="2288" y="956"/>
                  </a:cubicBezTo>
                  <a:cubicBezTo>
                    <a:pt x="2268" y="995"/>
                    <a:pt x="2209" y="1015"/>
                    <a:pt x="2189" y="1055"/>
                  </a:cubicBezTo>
                  <a:cubicBezTo>
                    <a:pt x="2169" y="1095"/>
                    <a:pt x="2109" y="1115"/>
                    <a:pt x="2069" y="1155"/>
                  </a:cubicBezTo>
                  <a:cubicBezTo>
                    <a:pt x="2010" y="1194"/>
                    <a:pt x="1950" y="1214"/>
                    <a:pt x="1890" y="1234"/>
                  </a:cubicBezTo>
                  <a:cubicBezTo>
                    <a:pt x="1850" y="1254"/>
                    <a:pt x="1771" y="1254"/>
                    <a:pt x="1691" y="1254"/>
                  </a:cubicBezTo>
                  <a:cubicBezTo>
                    <a:pt x="1671" y="1264"/>
                    <a:pt x="1653" y="1268"/>
                    <a:pt x="1635" y="1268"/>
                  </a:cubicBezTo>
                  <a:cubicBezTo>
                    <a:pt x="1581" y="1268"/>
                    <a:pt x="1532" y="1234"/>
                    <a:pt x="1472" y="1234"/>
                  </a:cubicBezTo>
                  <a:cubicBezTo>
                    <a:pt x="1393" y="1194"/>
                    <a:pt x="1313" y="1155"/>
                    <a:pt x="1254" y="1115"/>
                  </a:cubicBezTo>
                  <a:cubicBezTo>
                    <a:pt x="1094" y="1015"/>
                    <a:pt x="955" y="896"/>
                    <a:pt x="796" y="757"/>
                  </a:cubicBezTo>
                  <a:cubicBezTo>
                    <a:pt x="657" y="637"/>
                    <a:pt x="517" y="518"/>
                    <a:pt x="398" y="399"/>
                  </a:cubicBezTo>
                  <a:lnTo>
                    <a:pt x="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8" name="Google Shape;2648;p17"/>
            <p:cNvSpPr/>
            <p:nvPr/>
          </p:nvSpPr>
          <p:spPr>
            <a:xfrm>
              <a:off x="5752350" y="4562850"/>
              <a:ext cx="61700" cy="27600"/>
            </a:xfrm>
            <a:custGeom>
              <a:avLst/>
              <a:gdLst/>
              <a:ahLst/>
              <a:cxnLst/>
              <a:rect l="l" t="t" r="r" b="b"/>
              <a:pathLst>
                <a:path w="2468" h="1104" extrusionOk="0">
                  <a:moveTo>
                    <a:pt x="2468" y="0"/>
                  </a:moveTo>
                  <a:lnTo>
                    <a:pt x="2468" y="0"/>
                  </a:lnTo>
                  <a:cubicBezTo>
                    <a:pt x="2468" y="0"/>
                    <a:pt x="2289" y="100"/>
                    <a:pt x="2030" y="279"/>
                  </a:cubicBezTo>
                  <a:cubicBezTo>
                    <a:pt x="1891" y="338"/>
                    <a:pt x="1732" y="438"/>
                    <a:pt x="1573" y="517"/>
                  </a:cubicBezTo>
                  <a:cubicBezTo>
                    <a:pt x="1394" y="597"/>
                    <a:pt x="1234" y="697"/>
                    <a:pt x="1055" y="736"/>
                  </a:cubicBezTo>
                  <a:cubicBezTo>
                    <a:pt x="956" y="796"/>
                    <a:pt x="876" y="796"/>
                    <a:pt x="797" y="816"/>
                  </a:cubicBezTo>
                  <a:cubicBezTo>
                    <a:pt x="737" y="816"/>
                    <a:pt x="657" y="836"/>
                    <a:pt x="578" y="836"/>
                  </a:cubicBezTo>
                  <a:cubicBezTo>
                    <a:pt x="498" y="836"/>
                    <a:pt x="458" y="836"/>
                    <a:pt x="399" y="816"/>
                  </a:cubicBezTo>
                  <a:cubicBezTo>
                    <a:pt x="359" y="796"/>
                    <a:pt x="299" y="796"/>
                    <a:pt x="260" y="736"/>
                  </a:cubicBezTo>
                  <a:cubicBezTo>
                    <a:pt x="240" y="716"/>
                    <a:pt x="180" y="697"/>
                    <a:pt x="160" y="677"/>
                  </a:cubicBezTo>
                  <a:lnTo>
                    <a:pt x="80" y="597"/>
                  </a:lnTo>
                  <a:lnTo>
                    <a:pt x="1" y="517"/>
                  </a:lnTo>
                  <a:lnTo>
                    <a:pt x="1" y="617"/>
                  </a:lnTo>
                  <a:cubicBezTo>
                    <a:pt x="1" y="637"/>
                    <a:pt x="1" y="697"/>
                    <a:pt x="41" y="736"/>
                  </a:cubicBezTo>
                  <a:cubicBezTo>
                    <a:pt x="41" y="796"/>
                    <a:pt x="80" y="816"/>
                    <a:pt x="100" y="895"/>
                  </a:cubicBezTo>
                  <a:cubicBezTo>
                    <a:pt x="140" y="935"/>
                    <a:pt x="180" y="995"/>
                    <a:pt x="240" y="1015"/>
                  </a:cubicBezTo>
                  <a:cubicBezTo>
                    <a:pt x="279" y="1075"/>
                    <a:pt x="359" y="1094"/>
                    <a:pt x="439" y="1094"/>
                  </a:cubicBezTo>
                  <a:cubicBezTo>
                    <a:pt x="458" y="1101"/>
                    <a:pt x="483" y="1103"/>
                    <a:pt x="510" y="1103"/>
                  </a:cubicBezTo>
                  <a:cubicBezTo>
                    <a:pt x="565" y="1103"/>
                    <a:pt x="631" y="1094"/>
                    <a:pt x="697" y="1094"/>
                  </a:cubicBezTo>
                  <a:cubicBezTo>
                    <a:pt x="797" y="1075"/>
                    <a:pt x="896" y="1075"/>
                    <a:pt x="996" y="1015"/>
                  </a:cubicBezTo>
                  <a:cubicBezTo>
                    <a:pt x="1433" y="876"/>
                    <a:pt x="1792" y="617"/>
                    <a:pt x="2050" y="398"/>
                  </a:cubicBezTo>
                  <a:cubicBezTo>
                    <a:pt x="2329" y="179"/>
                    <a:pt x="2468" y="0"/>
                    <a:pt x="2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49" name="Google Shape;2649;p17"/>
          <p:cNvGrpSpPr/>
          <p:nvPr/>
        </p:nvGrpSpPr>
        <p:grpSpPr>
          <a:xfrm>
            <a:off x="11317406" y="5299903"/>
            <a:ext cx="468234" cy="1051361"/>
            <a:chOff x="5401200" y="3737150"/>
            <a:chExt cx="190525" cy="427800"/>
          </a:xfrm>
        </p:grpSpPr>
        <p:sp>
          <p:nvSpPr>
            <p:cNvPr id="2650" name="Google Shape;2650;p17"/>
            <p:cNvSpPr/>
            <p:nvPr/>
          </p:nvSpPr>
          <p:spPr>
            <a:xfrm>
              <a:off x="5401200" y="3744600"/>
              <a:ext cx="190525" cy="298975"/>
            </a:xfrm>
            <a:custGeom>
              <a:avLst/>
              <a:gdLst/>
              <a:ahLst/>
              <a:cxnLst/>
              <a:rect l="l" t="t" r="r" b="b"/>
              <a:pathLst>
                <a:path w="7621" h="11959" extrusionOk="0">
                  <a:moveTo>
                    <a:pt x="3800" y="1"/>
                  </a:moveTo>
                  <a:cubicBezTo>
                    <a:pt x="1711" y="1"/>
                    <a:pt x="0" y="2667"/>
                    <a:pt x="0" y="5970"/>
                  </a:cubicBezTo>
                  <a:cubicBezTo>
                    <a:pt x="0" y="9273"/>
                    <a:pt x="1691" y="11959"/>
                    <a:pt x="3800" y="11959"/>
                  </a:cubicBezTo>
                  <a:cubicBezTo>
                    <a:pt x="5889" y="11959"/>
                    <a:pt x="7620" y="9273"/>
                    <a:pt x="7620" y="5970"/>
                  </a:cubicBezTo>
                  <a:cubicBezTo>
                    <a:pt x="7620" y="2667"/>
                    <a:pt x="5889"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1" name="Google Shape;2651;p17"/>
            <p:cNvSpPr/>
            <p:nvPr/>
          </p:nvSpPr>
          <p:spPr>
            <a:xfrm>
              <a:off x="5448950" y="3893825"/>
              <a:ext cx="96025" cy="271125"/>
            </a:xfrm>
            <a:custGeom>
              <a:avLst/>
              <a:gdLst/>
              <a:ahLst/>
              <a:cxnLst/>
              <a:rect l="l" t="t" r="r" b="b"/>
              <a:pathLst>
                <a:path w="3841" h="10845" extrusionOk="0">
                  <a:moveTo>
                    <a:pt x="1870" y="1"/>
                  </a:moveTo>
                  <a:lnTo>
                    <a:pt x="1691" y="1692"/>
                  </a:lnTo>
                  <a:lnTo>
                    <a:pt x="139" y="518"/>
                  </a:lnTo>
                  <a:lnTo>
                    <a:pt x="0" y="637"/>
                  </a:lnTo>
                  <a:lnTo>
                    <a:pt x="677" y="1334"/>
                  </a:lnTo>
                  <a:lnTo>
                    <a:pt x="60" y="1772"/>
                  </a:lnTo>
                  <a:lnTo>
                    <a:pt x="139" y="1891"/>
                  </a:lnTo>
                  <a:lnTo>
                    <a:pt x="1035" y="1712"/>
                  </a:lnTo>
                  <a:lnTo>
                    <a:pt x="1691" y="2388"/>
                  </a:lnTo>
                  <a:lnTo>
                    <a:pt x="1691" y="10844"/>
                  </a:lnTo>
                  <a:lnTo>
                    <a:pt x="2189" y="10844"/>
                  </a:lnTo>
                  <a:lnTo>
                    <a:pt x="2189" y="3781"/>
                  </a:lnTo>
                  <a:lnTo>
                    <a:pt x="3840" y="916"/>
                  </a:lnTo>
                  <a:lnTo>
                    <a:pt x="3681" y="797"/>
                  </a:lnTo>
                  <a:lnTo>
                    <a:pt x="2189" y="2906"/>
                  </a:lnTo>
                  <a:lnTo>
                    <a:pt x="203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2" name="Google Shape;2652;p17"/>
            <p:cNvSpPr/>
            <p:nvPr/>
          </p:nvSpPr>
          <p:spPr>
            <a:xfrm>
              <a:off x="5409525" y="3737150"/>
              <a:ext cx="181200" cy="106225"/>
            </a:xfrm>
            <a:custGeom>
              <a:avLst/>
              <a:gdLst/>
              <a:ahLst/>
              <a:cxnLst/>
              <a:rect l="l" t="t" r="r" b="b"/>
              <a:pathLst>
                <a:path w="7248" h="4249" extrusionOk="0">
                  <a:moveTo>
                    <a:pt x="3408" y="0"/>
                  </a:moveTo>
                  <a:cubicBezTo>
                    <a:pt x="3408" y="0"/>
                    <a:pt x="1338" y="120"/>
                    <a:pt x="244" y="2706"/>
                  </a:cubicBezTo>
                  <a:cubicBezTo>
                    <a:pt x="244" y="2706"/>
                    <a:pt x="0" y="3211"/>
                    <a:pt x="523" y="3211"/>
                  </a:cubicBezTo>
                  <a:cubicBezTo>
                    <a:pt x="559" y="3211"/>
                    <a:pt x="598" y="3209"/>
                    <a:pt x="642" y="3204"/>
                  </a:cubicBezTo>
                  <a:cubicBezTo>
                    <a:pt x="1127" y="3147"/>
                    <a:pt x="1531" y="2618"/>
                    <a:pt x="2065" y="2618"/>
                  </a:cubicBezTo>
                  <a:cubicBezTo>
                    <a:pt x="2276" y="2618"/>
                    <a:pt x="2507" y="2700"/>
                    <a:pt x="2771" y="2925"/>
                  </a:cubicBezTo>
                  <a:cubicBezTo>
                    <a:pt x="3401" y="3451"/>
                    <a:pt x="3616" y="3751"/>
                    <a:pt x="3946" y="3751"/>
                  </a:cubicBezTo>
                  <a:cubicBezTo>
                    <a:pt x="4116" y="3751"/>
                    <a:pt x="4317" y="3671"/>
                    <a:pt x="4621" y="3502"/>
                  </a:cubicBezTo>
                  <a:cubicBezTo>
                    <a:pt x="4881" y="3360"/>
                    <a:pt x="5083" y="3303"/>
                    <a:pt x="5250" y="3303"/>
                  </a:cubicBezTo>
                  <a:cubicBezTo>
                    <a:pt x="5646" y="3303"/>
                    <a:pt x="5845" y="3626"/>
                    <a:pt x="6153" y="3920"/>
                  </a:cubicBezTo>
                  <a:cubicBezTo>
                    <a:pt x="6392" y="4139"/>
                    <a:pt x="6586" y="4248"/>
                    <a:pt x="6740" y="4248"/>
                  </a:cubicBezTo>
                  <a:cubicBezTo>
                    <a:pt x="6894" y="4248"/>
                    <a:pt x="7009" y="4139"/>
                    <a:pt x="7088" y="3920"/>
                  </a:cubicBezTo>
                  <a:cubicBezTo>
                    <a:pt x="7248" y="3522"/>
                    <a:pt x="6133" y="100"/>
                    <a:pt x="3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3" name="Google Shape;2653;p17"/>
            <p:cNvSpPr/>
            <p:nvPr/>
          </p:nvSpPr>
          <p:spPr>
            <a:xfrm>
              <a:off x="5482775" y="3789875"/>
              <a:ext cx="43300" cy="26375"/>
            </a:xfrm>
            <a:custGeom>
              <a:avLst/>
              <a:gdLst/>
              <a:ahLst/>
              <a:cxnLst/>
              <a:rect l="l" t="t" r="r" b="b"/>
              <a:pathLst>
                <a:path w="1732" h="1055" extrusionOk="0">
                  <a:moveTo>
                    <a:pt x="0" y="0"/>
                  </a:moveTo>
                  <a:cubicBezTo>
                    <a:pt x="0" y="1"/>
                    <a:pt x="40" y="180"/>
                    <a:pt x="119" y="378"/>
                  </a:cubicBezTo>
                  <a:cubicBezTo>
                    <a:pt x="279" y="577"/>
                    <a:pt x="478" y="856"/>
                    <a:pt x="736" y="975"/>
                  </a:cubicBezTo>
                  <a:cubicBezTo>
                    <a:pt x="816" y="1015"/>
                    <a:pt x="895" y="1015"/>
                    <a:pt x="975" y="1055"/>
                  </a:cubicBezTo>
                  <a:cubicBezTo>
                    <a:pt x="1035" y="1055"/>
                    <a:pt x="1114" y="1055"/>
                    <a:pt x="1194" y="1015"/>
                  </a:cubicBezTo>
                  <a:cubicBezTo>
                    <a:pt x="1254" y="995"/>
                    <a:pt x="1333" y="975"/>
                    <a:pt x="1393" y="916"/>
                  </a:cubicBezTo>
                  <a:cubicBezTo>
                    <a:pt x="1472" y="876"/>
                    <a:pt x="1512" y="816"/>
                    <a:pt x="1532" y="776"/>
                  </a:cubicBezTo>
                  <a:cubicBezTo>
                    <a:pt x="1592" y="717"/>
                    <a:pt x="1612" y="677"/>
                    <a:pt x="1632" y="617"/>
                  </a:cubicBezTo>
                  <a:cubicBezTo>
                    <a:pt x="1671" y="577"/>
                    <a:pt x="1671" y="518"/>
                    <a:pt x="1691" y="498"/>
                  </a:cubicBezTo>
                  <a:cubicBezTo>
                    <a:pt x="1711" y="418"/>
                    <a:pt x="1731" y="379"/>
                    <a:pt x="1731" y="378"/>
                  </a:cubicBezTo>
                  <a:lnTo>
                    <a:pt x="1731" y="378"/>
                  </a:lnTo>
                  <a:lnTo>
                    <a:pt x="1671" y="458"/>
                  </a:lnTo>
                  <a:cubicBezTo>
                    <a:pt x="1632" y="478"/>
                    <a:pt x="1612" y="518"/>
                    <a:pt x="1592" y="558"/>
                  </a:cubicBezTo>
                  <a:cubicBezTo>
                    <a:pt x="1572" y="597"/>
                    <a:pt x="1532" y="617"/>
                    <a:pt x="1492" y="657"/>
                  </a:cubicBezTo>
                  <a:cubicBezTo>
                    <a:pt x="1472" y="677"/>
                    <a:pt x="1413" y="697"/>
                    <a:pt x="1373" y="717"/>
                  </a:cubicBezTo>
                  <a:cubicBezTo>
                    <a:pt x="1313" y="757"/>
                    <a:pt x="1273" y="776"/>
                    <a:pt x="1214" y="776"/>
                  </a:cubicBezTo>
                  <a:cubicBezTo>
                    <a:pt x="1187" y="783"/>
                    <a:pt x="1165" y="785"/>
                    <a:pt x="1145" y="785"/>
                  </a:cubicBezTo>
                  <a:cubicBezTo>
                    <a:pt x="1105" y="785"/>
                    <a:pt x="1075" y="776"/>
                    <a:pt x="1035" y="776"/>
                  </a:cubicBezTo>
                  <a:cubicBezTo>
                    <a:pt x="995" y="776"/>
                    <a:pt x="915" y="757"/>
                    <a:pt x="876" y="717"/>
                  </a:cubicBezTo>
                  <a:cubicBezTo>
                    <a:pt x="736" y="697"/>
                    <a:pt x="637" y="597"/>
                    <a:pt x="537" y="518"/>
                  </a:cubicBezTo>
                  <a:cubicBezTo>
                    <a:pt x="438" y="418"/>
                    <a:pt x="338" y="359"/>
                    <a:pt x="279" y="279"/>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4" name="Google Shape;2654;p17"/>
            <p:cNvSpPr/>
            <p:nvPr/>
          </p:nvSpPr>
          <p:spPr>
            <a:xfrm>
              <a:off x="5552400" y="3801800"/>
              <a:ext cx="31850" cy="29600"/>
            </a:xfrm>
            <a:custGeom>
              <a:avLst/>
              <a:gdLst/>
              <a:ahLst/>
              <a:cxnLst/>
              <a:rect l="l" t="t" r="r" b="b"/>
              <a:pathLst>
                <a:path w="1274" h="1184" extrusionOk="0">
                  <a:moveTo>
                    <a:pt x="1" y="1"/>
                  </a:moveTo>
                  <a:cubicBezTo>
                    <a:pt x="1" y="1"/>
                    <a:pt x="40" y="160"/>
                    <a:pt x="160" y="399"/>
                  </a:cubicBezTo>
                  <a:cubicBezTo>
                    <a:pt x="259" y="618"/>
                    <a:pt x="438" y="896"/>
                    <a:pt x="637" y="1075"/>
                  </a:cubicBezTo>
                  <a:cubicBezTo>
                    <a:pt x="697" y="1115"/>
                    <a:pt x="737" y="1135"/>
                    <a:pt x="796" y="1175"/>
                  </a:cubicBezTo>
                  <a:cubicBezTo>
                    <a:pt x="823" y="1175"/>
                    <a:pt x="858" y="1184"/>
                    <a:pt x="891" y="1184"/>
                  </a:cubicBezTo>
                  <a:cubicBezTo>
                    <a:pt x="907" y="1184"/>
                    <a:pt x="922" y="1181"/>
                    <a:pt x="936" y="1175"/>
                  </a:cubicBezTo>
                  <a:cubicBezTo>
                    <a:pt x="995" y="1135"/>
                    <a:pt x="1035" y="1135"/>
                    <a:pt x="1055" y="1095"/>
                  </a:cubicBezTo>
                  <a:cubicBezTo>
                    <a:pt x="1115" y="1036"/>
                    <a:pt x="1135" y="1016"/>
                    <a:pt x="1155" y="976"/>
                  </a:cubicBezTo>
                  <a:cubicBezTo>
                    <a:pt x="1194" y="916"/>
                    <a:pt x="1214" y="896"/>
                    <a:pt x="1214" y="837"/>
                  </a:cubicBezTo>
                  <a:cubicBezTo>
                    <a:pt x="1214" y="797"/>
                    <a:pt x="1234" y="737"/>
                    <a:pt x="1234" y="717"/>
                  </a:cubicBezTo>
                  <a:cubicBezTo>
                    <a:pt x="1274" y="677"/>
                    <a:pt x="1274" y="618"/>
                    <a:pt x="1274" y="618"/>
                  </a:cubicBezTo>
                  <a:lnTo>
                    <a:pt x="1274" y="618"/>
                  </a:lnTo>
                  <a:cubicBezTo>
                    <a:pt x="1274" y="618"/>
                    <a:pt x="1234" y="638"/>
                    <a:pt x="1214" y="697"/>
                  </a:cubicBezTo>
                  <a:cubicBezTo>
                    <a:pt x="1194" y="717"/>
                    <a:pt x="1194" y="737"/>
                    <a:pt x="1155" y="777"/>
                  </a:cubicBezTo>
                  <a:lnTo>
                    <a:pt x="1095" y="837"/>
                  </a:lnTo>
                  <a:cubicBezTo>
                    <a:pt x="1055" y="876"/>
                    <a:pt x="1015" y="876"/>
                    <a:pt x="995" y="896"/>
                  </a:cubicBezTo>
                  <a:cubicBezTo>
                    <a:pt x="956" y="916"/>
                    <a:pt x="916" y="916"/>
                    <a:pt x="896" y="916"/>
                  </a:cubicBezTo>
                  <a:cubicBezTo>
                    <a:pt x="836" y="916"/>
                    <a:pt x="816" y="896"/>
                    <a:pt x="777" y="896"/>
                  </a:cubicBezTo>
                  <a:cubicBezTo>
                    <a:pt x="717" y="876"/>
                    <a:pt x="697" y="876"/>
                    <a:pt x="637" y="817"/>
                  </a:cubicBezTo>
                  <a:cubicBezTo>
                    <a:pt x="538" y="777"/>
                    <a:pt x="458" y="638"/>
                    <a:pt x="399" y="578"/>
                  </a:cubicBezTo>
                  <a:cubicBezTo>
                    <a:pt x="319" y="478"/>
                    <a:pt x="239" y="379"/>
                    <a:pt x="200" y="299"/>
                  </a:cubicBezTo>
                  <a:cubicBezTo>
                    <a:pt x="80" y="120"/>
                    <a:pt x="1" y="1"/>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5" name="Google Shape;2655;p17"/>
            <p:cNvSpPr/>
            <p:nvPr/>
          </p:nvSpPr>
          <p:spPr>
            <a:xfrm>
              <a:off x="5422575" y="3786400"/>
              <a:ext cx="32850" cy="19150"/>
            </a:xfrm>
            <a:custGeom>
              <a:avLst/>
              <a:gdLst/>
              <a:ahLst/>
              <a:cxnLst/>
              <a:rect l="l" t="t" r="r" b="b"/>
              <a:pathLst>
                <a:path w="1314" h="766" extrusionOk="0">
                  <a:moveTo>
                    <a:pt x="1314" y="0"/>
                  </a:moveTo>
                  <a:cubicBezTo>
                    <a:pt x="1314" y="0"/>
                    <a:pt x="1214" y="60"/>
                    <a:pt x="1055" y="199"/>
                  </a:cubicBezTo>
                  <a:cubicBezTo>
                    <a:pt x="995" y="239"/>
                    <a:pt x="916" y="319"/>
                    <a:pt x="816" y="358"/>
                  </a:cubicBezTo>
                  <a:cubicBezTo>
                    <a:pt x="717" y="418"/>
                    <a:pt x="637" y="498"/>
                    <a:pt x="538" y="517"/>
                  </a:cubicBezTo>
                  <a:cubicBezTo>
                    <a:pt x="498" y="537"/>
                    <a:pt x="438" y="537"/>
                    <a:pt x="418" y="557"/>
                  </a:cubicBezTo>
                  <a:cubicBezTo>
                    <a:pt x="379" y="557"/>
                    <a:pt x="357" y="575"/>
                    <a:pt x="334" y="575"/>
                  </a:cubicBezTo>
                  <a:cubicBezTo>
                    <a:pt x="323" y="575"/>
                    <a:pt x="312" y="571"/>
                    <a:pt x="299" y="557"/>
                  </a:cubicBezTo>
                  <a:cubicBezTo>
                    <a:pt x="259" y="557"/>
                    <a:pt x="220" y="557"/>
                    <a:pt x="200" y="537"/>
                  </a:cubicBezTo>
                  <a:cubicBezTo>
                    <a:pt x="160" y="517"/>
                    <a:pt x="140" y="517"/>
                    <a:pt x="120" y="498"/>
                  </a:cubicBezTo>
                  <a:lnTo>
                    <a:pt x="60" y="438"/>
                  </a:lnTo>
                  <a:cubicBezTo>
                    <a:pt x="40" y="418"/>
                    <a:pt x="40" y="378"/>
                    <a:pt x="21" y="378"/>
                  </a:cubicBezTo>
                  <a:cubicBezTo>
                    <a:pt x="1" y="358"/>
                    <a:pt x="1" y="338"/>
                    <a:pt x="1" y="338"/>
                  </a:cubicBezTo>
                  <a:lnTo>
                    <a:pt x="1" y="418"/>
                  </a:lnTo>
                  <a:lnTo>
                    <a:pt x="1" y="517"/>
                  </a:lnTo>
                  <a:cubicBezTo>
                    <a:pt x="1" y="537"/>
                    <a:pt x="21" y="577"/>
                    <a:pt x="21" y="617"/>
                  </a:cubicBezTo>
                  <a:cubicBezTo>
                    <a:pt x="40" y="657"/>
                    <a:pt x="60" y="677"/>
                    <a:pt x="100" y="716"/>
                  </a:cubicBezTo>
                  <a:cubicBezTo>
                    <a:pt x="120" y="736"/>
                    <a:pt x="160" y="756"/>
                    <a:pt x="180" y="756"/>
                  </a:cubicBezTo>
                  <a:cubicBezTo>
                    <a:pt x="200" y="763"/>
                    <a:pt x="217" y="765"/>
                    <a:pt x="234" y="765"/>
                  </a:cubicBezTo>
                  <a:cubicBezTo>
                    <a:pt x="268" y="765"/>
                    <a:pt x="299" y="756"/>
                    <a:pt x="339" y="756"/>
                  </a:cubicBezTo>
                  <a:cubicBezTo>
                    <a:pt x="399" y="736"/>
                    <a:pt x="438" y="736"/>
                    <a:pt x="518" y="716"/>
                  </a:cubicBezTo>
                  <a:cubicBezTo>
                    <a:pt x="737" y="617"/>
                    <a:pt x="936" y="418"/>
                    <a:pt x="1055" y="259"/>
                  </a:cubicBezTo>
                  <a:cubicBezTo>
                    <a:pt x="1234" y="120"/>
                    <a:pt x="1314" y="0"/>
                    <a:pt x="13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sp>
        <p:nvSpPr>
          <p:cNvPr id="2656" name="Google Shape;2656;p1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202244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032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2740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620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6325201" y="2393000"/>
            <a:ext cx="7084800" cy="6688400"/>
          </a:xfrm>
          <a:prstGeom prst="ellipse">
            <a:avLst/>
          </a:prstGeom>
          <a:solidFill>
            <a:schemeClr val="accen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4"/>
          <p:cNvSpPr/>
          <p:nvPr/>
        </p:nvSpPr>
        <p:spPr>
          <a:xfrm>
            <a:off x="10925618" y="18457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0226767" y="22128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1882900" y="11373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4"/>
          <p:cNvSpPr/>
          <p:nvPr/>
        </p:nvSpPr>
        <p:spPr>
          <a:xfrm>
            <a:off x="464835" y="60660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234015" y="64331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5402968" y="53914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233998" y="3755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5402967" y="58765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14"/>
          <p:cNvSpPr/>
          <p:nvPr/>
        </p:nvSpPr>
        <p:spPr>
          <a:xfrm>
            <a:off x="1321034" y="-12531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4"/>
          <p:cNvSpPr/>
          <p:nvPr/>
        </p:nvSpPr>
        <p:spPr>
          <a:xfrm rot="7641468">
            <a:off x="12079882" y="2655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14"/>
          <p:cNvSpPr/>
          <p:nvPr/>
        </p:nvSpPr>
        <p:spPr>
          <a:xfrm rot="7641468">
            <a:off x="-88085" y="5586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14"/>
          <p:cNvSpPr txBox="1">
            <a:spLocks noGrp="1"/>
          </p:cNvSpPr>
          <p:nvPr>
            <p:ph type="subTitle" idx="1"/>
          </p:nvPr>
        </p:nvSpPr>
        <p:spPr>
          <a:xfrm flipH="1">
            <a:off x="985600" y="911800"/>
            <a:ext cx="5618400" cy="1481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3200">
                <a:solidFill>
                  <a:schemeClr val="dk1"/>
                </a:solidFill>
              </a:defRPr>
            </a:lvl1pPr>
            <a:lvl2pPr lvl="1" rtl="0">
              <a:lnSpc>
                <a:spcPct val="100000"/>
              </a:lnSpc>
              <a:spcBef>
                <a:spcPts val="2130"/>
              </a:spcBef>
              <a:spcAft>
                <a:spcPts val="0"/>
              </a:spcAft>
              <a:buNone/>
              <a:defRPr sz="3200">
                <a:solidFill>
                  <a:schemeClr val="dk1"/>
                </a:solidFill>
              </a:defRPr>
            </a:lvl2pPr>
            <a:lvl3pPr lvl="2" rtl="0">
              <a:lnSpc>
                <a:spcPct val="100000"/>
              </a:lnSpc>
              <a:spcBef>
                <a:spcPts val="2130"/>
              </a:spcBef>
              <a:spcAft>
                <a:spcPts val="0"/>
              </a:spcAft>
              <a:buNone/>
              <a:defRPr sz="3200">
                <a:solidFill>
                  <a:schemeClr val="dk1"/>
                </a:solidFill>
              </a:defRPr>
            </a:lvl3pPr>
            <a:lvl4pPr lvl="3" rtl="0">
              <a:lnSpc>
                <a:spcPct val="100000"/>
              </a:lnSpc>
              <a:spcBef>
                <a:spcPts val="2130"/>
              </a:spcBef>
              <a:spcAft>
                <a:spcPts val="0"/>
              </a:spcAft>
              <a:buNone/>
              <a:defRPr sz="3200">
                <a:solidFill>
                  <a:schemeClr val="dk1"/>
                </a:solidFill>
              </a:defRPr>
            </a:lvl4pPr>
            <a:lvl5pPr lvl="4" rtl="0">
              <a:lnSpc>
                <a:spcPct val="100000"/>
              </a:lnSpc>
              <a:spcBef>
                <a:spcPts val="2130"/>
              </a:spcBef>
              <a:spcAft>
                <a:spcPts val="0"/>
              </a:spcAft>
              <a:buNone/>
              <a:defRPr sz="3200">
                <a:solidFill>
                  <a:schemeClr val="dk1"/>
                </a:solidFill>
              </a:defRPr>
            </a:lvl5pPr>
            <a:lvl6pPr lvl="5" rtl="0">
              <a:lnSpc>
                <a:spcPct val="100000"/>
              </a:lnSpc>
              <a:spcBef>
                <a:spcPts val="2130"/>
              </a:spcBef>
              <a:spcAft>
                <a:spcPts val="0"/>
              </a:spcAft>
              <a:buNone/>
              <a:defRPr sz="3200">
                <a:solidFill>
                  <a:schemeClr val="dk1"/>
                </a:solidFill>
              </a:defRPr>
            </a:lvl6pPr>
            <a:lvl7pPr lvl="6" rtl="0">
              <a:lnSpc>
                <a:spcPct val="100000"/>
              </a:lnSpc>
              <a:spcBef>
                <a:spcPts val="2130"/>
              </a:spcBef>
              <a:spcAft>
                <a:spcPts val="0"/>
              </a:spcAft>
              <a:buNone/>
              <a:defRPr sz="3200">
                <a:solidFill>
                  <a:schemeClr val="dk1"/>
                </a:solidFill>
              </a:defRPr>
            </a:lvl7pPr>
            <a:lvl8pPr lvl="7" rtl="0">
              <a:lnSpc>
                <a:spcPct val="100000"/>
              </a:lnSpc>
              <a:spcBef>
                <a:spcPts val="2130"/>
              </a:spcBef>
              <a:spcAft>
                <a:spcPts val="0"/>
              </a:spcAft>
              <a:buNone/>
              <a:defRPr sz="3200">
                <a:solidFill>
                  <a:schemeClr val="dk1"/>
                </a:solidFill>
              </a:defRPr>
            </a:lvl8pPr>
            <a:lvl9pPr lvl="8" rtl="0">
              <a:lnSpc>
                <a:spcPct val="100000"/>
              </a:lnSpc>
              <a:spcBef>
                <a:spcPts val="2130"/>
              </a:spcBef>
              <a:spcAft>
                <a:spcPts val="2130"/>
              </a:spcAft>
              <a:buNone/>
              <a:defRPr sz="3200">
                <a:solidFill>
                  <a:schemeClr val="dk1"/>
                </a:solidFill>
              </a:defRPr>
            </a:lvl9pPr>
          </a:lstStyle>
          <a:p>
            <a:endParaRPr/>
          </a:p>
        </p:txBody>
      </p:sp>
      <p:sp>
        <p:nvSpPr>
          <p:cNvPr id="174" name="Google Shape;174;p14"/>
          <p:cNvSpPr txBox="1">
            <a:spLocks noGrp="1"/>
          </p:cNvSpPr>
          <p:nvPr>
            <p:ph type="subTitle" idx="2"/>
          </p:nvPr>
        </p:nvSpPr>
        <p:spPr>
          <a:xfrm flipH="1">
            <a:off x="914900" y="4436800"/>
            <a:ext cx="3665600" cy="61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4800"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4800"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4800"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4800"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4800"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4800"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4800"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4800"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4800"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7459898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5035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60742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1636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3298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771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1953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0026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7272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1" y="5640767"/>
            <a:ext cx="7998400" cy="806800"/>
          </a:xfrm>
          <a:prstGeom prst="rect">
            <a:avLst/>
          </a:prstGeom>
        </p:spPr>
        <p:txBody>
          <a:bodyPr spcFirstLastPara="1" wrap="square" lIns="121705" tIns="121705" rIns="121705" bIns="121705" anchor="ctr" anchorCtr="0">
            <a:noAutofit/>
          </a:bodyPr>
          <a:lstStyle>
            <a:lvl1pPr marL="608625" lvl="0" indent="-30431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30735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6693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6"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901" y="26156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1" y="3122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1" y="6007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2"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99776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77"/>
        <p:cNvGrpSpPr/>
        <p:nvPr/>
      </p:nvGrpSpPr>
      <p:grpSpPr>
        <a:xfrm>
          <a:off x="0" y="0"/>
          <a:ext cx="0" cy="0"/>
          <a:chOff x="0" y="0"/>
          <a:chExt cx="0" cy="0"/>
        </a:xfrm>
      </p:grpSpPr>
      <p:sp>
        <p:nvSpPr>
          <p:cNvPr id="2478" name="Google Shape;2478;p17"/>
          <p:cNvSpPr/>
          <p:nvPr/>
        </p:nvSpPr>
        <p:spPr>
          <a:xfrm rot="10800000" flipH="1">
            <a:off x="-32" y="265133"/>
            <a:ext cx="12192085" cy="138892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79" name="Google Shape;2479;p17"/>
          <p:cNvSpPr txBox="1">
            <a:spLocks noGrp="1"/>
          </p:cNvSpPr>
          <p:nvPr>
            <p:ph type="subTitle" idx="1"/>
          </p:nvPr>
        </p:nvSpPr>
        <p:spPr>
          <a:xfrm>
            <a:off x="959834" y="1963333"/>
            <a:ext cx="5193600" cy="28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2128"/>
              </a:spcBef>
              <a:spcAft>
                <a:spcPts val="0"/>
              </a:spcAft>
              <a:buClr>
                <a:srgbClr val="434343"/>
              </a:buClr>
              <a:buSzPts val="1400"/>
              <a:buFont typeface="Anaheim"/>
              <a:buChar char="○"/>
              <a:defRPr/>
            </a:lvl2pPr>
            <a:lvl3pPr lvl="2" algn="ctr" rtl="0">
              <a:lnSpc>
                <a:spcPct val="100000"/>
              </a:lnSpc>
              <a:spcBef>
                <a:spcPts val="2128"/>
              </a:spcBef>
              <a:spcAft>
                <a:spcPts val="0"/>
              </a:spcAft>
              <a:buClr>
                <a:srgbClr val="434343"/>
              </a:buClr>
              <a:buSzPts val="1400"/>
              <a:buFont typeface="Anaheim"/>
              <a:buChar char="■"/>
              <a:defRPr/>
            </a:lvl3pPr>
            <a:lvl4pPr lvl="3" algn="ctr" rtl="0">
              <a:lnSpc>
                <a:spcPct val="100000"/>
              </a:lnSpc>
              <a:spcBef>
                <a:spcPts val="2128"/>
              </a:spcBef>
              <a:spcAft>
                <a:spcPts val="0"/>
              </a:spcAft>
              <a:buClr>
                <a:srgbClr val="434343"/>
              </a:buClr>
              <a:buSzPts val="1400"/>
              <a:buFont typeface="Anaheim"/>
              <a:buChar char="●"/>
              <a:defRPr/>
            </a:lvl4pPr>
            <a:lvl5pPr lvl="4" algn="ctr" rtl="0">
              <a:lnSpc>
                <a:spcPct val="100000"/>
              </a:lnSpc>
              <a:spcBef>
                <a:spcPts val="2128"/>
              </a:spcBef>
              <a:spcAft>
                <a:spcPts val="0"/>
              </a:spcAft>
              <a:buClr>
                <a:srgbClr val="434343"/>
              </a:buClr>
              <a:buSzPts val="1400"/>
              <a:buFont typeface="Anaheim"/>
              <a:buChar char="○"/>
              <a:defRPr/>
            </a:lvl5pPr>
            <a:lvl6pPr lvl="5" algn="ctr" rtl="0">
              <a:lnSpc>
                <a:spcPct val="100000"/>
              </a:lnSpc>
              <a:spcBef>
                <a:spcPts val="2128"/>
              </a:spcBef>
              <a:spcAft>
                <a:spcPts val="0"/>
              </a:spcAft>
              <a:buClr>
                <a:srgbClr val="434343"/>
              </a:buClr>
              <a:buSzPts val="1400"/>
              <a:buFont typeface="Anaheim"/>
              <a:buChar char="■"/>
              <a:defRPr/>
            </a:lvl6pPr>
            <a:lvl7pPr lvl="6" algn="ctr" rtl="0">
              <a:lnSpc>
                <a:spcPct val="100000"/>
              </a:lnSpc>
              <a:spcBef>
                <a:spcPts val="2128"/>
              </a:spcBef>
              <a:spcAft>
                <a:spcPts val="0"/>
              </a:spcAft>
              <a:buClr>
                <a:srgbClr val="434343"/>
              </a:buClr>
              <a:buSzPts val="1400"/>
              <a:buFont typeface="Anaheim"/>
              <a:buChar char="●"/>
              <a:defRPr/>
            </a:lvl7pPr>
            <a:lvl8pPr lvl="7" algn="ctr" rtl="0">
              <a:lnSpc>
                <a:spcPct val="100000"/>
              </a:lnSpc>
              <a:spcBef>
                <a:spcPts val="2128"/>
              </a:spcBef>
              <a:spcAft>
                <a:spcPts val="0"/>
              </a:spcAft>
              <a:buClr>
                <a:srgbClr val="434343"/>
              </a:buClr>
              <a:buSzPts val="1400"/>
              <a:buFont typeface="Anaheim"/>
              <a:buChar char="○"/>
              <a:defRPr/>
            </a:lvl8pPr>
            <a:lvl9pPr lvl="8" algn="ctr" rtl="0">
              <a:lnSpc>
                <a:spcPct val="100000"/>
              </a:lnSpc>
              <a:spcBef>
                <a:spcPts val="2128"/>
              </a:spcBef>
              <a:spcAft>
                <a:spcPts val="2128"/>
              </a:spcAft>
              <a:buClr>
                <a:srgbClr val="434343"/>
              </a:buClr>
              <a:buSzPts val="1400"/>
              <a:buFont typeface="Anaheim"/>
              <a:buChar char="■"/>
              <a:defRPr/>
            </a:lvl9pPr>
          </a:lstStyle>
          <a:p>
            <a:endParaRPr/>
          </a:p>
        </p:txBody>
      </p:sp>
      <p:sp>
        <p:nvSpPr>
          <p:cNvPr id="2480" name="Google Shape;2480;p17"/>
          <p:cNvSpPr txBox="1">
            <a:spLocks noGrp="1"/>
          </p:cNvSpPr>
          <p:nvPr>
            <p:ph type="subTitle" idx="2"/>
          </p:nvPr>
        </p:nvSpPr>
        <p:spPr>
          <a:xfrm>
            <a:off x="6316066" y="1963333"/>
            <a:ext cx="4916000" cy="28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1330"/>
              </a:spcBef>
              <a:spcAft>
                <a:spcPts val="0"/>
              </a:spcAft>
              <a:buClr>
                <a:srgbClr val="434343"/>
              </a:buClr>
              <a:buSzPts val="1400"/>
              <a:buFont typeface="Anaheim"/>
              <a:buChar char="○"/>
              <a:defRPr/>
            </a:lvl2pPr>
            <a:lvl3pPr lvl="2" algn="ctr" rtl="0">
              <a:lnSpc>
                <a:spcPct val="100000"/>
              </a:lnSpc>
              <a:spcBef>
                <a:spcPts val="2128"/>
              </a:spcBef>
              <a:spcAft>
                <a:spcPts val="0"/>
              </a:spcAft>
              <a:buClr>
                <a:srgbClr val="434343"/>
              </a:buClr>
              <a:buSzPts val="1400"/>
              <a:buFont typeface="Anaheim"/>
              <a:buChar char="■"/>
              <a:defRPr/>
            </a:lvl3pPr>
            <a:lvl4pPr lvl="3" algn="ctr" rtl="0">
              <a:lnSpc>
                <a:spcPct val="100000"/>
              </a:lnSpc>
              <a:spcBef>
                <a:spcPts val="2128"/>
              </a:spcBef>
              <a:spcAft>
                <a:spcPts val="0"/>
              </a:spcAft>
              <a:buClr>
                <a:srgbClr val="434343"/>
              </a:buClr>
              <a:buSzPts val="1400"/>
              <a:buFont typeface="Anaheim"/>
              <a:buChar char="●"/>
              <a:defRPr/>
            </a:lvl4pPr>
            <a:lvl5pPr lvl="4" algn="ctr" rtl="0">
              <a:lnSpc>
                <a:spcPct val="100000"/>
              </a:lnSpc>
              <a:spcBef>
                <a:spcPts val="2128"/>
              </a:spcBef>
              <a:spcAft>
                <a:spcPts val="0"/>
              </a:spcAft>
              <a:buClr>
                <a:srgbClr val="434343"/>
              </a:buClr>
              <a:buSzPts val="1400"/>
              <a:buFont typeface="Anaheim"/>
              <a:buChar char="○"/>
              <a:defRPr/>
            </a:lvl5pPr>
            <a:lvl6pPr lvl="5" algn="ctr" rtl="0">
              <a:lnSpc>
                <a:spcPct val="100000"/>
              </a:lnSpc>
              <a:spcBef>
                <a:spcPts val="2128"/>
              </a:spcBef>
              <a:spcAft>
                <a:spcPts val="0"/>
              </a:spcAft>
              <a:buClr>
                <a:srgbClr val="434343"/>
              </a:buClr>
              <a:buSzPts val="1400"/>
              <a:buFont typeface="Anaheim"/>
              <a:buChar char="■"/>
              <a:defRPr/>
            </a:lvl6pPr>
            <a:lvl7pPr lvl="6" algn="ctr" rtl="0">
              <a:lnSpc>
                <a:spcPct val="100000"/>
              </a:lnSpc>
              <a:spcBef>
                <a:spcPts val="2128"/>
              </a:spcBef>
              <a:spcAft>
                <a:spcPts val="0"/>
              </a:spcAft>
              <a:buClr>
                <a:srgbClr val="434343"/>
              </a:buClr>
              <a:buSzPts val="1400"/>
              <a:buFont typeface="Anaheim"/>
              <a:buChar char="●"/>
              <a:defRPr/>
            </a:lvl7pPr>
            <a:lvl8pPr lvl="7" algn="ctr" rtl="0">
              <a:lnSpc>
                <a:spcPct val="100000"/>
              </a:lnSpc>
              <a:spcBef>
                <a:spcPts val="2128"/>
              </a:spcBef>
              <a:spcAft>
                <a:spcPts val="0"/>
              </a:spcAft>
              <a:buClr>
                <a:srgbClr val="434343"/>
              </a:buClr>
              <a:buSzPts val="1400"/>
              <a:buFont typeface="Anaheim"/>
              <a:buChar char="○"/>
              <a:defRPr/>
            </a:lvl8pPr>
            <a:lvl9pPr lvl="8" algn="ctr" rtl="0">
              <a:lnSpc>
                <a:spcPct val="100000"/>
              </a:lnSpc>
              <a:spcBef>
                <a:spcPts val="2128"/>
              </a:spcBef>
              <a:spcAft>
                <a:spcPts val="2128"/>
              </a:spcAft>
              <a:buClr>
                <a:srgbClr val="434343"/>
              </a:buClr>
              <a:buSzPts val="1400"/>
              <a:buFont typeface="Anaheim"/>
              <a:buChar char="■"/>
              <a:defRPr/>
            </a:lvl9pPr>
          </a:lstStyle>
          <a:p>
            <a:endParaRPr/>
          </a:p>
        </p:txBody>
      </p:sp>
      <p:grpSp>
        <p:nvGrpSpPr>
          <p:cNvPr id="2481" name="Google Shape;2481;p17"/>
          <p:cNvGrpSpPr/>
          <p:nvPr/>
        </p:nvGrpSpPr>
        <p:grpSpPr>
          <a:xfrm>
            <a:off x="-59" y="49"/>
            <a:ext cx="12192110" cy="6857948"/>
            <a:chOff x="-45" y="36"/>
            <a:chExt cx="9144083" cy="5143461"/>
          </a:xfrm>
        </p:grpSpPr>
        <p:sp>
          <p:nvSpPr>
            <p:cNvPr id="2482" name="Google Shape;2482;p17"/>
            <p:cNvSpPr/>
            <p:nvPr/>
          </p:nvSpPr>
          <p:spPr>
            <a:xfrm flipH="1">
              <a:off x="8732199"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3" name="Google Shape;2483;p17"/>
            <p:cNvSpPr/>
            <p:nvPr/>
          </p:nvSpPr>
          <p:spPr>
            <a:xfrm flipH="1">
              <a:off x="8700624"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4" name="Google Shape;2484;p17"/>
            <p:cNvSpPr/>
            <p:nvPr/>
          </p:nvSpPr>
          <p:spPr>
            <a:xfrm flipH="1">
              <a:off x="8092554"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5" name="Google Shape;2485;p17"/>
            <p:cNvSpPr/>
            <p:nvPr/>
          </p:nvSpPr>
          <p:spPr>
            <a:xfrm flipH="1">
              <a:off x="8570097"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6" name="Google Shape;2486;p17"/>
            <p:cNvSpPr/>
            <p:nvPr/>
          </p:nvSpPr>
          <p:spPr>
            <a:xfrm flipH="1">
              <a:off x="9061644"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7" name="Google Shape;2487;p17"/>
            <p:cNvSpPr/>
            <p:nvPr/>
          </p:nvSpPr>
          <p:spPr>
            <a:xfrm flipH="1">
              <a:off x="7425783"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8" name="Google Shape;2488;p17"/>
            <p:cNvSpPr/>
            <p:nvPr/>
          </p:nvSpPr>
          <p:spPr>
            <a:xfrm flipH="1">
              <a:off x="8966126"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9" name="Google Shape;2489;p17"/>
            <p:cNvSpPr/>
            <p:nvPr/>
          </p:nvSpPr>
          <p:spPr>
            <a:xfrm flipH="1">
              <a:off x="7919091"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0" name="Google Shape;2490;p17"/>
            <p:cNvSpPr/>
            <p:nvPr/>
          </p:nvSpPr>
          <p:spPr>
            <a:xfrm flipH="1">
              <a:off x="6849244"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1" name="Google Shape;2491;p17"/>
            <p:cNvSpPr/>
            <p:nvPr/>
          </p:nvSpPr>
          <p:spPr>
            <a:xfrm flipH="1">
              <a:off x="6444688" y="407888"/>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2" name="Google Shape;2492;p17"/>
            <p:cNvSpPr/>
            <p:nvPr/>
          </p:nvSpPr>
          <p:spPr>
            <a:xfrm flipH="1">
              <a:off x="6849253" y="531628"/>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3" name="Google Shape;2493;p17"/>
            <p:cNvSpPr/>
            <p:nvPr/>
          </p:nvSpPr>
          <p:spPr>
            <a:xfrm flipH="1">
              <a:off x="4398601" y="1822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4" name="Google Shape;2494;p17"/>
            <p:cNvSpPr/>
            <p:nvPr/>
          </p:nvSpPr>
          <p:spPr>
            <a:xfrm flipH="1">
              <a:off x="5695271" y="3215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5" name="Google Shape;2495;p17"/>
            <p:cNvSpPr/>
            <p:nvPr/>
          </p:nvSpPr>
          <p:spPr>
            <a:xfrm flipH="1">
              <a:off x="5062730"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6" name="Google Shape;2496;p17"/>
            <p:cNvSpPr/>
            <p:nvPr/>
          </p:nvSpPr>
          <p:spPr>
            <a:xfrm flipH="1">
              <a:off x="6149180"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7" name="Google Shape;2497;p17"/>
            <p:cNvSpPr/>
            <p:nvPr/>
          </p:nvSpPr>
          <p:spPr>
            <a:xfrm flipH="1">
              <a:off x="5791727"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8" name="Google Shape;2498;p17"/>
            <p:cNvSpPr/>
            <p:nvPr/>
          </p:nvSpPr>
          <p:spPr>
            <a:xfrm flipH="1">
              <a:off x="4036745"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9" name="Google Shape;2499;p17"/>
            <p:cNvSpPr/>
            <p:nvPr/>
          </p:nvSpPr>
          <p:spPr>
            <a:xfrm flipH="1">
              <a:off x="8562214" y="1981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0" name="Google Shape;2500;p17"/>
            <p:cNvSpPr/>
            <p:nvPr/>
          </p:nvSpPr>
          <p:spPr>
            <a:xfrm flipH="1">
              <a:off x="9101938"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1" name="Google Shape;2501;p17"/>
            <p:cNvSpPr/>
            <p:nvPr/>
          </p:nvSpPr>
          <p:spPr>
            <a:xfrm flipH="1">
              <a:off x="8958244"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2" name="Google Shape;2502;p17"/>
            <p:cNvSpPr/>
            <p:nvPr/>
          </p:nvSpPr>
          <p:spPr>
            <a:xfrm flipH="1">
              <a:off x="8562214" y="1525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3" name="Google Shape;2503;p17"/>
            <p:cNvSpPr/>
            <p:nvPr/>
          </p:nvSpPr>
          <p:spPr>
            <a:xfrm flipH="1">
              <a:off x="8145135" y="103642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4" name="Google Shape;2504;p17"/>
            <p:cNvSpPr/>
            <p:nvPr/>
          </p:nvSpPr>
          <p:spPr>
            <a:xfrm flipH="1">
              <a:off x="8937194"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5" name="Google Shape;2505;p17"/>
            <p:cNvSpPr/>
            <p:nvPr/>
          </p:nvSpPr>
          <p:spPr>
            <a:xfrm flipH="1">
              <a:off x="8254657"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6" name="Google Shape;2506;p17"/>
            <p:cNvSpPr/>
            <p:nvPr/>
          </p:nvSpPr>
          <p:spPr>
            <a:xfrm flipH="1">
              <a:off x="7646587" y="483601"/>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7" name="Google Shape;2507;p17"/>
            <p:cNvSpPr/>
            <p:nvPr/>
          </p:nvSpPr>
          <p:spPr>
            <a:xfrm flipH="1">
              <a:off x="8732906" y="2494112"/>
              <a:ext cx="41219" cy="42095"/>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8" name="Google Shape;2508;p17"/>
            <p:cNvSpPr/>
            <p:nvPr/>
          </p:nvSpPr>
          <p:spPr>
            <a:xfrm>
              <a:off x="370587"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9" name="Google Shape;2509;p17"/>
            <p:cNvSpPr/>
            <p:nvPr/>
          </p:nvSpPr>
          <p:spPr>
            <a:xfrm>
              <a:off x="339937"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0" name="Google Shape;2510;p17"/>
            <p:cNvSpPr/>
            <p:nvPr/>
          </p:nvSpPr>
          <p:spPr>
            <a:xfrm>
              <a:off x="995303"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1" name="Google Shape;2511;p17"/>
            <p:cNvSpPr/>
            <p:nvPr/>
          </p:nvSpPr>
          <p:spPr>
            <a:xfrm>
              <a:off x="517805"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2" name="Google Shape;2512;p17"/>
            <p:cNvSpPr/>
            <p:nvPr/>
          </p:nvSpPr>
          <p:spPr>
            <a:xfrm>
              <a:off x="26258"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3" name="Google Shape;2513;p17"/>
            <p:cNvSpPr/>
            <p:nvPr/>
          </p:nvSpPr>
          <p:spPr>
            <a:xfrm>
              <a:off x="1662956"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4" name="Google Shape;2514;p17"/>
            <p:cNvSpPr/>
            <p:nvPr/>
          </p:nvSpPr>
          <p:spPr>
            <a:xfrm>
              <a:off x="135779"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5" name="Google Shape;2515;p17"/>
            <p:cNvSpPr/>
            <p:nvPr/>
          </p:nvSpPr>
          <p:spPr>
            <a:xfrm>
              <a:off x="1182815"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6" name="Google Shape;2516;p17"/>
            <p:cNvSpPr/>
            <p:nvPr/>
          </p:nvSpPr>
          <p:spPr>
            <a:xfrm>
              <a:off x="2190437"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7" name="Google Shape;2517;p17"/>
            <p:cNvSpPr/>
            <p:nvPr/>
          </p:nvSpPr>
          <p:spPr>
            <a:xfrm>
              <a:off x="4842582" y="2584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8" name="Google Shape;2518;p17"/>
            <p:cNvSpPr/>
            <p:nvPr/>
          </p:nvSpPr>
          <p:spPr>
            <a:xfrm>
              <a:off x="2935387" y="4739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9" name="Google Shape;2519;p17"/>
            <p:cNvSpPr/>
            <p:nvPr/>
          </p:nvSpPr>
          <p:spPr>
            <a:xfrm>
              <a:off x="4039175"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0" name="Google Shape;2520;p17"/>
            <p:cNvSpPr/>
            <p:nvPr/>
          </p:nvSpPr>
          <p:spPr>
            <a:xfrm>
              <a:off x="2952726"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1" name="Google Shape;2521;p17"/>
            <p:cNvSpPr/>
            <p:nvPr/>
          </p:nvSpPr>
          <p:spPr>
            <a:xfrm>
              <a:off x="3311059"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2" name="Google Shape;2522;p17"/>
            <p:cNvSpPr/>
            <p:nvPr/>
          </p:nvSpPr>
          <p:spPr>
            <a:xfrm>
              <a:off x="3737047" y="278650"/>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3" name="Google Shape;2523;p17"/>
            <p:cNvSpPr/>
            <p:nvPr/>
          </p:nvSpPr>
          <p:spPr>
            <a:xfrm>
              <a:off x="5065161"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4" name="Google Shape;2524;p17"/>
            <p:cNvSpPr/>
            <p:nvPr/>
          </p:nvSpPr>
          <p:spPr>
            <a:xfrm>
              <a:off x="387291" y="25151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5" name="Google Shape;2525;p17"/>
            <p:cNvSpPr/>
            <p:nvPr/>
          </p:nvSpPr>
          <p:spPr>
            <a:xfrm>
              <a:off x="-32"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6" name="Google Shape;2526;p17"/>
            <p:cNvSpPr/>
            <p:nvPr/>
          </p:nvSpPr>
          <p:spPr>
            <a:xfrm>
              <a:off x="144543"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7" name="Google Shape;2527;p17"/>
            <p:cNvSpPr/>
            <p:nvPr/>
          </p:nvSpPr>
          <p:spPr>
            <a:xfrm>
              <a:off x="768291" y="1906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8" name="Google Shape;2528;p17"/>
            <p:cNvSpPr/>
            <p:nvPr/>
          </p:nvSpPr>
          <p:spPr>
            <a:xfrm>
              <a:off x="165593"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9" name="Google Shape;2529;p17"/>
            <p:cNvSpPr/>
            <p:nvPr/>
          </p:nvSpPr>
          <p:spPr>
            <a:xfrm>
              <a:off x="848130"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0" name="Google Shape;2530;p17"/>
            <p:cNvSpPr/>
            <p:nvPr/>
          </p:nvSpPr>
          <p:spPr>
            <a:xfrm rot="10800000">
              <a:off x="8732187"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1" name="Google Shape;2531;p17"/>
            <p:cNvSpPr/>
            <p:nvPr/>
          </p:nvSpPr>
          <p:spPr>
            <a:xfrm rot="10800000">
              <a:off x="8700612"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2" name="Google Shape;2532;p17"/>
            <p:cNvSpPr/>
            <p:nvPr/>
          </p:nvSpPr>
          <p:spPr>
            <a:xfrm rot="10800000">
              <a:off x="8570085"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3" name="Google Shape;2533;p17"/>
            <p:cNvSpPr/>
            <p:nvPr/>
          </p:nvSpPr>
          <p:spPr>
            <a:xfrm rot="10800000">
              <a:off x="9061631"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4" name="Google Shape;2534;p17"/>
            <p:cNvSpPr/>
            <p:nvPr/>
          </p:nvSpPr>
          <p:spPr>
            <a:xfrm rot="10800000">
              <a:off x="7425770"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5" name="Google Shape;2535;p17"/>
            <p:cNvSpPr/>
            <p:nvPr/>
          </p:nvSpPr>
          <p:spPr>
            <a:xfrm rot="10800000">
              <a:off x="8966114"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6" name="Google Shape;2536;p17"/>
            <p:cNvSpPr/>
            <p:nvPr/>
          </p:nvSpPr>
          <p:spPr>
            <a:xfrm rot="10800000">
              <a:off x="7919078" y="5022584"/>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7" name="Google Shape;2537;p17"/>
            <p:cNvSpPr/>
            <p:nvPr/>
          </p:nvSpPr>
          <p:spPr>
            <a:xfrm rot="10800000">
              <a:off x="6849231"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8" name="Google Shape;2538;p17"/>
            <p:cNvSpPr/>
            <p:nvPr/>
          </p:nvSpPr>
          <p:spPr>
            <a:xfrm rot="10800000">
              <a:off x="6444676" y="4679504"/>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9" name="Google Shape;2539;p17"/>
            <p:cNvSpPr/>
            <p:nvPr/>
          </p:nvSpPr>
          <p:spPr>
            <a:xfrm rot="10800000">
              <a:off x="6849240" y="4518865"/>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0" name="Google Shape;2540;p17"/>
            <p:cNvSpPr/>
            <p:nvPr/>
          </p:nvSpPr>
          <p:spPr>
            <a:xfrm rot="10800000">
              <a:off x="5542859" y="47658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1" name="Google Shape;2541;p17"/>
            <p:cNvSpPr/>
            <p:nvPr/>
          </p:nvSpPr>
          <p:spPr>
            <a:xfrm rot="10800000">
              <a:off x="5062718"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2" name="Google Shape;2542;p17"/>
            <p:cNvSpPr/>
            <p:nvPr/>
          </p:nvSpPr>
          <p:spPr>
            <a:xfrm rot="10800000">
              <a:off x="6149167"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3" name="Google Shape;2543;p17"/>
            <p:cNvSpPr/>
            <p:nvPr/>
          </p:nvSpPr>
          <p:spPr>
            <a:xfrm rot="10800000">
              <a:off x="5791715"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4" name="Google Shape;2544;p17"/>
            <p:cNvSpPr/>
            <p:nvPr/>
          </p:nvSpPr>
          <p:spPr>
            <a:xfrm rot="10800000">
              <a:off x="4983847"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5" name="Google Shape;2545;p17"/>
            <p:cNvSpPr/>
            <p:nvPr/>
          </p:nvSpPr>
          <p:spPr>
            <a:xfrm rot="10800000">
              <a:off x="4036732"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6" name="Google Shape;2546;p17"/>
            <p:cNvSpPr/>
            <p:nvPr/>
          </p:nvSpPr>
          <p:spPr>
            <a:xfrm rot="10800000">
              <a:off x="8604258" y="2827883"/>
              <a:ext cx="41219" cy="42095"/>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7" name="Google Shape;2547;p17"/>
            <p:cNvSpPr/>
            <p:nvPr/>
          </p:nvSpPr>
          <p:spPr>
            <a:xfrm rot="10800000">
              <a:off x="9101926"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8" name="Google Shape;2548;p17"/>
            <p:cNvSpPr/>
            <p:nvPr/>
          </p:nvSpPr>
          <p:spPr>
            <a:xfrm rot="10800000">
              <a:off x="8958231"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9" name="Google Shape;2549;p17"/>
            <p:cNvSpPr/>
            <p:nvPr/>
          </p:nvSpPr>
          <p:spPr>
            <a:xfrm rot="10800000">
              <a:off x="8562202" y="3577041"/>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0" name="Google Shape;2550;p17"/>
            <p:cNvSpPr/>
            <p:nvPr/>
          </p:nvSpPr>
          <p:spPr>
            <a:xfrm rot="10800000">
              <a:off x="8145123" y="436980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1" name="Google Shape;2551;p17"/>
            <p:cNvSpPr/>
            <p:nvPr/>
          </p:nvSpPr>
          <p:spPr>
            <a:xfrm rot="10800000">
              <a:off x="8937181"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2" name="Google Shape;2552;p17"/>
            <p:cNvSpPr/>
            <p:nvPr/>
          </p:nvSpPr>
          <p:spPr>
            <a:xfrm rot="10800000">
              <a:off x="8254644" y="48605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3" name="Google Shape;2553;p17"/>
            <p:cNvSpPr/>
            <p:nvPr/>
          </p:nvSpPr>
          <p:spPr>
            <a:xfrm rot="10800000" flipH="1">
              <a:off x="370575"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4" name="Google Shape;2554;p17"/>
            <p:cNvSpPr/>
            <p:nvPr/>
          </p:nvSpPr>
          <p:spPr>
            <a:xfrm rot="10800000" flipH="1">
              <a:off x="339925"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5" name="Google Shape;2555;p17"/>
            <p:cNvSpPr/>
            <p:nvPr/>
          </p:nvSpPr>
          <p:spPr>
            <a:xfrm rot="10800000" flipH="1">
              <a:off x="517792"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6" name="Google Shape;2556;p17"/>
            <p:cNvSpPr/>
            <p:nvPr/>
          </p:nvSpPr>
          <p:spPr>
            <a:xfrm rot="10800000" flipH="1">
              <a:off x="26246"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7" name="Google Shape;2557;p17"/>
            <p:cNvSpPr/>
            <p:nvPr/>
          </p:nvSpPr>
          <p:spPr>
            <a:xfrm rot="10800000" flipH="1">
              <a:off x="1358143"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8" name="Google Shape;2558;p17"/>
            <p:cNvSpPr/>
            <p:nvPr/>
          </p:nvSpPr>
          <p:spPr>
            <a:xfrm rot="10800000" flipH="1">
              <a:off x="135767"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9" name="Google Shape;2559;p17"/>
            <p:cNvSpPr/>
            <p:nvPr/>
          </p:nvSpPr>
          <p:spPr>
            <a:xfrm rot="10800000" flipH="1">
              <a:off x="2190425"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0" name="Google Shape;2560;p17"/>
            <p:cNvSpPr/>
            <p:nvPr/>
          </p:nvSpPr>
          <p:spPr>
            <a:xfrm rot="10800000" flipH="1">
              <a:off x="2935374" y="46134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1" name="Google Shape;2561;p17"/>
            <p:cNvSpPr/>
            <p:nvPr/>
          </p:nvSpPr>
          <p:spPr>
            <a:xfrm rot="10800000" flipH="1">
              <a:off x="4039163"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2" name="Google Shape;2562;p17"/>
            <p:cNvSpPr/>
            <p:nvPr/>
          </p:nvSpPr>
          <p:spPr>
            <a:xfrm rot="10800000" flipH="1">
              <a:off x="2952714"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3" name="Google Shape;2563;p17"/>
            <p:cNvSpPr/>
            <p:nvPr/>
          </p:nvSpPr>
          <p:spPr>
            <a:xfrm rot="10800000" flipH="1">
              <a:off x="3311047"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4" name="Google Shape;2564;p17"/>
            <p:cNvSpPr/>
            <p:nvPr/>
          </p:nvSpPr>
          <p:spPr>
            <a:xfrm rot="10800000" flipH="1">
              <a:off x="4118034"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5" name="Google Shape;2565;p17"/>
            <p:cNvSpPr/>
            <p:nvPr/>
          </p:nvSpPr>
          <p:spPr>
            <a:xfrm rot="10800000" flipH="1">
              <a:off x="1698662" y="43116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6" name="Google Shape;2566;p17"/>
            <p:cNvSpPr/>
            <p:nvPr/>
          </p:nvSpPr>
          <p:spPr>
            <a:xfrm rot="10800000" flipH="1">
              <a:off x="5065149"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7" name="Google Shape;2567;p17"/>
            <p:cNvSpPr/>
            <p:nvPr/>
          </p:nvSpPr>
          <p:spPr>
            <a:xfrm rot="10800000" flipH="1">
              <a:off x="539679" y="3119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8" name="Google Shape;2568;p17"/>
            <p:cNvSpPr/>
            <p:nvPr/>
          </p:nvSpPr>
          <p:spPr>
            <a:xfrm rot="10800000" flipH="1">
              <a:off x="-45"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9" name="Google Shape;2569;p17"/>
            <p:cNvSpPr/>
            <p:nvPr/>
          </p:nvSpPr>
          <p:spPr>
            <a:xfrm rot="10800000" flipH="1">
              <a:off x="144530"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0" name="Google Shape;2570;p17"/>
            <p:cNvSpPr/>
            <p:nvPr/>
          </p:nvSpPr>
          <p:spPr>
            <a:xfrm rot="10800000" flipH="1">
              <a:off x="165580"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1" name="Google Shape;2571;p17"/>
            <p:cNvSpPr/>
            <p:nvPr/>
          </p:nvSpPr>
          <p:spPr>
            <a:xfrm rot="10800000" flipH="1">
              <a:off x="1000518" y="46319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2" name="Google Shape;2572;p17"/>
            <p:cNvSpPr/>
            <p:nvPr/>
          </p:nvSpPr>
          <p:spPr>
            <a:xfrm rot="10800000" flipH="1">
              <a:off x="1074307" y="4237674"/>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3" name="Google Shape;2573;p17"/>
            <p:cNvSpPr/>
            <p:nvPr/>
          </p:nvSpPr>
          <p:spPr>
            <a:xfrm>
              <a:off x="2265136" y="566717"/>
              <a:ext cx="103444" cy="92953"/>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74" name="Google Shape;2574;p17"/>
          <p:cNvGrpSpPr/>
          <p:nvPr/>
        </p:nvGrpSpPr>
        <p:grpSpPr>
          <a:xfrm flipH="1">
            <a:off x="5155406" y="5757487"/>
            <a:ext cx="7780409" cy="1349808"/>
            <a:chOff x="1971760" y="2938350"/>
            <a:chExt cx="5464283" cy="1164297"/>
          </a:xfrm>
        </p:grpSpPr>
        <p:grpSp>
          <p:nvGrpSpPr>
            <p:cNvPr id="2575" name="Google Shape;2575;p17"/>
            <p:cNvGrpSpPr/>
            <p:nvPr/>
          </p:nvGrpSpPr>
          <p:grpSpPr>
            <a:xfrm>
              <a:off x="1971760" y="2938350"/>
              <a:ext cx="5464283" cy="1164297"/>
              <a:chOff x="581300" y="3757663"/>
              <a:chExt cx="696575" cy="73925"/>
            </a:xfrm>
          </p:grpSpPr>
          <p:sp>
            <p:nvSpPr>
              <p:cNvPr id="2576" name="Google Shape;2576;p17"/>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7" name="Google Shape;2577;p17"/>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8" name="Google Shape;2578;p17"/>
              <p:cNvSpPr/>
              <p:nvPr/>
            </p:nvSpPr>
            <p:spPr>
              <a:xfrm>
                <a:off x="1198572" y="3779705"/>
                <a:ext cx="50359" cy="26621"/>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9" name="Google Shape;2579;p17"/>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sp>
          <p:nvSpPr>
            <p:cNvPr id="2580" name="Google Shape;2580;p17"/>
            <p:cNvSpPr/>
            <p:nvPr/>
          </p:nvSpPr>
          <p:spPr>
            <a:xfrm>
              <a:off x="4008225" y="3770850"/>
              <a:ext cx="3282000" cy="33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81" name="Google Shape;2581;p17"/>
          <p:cNvGrpSpPr/>
          <p:nvPr/>
        </p:nvGrpSpPr>
        <p:grpSpPr>
          <a:xfrm>
            <a:off x="6153549" y="4203488"/>
            <a:ext cx="1719980" cy="2317639"/>
            <a:chOff x="6481050" y="2803650"/>
            <a:chExt cx="753100" cy="1033000"/>
          </a:xfrm>
        </p:grpSpPr>
        <p:sp>
          <p:nvSpPr>
            <p:cNvPr id="2582" name="Google Shape;2582;p17"/>
            <p:cNvSpPr/>
            <p:nvPr/>
          </p:nvSpPr>
          <p:spPr>
            <a:xfrm>
              <a:off x="6542750" y="2843800"/>
              <a:ext cx="629725" cy="974450"/>
            </a:xfrm>
            <a:custGeom>
              <a:avLst/>
              <a:gdLst/>
              <a:ahLst/>
              <a:cxnLst/>
              <a:rect l="l" t="t" r="r" b="b"/>
              <a:pathLst>
                <a:path w="25189" h="38978" extrusionOk="0">
                  <a:moveTo>
                    <a:pt x="12614" y="1"/>
                  </a:moveTo>
                  <a:lnTo>
                    <a:pt x="0" y="12396"/>
                  </a:lnTo>
                  <a:lnTo>
                    <a:pt x="0" y="38978"/>
                  </a:lnTo>
                  <a:lnTo>
                    <a:pt x="25189" y="38978"/>
                  </a:lnTo>
                  <a:lnTo>
                    <a:pt x="25189" y="12396"/>
                  </a:lnTo>
                  <a:lnTo>
                    <a:pt x="22184" y="9452"/>
                  </a:lnTo>
                  <a:lnTo>
                    <a:pt x="22184" y="618"/>
                  </a:lnTo>
                  <a:lnTo>
                    <a:pt x="18165" y="618"/>
                  </a:lnTo>
                  <a:lnTo>
                    <a:pt x="18165" y="5472"/>
                  </a:lnTo>
                  <a:lnTo>
                    <a:pt x="126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3" name="Google Shape;2583;p17"/>
            <p:cNvSpPr/>
            <p:nvPr/>
          </p:nvSpPr>
          <p:spPr>
            <a:xfrm>
              <a:off x="6639250" y="3093475"/>
              <a:ext cx="475525" cy="7525"/>
            </a:xfrm>
            <a:custGeom>
              <a:avLst/>
              <a:gdLst/>
              <a:ahLst/>
              <a:cxnLst/>
              <a:rect l="l" t="t" r="r" b="b"/>
              <a:pathLst>
                <a:path w="19021" h="301" extrusionOk="0">
                  <a:moveTo>
                    <a:pt x="181" y="1"/>
                  </a:moveTo>
                  <a:cubicBezTo>
                    <a:pt x="0" y="1"/>
                    <a:pt x="6" y="300"/>
                    <a:pt x="199" y="300"/>
                  </a:cubicBezTo>
                  <a:lnTo>
                    <a:pt x="18822" y="300"/>
                  </a:lnTo>
                  <a:cubicBezTo>
                    <a:pt x="19021" y="300"/>
                    <a:pt x="19021" y="2"/>
                    <a:pt x="18822" y="2"/>
                  </a:cubicBezTo>
                  <a:lnTo>
                    <a:pt x="199" y="2"/>
                  </a:lnTo>
                  <a:cubicBezTo>
                    <a:pt x="193" y="1"/>
                    <a:pt x="187" y="1"/>
                    <a:pt x="181"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4" name="Google Shape;2584;p17"/>
            <p:cNvSpPr/>
            <p:nvPr/>
          </p:nvSpPr>
          <p:spPr>
            <a:xfrm>
              <a:off x="6853625" y="2865950"/>
              <a:ext cx="7725" cy="235300"/>
            </a:xfrm>
            <a:custGeom>
              <a:avLst/>
              <a:gdLst/>
              <a:ahLst/>
              <a:cxnLst/>
              <a:rect l="l" t="t" r="r" b="b"/>
              <a:pathLst>
                <a:path w="309" h="9412" extrusionOk="0">
                  <a:moveTo>
                    <a:pt x="157" y="0"/>
                  </a:moveTo>
                  <a:cubicBezTo>
                    <a:pt x="80" y="0"/>
                    <a:pt x="0" y="50"/>
                    <a:pt x="0" y="149"/>
                  </a:cubicBezTo>
                  <a:lnTo>
                    <a:pt x="0" y="9262"/>
                  </a:lnTo>
                  <a:cubicBezTo>
                    <a:pt x="0" y="9361"/>
                    <a:pt x="75" y="9411"/>
                    <a:pt x="149" y="9411"/>
                  </a:cubicBezTo>
                  <a:cubicBezTo>
                    <a:pt x="224" y="9411"/>
                    <a:pt x="299" y="9361"/>
                    <a:pt x="299" y="9262"/>
                  </a:cubicBezTo>
                  <a:lnTo>
                    <a:pt x="299" y="149"/>
                  </a:lnTo>
                  <a:cubicBezTo>
                    <a:pt x="309" y="50"/>
                    <a:pt x="234" y="0"/>
                    <a:pt x="157" y="0"/>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5" name="Google Shape;2585;p17"/>
            <p:cNvSpPr/>
            <p:nvPr/>
          </p:nvSpPr>
          <p:spPr>
            <a:xfrm>
              <a:off x="6739675" y="2934850"/>
              <a:ext cx="235400" cy="166025"/>
            </a:xfrm>
            <a:custGeom>
              <a:avLst/>
              <a:gdLst/>
              <a:ahLst/>
              <a:cxnLst/>
              <a:rect l="l" t="t" r="r" b="b"/>
              <a:pathLst>
                <a:path w="9416" h="6641" extrusionOk="0">
                  <a:moveTo>
                    <a:pt x="9195" y="1"/>
                  </a:moveTo>
                  <a:cubicBezTo>
                    <a:pt x="9144" y="1"/>
                    <a:pt x="9092" y="24"/>
                    <a:pt x="9055" y="79"/>
                  </a:cubicBezTo>
                  <a:cubicBezTo>
                    <a:pt x="7626" y="2127"/>
                    <a:pt x="6178" y="4192"/>
                    <a:pt x="4766" y="6241"/>
                  </a:cubicBezTo>
                  <a:lnTo>
                    <a:pt x="4766" y="6241"/>
                  </a:lnTo>
                  <a:cubicBezTo>
                    <a:pt x="4763" y="6236"/>
                    <a:pt x="4760" y="6232"/>
                    <a:pt x="4757" y="6227"/>
                  </a:cubicBezTo>
                  <a:cubicBezTo>
                    <a:pt x="4578" y="6009"/>
                    <a:pt x="4399" y="5770"/>
                    <a:pt x="4260" y="5551"/>
                  </a:cubicBezTo>
                  <a:cubicBezTo>
                    <a:pt x="3703" y="4835"/>
                    <a:pt x="3185" y="4118"/>
                    <a:pt x="2648" y="3382"/>
                  </a:cubicBezTo>
                  <a:cubicBezTo>
                    <a:pt x="1872" y="2368"/>
                    <a:pt x="1136" y="1353"/>
                    <a:pt x="360" y="358"/>
                  </a:cubicBezTo>
                  <a:cubicBezTo>
                    <a:pt x="316" y="294"/>
                    <a:pt x="259" y="269"/>
                    <a:pt x="206" y="269"/>
                  </a:cubicBezTo>
                  <a:cubicBezTo>
                    <a:pt x="94" y="269"/>
                    <a:pt x="0" y="383"/>
                    <a:pt x="82" y="477"/>
                  </a:cubicBezTo>
                  <a:cubicBezTo>
                    <a:pt x="1594" y="2527"/>
                    <a:pt x="3126" y="4536"/>
                    <a:pt x="4638" y="6566"/>
                  </a:cubicBezTo>
                  <a:cubicBezTo>
                    <a:pt x="4668" y="6615"/>
                    <a:pt x="4717" y="6640"/>
                    <a:pt x="4767" y="6640"/>
                  </a:cubicBezTo>
                  <a:cubicBezTo>
                    <a:pt x="4817" y="6640"/>
                    <a:pt x="4867" y="6615"/>
                    <a:pt x="4896" y="6566"/>
                  </a:cubicBezTo>
                  <a:cubicBezTo>
                    <a:pt x="6369" y="4457"/>
                    <a:pt x="7861" y="2348"/>
                    <a:pt x="9333" y="239"/>
                  </a:cubicBezTo>
                  <a:cubicBezTo>
                    <a:pt x="9416" y="115"/>
                    <a:pt x="9309" y="1"/>
                    <a:pt x="9195"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6" name="Google Shape;2586;p17"/>
            <p:cNvSpPr/>
            <p:nvPr/>
          </p:nvSpPr>
          <p:spPr>
            <a:xfrm>
              <a:off x="6980950" y="2841325"/>
              <a:ext cx="137300" cy="90200"/>
            </a:xfrm>
            <a:custGeom>
              <a:avLst/>
              <a:gdLst/>
              <a:ahLst/>
              <a:cxnLst/>
              <a:rect l="l" t="t" r="r" b="b"/>
              <a:pathLst>
                <a:path w="5492" h="3608" extrusionOk="0">
                  <a:moveTo>
                    <a:pt x="2707" y="0"/>
                  </a:moveTo>
                  <a:cubicBezTo>
                    <a:pt x="498" y="0"/>
                    <a:pt x="359" y="398"/>
                    <a:pt x="359" y="398"/>
                  </a:cubicBezTo>
                  <a:cubicBezTo>
                    <a:pt x="359" y="398"/>
                    <a:pt x="1" y="2149"/>
                    <a:pt x="598" y="2189"/>
                  </a:cubicBezTo>
                  <a:cubicBezTo>
                    <a:pt x="606" y="2189"/>
                    <a:pt x="614" y="2189"/>
                    <a:pt x="622" y="2189"/>
                  </a:cubicBezTo>
                  <a:cubicBezTo>
                    <a:pt x="1190" y="2189"/>
                    <a:pt x="1337" y="1532"/>
                    <a:pt x="1848" y="1532"/>
                  </a:cubicBezTo>
                  <a:cubicBezTo>
                    <a:pt x="1856" y="1532"/>
                    <a:pt x="1863" y="1532"/>
                    <a:pt x="1871" y="1532"/>
                  </a:cubicBezTo>
                  <a:cubicBezTo>
                    <a:pt x="2408" y="1572"/>
                    <a:pt x="2169" y="2686"/>
                    <a:pt x="2746" y="2806"/>
                  </a:cubicBezTo>
                  <a:cubicBezTo>
                    <a:pt x="2777" y="2812"/>
                    <a:pt x="2805" y="2815"/>
                    <a:pt x="2833" y="2815"/>
                  </a:cubicBezTo>
                  <a:cubicBezTo>
                    <a:pt x="3305" y="2815"/>
                    <a:pt x="3329" y="1891"/>
                    <a:pt x="3781" y="1891"/>
                  </a:cubicBezTo>
                  <a:cubicBezTo>
                    <a:pt x="4243" y="1891"/>
                    <a:pt x="3829" y="3607"/>
                    <a:pt x="4561" y="3607"/>
                  </a:cubicBezTo>
                  <a:cubicBezTo>
                    <a:pt x="4585" y="3607"/>
                    <a:pt x="4610" y="3605"/>
                    <a:pt x="4636" y="3602"/>
                  </a:cubicBezTo>
                  <a:cubicBezTo>
                    <a:pt x="5492" y="3482"/>
                    <a:pt x="5054" y="398"/>
                    <a:pt x="5054" y="398"/>
                  </a:cubicBezTo>
                  <a:cubicBezTo>
                    <a:pt x="5054" y="398"/>
                    <a:pt x="4935" y="0"/>
                    <a:pt x="27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7" name="Google Shape;2587;p17"/>
            <p:cNvSpPr/>
            <p:nvPr/>
          </p:nvSpPr>
          <p:spPr>
            <a:xfrm>
              <a:off x="6481050" y="2803650"/>
              <a:ext cx="753100" cy="397825"/>
            </a:xfrm>
            <a:custGeom>
              <a:avLst/>
              <a:gdLst/>
              <a:ahLst/>
              <a:cxnLst/>
              <a:rect l="l" t="t" r="r" b="b"/>
              <a:pathLst>
                <a:path w="30124" h="15913" extrusionOk="0">
                  <a:moveTo>
                    <a:pt x="15033" y="0"/>
                  </a:moveTo>
                  <a:cubicBezTo>
                    <a:pt x="14704" y="0"/>
                    <a:pt x="14376" y="125"/>
                    <a:pt x="14127" y="373"/>
                  </a:cubicBezTo>
                  <a:lnTo>
                    <a:pt x="856" y="13445"/>
                  </a:lnTo>
                  <a:cubicBezTo>
                    <a:pt x="1" y="14261"/>
                    <a:pt x="697" y="15435"/>
                    <a:pt x="1573" y="15594"/>
                  </a:cubicBezTo>
                  <a:lnTo>
                    <a:pt x="1553" y="15634"/>
                  </a:lnTo>
                  <a:cubicBezTo>
                    <a:pt x="1553" y="15634"/>
                    <a:pt x="1887" y="15912"/>
                    <a:pt x="2473" y="15912"/>
                  </a:cubicBezTo>
                  <a:cubicBezTo>
                    <a:pt x="2994" y="15912"/>
                    <a:pt x="3715" y="15692"/>
                    <a:pt x="4577" y="14858"/>
                  </a:cubicBezTo>
                  <a:cubicBezTo>
                    <a:pt x="6427" y="13107"/>
                    <a:pt x="6248" y="12749"/>
                    <a:pt x="8357" y="12649"/>
                  </a:cubicBezTo>
                  <a:cubicBezTo>
                    <a:pt x="10446" y="12550"/>
                    <a:pt x="9472" y="9923"/>
                    <a:pt x="10427" y="9088"/>
                  </a:cubicBezTo>
                  <a:cubicBezTo>
                    <a:pt x="11342" y="8232"/>
                    <a:pt x="12158" y="8889"/>
                    <a:pt x="13013" y="7118"/>
                  </a:cubicBezTo>
                  <a:cubicBezTo>
                    <a:pt x="13715" y="5666"/>
                    <a:pt x="14698" y="4039"/>
                    <a:pt x="15621" y="4039"/>
                  </a:cubicBezTo>
                  <a:cubicBezTo>
                    <a:pt x="15824" y="4039"/>
                    <a:pt x="16023" y="4118"/>
                    <a:pt x="16216" y="4293"/>
                  </a:cubicBezTo>
                  <a:cubicBezTo>
                    <a:pt x="17291" y="5288"/>
                    <a:pt x="17012" y="7317"/>
                    <a:pt x="18683" y="7795"/>
                  </a:cubicBezTo>
                  <a:cubicBezTo>
                    <a:pt x="20355" y="8272"/>
                    <a:pt x="20673" y="8312"/>
                    <a:pt x="21230" y="10262"/>
                  </a:cubicBezTo>
                  <a:cubicBezTo>
                    <a:pt x="21767" y="12192"/>
                    <a:pt x="23041" y="12410"/>
                    <a:pt x="24016" y="12609"/>
                  </a:cubicBezTo>
                  <a:cubicBezTo>
                    <a:pt x="24951" y="12808"/>
                    <a:pt x="25209" y="15554"/>
                    <a:pt x="28214" y="15594"/>
                  </a:cubicBezTo>
                  <a:lnTo>
                    <a:pt x="28353" y="15594"/>
                  </a:lnTo>
                  <a:cubicBezTo>
                    <a:pt x="29328" y="15554"/>
                    <a:pt x="30124" y="14301"/>
                    <a:pt x="29228" y="13445"/>
                  </a:cubicBezTo>
                  <a:lnTo>
                    <a:pt x="15938" y="373"/>
                  </a:lnTo>
                  <a:cubicBezTo>
                    <a:pt x="15689" y="125"/>
                    <a:pt x="15361" y="0"/>
                    <a:pt x="15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8" name="Google Shape;2588;p17"/>
            <p:cNvSpPr/>
            <p:nvPr/>
          </p:nvSpPr>
          <p:spPr>
            <a:xfrm>
              <a:off x="6660125" y="3075600"/>
              <a:ext cx="47775" cy="30650"/>
            </a:xfrm>
            <a:custGeom>
              <a:avLst/>
              <a:gdLst/>
              <a:ahLst/>
              <a:cxnLst/>
              <a:rect l="l" t="t" r="r" b="b"/>
              <a:pathLst>
                <a:path w="1911" h="1226" extrusionOk="0">
                  <a:moveTo>
                    <a:pt x="1871" y="0"/>
                  </a:moveTo>
                  <a:cubicBezTo>
                    <a:pt x="1871" y="0"/>
                    <a:pt x="1871" y="20"/>
                    <a:pt x="1851" y="100"/>
                  </a:cubicBezTo>
                  <a:cubicBezTo>
                    <a:pt x="1851" y="120"/>
                    <a:pt x="1811" y="160"/>
                    <a:pt x="1811" y="219"/>
                  </a:cubicBezTo>
                  <a:cubicBezTo>
                    <a:pt x="1811" y="259"/>
                    <a:pt x="1791" y="319"/>
                    <a:pt x="1771" y="359"/>
                  </a:cubicBezTo>
                  <a:cubicBezTo>
                    <a:pt x="1771" y="418"/>
                    <a:pt x="1712" y="458"/>
                    <a:pt x="1692" y="518"/>
                  </a:cubicBezTo>
                  <a:cubicBezTo>
                    <a:pt x="1672" y="577"/>
                    <a:pt x="1612" y="617"/>
                    <a:pt x="1572" y="657"/>
                  </a:cubicBezTo>
                  <a:cubicBezTo>
                    <a:pt x="1552" y="717"/>
                    <a:pt x="1473" y="737"/>
                    <a:pt x="1413" y="796"/>
                  </a:cubicBezTo>
                  <a:cubicBezTo>
                    <a:pt x="1353" y="816"/>
                    <a:pt x="1294" y="836"/>
                    <a:pt x="1234" y="856"/>
                  </a:cubicBezTo>
                  <a:cubicBezTo>
                    <a:pt x="1095" y="916"/>
                    <a:pt x="956" y="936"/>
                    <a:pt x="796" y="956"/>
                  </a:cubicBezTo>
                  <a:cubicBezTo>
                    <a:pt x="657" y="956"/>
                    <a:pt x="538" y="995"/>
                    <a:pt x="398" y="995"/>
                  </a:cubicBezTo>
                  <a:cubicBezTo>
                    <a:pt x="180" y="1015"/>
                    <a:pt x="1" y="1015"/>
                    <a:pt x="1" y="1015"/>
                  </a:cubicBezTo>
                  <a:cubicBezTo>
                    <a:pt x="1" y="1015"/>
                    <a:pt x="160" y="1115"/>
                    <a:pt x="379" y="1194"/>
                  </a:cubicBezTo>
                  <a:cubicBezTo>
                    <a:pt x="474" y="1212"/>
                    <a:pt x="595" y="1225"/>
                    <a:pt x="729" y="1225"/>
                  </a:cubicBezTo>
                  <a:cubicBezTo>
                    <a:pt x="905" y="1225"/>
                    <a:pt x="1102" y="1202"/>
                    <a:pt x="1294" y="1135"/>
                  </a:cubicBezTo>
                  <a:cubicBezTo>
                    <a:pt x="1393" y="1115"/>
                    <a:pt x="1473" y="1055"/>
                    <a:pt x="1552" y="1015"/>
                  </a:cubicBezTo>
                  <a:cubicBezTo>
                    <a:pt x="1612" y="956"/>
                    <a:pt x="1692" y="916"/>
                    <a:pt x="1751" y="836"/>
                  </a:cubicBezTo>
                  <a:cubicBezTo>
                    <a:pt x="1791" y="757"/>
                    <a:pt x="1851" y="697"/>
                    <a:pt x="1871" y="617"/>
                  </a:cubicBezTo>
                  <a:cubicBezTo>
                    <a:pt x="1891" y="538"/>
                    <a:pt x="1911" y="498"/>
                    <a:pt x="1911" y="418"/>
                  </a:cubicBezTo>
                  <a:lnTo>
                    <a:pt x="1911" y="239"/>
                  </a:lnTo>
                  <a:cubicBezTo>
                    <a:pt x="1911" y="199"/>
                    <a:pt x="1891" y="140"/>
                    <a:pt x="1891" y="120"/>
                  </a:cubicBezTo>
                  <a:cubicBezTo>
                    <a:pt x="1871" y="40"/>
                    <a:pt x="1871" y="0"/>
                    <a:pt x="1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9" name="Google Shape;2589;p17"/>
            <p:cNvSpPr/>
            <p:nvPr/>
          </p:nvSpPr>
          <p:spPr>
            <a:xfrm>
              <a:off x="6524325" y="3160150"/>
              <a:ext cx="47775" cy="30650"/>
            </a:xfrm>
            <a:custGeom>
              <a:avLst/>
              <a:gdLst/>
              <a:ahLst/>
              <a:cxnLst/>
              <a:rect l="l" t="t" r="r" b="b"/>
              <a:pathLst>
                <a:path w="1911" h="1226" extrusionOk="0">
                  <a:moveTo>
                    <a:pt x="1851" y="1"/>
                  </a:moveTo>
                  <a:cubicBezTo>
                    <a:pt x="1851" y="1"/>
                    <a:pt x="1851" y="21"/>
                    <a:pt x="1831" y="100"/>
                  </a:cubicBezTo>
                  <a:cubicBezTo>
                    <a:pt x="1831" y="120"/>
                    <a:pt x="1811" y="160"/>
                    <a:pt x="1811" y="220"/>
                  </a:cubicBezTo>
                  <a:cubicBezTo>
                    <a:pt x="1811" y="259"/>
                    <a:pt x="1792" y="319"/>
                    <a:pt x="1752" y="359"/>
                  </a:cubicBezTo>
                  <a:cubicBezTo>
                    <a:pt x="1752" y="419"/>
                    <a:pt x="1712" y="458"/>
                    <a:pt x="1692" y="518"/>
                  </a:cubicBezTo>
                  <a:cubicBezTo>
                    <a:pt x="1652" y="578"/>
                    <a:pt x="1612" y="618"/>
                    <a:pt x="1553" y="677"/>
                  </a:cubicBezTo>
                  <a:cubicBezTo>
                    <a:pt x="1533" y="717"/>
                    <a:pt x="1453" y="737"/>
                    <a:pt x="1414" y="797"/>
                  </a:cubicBezTo>
                  <a:cubicBezTo>
                    <a:pt x="1334" y="817"/>
                    <a:pt x="1294" y="836"/>
                    <a:pt x="1215" y="876"/>
                  </a:cubicBezTo>
                  <a:cubicBezTo>
                    <a:pt x="1095" y="916"/>
                    <a:pt x="936" y="936"/>
                    <a:pt x="797" y="956"/>
                  </a:cubicBezTo>
                  <a:cubicBezTo>
                    <a:pt x="638" y="956"/>
                    <a:pt x="518" y="996"/>
                    <a:pt x="399" y="996"/>
                  </a:cubicBezTo>
                  <a:cubicBezTo>
                    <a:pt x="160" y="1016"/>
                    <a:pt x="1" y="1016"/>
                    <a:pt x="1" y="1016"/>
                  </a:cubicBezTo>
                  <a:cubicBezTo>
                    <a:pt x="1" y="1016"/>
                    <a:pt x="140" y="1095"/>
                    <a:pt x="359" y="1195"/>
                  </a:cubicBezTo>
                  <a:cubicBezTo>
                    <a:pt x="463" y="1212"/>
                    <a:pt x="585" y="1225"/>
                    <a:pt x="720" y="1225"/>
                  </a:cubicBezTo>
                  <a:cubicBezTo>
                    <a:pt x="895" y="1225"/>
                    <a:pt x="1092" y="1202"/>
                    <a:pt x="1294" y="1135"/>
                  </a:cubicBezTo>
                  <a:cubicBezTo>
                    <a:pt x="1394" y="1115"/>
                    <a:pt x="1453" y="1055"/>
                    <a:pt x="1533" y="1016"/>
                  </a:cubicBezTo>
                  <a:cubicBezTo>
                    <a:pt x="1612" y="956"/>
                    <a:pt x="1692" y="916"/>
                    <a:pt x="1732" y="836"/>
                  </a:cubicBezTo>
                  <a:cubicBezTo>
                    <a:pt x="1792" y="757"/>
                    <a:pt x="1831" y="697"/>
                    <a:pt x="1851" y="618"/>
                  </a:cubicBezTo>
                  <a:cubicBezTo>
                    <a:pt x="1891" y="538"/>
                    <a:pt x="1911" y="498"/>
                    <a:pt x="1911" y="419"/>
                  </a:cubicBezTo>
                  <a:lnTo>
                    <a:pt x="1911" y="240"/>
                  </a:lnTo>
                  <a:cubicBezTo>
                    <a:pt x="1911" y="200"/>
                    <a:pt x="1891" y="140"/>
                    <a:pt x="1891" y="120"/>
                  </a:cubicBezTo>
                  <a:cubicBezTo>
                    <a:pt x="1851" y="41"/>
                    <a:pt x="1851" y="1"/>
                    <a:pt x="18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0" name="Google Shape;2590;p17"/>
            <p:cNvSpPr/>
            <p:nvPr/>
          </p:nvSpPr>
          <p:spPr>
            <a:xfrm>
              <a:off x="6763100" y="2950750"/>
              <a:ext cx="35325" cy="46275"/>
            </a:xfrm>
            <a:custGeom>
              <a:avLst/>
              <a:gdLst/>
              <a:ahLst/>
              <a:cxnLst/>
              <a:rect l="l" t="t" r="r" b="b"/>
              <a:pathLst>
                <a:path w="1413" h="1851" extrusionOk="0">
                  <a:moveTo>
                    <a:pt x="1114" y="1"/>
                  </a:moveTo>
                  <a:cubicBezTo>
                    <a:pt x="1114" y="1"/>
                    <a:pt x="1114" y="20"/>
                    <a:pt x="1134" y="100"/>
                  </a:cubicBezTo>
                  <a:cubicBezTo>
                    <a:pt x="1154" y="140"/>
                    <a:pt x="1154" y="160"/>
                    <a:pt x="1194" y="219"/>
                  </a:cubicBezTo>
                  <a:cubicBezTo>
                    <a:pt x="1194" y="259"/>
                    <a:pt x="1214" y="319"/>
                    <a:pt x="1214" y="359"/>
                  </a:cubicBezTo>
                  <a:lnTo>
                    <a:pt x="1214" y="538"/>
                  </a:lnTo>
                  <a:cubicBezTo>
                    <a:pt x="1214" y="617"/>
                    <a:pt x="1194" y="657"/>
                    <a:pt x="1194" y="737"/>
                  </a:cubicBezTo>
                  <a:cubicBezTo>
                    <a:pt x="1194" y="816"/>
                    <a:pt x="1134" y="856"/>
                    <a:pt x="1114" y="936"/>
                  </a:cubicBezTo>
                  <a:cubicBezTo>
                    <a:pt x="1055" y="995"/>
                    <a:pt x="1035" y="1055"/>
                    <a:pt x="995" y="1115"/>
                  </a:cubicBezTo>
                  <a:cubicBezTo>
                    <a:pt x="895" y="1214"/>
                    <a:pt x="756" y="1314"/>
                    <a:pt x="657" y="1413"/>
                  </a:cubicBezTo>
                  <a:cubicBezTo>
                    <a:pt x="557" y="1493"/>
                    <a:pt x="438" y="1552"/>
                    <a:pt x="338" y="1632"/>
                  </a:cubicBezTo>
                  <a:cubicBezTo>
                    <a:pt x="139" y="1751"/>
                    <a:pt x="0" y="1851"/>
                    <a:pt x="0" y="1851"/>
                  </a:cubicBezTo>
                  <a:cubicBezTo>
                    <a:pt x="0" y="1851"/>
                    <a:pt x="139" y="1851"/>
                    <a:pt x="398" y="1732"/>
                  </a:cubicBezTo>
                  <a:cubicBezTo>
                    <a:pt x="617" y="1652"/>
                    <a:pt x="935" y="1513"/>
                    <a:pt x="1154" y="1234"/>
                  </a:cubicBezTo>
                  <a:lnTo>
                    <a:pt x="1313" y="1015"/>
                  </a:lnTo>
                  <a:cubicBezTo>
                    <a:pt x="1333" y="936"/>
                    <a:pt x="1393" y="836"/>
                    <a:pt x="1393" y="757"/>
                  </a:cubicBezTo>
                  <a:cubicBezTo>
                    <a:pt x="1393" y="657"/>
                    <a:pt x="1413" y="597"/>
                    <a:pt x="1393" y="518"/>
                  </a:cubicBezTo>
                  <a:cubicBezTo>
                    <a:pt x="1393" y="438"/>
                    <a:pt x="1353" y="359"/>
                    <a:pt x="1333" y="319"/>
                  </a:cubicBezTo>
                  <a:lnTo>
                    <a:pt x="1254" y="160"/>
                  </a:lnTo>
                  <a:cubicBezTo>
                    <a:pt x="1234" y="120"/>
                    <a:pt x="1214" y="100"/>
                    <a:pt x="1194" y="60"/>
                  </a:cubicBezTo>
                  <a:lnTo>
                    <a:pt x="111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1" name="Google Shape;2591;p17"/>
            <p:cNvSpPr/>
            <p:nvPr/>
          </p:nvSpPr>
          <p:spPr>
            <a:xfrm>
              <a:off x="6929725" y="2944775"/>
              <a:ext cx="37825" cy="44025"/>
            </a:xfrm>
            <a:custGeom>
              <a:avLst/>
              <a:gdLst/>
              <a:ahLst/>
              <a:cxnLst/>
              <a:rect l="l" t="t" r="r" b="b"/>
              <a:pathLst>
                <a:path w="1513" h="1761" extrusionOk="0">
                  <a:moveTo>
                    <a:pt x="40" y="1"/>
                  </a:moveTo>
                  <a:cubicBezTo>
                    <a:pt x="40" y="1"/>
                    <a:pt x="0" y="160"/>
                    <a:pt x="20" y="439"/>
                  </a:cubicBezTo>
                  <a:cubicBezTo>
                    <a:pt x="20" y="677"/>
                    <a:pt x="60" y="1035"/>
                    <a:pt x="259" y="1334"/>
                  </a:cubicBezTo>
                  <a:cubicBezTo>
                    <a:pt x="319" y="1394"/>
                    <a:pt x="378" y="1453"/>
                    <a:pt x="438" y="1533"/>
                  </a:cubicBezTo>
                  <a:cubicBezTo>
                    <a:pt x="518" y="1573"/>
                    <a:pt x="577" y="1652"/>
                    <a:pt x="657" y="1672"/>
                  </a:cubicBezTo>
                  <a:cubicBezTo>
                    <a:pt x="736" y="1732"/>
                    <a:pt x="816" y="1752"/>
                    <a:pt x="876" y="1752"/>
                  </a:cubicBezTo>
                  <a:cubicBezTo>
                    <a:pt x="929" y="1752"/>
                    <a:pt x="982" y="1760"/>
                    <a:pt x="1035" y="1760"/>
                  </a:cubicBezTo>
                  <a:cubicBezTo>
                    <a:pt x="1061" y="1760"/>
                    <a:pt x="1088" y="1758"/>
                    <a:pt x="1115" y="1752"/>
                  </a:cubicBezTo>
                  <a:cubicBezTo>
                    <a:pt x="1174" y="1752"/>
                    <a:pt x="1234" y="1752"/>
                    <a:pt x="1274" y="1732"/>
                  </a:cubicBezTo>
                  <a:cubicBezTo>
                    <a:pt x="1333" y="1692"/>
                    <a:pt x="1393" y="1692"/>
                    <a:pt x="1413" y="1672"/>
                  </a:cubicBezTo>
                  <a:cubicBezTo>
                    <a:pt x="1493" y="1652"/>
                    <a:pt x="1512" y="1632"/>
                    <a:pt x="1512" y="1632"/>
                  </a:cubicBezTo>
                  <a:lnTo>
                    <a:pt x="1254" y="1632"/>
                  </a:lnTo>
                  <a:cubicBezTo>
                    <a:pt x="1214" y="1632"/>
                    <a:pt x="1154" y="1592"/>
                    <a:pt x="1115" y="1592"/>
                  </a:cubicBezTo>
                  <a:cubicBezTo>
                    <a:pt x="1055" y="1592"/>
                    <a:pt x="995" y="1573"/>
                    <a:pt x="935" y="1553"/>
                  </a:cubicBezTo>
                  <a:cubicBezTo>
                    <a:pt x="856" y="1553"/>
                    <a:pt x="816" y="1493"/>
                    <a:pt x="756" y="1473"/>
                  </a:cubicBezTo>
                  <a:cubicBezTo>
                    <a:pt x="717" y="1453"/>
                    <a:pt x="657" y="1394"/>
                    <a:pt x="617" y="1354"/>
                  </a:cubicBezTo>
                  <a:cubicBezTo>
                    <a:pt x="597" y="1294"/>
                    <a:pt x="518" y="1254"/>
                    <a:pt x="498" y="1175"/>
                  </a:cubicBezTo>
                  <a:cubicBezTo>
                    <a:pt x="418" y="1055"/>
                    <a:pt x="339" y="896"/>
                    <a:pt x="299" y="777"/>
                  </a:cubicBezTo>
                  <a:cubicBezTo>
                    <a:pt x="239" y="657"/>
                    <a:pt x="199" y="538"/>
                    <a:pt x="159" y="399"/>
                  </a:cubicBezTo>
                  <a:cubicBezTo>
                    <a:pt x="100" y="160"/>
                    <a:pt x="40" y="1"/>
                    <a:pt x="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2" name="Google Shape;2592;p17"/>
            <p:cNvSpPr/>
            <p:nvPr/>
          </p:nvSpPr>
          <p:spPr>
            <a:xfrm>
              <a:off x="7032675" y="3053225"/>
              <a:ext cx="37825" cy="43725"/>
            </a:xfrm>
            <a:custGeom>
              <a:avLst/>
              <a:gdLst/>
              <a:ahLst/>
              <a:cxnLst/>
              <a:rect l="l" t="t" r="r" b="b"/>
              <a:pathLst>
                <a:path w="1513" h="1749" extrusionOk="0">
                  <a:moveTo>
                    <a:pt x="61" y="0"/>
                  </a:moveTo>
                  <a:cubicBezTo>
                    <a:pt x="61" y="0"/>
                    <a:pt x="21" y="179"/>
                    <a:pt x="1" y="418"/>
                  </a:cubicBezTo>
                  <a:cubicBezTo>
                    <a:pt x="1" y="677"/>
                    <a:pt x="41" y="1015"/>
                    <a:pt x="240" y="1313"/>
                  </a:cubicBezTo>
                  <a:cubicBezTo>
                    <a:pt x="299" y="1393"/>
                    <a:pt x="379" y="1433"/>
                    <a:pt x="419" y="1512"/>
                  </a:cubicBezTo>
                  <a:cubicBezTo>
                    <a:pt x="498" y="1572"/>
                    <a:pt x="578" y="1632"/>
                    <a:pt x="638" y="1671"/>
                  </a:cubicBezTo>
                  <a:cubicBezTo>
                    <a:pt x="737" y="1711"/>
                    <a:pt x="817" y="1731"/>
                    <a:pt x="896" y="1731"/>
                  </a:cubicBezTo>
                  <a:cubicBezTo>
                    <a:pt x="949" y="1731"/>
                    <a:pt x="993" y="1749"/>
                    <a:pt x="1041" y="1749"/>
                  </a:cubicBezTo>
                  <a:cubicBezTo>
                    <a:pt x="1064" y="1749"/>
                    <a:pt x="1089" y="1744"/>
                    <a:pt x="1115" y="1731"/>
                  </a:cubicBezTo>
                  <a:cubicBezTo>
                    <a:pt x="1195" y="1731"/>
                    <a:pt x="1234" y="1731"/>
                    <a:pt x="1294" y="1711"/>
                  </a:cubicBezTo>
                  <a:cubicBezTo>
                    <a:pt x="1334" y="1691"/>
                    <a:pt x="1394" y="1691"/>
                    <a:pt x="1413" y="1671"/>
                  </a:cubicBezTo>
                  <a:cubicBezTo>
                    <a:pt x="1493" y="1632"/>
                    <a:pt x="1513" y="1612"/>
                    <a:pt x="1513" y="1612"/>
                  </a:cubicBezTo>
                  <a:lnTo>
                    <a:pt x="1274" y="1612"/>
                  </a:lnTo>
                  <a:cubicBezTo>
                    <a:pt x="1215" y="1612"/>
                    <a:pt x="1175" y="1592"/>
                    <a:pt x="1115" y="1592"/>
                  </a:cubicBezTo>
                  <a:cubicBezTo>
                    <a:pt x="1075" y="1592"/>
                    <a:pt x="996" y="1572"/>
                    <a:pt x="936" y="1532"/>
                  </a:cubicBezTo>
                  <a:cubicBezTo>
                    <a:pt x="876" y="1532"/>
                    <a:pt x="817" y="1492"/>
                    <a:pt x="777" y="1472"/>
                  </a:cubicBezTo>
                  <a:cubicBezTo>
                    <a:pt x="717" y="1433"/>
                    <a:pt x="677" y="1393"/>
                    <a:pt x="618" y="1333"/>
                  </a:cubicBezTo>
                  <a:cubicBezTo>
                    <a:pt x="598" y="1293"/>
                    <a:pt x="518" y="1234"/>
                    <a:pt x="498" y="1174"/>
                  </a:cubicBezTo>
                  <a:cubicBezTo>
                    <a:pt x="419" y="1035"/>
                    <a:pt x="359" y="895"/>
                    <a:pt x="299" y="776"/>
                  </a:cubicBezTo>
                  <a:cubicBezTo>
                    <a:pt x="259" y="637"/>
                    <a:pt x="200" y="517"/>
                    <a:pt x="180" y="398"/>
                  </a:cubicBezTo>
                  <a:cubicBezTo>
                    <a:pt x="100" y="139"/>
                    <a:pt x="61" y="0"/>
                    <a:pt x="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3" name="Google Shape;2593;p17"/>
            <p:cNvSpPr/>
            <p:nvPr/>
          </p:nvSpPr>
          <p:spPr>
            <a:xfrm>
              <a:off x="7131675" y="3138275"/>
              <a:ext cx="65175" cy="42300"/>
            </a:xfrm>
            <a:custGeom>
              <a:avLst/>
              <a:gdLst/>
              <a:ahLst/>
              <a:cxnLst/>
              <a:rect l="l" t="t" r="r" b="b"/>
              <a:pathLst>
                <a:path w="2607" h="1692" extrusionOk="0">
                  <a:moveTo>
                    <a:pt x="0" y="0"/>
                  </a:moveTo>
                  <a:cubicBezTo>
                    <a:pt x="0" y="1"/>
                    <a:pt x="20" y="219"/>
                    <a:pt x="139" y="558"/>
                  </a:cubicBezTo>
                  <a:cubicBezTo>
                    <a:pt x="299" y="836"/>
                    <a:pt x="577" y="1254"/>
                    <a:pt x="955" y="1493"/>
                  </a:cubicBezTo>
                  <a:cubicBezTo>
                    <a:pt x="1055" y="1572"/>
                    <a:pt x="1194" y="1592"/>
                    <a:pt x="1293" y="1652"/>
                  </a:cubicBezTo>
                  <a:cubicBezTo>
                    <a:pt x="1413" y="1672"/>
                    <a:pt x="1532" y="1692"/>
                    <a:pt x="1632" y="1692"/>
                  </a:cubicBezTo>
                  <a:cubicBezTo>
                    <a:pt x="1771" y="1692"/>
                    <a:pt x="1851" y="1692"/>
                    <a:pt x="1950" y="1652"/>
                  </a:cubicBezTo>
                  <a:cubicBezTo>
                    <a:pt x="2069" y="1612"/>
                    <a:pt x="2129" y="1572"/>
                    <a:pt x="2209" y="1513"/>
                  </a:cubicBezTo>
                  <a:cubicBezTo>
                    <a:pt x="2288" y="1473"/>
                    <a:pt x="2328" y="1413"/>
                    <a:pt x="2388" y="1373"/>
                  </a:cubicBezTo>
                  <a:cubicBezTo>
                    <a:pt x="2428" y="1314"/>
                    <a:pt x="2487" y="1294"/>
                    <a:pt x="2507" y="1254"/>
                  </a:cubicBezTo>
                  <a:cubicBezTo>
                    <a:pt x="2587" y="1174"/>
                    <a:pt x="2607" y="1115"/>
                    <a:pt x="2607" y="1115"/>
                  </a:cubicBezTo>
                  <a:lnTo>
                    <a:pt x="2607" y="1115"/>
                  </a:lnTo>
                  <a:cubicBezTo>
                    <a:pt x="2607" y="1115"/>
                    <a:pt x="2567" y="1154"/>
                    <a:pt x="2487" y="1194"/>
                  </a:cubicBezTo>
                  <a:lnTo>
                    <a:pt x="2328" y="1274"/>
                  </a:lnTo>
                  <a:cubicBezTo>
                    <a:pt x="2268" y="1294"/>
                    <a:pt x="2209" y="1314"/>
                    <a:pt x="2129" y="1353"/>
                  </a:cubicBezTo>
                  <a:cubicBezTo>
                    <a:pt x="2069" y="1373"/>
                    <a:pt x="1990" y="1393"/>
                    <a:pt x="1910" y="1393"/>
                  </a:cubicBezTo>
                  <a:cubicBezTo>
                    <a:pt x="1884" y="1400"/>
                    <a:pt x="1855" y="1402"/>
                    <a:pt x="1826" y="1402"/>
                  </a:cubicBezTo>
                  <a:cubicBezTo>
                    <a:pt x="1769" y="1402"/>
                    <a:pt x="1711" y="1393"/>
                    <a:pt x="1671" y="1393"/>
                  </a:cubicBezTo>
                  <a:cubicBezTo>
                    <a:pt x="1592" y="1393"/>
                    <a:pt x="1492" y="1353"/>
                    <a:pt x="1413" y="1314"/>
                  </a:cubicBezTo>
                  <a:cubicBezTo>
                    <a:pt x="1333" y="1294"/>
                    <a:pt x="1234" y="1274"/>
                    <a:pt x="1174" y="1194"/>
                  </a:cubicBezTo>
                  <a:cubicBezTo>
                    <a:pt x="1015" y="1095"/>
                    <a:pt x="876" y="955"/>
                    <a:pt x="716" y="816"/>
                  </a:cubicBezTo>
                  <a:cubicBezTo>
                    <a:pt x="577" y="677"/>
                    <a:pt x="438" y="558"/>
                    <a:pt x="338" y="418"/>
                  </a:cubicBezTo>
                  <a:cubicBezTo>
                    <a:pt x="140" y="180"/>
                    <a:pt x="0" y="1"/>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4" name="Google Shape;2594;p17"/>
            <p:cNvSpPr/>
            <p:nvPr/>
          </p:nvSpPr>
          <p:spPr>
            <a:xfrm>
              <a:off x="6756125" y="3431750"/>
              <a:ext cx="203475" cy="387000"/>
            </a:xfrm>
            <a:custGeom>
              <a:avLst/>
              <a:gdLst/>
              <a:ahLst/>
              <a:cxnLst/>
              <a:rect l="l" t="t" r="r" b="b"/>
              <a:pathLst>
                <a:path w="8139" h="15480" extrusionOk="0">
                  <a:moveTo>
                    <a:pt x="1" y="0"/>
                  </a:moveTo>
                  <a:lnTo>
                    <a:pt x="1" y="15479"/>
                  </a:lnTo>
                  <a:lnTo>
                    <a:pt x="8138" y="15479"/>
                  </a:lnTo>
                  <a:lnTo>
                    <a:pt x="813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5" name="Google Shape;2595;p17"/>
            <p:cNvSpPr/>
            <p:nvPr/>
          </p:nvSpPr>
          <p:spPr>
            <a:xfrm>
              <a:off x="6756123"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6" name="Google Shape;2596;p17"/>
            <p:cNvSpPr/>
            <p:nvPr/>
          </p:nvSpPr>
          <p:spPr>
            <a:xfrm>
              <a:off x="6788947"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7" name="Google Shape;2597;p17"/>
            <p:cNvSpPr/>
            <p:nvPr/>
          </p:nvSpPr>
          <p:spPr>
            <a:xfrm>
              <a:off x="6821771" y="3431753"/>
              <a:ext cx="6500" cy="374577"/>
            </a:xfrm>
            <a:custGeom>
              <a:avLst/>
              <a:gdLst/>
              <a:ahLst/>
              <a:cxnLst/>
              <a:rect l="l" t="t" r="r" b="b"/>
              <a:pathLst>
                <a:path w="260" h="15480" extrusionOk="0">
                  <a:moveTo>
                    <a:pt x="1" y="0"/>
                  </a:moveTo>
                  <a:lnTo>
                    <a:pt x="1"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8" name="Google Shape;2598;p17"/>
            <p:cNvSpPr/>
            <p:nvPr/>
          </p:nvSpPr>
          <p:spPr>
            <a:xfrm>
              <a:off x="6854121" y="3431753"/>
              <a:ext cx="6475" cy="374577"/>
            </a:xfrm>
            <a:custGeom>
              <a:avLst/>
              <a:gdLst/>
              <a:ahLst/>
              <a:cxnLst/>
              <a:rect l="l" t="t" r="r" b="b"/>
              <a:pathLst>
                <a:path w="259"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9" name="Google Shape;2599;p17"/>
            <p:cNvSpPr/>
            <p:nvPr/>
          </p:nvSpPr>
          <p:spPr>
            <a:xfrm>
              <a:off x="6887445" y="3431753"/>
              <a:ext cx="5975" cy="374577"/>
            </a:xfrm>
            <a:custGeom>
              <a:avLst/>
              <a:gdLst/>
              <a:ahLst/>
              <a:cxnLst/>
              <a:rect l="l" t="t" r="r" b="b"/>
              <a:pathLst>
                <a:path w="239"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0" name="Google Shape;2600;p17"/>
            <p:cNvSpPr/>
            <p:nvPr/>
          </p:nvSpPr>
          <p:spPr>
            <a:xfrm>
              <a:off x="6920269" y="3431753"/>
              <a:ext cx="6000" cy="374577"/>
            </a:xfrm>
            <a:custGeom>
              <a:avLst/>
              <a:gdLst/>
              <a:ahLst/>
              <a:cxnLst/>
              <a:rect l="l" t="t" r="r" b="b"/>
              <a:pathLst>
                <a:path w="240"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1" name="Google Shape;2601;p17"/>
            <p:cNvSpPr/>
            <p:nvPr/>
          </p:nvSpPr>
          <p:spPr>
            <a:xfrm>
              <a:off x="6953094" y="3431753"/>
              <a:ext cx="6500" cy="374577"/>
            </a:xfrm>
            <a:custGeom>
              <a:avLst/>
              <a:gdLst/>
              <a:ahLst/>
              <a:cxnLst/>
              <a:rect l="l" t="t" r="r" b="b"/>
              <a:pathLst>
                <a:path w="260"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2" name="Google Shape;2602;p17"/>
            <p:cNvSpPr/>
            <p:nvPr/>
          </p:nvSpPr>
          <p:spPr>
            <a:xfrm>
              <a:off x="6920275" y="3615275"/>
              <a:ext cx="19925" cy="19925"/>
            </a:xfrm>
            <a:custGeom>
              <a:avLst/>
              <a:gdLst/>
              <a:ahLst/>
              <a:cxnLst/>
              <a:rect l="l" t="t" r="r" b="b"/>
              <a:pathLst>
                <a:path w="797" h="797" extrusionOk="0">
                  <a:moveTo>
                    <a:pt x="398" y="1"/>
                  </a:moveTo>
                  <a:cubicBezTo>
                    <a:pt x="179" y="1"/>
                    <a:pt x="0" y="180"/>
                    <a:pt x="0" y="399"/>
                  </a:cubicBezTo>
                  <a:cubicBezTo>
                    <a:pt x="0" y="618"/>
                    <a:pt x="179" y="797"/>
                    <a:pt x="398" y="797"/>
                  </a:cubicBezTo>
                  <a:cubicBezTo>
                    <a:pt x="617" y="797"/>
                    <a:pt x="796" y="618"/>
                    <a:pt x="796" y="399"/>
                  </a:cubicBezTo>
                  <a:cubicBezTo>
                    <a:pt x="796" y="180"/>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3" name="Google Shape;2603;p17"/>
            <p:cNvSpPr/>
            <p:nvPr/>
          </p:nvSpPr>
          <p:spPr>
            <a:xfrm>
              <a:off x="6632275" y="3196475"/>
              <a:ext cx="114425" cy="172625"/>
            </a:xfrm>
            <a:custGeom>
              <a:avLst/>
              <a:gdLst/>
              <a:ahLst/>
              <a:cxnLst/>
              <a:rect l="l" t="t" r="r" b="b"/>
              <a:pathLst>
                <a:path w="4577" h="6905" extrusionOk="0">
                  <a:moveTo>
                    <a:pt x="0" y="0"/>
                  </a:moveTo>
                  <a:lnTo>
                    <a:pt x="0" y="6904"/>
                  </a:lnTo>
                  <a:lnTo>
                    <a:pt x="4576" y="6904"/>
                  </a:lnTo>
                  <a:lnTo>
                    <a:pt x="457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4" name="Google Shape;2604;p17"/>
            <p:cNvSpPr/>
            <p:nvPr/>
          </p:nvSpPr>
          <p:spPr>
            <a:xfrm>
              <a:off x="6627800" y="3191000"/>
              <a:ext cx="126350" cy="184050"/>
            </a:xfrm>
            <a:custGeom>
              <a:avLst/>
              <a:gdLst/>
              <a:ahLst/>
              <a:cxnLst/>
              <a:rect l="l" t="t" r="r" b="b"/>
              <a:pathLst>
                <a:path w="5054" h="7362" extrusionOk="0">
                  <a:moveTo>
                    <a:pt x="2268" y="538"/>
                  </a:moveTo>
                  <a:lnTo>
                    <a:pt x="2268" y="3423"/>
                  </a:lnTo>
                  <a:lnTo>
                    <a:pt x="537" y="3423"/>
                  </a:lnTo>
                  <a:lnTo>
                    <a:pt x="537" y="538"/>
                  </a:lnTo>
                  <a:close/>
                  <a:moveTo>
                    <a:pt x="4537" y="538"/>
                  </a:moveTo>
                  <a:lnTo>
                    <a:pt x="4537" y="3423"/>
                  </a:lnTo>
                  <a:lnTo>
                    <a:pt x="2786" y="3423"/>
                  </a:lnTo>
                  <a:lnTo>
                    <a:pt x="2786" y="538"/>
                  </a:lnTo>
                  <a:close/>
                  <a:moveTo>
                    <a:pt x="2268" y="3960"/>
                  </a:moveTo>
                  <a:lnTo>
                    <a:pt x="2268" y="6845"/>
                  </a:lnTo>
                  <a:lnTo>
                    <a:pt x="537" y="6845"/>
                  </a:lnTo>
                  <a:lnTo>
                    <a:pt x="537" y="3960"/>
                  </a:lnTo>
                  <a:close/>
                  <a:moveTo>
                    <a:pt x="4537" y="3960"/>
                  </a:moveTo>
                  <a:lnTo>
                    <a:pt x="453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5" name="Google Shape;2605;p17"/>
            <p:cNvSpPr/>
            <p:nvPr/>
          </p:nvSpPr>
          <p:spPr>
            <a:xfrm>
              <a:off x="6599950" y="3352750"/>
              <a:ext cx="178475" cy="29275"/>
            </a:xfrm>
            <a:custGeom>
              <a:avLst/>
              <a:gdLst/>
              <a:ahLst/>
              <a:cxnLst/>
              <a:rect l="l" t="t" r="r" b="b"/>
              <a:pathLst>
                <a:path w="7139" h="1171" extrusionOk="0">
                  <a:moveTo>
                    <a:pt x="6592" y="0"/>
                  </a:moveTo>
                  <a:cubicBezTo>
                    <a:pt x="6202" y="0"/>
                    <a:pt x="5688" y="134"/>
                    <a:pt x="5412" y="255"/>
                  </a:cubicBezTo>
                  <a:cubicBezTo>
                    <a:pt x="5226" y="337"/>
                    <a:pt x="5065" y="375"/>
                    <a:pt x="4898" y="375"/>
                  </a:cubicBezTo>
                  <a:cubicBezTo>
                    <a:pt x="4620" y="375"/>
                    <a:pt x="4328" y="270"/>
                    <a:pt x="3880" y="96"/>
                  </a:cubicBezTo>
                  <a:cubicBezTo>
                    <a:pt x="3706" y="33"/>
                    <a:pt x="3547" y="8"/>
                    <a:pt x="3397" y="8"/>
                  </a:cubicBezTo>
                  <a:cubicBezTo>
                    <a:pt x="2926" y="8"/>
                    <a:pt x="2532" y="254"/>
                    <a:pt x="1990" y="375"/>
                  </a:cubicBezTo>
                  <a:cubicBezTo>
                    <a:pt x="1904" y="394"/>
                    <a:pt x="1823" y="402"/>
                    <a:pt x="1748" y="402"/>
                  </a:cubicBezTo>
                  <a:cubicBezTo>
                    <a:pt x="1294" y="402"/>
                    <a:pt x="1013" y="107"/>
                    <a:pt x="695" y="107"/>
                  </a:cubicBezTo>
                  <a:cubicBezTo>
                    <a:pt x="625" y="107"/>
                    <a:pt x="553" y="121"/>
                    <a:pt x="478" y="156"/>
                  </a:cubicBezTo>
                  <a:cubicBezTo>
                    <a:pt x="0" y="375"/>
                    <a:pt x="1094" y="1171"/>
                    <a:pt x="1094" y="1171"/>
                  </a:cubicBezTo>
                  <a:lnTo>
                    <a:pt x="6148" y="1171"/>
                  </a:lnTo>
                  <a:cubicBezTo>
                    <a:pt x="6148" y="1171"/>
                    <a:pt x="7043" y="852"/>
                    <a:pt x="7103" y="335"/>
                  </a:cubicBezTo>
                  <a:cubicBezTo>
                    <a:pt x="7139" y="87"/>
                    <a:pt x="6905" y="0"/>
                    <a:pt x="6592" y="0"/>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6" name="Google Shape;2606;p17"/>
            <p:cNvSpPr/>
            <p:nvPr/>
          </p:nvSpPr>
          <p:spPr>
            <a:xfrm>
              <a:off x="6666100" y="3357125"/>
              <a:ext cx="35325" cy="8225"/>
            </a:xfrm>
            <a:custGeom>
              <a:avLst/>
              <a:gdLst/>
              <a:ahLst/>
              <a:cxnLst/>
              <a:rect l="l" t="t" r="r" b="b"/>
              <a:pathLst>
                <a:path w="1413" h="329" extrusionOk="0">
                  <a:moveTo>
                    <a:pt x="717" y="1"/>
                  </a:moveTo>
                  <a:cubicBezTo>
                    <a:pt x="617" y="1"/>
                    <a:pt x="518" y="21"/>
                    <a:pt x="418" y="60"/>
                  </a:cubicBezTo>
                  <a:cubicBezTo>
                    <a:pt x="339" y="80"/>
                    <a:pt x="259" y="100"/>
                    <a:pt x="179" y="160"/>
                  </a:cubicBezTo>
                  <a:cubicBezTo>
                    <a:pt x="40" y="259"/>
                    <a:pt x="0" y="319"/>
                    <a:pt x="0" y="319"/>
                  </a:cubicBezTo>
                  <a:cubicBezTo>
                    <a:pt x="0" y="319"/>
                    <a:pt x="100" y="299"/>
                    <a:pt x="239" y="299"/>
                  </a:cubicBezTo>
                  <a:cubicBezTo>
                    <a:pt x="358" y="279"/>
                    <a:pt x="538" y="259"/>
                    <a:pt x="717" y="259"/>
                  </a:cubicBezTo>
                  <a:lnTo>
                    <a:pt x="955" y="259"/>
                  </a:lnTo>
                  <a:cubicBezTo>
                    <a:pt x="1035" y="259"/>
                    <a:pt x="1114" y="279"/>
                    <a:pt x="1194" y="279"/>
                  </a:cubicBezTo>
                  <a:cubicBezTo>
                    <a:pt x="1279" y="293"/>
                    <a:pt x="1354" y="308"/>
                    <a:pt x="1390" y="315"/>
                  </a:cubicBezTo>
                  <a:lnTo>
                    <a:pt x="1390" y="315"/>
                  </a:lnTo>
                  <a:cubicBezTo>
                    <a:pt x="1362" y="288"/>
                    <a:pt x="1310" y="224"/>
                    <a:pt x="1234" y="160"/>
                  </a:cubicBezTo>
                  <a:cubicBezTo>
                    <a:pt x="1214" y="120"/>
                    <a:pt x="1194" y="100"/>
                    <a:pt x="1134" y="80"/>
                  </a:cubicBezTo>
                  <a:cubicBezTo>
                    <a:pt x="1114" y="60"/>
                    <a:pt x="1055" y="21"/>
                    <a:pt x="1015" y="21"/>
                  </a:cubicBezTo>
                  <a:cubicBezTo>
                    <a:pt x="916" y="1"/>
                    <a:pt x="816"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7" name="Google Shape;2607;p17"/>
            <p:cNvSpPr/>
            <p:nvPr/>
          </p:nvSpPr>
          <p:spPr>
            <a:xfrm>
              <a:off x="6742200" y="3356875"/>
              <a:ext cx="27875" cy="8250"/>
            </a:xfrm>
            <a:custGeom>
              <a:avLst/>
              <a:gdLst/>
              <a:ahLst/>
              <a:cxnLst/>
              <a:rect l="l" t="t" r="r" b="b"/>
              <a:pathLst>
                <a:path w="1115" h="330" extrusionOk="0">
                  <a:moveTo>
                    <a:pt x="761" y="1"/>
                  </a:moveTo>
                  <a:cubicBezTo>
                    <a:pt x="682" y="1"/>
                    <a:pt x="597" y="11"/>
                    <a:pt x="518" y="31"/>
                  </a:cubicBezTo>
                  <a:cubicBezTo>
                    <a:pt x="378" y="51"/>
                    <a:pt x="259" y="130"/>
                    <a:pt x="160" y="210"/>
                  </a:cubicBezTo>
                  <a:cubicBezTo>
                    <a:pt x="60" y="289"/>
                    <a:pt x="0" y="329"/>
                    <a:pt x="0" y="329"/>
                  </a:cubicBezTo>
                  <a:cubicBezTo>
                    <a:pt x="0" y="329"/>
                    <a:pt x="80" y="309"/>
                    <a:pt x="179" y="309"/>
                  </a:cubicBezTo>
                  <a:cubicBezTo>
                    <a:pt x="299" y="289"/>
                    <a:pt x="418" y="250"/>
                    <a:pt x="577" y="210"/>
                  </a:cubicBezTo>
                  <a:cubicBezTo>
                    <a:pt x="657" y="190"/>
                    <a:pt x="697" y="190"/>
                    <a:pt x="776" y="150"/>
                  </a:cubicBezTo>
                  <a:cubicBezTo>
                    <a:pt x="856" y="150"/>
                    <a:pt x="896" y="130"/>
                    <a:pt x="955" y="130"/>
                  </a:cubicBezTo>
                  <a:lnTo>
                    <a:pt x="1015" y="130"/>
                  </a:lnTo>
                  <a:cubicBezTo>
                    <a:pt x="1055" y="150"/>
                    <a:pt x="1075" y="150"/>
                    <a:pt x="1075" y="150"/>
                  </a:cubicBezTo>
                  <a:cubicBezTo>
                    <a:pt x="1095" y="150"/>
                    <a:pt x="1115" y="190"/>
                    <a:pt x="1115" y="190"/>
                  </a:cubicBezTo>
                  <a:cubicBezTo>
                    <a:pt x="1115" y="190"/>
                    <a:pt x="1115" y="170"/>
                    <a:pt x="1095" y="130"/>
                  </a:cubicBezTo>
                  <a:cubicBezTo>
                    <a:pt x="1095" y="110"/>
                    <a:pt x="1075" y="110"/>
                    <a:pt x="1055" y="90"/>
                  </a:cubicBezTo>
                  <a:cubicBezTo>
                    <a:pt x="1015" y="70"/>
                    <a:pt x="995" y="70"/>
                    <a:pt x="975" y="31"/>
                  </a:cubicBezTo>
                  <a:cubicBezTo>
                    <a:pt x="916" y="11"/>
                    <a:pt x="841" y="1"/>
                    <a:pt x="761"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8" name="Google Shape;2608;p17"/>
            <p:cNvSpPr/>
            <p:nvPr/>
          </p:nvSpPr>
          <p:spPr>
            <a:xfrm>
              <a:off x="6616850" y="3359550"/>
              <a:ext cx="17925" cy="5575"/>
            </a:xfrm>
            <a:custGeom>
              <a:avLst/>
              <a:gdLst/>
              <a:ahLst/>
              <a:cxnLst/>
              <a:rect l="l" t="t" r="r" b="b"/>
              <a:pathLst>
                <a:path w="717" h="223" extrusionOk="0">
                  <a:moveTo>
                    <a:pt x="178" y="0"/>
                  </a:moveTo>
                  <a:cubicBezTo>
                    <a:pt x="135" y="0"/>
                    <a:pt x="94" y="6"/>
                    <a:pt x="60" y="23"/>
                  </a:cubicBezTo>
                  <a:cubicBezTo>
                    <a:pt x="40" y="23"/>
                    <a:pt x="20" y="63"/>
                    <a:pt x="20" y="63"/>
                  </a:cubicBezTo>
                  <a:lnTo>
                    <a:pt x="1" y="83"/>
                  </a:lnTo>
                  <a:lnTo>
                    <a:pt x="1" y="103"/>
                  </a:lnTo>
                  <a:cubicBezTo>
                    <a:pt x="1" y="103"/>
                    <a:pt x="20" y="103"/>
                    <a:pt x="20" y="83"/>
                  </a:cubicBezTo>
                  <a:lnTo>
                    <a:pt x="100" y="83"/>
                  </a:lnTo>
                  <a:cubicBezTo>
                    <a:pt x="120" y="83"/>
                    <a:pt x="160" y="83"/>
                    <a:pt x="219" y="103"/>
                  </a:cubicBezTo>
                  <a:cubicBezTo>
                    <a:pt x="259" y="103"/>
                    <a:pt x="319" y="123"/>
                    <a:pt x="339" y="162"/>
                  </a:cubicBezTo>
                  <a:cubicBezTo>
                    <a:pt x="438" y="182"/>
                    <a:pt x="538" y="202"/>
                    <a:pt x="617" y="222"/>
                  </a:cubicBezTo>
                  <a:cubicBezTo>
                    <a:pt x="631" y="215"/>
                    <a:pt x="646" y="213"/>
                    <a:pt x="661" y="213"/>
                  </a:cubicBezTo>
                  <a:cubicBezTo>
                    <a:pt x="690" y="213"/>
                    <a:pt x="717" y="222"/>
                    <a:pt x="717" y="222"/>
                  </a:cubicBezTo>
                  <a:cubicBezTo>
                    <a:pt x="717" y="222"/>
                    <a:pt x="697" y="182"/>
                    <a:pt x="617" y="162"/>
                  </a:cubicBezTo>
                  <a:cubicBezTo>
                    <a:pt x="538" y="103"/>
                    <a:pt x="478" y="63"/>
                    <a:pt x="359" y="23"/>
                  </a:cubicBezTo>
                  <a:cubicBezTo>
                    <a:pt x="301" y="12"/>
                    <a:pt x="237" y="0"/>
                    <a:pt x="178"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9" name="Google Shape;2609;p17"/>
            <p:cNvSpPr/>
            <p:nvPr/>
          </p:nvSpPr>
          <p:spPr>
            <a:xfrm>
              <a:off x="6966525" y="3196475"/>
              <a:ext cx="114425" cy="172625"/>
            </a:xfrm>
            <a:custGeom>
              <a:avLst/>
              <a:gdLst/>
              <a:ahLst/>
              <a:cxnLst/>
              <a:rect l="l" t="t" r="r" b="b"/>
              <a:pathLst>
                <a:path w="4577" h="6905" extrusionOk="0">
                  <a:moveTo>
                    <a:pt x="1" y="0"/>
                  </a:moveTo>
                  <a:lnTo>
                    <a:pt x="1" y="6904"/>
                  </a:lnTo>
                  <a:lnTo>
                    <a:pt x="4577" y="6904"/>
                  </a:lnTo>
                  <a:lnTo>
                    <a:pt x="457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0" name="Google Shape;2610;p17"/>
            <p:cNvSpPr/>
            <p:nvPr/>
          </p:nvSpPr>
          <p:spPr>
            <a:xfrm>
              <a:off x="6962550" y="3191000"/>
              <a:ext cx="126375" cy="184050"/>
            </a:xfrm>
            <a:custGeom>
              <a:avLst/>
              <a:gdLst/>
              <a:ahLst/>
              <a:cxnLst/>
              <a:rect l="l" t="t" r="r" b="b"/>
              <a:pathLst>
                <a:path w="5055" h="7362" extrusionOk="0">
                  <a:moveTo>
                    <a:pt x="2249" y="538"/>
                  </a:moveTo>
                  <a:lnTo>
                    <a:pt x="2249" y="3423"/>
                  </a:lnTo>
                  <a:lnTo>
                    <a:pt x="518" y="3423"/>
                  </a:lnTo>
                  <a:lnTo>
                    <a:pt x="518" y="538"/>
                  </a:lnTo>
                  <a:close/>
                  <a:moveTo>
                    <a:pt x="4517" y="538"/>
                  </a:moveTo>
                  <a:lnTo>
                    <a:pt x="4517" y="3423"/>
                  </a:lnTo>
                  <a:lnTo>
                    <a:pt x="2786" y="3423"/>
                  </a:lnTo>
                  <a:lnTo>
                    <a:pt x="2786" y="538"/>
                  </a:lnTo>
                  <a:close/>
                  <a:moveTo>
                    <a:pt x="2249" y="3960"/>
                  </a:moveTo>
                  <a:lnTo>
                    <a:pt x="2249" y="6845"/>
                  </a:lnTo>
                  <a:lnTo>
                    <a:pt x="518" y="6845"/>
                  </a:lnTo>
                  <a:lnTo>
                    <a:pt x="518" y="3960"/>
                  </a:lnTo>
                  <a:close/>
                  <a:moveTo>
                    <a:pt x="4517" y="3960"/>
                  </a:moveTo>
                  <a:lnTo>
                    <a:pt x="4517" y="6845"/>
                  </a:lnTo>
                  <a:lnTo>
                    <a:pt x="2786" y="6845"/>
                  </a:lnTo>
                  <a:lnTo>
                    <a:pt x="2786" y="3960"/>
                  </a:lnTo>
                  <a:close/>
                  <a:moveTo>
                    <a:pt x="0" y="0"/>
                  </a:moveTo>
                  <a:lnTo>
                    <a:pt x="0" y="7362"/>
                  </a:lnTo>
                  <a:lnTo>
                    <a:pt x="5054" y="7362"/>
                  </a:lnTo>
                  <a:lnTo>
                    <a:pt x="505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1" name="Google Shape;2611;p17"/>
            <p:cNvSpPr/>
            <p:nvPr/>
          </p:nvSpPr>
          <p:spPr>
            <a:xfrm>
              <a:off x="6934200" y="3352750"/>
              <a:ext cx="178975" cy="29275"/>
            </a:xfrm>
            <a:custGeom>
              <a:avLst/>
              <a:gdLst/>
              <a:ahLst/>
              <a:cxnLst/>
              <a:rect l="l" t="t" r="r" b="b"/>
              <a:pathLst>
                <a:path w="7159" h="1171" extrusionOk="0">
                  <a:moveTo>
                    <a:pt x="6612" y="0"/>
                  </a:moveTo>
                  <a:cubicBezTo>
                    <a:pt x="6222" y="0"/>
                    <a:pt x="5708" y="134"/>
                    <a:pt x="5432" y="255"/>
                  </a:cubicBezTo>
                  <a:cubicBezTo>
                    <a:pt x="5246" y="337"/>
                    <a:pt x="5085" y="375"/>
                    <a:pt x="4917" y="375"/>
                  </a:cubicBezTo>
                  <a:cubicBezTo>
                    <a:pt x="4638" y="375"/>
                    <a:pt x="4341" y="270"/>
                    <a:pt x="3880" y="96"/>
                  </a:cubicBezTo>
                  <a:cubicBezTo>
                    <a:pt x="3706" y="33"/>
                    <a:pt x="3549" y="8"/>
                    <a:pt x="3400" y="8"/>
                  </a:cubicBezTo>
                  <a:cubicBezTo>
                    <a:pt x="2934" y="8"/>
                    <a:pt x="2548" y="254"/>
                    <a:pt x="1990" y="375"/>
                  </a:cubicBezTo>
                  <a:cubicBezTo>
                    <a:pt x="1904" y="394"/>
                    <a:pt x="1823" y="402"/>
                    <a:pt x="1748" y="402"/>
                  </a:cubicBezTo>
                  <a:cubicBezTo>
                    <a:pt x="1294" y="402"/>
                    <a:pt x="1013" y="107"/>
                    <a:pt x="695" y="107"/>
                  </a:cubicBezTo>
                  <a:cubicBezTo>
                    <a:pt x="625" y="107"/>
                    <a:pt x="553" y="121"/>
                    <a:pt x="478" y="156"/>
                  </a:cubicBezTo>
                  <a:cubicBezTo>
                    <a:pt x="0" y="375"/>
                    <a:pt x="1095" y="1171"/>
                    <a:pt x="1095" y="1171"/>
                  </a:cubicBezTo>
                  <a:lnTo>
                    <a:pt x="6148" y="1171"/>
                  </a:lnTo>
                  <a:cubicBezTo>
                    <a:pt x="6148" y="1171"/>
                    <a:pt x="7044" y="852"/>
                    <a:pt x="7123" y="335"/>
                  </a:cubicBezTo>
                  <a:cubicBezTo>
                    <a:pt x="7159" y="87"/>
                    <a:pt x="6926" y="0"/>
                    <a:pt x="6612" y="0"/>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2" name="Google Shape;2612;p17"/>
            <p:cNvSpPr/>
            <p:nvPr/>
          </p:nvSpPr>
          <p:spPr>
            <a:xfrm>
              <a:off x="6997875" y="3357125"/>
              <a:ext cx="35325" cy="8225"/>
            </a:xfrm>
            <a:custGeom>
              <a:avLst/>
              <a:gdLst/>
              <a:ahLst/>
              <a:cxnLst/>
              <a:rect l="l" t="t" r="r" b="b"/>
              <a:pathLst>
                <a:path w="1413" h="329" extrusionOk="0">
                  <a:moveTo>
                    <a:pt x="716" y="1"/>
                  </a:moveTo>
                  <a:cubicBezTo>
                    <a:pt x="617" y="1"/>
                    <a:pt x="517" y="21"/>
                    <a:pt x="418" y="60"/>
                  </a:cubicBezTo>
                  <a:cubicBezTo>
                    <a:pt x="338" y="80"/>
                    <a:pt x="279" y="100"/>
                    <a:pt x="199" y="160"/>
                  </a:cubicBezTo>
                  <a:cubicBezTo>
                    <a:pt x="60" y="259"/>
                    <a:pt x="0" y="319"/>
                    <a:pt x="0" y="319"/>
                  </a:cubicBezTo>
                  <a:cubicBezTo>
                    <a:pt x="0" y="319"/>
                    <a:pt x="100" y="319"/>
                    <a:pt x="259" y="299"/>
                  </a:cubicBezTo>
                  <a:cubicBezTo>
                    <a:pt x="378" y="279"/>
                    <a:pt x="557" y="259"/>
                    <a:pt x="716" y="259"/>
                  </a:cubicBezTo>
                  <a:lnTo>
                    <a:pt x="975" y="259"/>
                  </a:lnTo>
                  <a:cubicBezTo>
                    <a:pt x="1055" y="259"/>
                    <a:pt x="1114" y="279"/>
                    <a:pt x="1194" y="279"/>
                  </a:cubicBezTo>
                  <a:cubicBezTo>
                    <a:pt x="1285" y="294"/>
                    <a:pt x="1364" y="310"/>
                    <a:pt x="1397" y="316"/>
                  </a:cubicBezTo>
                  <a:lnTo>
                    <a:pt x="1397" y="316"/>
                  </a:lnTo>
                  <a:cubicBezTo>
                    <a:pt x="1375" y="290"/>
                    <a:pt x="1331" y="225"/>
                    <a:pt x="1254" y="160"/>
                  </a:cubicBezTo>
                  <a:cubicBezTo>
                    <a:pt x="1214" y="120"/>
                    <a:pt x="1194" y="100"/>
                    <a:pt x="1154" y="80"/>
                  </a:cubicBezTo>
                  <a:cubicBezTo>
                    <a:pt x="1114" y="60"/>
                    <a:pt x="1075" y="21"/>
                    <a:pt x="1015" y="21"/>
                  </a:cubicBezTo>
                  <a:cubicBezTo>
                    <a:pt x="915" y="1"/>
                    <a:pt x="816" y="1"/>
                    <a:pt x="716" y="1"/>
                  </a:cubicBezTo>
                  <a:close/>
                  <a:moveTo>
                    <a:pt x="1397" y="316"/>
                  </a:moveTo>
                  <a:cubicBezTo>
                    <a:pt x="1403" y="324"/>
                    <a:pt x="1407" y="328"/>
                    <a:pt x="1410" y="328"/>
                  </a:cubicBezTo>
                  <a:cubicBezTo>
                    <a:pt x="1412" y="328"/>
                    <a:pt x="1413" y="325"/>
                    <a:pt x="1413" y="319"/>
                  </a:cubicBezTo>
                  <a:cubicBezTo>
                    <a:pt x="1413" y="319"/>
                    <a:pt x="1407" y="318"/>
                    <a:pt x="1397" y="316"/>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3" name="Google Shape;2613;p17"/>
            <p:cNvSpPr/>
            <p:nvPr/>
          </p:nvSpPr>
          <p:spPr>
            <a:xfrm>
              <a:off x="7074475" y="3356875"/>
              <a:ext cx="27875" cy="8250"/>
            </a:xfrm>
            <a:custGeom>
              <a:avLst/>
              <a:gdLst/>
              <a:ahLst/>
              <a:cxnLst/>
              <a:rect l="l" t="t" r="r" b="b"/>
              <a:pathLst>
                <a:path w="1115" h="330" extrusionOk="0">
                  <a:moveTo>
                    <a:pt x="744" y="1"/>
                  </a:moveTo>
                  <a:cubicBezTo>
                    <a:pt x="667" y="1"/>
                    <a:pt x="587" y="11"/>
                    <a:pt x="517" y="31"/>
                  </a:cubicBezTo>
                  <a:cubicBezTo>
                    <a:pt x="378" y="51"/>
                    <a:pt x="239" y="130"/>
                    <a:pt x="139" y="210"/>
                  </a:cubicBezTo>
                  <a:cubicBezTo>
                    <a:pt x="40" y="289"/>
                    <a:pt x="0" y="329"/>
                    <a:pt x="0" y="329"/>
                  </a:cubicBezTo>
                  <a:cubicBezTo>
                    <a:pt x="0" y="329"/>
                    <a:pt x="80" y="329"/>
                    <a:pt x="159" y="309"/>
                  </a:cubicBezTo>
                  <a:cubicBezTo>
                    <a:pt x="299" y="289"/>
                    <a:pt x="418" y="250"/>
                    <a:pt x="557" y="210"/>
                  </a:cubicBezTo>
                  <a:cubicBezTo>
                    <a:pt x="637" y="190"/>
                    <a:pt x="696" y="190"/>
                    <a:pt x="756" y="150"/>
                  </a:cubicBezTo>
                  <a:cubicBezTo>
                    <a:pt x="836" y="150"/>
                    <a:pt x="895" y="130"/>
                    <a:pt x="935" y="130"/>
                  </a:cubicBezTo>
                  <a:lnTo>
                    <a:pt x="1015" y="130"/>
                  </a:lnTo>
                  <a:cubicBezTo>
                    <a:pt x="1035" y="150"/>
                    <a:pt x="1055" y="150"/>
                    <a:pt x="1055" y="150"/>
                  </a:cubicBezTo>
                  <a:cubicBezTo>
                    <a:pt x="1094" y="190"/>
                    <a:pt x="1114" y="190"/>
                    <a:pt x="1114" y="190"/>
                  </a:cubicBezTo>
                  <a:cubicBezTo>
                    <a:pt x="1114" y="190"/>
                    <a:pt x="1114" y="170"/>
                    <a:pt x="1094" y="130"/>
                  </a:cubicBezTo>
                  <a:cubicBezTo>
                    <a:pt x="1094" y="110"/>
                    <a:pt x="1055" y="110"/>
                    <a:pt x="1035" y="90"/>
                  </a:cubicBezTo>
                  <a:cubicBezTo>
                    <a:pt x="1015" y="70"/>
                    <a:pt x="995" y="70"/>
                    <a:pt x="955" y="31"/>
                  </a:cubicBezTo>
                  <a:cubicBezTo>
                    <a:pt x="895" y="11"/>
                    <a:pt x="821" y="1"/>
                    <a:pt x="744"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4" name="Google Shape;2614;p17"/>
            <p:cNvSpPr/>
            <p:nvPr/>
          </p:nvSpPr>
          <p:spPr>
            <a:xfrm>
              <a:off x="6949125" y="3359550"/>
              <a:ext cx="18425" cy="5575"/>
            </a:xfrm>
            <a:custGeom>
              <a:avLst/>
              <a:gdLst/>
              <a:ahLst/>
              <a:cxnLst/>
              <a:rect l="l" t="t" r="r" b="b"/>
              <a:pathLst>
                <a:path w="737" h="223" extrusionOk="0">
                  <a:moveTo>
                    <a:pt x="198" y="0"/>
                  </a:moveTo>
                  <a:cubicBezTo>
                    <a:pt x="154" y="0"/>
                    <a:pt x="113" y="6"/>
                    <a:pt x="80" y="23"/>
                  </a:cubicBezTo>
                  <a:cubicBezTo>
                    <a:pt x="60" y="23"/>
                    <a:pt x="40" y="63"/>
                    <a:pt x="40" y="63"/>
                  </a:cubicBezTo>
                  <a:lnTo>
                    <a:pt x="0" y="83"/>
                  </a:lnTo>
                  <a:lnTo>
                    <a:pt x="0" y="103"/>
                  </a:lnTo>
                  <a:cubicBezTo>
                    <a:pt x="0" y="103"/>
                    <a:pt x="40" y="103"/>
                    <a:pt x="40" y="83"/>
                  </a:cubicBezTo>
                  <a:lnTo>
                    <a:pt x="100" y="83"/>
                  </a:lnTo>
                  <a:cubicBezTo>
                    <a:pt x="140" y="83"/>
                    <a:pt x="179" y="83"/>
                    <a:pt x="239" y="103"/>
                  </a:cubicBezTo>
                  <a:cubicBezTo>
                    <a:pt x="279" y="103"/>
                    <a:pt x="339" y="123"/>
                    <a:pt x="358" y="123"/>
                  </a:cubicBezTo>
                  <a:cubicBezTo>
                    <a:pt x="458" y="162"/>
                    <a:pt x="557" y="182"/>
                    <a:pt x="637" y="202"/>
                  </a:cubicBezTo>
                  <a:cubicBezTo>
                    <a:pt x="677" y="222"/>
                    <a:pt x="736" y="222"/>
                    <a:pt x="736" y="222"/>
                  </a:cubicBezTo>
                  <a:cubicBezTo>
                    <a:pt x="736" y="222"/>
                    <a:pt x="717" y="182"/>
                    <a:pt x="637" y="162"/>
                  </a:cubicBezTo>
                  <a:cubicBezTo>
                    <a:pt x="557" y="103"/>
                    <a:pt x="478" y="63"/>
                    <a:pt x="378" y="23"/>
                  </a:cubicBezTo>
                  <a:cubicBezTo>
                    <a:pt x="321" y="12"/>
                    <a:pt x="257" y="0"/>
                    <a:pt x="198"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5" name="Google Shape;2615;p17"/>
            <p:cNvSpPr/>
            <p:nvPr/>
          </p:nvSpPr>
          <p:spPr>
            <a:xfrm>
              <a:off x="6509725" y="3762725"/>
              <a:ext cx="696575" cy="73925"/>
            </a:xfrm>
            <a:custGeom>
              <a:avLst/>
              <a:gdLst/>
              <a:ahLst/>
              <a:cxnLst/>
              <a:rect l="l" t="t" r="r" b="b"/>
              <a:pathLst>
                <a:path w="27863" h="2957" extrusionOk="0">
                  <a:moveTo>
                    <a:pt x="12358" y="1"/>
                  </a:moveTo>
                  <a:cubicBezTo>
                    <a:pt x="11682" y="1"/>
                    <a:pt x="10901" y="158"/>
                    <a:pt x="9876" y="549"/>
                  </a:cubicBezTo>
                  <a:cubicBezTo>
                    <a:pt x="8801" y="940"/>
                    <a:pt x="8065"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09" y="2957"/>
                  </a:lnTo>
                  <a:cubicBezTo>
                    <a:pt x="26609" y="2957"/>
                    <a:pt x="27863" y="2240"/>
                    <a:pt x="27266" y="1484"/>
                  </a:cubicBezTo>
                  <a:cubicBezTo>
                    <a:pt x="26997" y="1152"/>
                    <a:pt x="26734" y="1041"/>
                    <a:pt x="26448" y="1041"/>
                  </a:cubicBezTo>
                  <a:cubicBezTo>
                    <a:pt x="25931" y="1041"/>
                    <a:pt x="25341" y="1407"/>
                    <a:pt x="24520" y="1484"/>
                  </a:cubicBezTo>
                  <a:cubicBezTo>
                    <a:pt x="24473" y="1489"/>
                    <a:pt x="24426" y="1491"/>
                    <a:pt x="24380" y="1491"/>
                  </a:cubicBezTo>
                  <a:cubicBezTo>
                    <a:pt x="23384" y="1491"/>
                    <a:pt x="22666" y="482"/>
                    <a:pt x="21359" y="482"/>
                  </a:cubicBezTo>
                  <a:cubicBezTo>
                    <a:pt x="21126" y="482"/>
                    <a:pt x="20875" y="514"/>
                    <a:pt x="20601" y="589"/>
                  </a:cubicBezTo>
                  <a:cubicBezTo>
                    <a:pt x="19399" y="905"/>
                    <a:pt x="18278" y="1230"/>
                    <a:pt x="17165" y="1230"/>
                  </a:cubicBezTo>
                  <a:cubicBezTo>
                    <a:pt x="16528" y="1230"/>
                    <a:pt x="15893" y="1123"/>
                    <a:pt x="15248" y="848"/>
                  </a:cubicBezTo>
                  <a:cubicBezTo>
                    <a:pt x="14198" y="377"/>
                    <a:pt x="13403" y="1"/>
                    <a:pt x="12358" y="1"/>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6" name="Google Shape;2616;p17"/>
            <p:cNvSpPr/>
            <p:nvPr/>
          </p:nvSpPr>
          <p:spPr>
            <a:xfrm>
              <a:off x="6779500" y="3772475"/>
              <a:ext cx="92050" cy="22900"/>
            </a:xfrm>
            <a:custGeom>
              <a:avLst/>
              <a:gdLst/>
              <a:ahLst/>
              <a:cxnLst/>
              <a:rect l="l" t="t" r="r" b="b"/>
              <a:pathLst>
                <a:path w="3682" h="916" extrusionOk="0">
                  <a:moveTo>
                    <a:pt x="1553" y="0"/>
                  </a:moveTo>
                  <a:cubicBezTo>
                    <a:pt x="1433" y="0"/>
                    <a:pt x="1294" y="20"/>
                    <a:pt x="1175" y="60"/>
                  </a:cubicBezTo>
                  <a:cubicBezTo>
                    <a:pt x="956" y="100"/>
                    <a:pt x="737" y="179"/>
                    <a:pt x="558" y="259"/>
                  </a:cubicBezTo>
                  <a:cubicBezTo>
                    <a:pt x="200" y="398"/>
                    <a:pt x="1" y="577"/>
                    <a:pt x="1" y="577"/>
                  </a:cubicBezTo>
                  <a:cubicBezTo>
                    <a:pt x="1" y="577"/>
                    <a:pt x="239" y="557"/>
                    <a:pt x="617" y="497"/>
                  </a:cubicBezTo>
                  <a:cubicBezTo>
                    <a:pt x="697" y="478"/>
                    <a:pt x="797" y="478"/>
                    <a:pt x="896" y="478"/>
                  </a:cubicBezTo>
                  <a:lnTo>
                    <a:pt x="1553" y="478"/>
                  </a:lnTo>
                  <a:cubicBezTo>
                    <a:pt x="1612" y="488"/>
                    <a:pt x="1667" y="488"/>
                    <a:pt x="1722" y="488"/>
                  </a:cubicBezTo>
                  <a:cubicBezTo>
                    <a:pt x="1776" y="488"/>
                    <a:pt x="1831" y="488"/>
                    <a:pt x="1891" y="497"/>
                  </a:cubicBezTo>
                  <a:cubicBezTo>
                    <a:pt x="1990" y="497"/>
                    <a:pt x="2110" y="497"/>
                    <a:pt x="2209" y="517"/>
                  </a:cubicBezTo>
                  <a:cubicBezTo>
                    <a:pt x="2309" y="557"/>
                    <a:pt x="2448" y="557"/>
                    <a:pt x="2547" y="577"/>
                  </a:cubicBezTo>
                  <a:lnTo>
                    <a:pt x="2846" y="657"/>
                  </a:lnTo>
                  <a:cubicBezTo>
                    <a:pt x="2945" y="677"/>
                    <a:pt x="3045" y="696"/>
                    <a:pt x="3104" y="716"/>
                  </a:cubicBezTo>
                  <a:lnTo>
                    <a:pt x="3343" y="796"/>
                  </a:lnTo>
                  <a:cubicBezTo>
                    <a:pt x="3383" y="856"/>
                    <a:pt x="3463" y="856"/>
                    <a:pt x="3502" y="876"/>
                  </a:cubicBezTo>
                  <a:cubicBezTo>
                    <a:pt x="3602" y="895"/>
                    <a:pt x="3681" y="915"/>
                    <a:pt x="3681" y="915"/>
                  </a:cubicBezTo>
                  <a:cubicBezTo>
                    <a:pt x="3681" y="915"/>
                    <a:pt x="3662" y="876"/>
                    <a:pt x="3582" y="796"/>
                  </a:cubicBezTo>
                  <a:lnTo>
                    <a:pt x="3443" y="657"/>
                  </a:lnTo>
                  <a:cubicBezTo>
                    <a:pt x="3383" y="577"/>
                    <a:pt x="3303" y="517"/>
                    <a:pt x="3244" y="478"/>
                  </a:cubicBezTo>
                  <a:cubicBezTo>
                    <a:pt x="3184" y="418"/>
                    <a:pt x="3164" y="398"/>
                    <a:pt x="3104" y="378"/>
                  </a:cubicBezTo>
                  <a:lnTo>
                    <a:pt x="2965" y="299"/>
                  </a:lnTo>
                  <a:cubicBezTo>
                    <a:pt x="2866" y="259"/>
                    <a:pt x="2766" y="179"/>
                    <a:pt x="2647" y="159"/>
                  </a:cubicBezTo>
                  <a:cubicBezTo>
                    <a:pt x="2547" y="119"/>
                    <a:pt x="2428" y="80"/>
                    <a:pt x="2289" y="60"/>
                  </a:cubicBezTo>
                  <a:cubicBezTo>
                    <a:pt x="2169" y="20"/>
                    <a:pt x="2050" y="0"/>
                    <a:pt x="1931"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7" name="Google Shape;2617;p17"/>
            <p:cNvSpPr/>
            <p:nvPr/>
          </p:nvSpPr>
          <p:spPr>
            <a:xfrm>
              <a:off x="6537775" y="3783900"/>
              <a:ext cx="58700" cy="34350"/>
            </a:xfrm>
            <a:custGeom>
              <a:avLst/>
              <a:gdLst/>
              <a:ahLst/>
              <a:cxnLst/>
              <a:rect l="l" t="t" r="r" b="b"/>
              <a:pathLst>
                <a:path w="2348" h="1374" extrusionOk="0">
                  <a:moveTo>
                    <a:pt x="1413" y="1"/>
                  </a:moveTo>
                  <a:cubicBezTo>
                    <a:pt x="1313" y="1"/>
                    <a:pt x="1214" y="1"/>
                    <a:pt x="1114" y="21"/>
                  </a:cubicBezTo>
                  <a:cubicBezTo>
                    <a:pt x="1015" y="21"/>
                    <a:pt x="915" y="60"/>
                    <a:pt x="816" y="100"/>
                  </a:cubicBezTo>
                  <a:cubicBezTo>
                    <a:pt x="716" y="140"/>
                    <a:pt x="637" y="200"/>
                    <a:pt x="537" y="239"/>
                  </a:cubicBezTo>
                  <a:cubicBezTo>
                    <a:pt x="478" y="299"/>
                    <a:pt x="398" y="359"/>
                    <a:pt x="318" y="438"/>
                  </a:cubicBezTo>
                  <a:cubicBezTo>
                    <a:pt x="279" y="498"/>
                    <a:pt x="259" y="518"/>
                    <a:pt x="219" y="558"/>
                  </a:cubicBezTo>
                  <a:cubicBezTo>
                    <a:pt x="199" y="617"/>
                    <a:pt x="179" y="637"/>
                    <a:pt x="159" y="697"/>
                  </a:cubicBezTo>
                  <a:cubicBezTo>
                    <a:pt x="100" y="757"/>
                    <a:pt x="80" y="836"/>
                    <a:pt x="60" y="916"/>
                  </a:cubicBezTo>
                  <a:cubicBezTo>
                    <a:pt x="0" y="1035"/>
                    <a:pt x="20" y="1194"/>
                    <a:pt x="20" y="1254"/>
                  </a:cubicBezTo>
                  <a:cubicBezTo>
                    <a:pt x="20" y="1334"/>
                    <a:pt x="60" y="1374"/>
                    <a:pt x="60" y="1374"/>
                  </a:cubicBezTo>
                  <a:cubicBezTo>
                    <a:pt x="60" y="1374"/>
                    <a:pt x="159" y="1214"/>
                    <a:pt x="318" y="996"/>
                  </a:cubicBezTo>
                  <a:cubicBezTo>
                    <a:pt x="378" y="956"/>
                    <a:pt x="418" y="916"/>
                    <a:pt x="478" y="856"/>
                  </a:cubicBezTo>
                  <a:lnTo>
                    <a:pt x="557" y="797"/>
                  </a:lnTo>
                  <a:cubicBezTo>
                    <a:pt x="577" y="797"/>
                    <a:pt x="597" y="757"/>
                    <a:pt x="617" y="737"/>
                  </a:cubicBezTo>
                  <a:cubicBezTo>
                    <a:pt x="677" y="717"/>
                    <a:pt x="756" y="657"/>
                    <a:pt x="796" y="637"/>
                  </a:cubicBezTo>
                  <a:cubicBezTo>
                    <a:pt x="876" y="617"/>
                    <a:pt x="915" y="598"/>
                    <a:pt x="995" y="558"/>
                  </a:cubicBezTo>
                  <a:lnTo>
                    <a:pt x="1214" y="498"/>
                  </a:lnTo>
                  <a:cubicBezTo>
                    <a:pt x="1273" y="498"/>
                    <a:pt x="1313" y="458"/>
                    <a:pt x="1353" y="458"/>
                  </a:cubicBezTo>
                  <a:cubicBezTo>
                    <a:pt x="1393" y="458"/>
                    <a:pt x="1413" y="438"/>
                    <a:pt x="1472" y="438"/>
                  </a:cubicBezTo>
                  <a:cubicBezTo>
                    <a:pt x="1552" y="419"/>
                    <a:pt x="1612" y="399"/>
                    <a:pt x="1691" y="399"/>
                  </a:cubicBezTo>
                  <a:cubicBezTo>
                    <a:pt x="1771" y="399"/>
                    <a:pt x="1811" y="399"/>
                    <a:pt x="1890" y="359"/>
                  </a:cubicBezTo>
                  <a:cubicBezTo>
                    <a:pt x="2010" y="339"/>
                    <a:pt x="2149" y="339"/>
                    <a:pt x="2209" y="319"/>
                  </a:cubicBezTo>
                  <a:cubicBezTo>
                    <a:pt x="2288" y="319"/>
                    <a:pt x="2348" y="299"/>
                    <a:pt x="2348" y="299"/>
                  </a:cubicBezTo>
                  <a:cubicBezTo>
                    <a:pt x="2348" y="299"/>
                    <a:pt x="2288" y="259"/>
                    <a:pt x="2209" y="220"/>
                  </a:cubicBezTo>
                  <a:cubicBezTo>
                    <a:pt x="2189" y="200"/>
                    <a:pt x="2149" y="160"/>
                    <a:pt x="2089" y="140"/>
                  </a:cubicBezTo>
                  <a:cubicBezTo>
                    <a:pt x="2049" y="120"/>
                    <a:pt x="1990" y="100"/>
                    <a:pt x="1910" y="60"/>
                  </a:cubicBezTo>
                  <a:cubicBezTo>
                    <a:pt x="1850" y="40"/>
                    <a:pt x="177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8" name="Google Shape;2618;p17"/>
            <p:cNvSpPr/>
            <p:nvPr/>
          </p:nvSpPr>
          <p:spPr>
            <a:xfrm>
              <a:off x="7010300"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79" y="319"/>
                    <a:pt x="180" y="398"/>
                    <a:pt x="100" y="478"/>
                  </a:cubicBezTo>
                  <a:cubicBezTo>
                    <a:pt x="20" y="518"/>
                    <a:pt x="1" y="577"/>
                    <a:pt x="1" y="577"/>
                  </a:cubicBezTo>
                  <a:cubicBezTo>
                    <a:pt x="1" y="577"/>
                    <a:pt x="161" y="534"/>
                    <a:pt x="370" y="534"/>
                  </a:cubicBezTo>
                  <a:cubicBezTo>
                    <a:pt x="405" y="534"/>
                    <a:pt x="441" y="535"/>
                    <a:pt x="478" y="538"/>
                  </a:cubicBezTo>
                  <a:cubicBezTo>
                    <a:pt x="617" y="538"/>
                    <a:pt x="776" y="518"/>
                    <a:pt x="956" y="518"/>
                  </a:cubicBezTo>
                  <a:cubicBezTo>
                    <a:pt x="1115" y="518"/>
                    <a:pt x="1294" y="518"/>
                    <a:pt x="1473" y="538"/>
                  </a:cubicBezTo>
                  <a:cubicBezTo>
                    <a:pt x="1552" y="538"/>
                    <a:pt x="1652" y="577"/>
                    <a:pt x="1712" y="577"/>
                  </a:cubicBezTo>
                  <a:cubicBezTo>
                    <a:pt x="1791" y="597"/>
                    <a:pt x="1891" y="597"/>
                    <a:pt x="1970" y="617"/>
                  </a:cubicBezTo>
                  <a:cubicBezTo>
                    <a:pt x="2050" y="617"/>
                    <a:pt x="2110" y="657"/>
                    <a:pt x="2189" y="677"/>
                  </a:cubicBezTo>
                  <a:cubicBezTo>
                    <a:pt x="2269" y="677"/>
                    <a:pt x="2348" y="697"/>
                    <a:pt x="2408" y="717"/>
                  </a:cubicBezTo>
                  <a:cubicBezTo>
                    <a:pt x="2488" y="757"/>
                    <a:pt x="2567" y="757"/>
                    <a:pt x="2607" y="776"/>
                  </a:cubicBezTo>
                  <a:cubicBezTo>
                    <a:pt x="2667" y="796"/>
                    <a:pt x="2706" y="796"/>
                    <a:pt x="2766" y="816"/>
                  </a:cubicBezTo>
                  <a:cubicBezTo>
                    <a:pt x="2866" y="856"/>
                    <a:pt x="2905" y="856"/>
                    <a:pt x="2905" y="856"/>
                  </a:cubicBezTo>
                  <a:cubicBezTo>
                    <a:pt x="2905" y="856"/>
                    <a:pt x="2885" y="796"/>
                    <a:pt x="2846" y="717"/>
                  </a:cubicBezTo>
                  <a:cubicBezTo>
                    <a:pt x="2786" y="657"/>
                    <a:pt x="2706" y="558"/>
                    <a:pt x="2587" y="458"/>
                  </a:cubicBezTo>
                  <a:cubicBezTo>
                    <a:pt x="2547" y="398"/>
                    <a:pt x="2468" y="359"/>
                    <a:pt x="2388" y="299"/>
                  </a:cubicBezTo>
                  <a:cubicBezTo>
                    <a:pt x="2308" y="259"/>
                    <a:pt x="2249" y="199"/>
                    <a:pt x="2149" y="160"/>
                  </a:cubicBezTo>
                  <a:cubicBezTo>
                    <a:pt x="2050" y="120"/>
                    <a:pt x="1950" y="80"/>
                    <a:pt x="185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9" name="Google Shape;2619;p17"/>
            <p:cNvSpPr/>
            <p:nvPr/>
          </p:nvSpPr>
          <p:spPr>
            <a:xfrm>
              <a:off x="6542750" y="3444675"/>
              <a:ext cx="37325" cy="15950"/>
            </a:xfrm>
            <a:custGeom>
              <a:avLst/>
              <a:gdLst/>
              <a:ahLst/>
              <a:cxnLst/>
              <a:rect l="l" t="t" r="r" b="b"/>
              <a:pathLst>
                <a:path w="1493" h="638" extrusionOk="0">
                  <a:moveTo>
                    <a:pt x="0" y="0"/>
                  </a:moveTo>
                  <a:lnTo>
                    <a:pt x="0" y="637"/>
                  </a:lnTo>
                  <a:lnTo>
                    <a:pt x="1492" y="63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0" name="Google Shape;2620;p17"/>
            <p:cNvSpPr/>
            <p:nvPr/>
          </p:nvSpPr>
          <p:spPr>
            <a:xfrm>
              <a:off x="6577050" y="3473525"/>
              <a:ext cx="37350" cy="15450"/>
            </a:xfrm>
            <a:custGeom>
              <a:avLst/>
              <a:gdLst/>
              <a:ahLst/>
              <a:cxnLst/>
              <a:rect l="l" t="t" r="r" b="b"/>
              <a:pathLst>
                <a:path w="1494"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1" name="Google Shape;2621;p17"/>
            <p:cNvSpPr/>
            <p:nvPr/>
          </p:nvSpPr>
          <p:spPr>
            <a:xfrm>
              <a:off x="6542750" y="3508850"/>
              <a:ext cx="37325" cy="15425"/>
            </a:xfrm>
            <a:custGeom>
              <a:avLst/>
              <a:gdLst/>
              <a:ahLst/>
              <a:cxnLst/>
              <a:rect l="l" t="t" r="r" b="b"/>
              <a:pathLst>
                <a:path w="1493" h="617" extrusionOk="0">
                  <a:moveTo>
                    <a:pt x="0" y="0"/>
                  </a:moveTo>
                  <a:lnTo>
                    <a:pt x="0" y="617"/>
                  </a:lnTo>
                  <a:lnTo>
                    <a:pt x="1492" y="61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2" name="Google Shape;2622;p17"/>
            <p:cNvSpPr/>
            <p:nvPr/>
          </p:nvSpPr>
          <p:spPr>
            <a:xfrm>
              <a:off x="6577050" y="3537700"/>
              <a:ext cx="37350" cy="15425"/>
            </a:xfrm>
            <a:custGeom>
              <a:avLst/>
              <a:gdLst/>
              <a:ahLst/>
              <a:cxnLst/>
              <a:rect l="l" t="t" r="r" b="b"/>
              <a:pathLst>
                <a:path w="1494"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3" name="Google Shape;2623;p17"/>
            <p:cNvSpPr/>
            <p:nvPr/>
          </p:nvSpPr>
          <p:spPr>
            <a:xfrm>
              <a:off x="6684500" y="3576000"/>
              <a:ext cx="37325" cy="15425"/>
            </a:xfrm>
            <a:custGeom>
              <a:avLst/>
              <a:gdLst/>
              <a:ahLst/>
              <a:cxnLst/>
              <a:rect l="l" t="t" r="r" b="b"/>
              <a:pathLst>
                <a:path w="1493" h="617" extrusionOk="0">
                  <a:moveTo>
                    <a:pt x="0" y="0"/>
                  </a:moveTo>
                  <a:lnTo>
                    <a:pt x="0"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4" name="Google Shape;2624;p17"/>
            <p:cNvSpPr/>
            <p:nvPr/>
          </p:nvSpPr>
          <p:spPr>
            <a:xfrm>
              <a:off x="6718825" y="36043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5" name="Google Shape;2625;p17"/>
            <p:cNvSpPr/>
            <p:nvPr/>
          </p:nvSpPr>
          <p:spPr>
            <a:xfrm>
              <a:off x="6596950" y="3669000"/>
              <a:ext cx="37325" cy="15950"/>
            </a:xfrm>
            <a:custGeom>
              <a:avLst/>
              <a:gdLst/>
              <a:ahLst/>
              <a:cxnLst/>
              <a:rect l="l" t="t" r="r" b="b"/>
              <a:pathLst>
                <a:path w="1493" h="638" extrusionOk="0">
                  <a:moveTo>
                    <a:pt x="1" y="1"/>
                  </a:moveTo>
                  <a:lnTo>
                    <a:pt x="1"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6" name="Google Shape;2626;p17"/>
            <p:cNvSpPr/>
            <p:nvPr/>
          </p:nvSpPr>
          <p:spPr>
            <a:xfrm>
              <a:off x="6630775" y="3697850"/>
              <a:ext cx="37325" cy="15450"/>
            </a:xfrm>
            <a:custGeom>
              <a:avLst/>
              <a:gdLst/>
              <a:ahLst/>
              <a:cxnLst/>
              <a:rect l="l" t="t" r="r" b="b"/>
              <a:pathLst>
                <a:path w="1493" h="618" extrusionOk="0">
                  <a:moveTo>
                    <a:pt x="1" y="1"/>
                  </a:moveTo>
                  <a:lnTo>
                    <a:pt x="1" y="617"/>
                  </a:lnTo>
                  <a:lnTo>
                    <a:pt x="1493" y="61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7" name="Google Shape;2627;p17"/>
            <p:cNvSpPr/>
            <p:nvPr/>
          </p:nvSpPr>
          <p:spPr>
            <a:xfrm>
              <a:off x="6754125" y="3268600"/>
              <a:ext cx="37350" cy="15925"/>
            </a:xfrm>
            <a:custGeom>
              <a:avLst/>
              <a:gdLst/>
              <a:ahLst/>
              <a:cxnLst/>
              <a:rect l="l" t="t" r="r" b="b"/>
              <a:pathLst>
                <a:path w="1494"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8" name="Google Shape;2628;p17"/>
            <p:cNvSpPr/>
            <p:nvPr/>
          </p:nvSpPr>
          <p:spPr>
            <a:xfrm>
              <a:off x="6788450" y="3297450"/>
              <a:ext cx="37325" cy="15425"/>
            </a:xfrm>
            <a:custGeom>
              <a:avLst/>
              <a:gdLst/>
              <a:ahLst/>
              <a:cxnLst/>
              <a:rect l="l" t="t" r="r" b="b"/>
              <a:pathLst>
                <a:path w="1493"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9" name="Google Shape;2629;p17"/>
            <p:cNvSpPr/>
            <p:nvPr/>
          </p:nvSpPr>
          <p:spPr>
            <a:xfrm>
              <a:off x="6980450" y="31114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0" name="Google Shape;2630;p17"/>
            <p:cNvSpPr/>
            <p:nvPr/>
          </p:nvSpPr>
          <p:spPr>
            <a:xfrm>
              <a:off x="7014775" y="3140250"/>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1" name="Google Shape;2631;p17"/>
            <p:cNvSpPr/>
            <p:nvPr/>
          </p:nvSpPr>
          <p:spPr>
            <a:xfrm>
              <a:off x="6959575" y="343870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2" name="Google Shape;2632;p17"/>
            <p:cNvSpPr/>
            <p:nvPr/>
          </p:nvSpPr>
          <p:spPr>
            <a:xfrm>
              <a:off x="6993400" y="34670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3" name="Google Shape;2633;p17"/>
            <p:cNvSpPr/>
            <p:nvPr/>
          </p:nvSpPr>
          <p:spPr>
            <a:xfrm>
              <a:off x="7101325" y="3539175"/>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4" name="Google Shape;2634;p17"/>
            <p:cNvSpPr/>
            <p:nvPr/>
          </p:nvSpPr>
          <p:spPr>
            <a:xfrm>
              <a:off x="7135150" y="3568025"/>
              <a:ext cx="37325" cy="15450"/>
            </a:xfrm>
            <a:custGeom>
              <a:avLst/>
              <a:gdLst/>
              <a:ahLst/>
              <a:cxnLst/>
              <a:rect l="l" t="t" r="r" b="b"/>
              <a:pathLst>
                <a:path w="1493" h="618" extrusionOk="0">
                  <a:moveTo>
                    <a:pt x="0" y="1"/>
                  </a:moveTo>
                  <a:lnTo>
                    <a:pt x="0"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5" name="Google Shape;2635;p17"/>
            <p:cNvSpPr/>
            <p:nvPr/>
          </p:nvSpPr>
          <p:spPr>
            <a:xfrm>
              <a:off x="7101325" y="3602850"/>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6" name="Google Shape;2636;p17"/>
            <p:cNvSpPr/>
            <p:nvPr/>
          </p:nvSpPr>
          <p:spPr>
            <a:xfrm>
              <a:off x="7135150" y="3631200"/>
              <a:ext cx="37325" cy="15950"/>
            </a:xfrm>
            <a:custGeom>
              <a:avLst/>
              <a:gdLst/>
              <a:ahLst/>
              <a:cxnLst/>
              <a:rect l="l" t="t" r="r" b="b"/>
              <a:pathLst>
                <a:path w="1493" h="638" extrusionOk="0">
                  <a:moveTo>
                    <a:pt x="0" y="1"/>
                  </a:moveTo>
                  <a:lnTo>
                    <a:pt x="0"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7" name="Google Shape;2637;p17"/>
            <p:cNvSpPr/>
            <p:nvPr/>
          </p:nvSpPr>
          <p:spPr>
            <a:xfrm>
              <a:off x="6959575" y="369187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8" name="Google Shape;2638;p17"/>
            <p:cNvSpPr/>
            <p:nvPr/>
          </p:nvSpPr>
          <p:spPr>
            <a:xfrm>
              <a:off x="6993400" y="372022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9" name="Google Shape;2639;p17"/>
            <p:cNvSpPr/>
            <p:nvPr/>
          </p:nvSpPr>
          <p:spPr>
            <a:xfrm>
              <a:off x="6794925" y="3431750"/>
              <a:ext cx="164675" cy="29450"/>
            </a:xfrm>
            <a:custGeom>
              <a:avLst/>
              <a:gdLst/>
              <a:ahLst/>
              <a:cxnLst/>
              <a:rect l="l" t="t" r="r" b="b"/>
              <a:pathLst>
                <a:path w="6587" h="1178" extrusionOk="0">
                  <a:moveTo>
                    <a:pt x="0" y="0"/>
                  </a:moveTo>
                  <a:cubicBezTo>
                    <a:pt x="733" y="849"/>
                    <a:pt x="1142" y="1165"/>
                    <a:pt x="1651" y="1165"/>
                  </a:cubicBezTo>
                  <a:cubicBezTo>
                    <a:pt x="1929" y="1165"/>
                    <a:pt x="2238" y="1070"/>
                    <a:pt x="2647" y="915"/>
                  </a:cubicBezTo>
                  <a:cubicBezTo>
                    <a:pt x="2934" y="803"/>
                    <a:pt x="3143" y="760"/>
                    <a:pt x="3320" y="760"/>
                  </a:cubicBezTo>
                  <a:cubicBezTo>
                    <a:pt x="3829" y="760"/>
                    <a:pt x="4070" y="1115"/>
                    <a:pt x="5134" y="1174"/>
                  </a:cubicBezTo>
                  <a:cubicBezTo>
                    <a:pt x="5178" y="1177"/>
                    <a:pt x="5222" y="1178"/>
                    <a:pt x="5264" y="1178"/>
                  </a:cubicBezTo>
                  <a:cubicBezTo>
                    <a:pt x="6586" y="1178"/>
                    <a:pt x="6586" y="0"/>
                    <a:pt x="65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0" name="Google Shape;2640;p17"/>
            <p:cNvSpPr/>
            <p:nvPr/>
          </p:nvSpPr>
          <p:spPr>
            <a:xfrm>
              <a:off x="6824275" y="3443675"/>
              <a:ext cx="39800" cy="13175"/>
            </a:xfrm>
            <a:custGeom>
              <a:avLst/>
              <a:gdLst/>
              <a:ahLst/>
              <a:cxnLst/>
              <a:rect l="l" t="t" r="r" b="b"/>
              <a:pathLst>
                <a:path w="1592" h="527" extrusionOk="0">
                  <a:moveTo>
                    <a:pt x="1592" y="1"/>
                  </a:moveTo>
                  <a:lnTo>
                    <a:pt x="1592" y="1"/>
                  </a:lnTo>
                  <a:cubicBezTo>
                    <a:pt x="1592" y="1"/>
                    <a:pt x="1572" y="1"/>
                    <a:pt x="1512" y="21"/>
                  </a:cubicBezTo>
                  <a:cubicBezTo>
                    <a:pt x="1473" y="40"/>
                    <a:pt x="1393" y="80"/>
                    <a:pt x="1313" y="100"/>
                  </a:cubicBezTo>
                  <a:cubicBezTo>
                    <a:pt x="1234" y="120"/>
                    <a:pt x="1154" y="180"/>
                    <a:pt x="1055" y="200"/>
                  </a:cubicBezTo>
                  <a:cubicBezTo>
                    <a:pt x="975" y="239"/>
                    <a:pt x="876" y="279"/>
                    <a:pt x="776" y="299"/>
                  </a:cubicBezTo>
                  <a:cubicBezTo>
                    <a:pt x="660" y="322"/>
                    <a:pt x="564" y="332"/>
                    <a:pt x="472" y="332"/>
                  </a:cubicBezTo>
                  <a:cubicBezTo>
                    <a:pt x="407" y="332"/>
                    <a:pt x="345" y="327"/>
                    <a:pt x="279" y="319"/>
                  </a:cubicBezTo>
                  <a:cubicBezTo>
                    <a:pt x="199" y="299"/>
                    <a:pt x="159" y="299"/>
                    <a:pt x="100" y="279"/>
                  </a:cubicBezTo>
                  <a:cubicBezTo>
                    <a:pt x="60" y="239"/>
                    <a:pt x="40" y="239"/>
                    <a:pt x="40" y="239"/>
                  </a:cubicBezTo>
                  <a:lnTo>
                    <a:pt x="40" y="239"/>
                  </a:lnTo>
                  <a:cubicBezTo>
                    <a:pt x="40" y="239"/>
                    <a:pt x="0" y="319"/>
                    <a:pt x="159" y="419"/>
                  </a:cubicBezTo>
                  <a:cubicBezTo>
                    <a:pt x="199" y="478"/>
                    <a:pt x="279" y="498"/>
                    <a:pt x="398" y="518"/>
                  </a:cubicBezTo>
                  <a:cubicBezTo>
                    <a:pt x="427" y="524"/>
                    <a:pt x="462" y="526"/>
                    <a:pt x="499" y="526"/>
                  </a:cubicBezTo>
                  <a:cubicBezTo>
                    <a:pt x="589" y="526"/>
                    <a:pt x="698" y="512"/>
                    <a:pt x="796" y="498"/>
                  </a:cubicBezTo>
                  <a:cubicBezTo>
                    <a:pt x="955" y="438"/>
                    <a:pt x="1075" y="399"/>
                    <a:pt x="1174" y="339"/>
                  </a:cubicBezTo>
                  <a:cubicBezTo>
                    <a:pt x="1274" y="279"/>
                    <a:pt x="1353" y="220"/>
                    <a:pt x="1413" y="180"/>
                  </a:cubicBezTo>
                  <a:lnTo>
                    <a:pt x="1552" y="40"/>
                  </a:lnTo>
                  <a:lnTo>
                    <a:pt x="159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1" name="Google Shape;2641;p17"/>
            <p:cNvSpPr/>
            <p:nvPr/>
          </p:nvSpPr>
          <p:spPr>
            <a:xfrm>
              <a:off x="6909825" y="3443675"/>
              <a:ext cx="38825" cy="13175"/>
            </a:xfrm>
            <a:custGeom>
              <a:avLst/>
              <a:gdLst/>
              <a:ahLst/>
              <a:cxnLst/>
              <a:rect l="l" t="t" r="r" b="b"/>
              <a:pathLst>
                <a:path w="1553" h="527" extrusionOk="0">
                  <a:moveTo>
                    <a:pt x="1552" y="1"/>
                  </a:moveTo>
                  <a:cubicBezTo>
                    <a:pt x="1552" y="1"/>
                    <a:pt x="1532" y="1"/>
                    <a:pt x="1473" y="21"/>
                  </a:cubicBezTo>
                  <a:cubicBezTo>
                    <a:pt x="1433" y="40"/>
                    <a:pt x="1353" y="80"/>
                    <a:pt x="1274" y="100"/>
                  </a:cubicBezTo>
                  <a:cubicBezTo>
                    <a:pt x="1194" y="120"/>
                    <a:pt x="1115" y="180"/>
                    <a:pt x="1015" y="200"/>
                  </a:cubicBezTo>
                  <a:cubicBezTo>
                    <a:pt x="936" y="239"/>
                    <a:pt x="836" y="279"/>
                    <a:pt x="737" y="299"/>
                  </a:cubicBezTo>
                  <a:cubicBezTo>
                    <a:pt x="620" y="322"/>
                    <a:pt x="517" y="332"/>
                    <a:pt x="424" y="332"/>
                  </a:cubicBezTo>
                  <a:cubicBezTo>
                    <a:pt x="358" y="332"/>
                    <a:pt x="297" y="327"/>
                    <a:pt x="239" y="319"/>
                  </a:cubicBezTo>
                  <a:cubicBezTo>
                    <a:pt x="160" y="299"/>
                    <a:pt x="120" y="299"/>
                    <a:pt x="60" y="279"/>
                  </a:cubicBezTo>
                  <a:cubicBezTo>
                    <a:pt x="20" y="239"/>
                    <a:pt x="0" y="239"/>
                    <a:pt x="0" y="239"/>
                  </a:cubicBezTo>
                  <a:lnTo>
                    <a:pt x="0" y="239"/>
                  </a:lnTo>
                  <a:cubicBezTo>
                    <a:pt x="0" y="239"/>
                    <a:pt x="0" y="319"/>
                    <a:pt x="120" y="419"/>
                  </a:cubicBezTo>
                  <a:cubicBezTo>
                    <a:pt x="160" y="478"/>
                    <a:pt x="239" y="498"/>
                    <a:pt x="359" y="518"/>
                  </a:cubicBezTo>
                  <a:cubicBezTo>
                    <a:pt x="388" y="524"/>
                    <a:pt x="422" y="526"/>
                    <a:pt x="459" y="526"/>
                  </a:cubicBezTo>
                  <a:cubicBezTo>
                    <a:pt x="550" y="526"/>
                    <a:pt x="658" y="512"/>
                    <a:pt x="757" y="498"/>
                  </a:cubicBezTo>
                  <a:cubicBezTo>
                    <a:pt x="916" y="438"/>
                    <a:pt x="1035" y="399"/>
                    <a:pt x="1135" y="339"/>
                  </a:cubicBezTo>
                  <a:cubicBezTo>
                    <a:pt x="1234" y="279"/>
                    <a:pt x="1314" y="220"/>
                    <a:pt x="1373" y="180"/>
                  </a:cubicBezTo>
                  <a:lnTo>
                    <a:pt x="1513" y="40"/>
                  </a:lnTo>
                  <a:lnTo>
                    <a:pt x="155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42" name="Google Shape;2642;p17"/>
          <p:cNvGrpSpPr/>
          <p:nvPr/>
        </p:nvGrpSpPr>
        <p:grpSpPr>
          <a:xfrm>
            <a:off x="9027982" y="4788852"/>
            <a:ext cx="880190" cy="1546384"/>
            <a:chOff x="5711575" y="4495200"/>
            <a:chExt cx="358150" cy="629225"/>
          </a:xfrm>
        </p:grpSpPr>
        <p:sp>
          <p:nvSpPr>
            <p:cNvPr id="2643" name="Google Shape;2643;p17"/>
            <p:cNvSpPr/>
            <p:nvPr/>
          </p:nvSpPr>
          <p:spPr>
            <a:xfrm>
              <a:off x="5711575" y="4504650"/>
              <a:ext cx="358150" cy="413375"/>
            </a:xfrm>
            <a:custGeom>
              <a:avLst/>
              <a:gdLst/>
              <a:ahLst/>
              <a:cxnLst/>
              <a:rect l="l" t="t" r="r" b="b"/>
              <a:pathLst>
                <a:path w="14326" h="16535" extrusionOk="0">
                  <a:moveTo>
                    <a:pt x="7163" y="0"/>
                  </a:moveTo>
                  <a:cubicBezTo>
                    <a:pt x="3204" y="0"/>
                    <a:pt x="0" y="3721"/>
                    <a:pt x="0" y="8277"/>
                  </a:cubicBezTo>
                  <a:cubicBezTo>
                    <a:pt x="0" y="12813"/>
                    <a:pt x="3204" y="16534"/>
                    <a:pt x="7163" y="16534"/>
                  </a:cubicBezTo>
                  <a:cubicBezTo>
                    <a:pt x="11122" y="16534"/>
                    <a:pt x="14326" y="12813"/>
                    <a:pt x="14326" y="8277"/>
                  </a:cubicBezTo>
                  <a:cubicBezTo>
                    <a:pt x="14326" y="3721"/>
                    <a:pt x="11122" y="40"/>
                    <a:pt x="7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4" name="Google Shape;2644;p17"/>
            <p:cNvSpPr/>
            <p:nvPr/>
          </p:nvSpPr>
          <p:spPr>
            <a:xfrm>
              <a:off x="5819000" y="4711575"/>
              <a:ext cx="146275" cy="412850"/>
            </a:xfrm>
            <a:custGeom>
              <a:avLst/>
              <a:gdLst/>
              <a:ahLst/>
              <a:cxnLst/>
              <a:rect l="l" t="t" r="r" b="b"/>
              <a:pathLst>
                <a:path w="5851" h="16514" extrusionOk="0">
                  <a:moveTo>
                    <a:pt x="2786" y="0"/>
                  </a:moveTo>
                  <a:lnTo>
                    <a:pt x="2488" y="4417"/>
                  </a:lnTo>
                  <a:lnTo>
                    <a:pt x="220" y="1214"/>
                  </a:lnTo>
                  <a:lnTo>
                    <a:pt x="1" y="1353"/>
                  </a:lnTo>
                  <a:lnTo>
                    <a:pt x="2488" y="5710"/>
                  </a:lnTo>
                  <a:lnTo>
                    <a:pt x="2488" y="16514"/>
                  </a:lnTo>
                  <a:lnTo>
                    <a:pt x="3264" y="16514"/>
                  </a:lnTo>
                  <a:lnTo>
                    <a:pt x="3264" y="3621"/>
                  </a:lnTo>
                  <a:lnTo>
                    <a:pt x="4279" y="2587"/>
                  </a:lnTo>
                  <a:lnTo>
                    <a:pt x="5652" y="2885"/>
                  </a:lnTo>
                  <a:lnTo>
                    <a:pt x="5771" y="2706"/>
                  </a:lnTo>
                  <a:lnTo>
                    <a:pt x="4796" y="2030"/>
                  </a:lnTo>
                  <a:lnTo>
                    <a:pt x="5850" y="955"/>
                  </a:lnTo>
                  <a:lnTo>
                    <a:pt x="5632" y="756"/>
                  </a:lnTo>
                  <a:lnTo>
                    <a:pt x="3264" y="2527"/>
                  </a:lnTo>
                  <a:lnTo>
                    <a:pt x="300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5" name="Google Shape;2645;p17"/>
            <p:cNvSpPr/>
            <p:nvPr/>
          </p:nvSpPr>
          <p:spPr>
            <a:xfrm>
              <a:off x="5727475" y="4495200"/>
              <a:ext cx="340750" cy="146625"/>
            </a:xfrm>
            <a:custGeom>
              <a:avLst/>
              <a:gdLst/>
              <a:ahLst/>
              <a:cxnLst/>
              <a:rect l="l" t="t" r="r" b="b"/>
              <a:pathLst>
                <a:path w="13630" h="5865" extrusionOk="0">
                  <a:moveTo>
                    <a:pt x="6408" y="0"/>
                  </a:moveTo>
                  <a:cubicBezTo>
                    <a:pt x="6408" y="0"/>
                    <a:pt x="2528" y="159"/>
                    <a:pt x="459" y="3741"/>
                  </a:cubicBezTo>
                  <a:cubicBezTo>
                    <a:pt x="459" y="3741"/>
                    <a:pt x="0" y="4446"/>
                    <a:pt x="992" y="4446"/>
                  </a:cubicBezTo>
                  <a:cubicBezTo>
                    <a:pt x="1054" y="4446"/>
                    <a:pt x="1121" y="4443"/>
                    <a:pt x="1195" y="4437"/>
                  </a:cubicBezTo>
                  <a:cubicBezTo>
                    <a:pt x="2105" y="4366"/>
                    <a:pt x="2863" y="3654"/>
                    <a:pt x="3876" y="3654"/>
                  </a:cubicBezTo>
                  <a:cubicBezTo>
                    <a:pt x="4279" y="3654"/>
                    <a:pt x="4723" y="3767"/>
                    <a:pt x="5234" y="4079"/>
                  </a:cubicBezTo>
                  <a:cubicBezTo>
                    <a:pt x="6417" y="4802"/>
                    <a:pt x="6818" y="5204"/>
                    <a:pt x="7436" y="5204"/>
                  </a:cubicBezTo>
                  <a:cubicBezTo>
                    <a:pt x="7754" y="5204"/>
                    <a:pt x="8129" y="5098"/>
                    <a:pt x="8696" y="4875"/>
                  </a:cubicBezTo>
                  <a:cubicBezTo>
                    <a:pt x="9183" y="4673"/>
                    <a:pt x="9560" y="4592"/>
                    <a:pt x="9872" y="4592"/>
                  </a:cubicBezTo>
                  <a:cubicBezTo>
                    <a:pt x="10607" y="4592"/>
                    <a:pt x="10986" y="5041"/>
                    <a:pt x="11601" y="5432"/>
                  </a:cubicBezTo>
                  <a:cubicBezTo>
                    <a:pt x="12038" y="5720"/>
                    <a:pt x="12406" y="5865"/>
                    <a:pt x="12697" y="5865"/>
                  </a:cubicBezTo>
                  <a:cubicBezTo>
                    <a:pt x="12988" y="5865"/>
                    <a:pt x="13202" y="5720"/>
                    <a:pt x="13332" y="5432"/>
                  </a:cubicBezTo>
                  <a:cubicBezTo>
                    <a:pt x="13630" y="4875"/>
                    <a:pt x="11541" y="140"/>
                    <a:pt x="6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6" name="Google Shape;2646;p17"/>
            <p:cNvSpPr/>
            <p:nvPr/>
          </p:nvSpPr>
          <p:spPr>
            <a:xfrm>
              <a:off x="5865275" y="4568325"/>
              <a:ext cx="82100" cy="36825"/>
            </a:xfrm>
            <a:custGeom>
              <a:avLst/>
              <a:gdLst/>
              <a:ahLst/>
              <a:cxnLst/>
              <a:rect l="l" t="t" r="r" b="b"/>
              <a:pathLst>
                <a:path w="3284" h="1473" extrusionOk="0">
                  <a:moveTo>
                    <a:pt x="0" y="0"/>
                  </a:moveTo>
                  <a:cubicBezTo>
                    <a:pt x="0" y="0"/>
                    <a:pt x="100" y="219"/>
                    <a:pt x="358" y="557"/>
                  </a:cubicBezTo>
                  <a:cubicBezTo>
                    <a:pt x="617" y="816"/>
                    <a:pt x="995" y="1194"/>
                    <a:pt x="1512" y="1373"/>
                  </a:cubicBezTo>
                  <a:cubicBezTo>
                    <a:pt x="1632" y="1452"/>
                    <a:pt x="1791" y="1452"/>
                    <a:pt x="1910" y="1472"/>
                  </a:cubicBezTo>
                  <a:cubicBezTo>
                    <a:pt x="2030" y="1472"/>
                    <a:pt x="2189" y="1472"/>
                    <a:pt x="2308" y="1452"/>
                  </a:cubicBezTo>
                  <a:cubicBezTo>
                    <a:pt x="2428" y="1413"/>
                    <a:pt x="2547" y="1393"/>
                    <a:pt x="2647" y="1313"/>
                  </a:cubicBezTo>
                  <a:cubicBezTo>
                    <a:pt x="2786" y="1273"/>
                    <a:pt x="2845" y="1194"/>
                    <a:pt x="2925" y="1114"/>
                  </a:cubicBezTo>
                  <a:cubicBezTo>
                    <a:pt x="3005" y="1055"/>
                    <a:pt x="3044" y="995"/>
                    <a:pt x="3104" y="915"/>
                  </a:cubicBezTo>
                  <a:cubicBezTo>
                    <a:pt x="3144" y="856"/>
                    <a:pt x="3184" y="796"/>
                    <a:pt x="3204" y="756"/>
                  </a:cubicBezTo>
                  <a:lnTo>
                    <a:pt x="3283" y="597"/>
                  </a:lnTo>
                  <a:lnTo>
                    <a:pt x="3283" y="597"/>
                  </a:lnTo>
                  <a:cubicBezTo>
                    <a:pt x="3283" y="597"/>
                    <a:pt x="3223" y="617"/>
                    <a:pt x="3124" y="696"/>
                  </a:cubicBezTo>
                  <a:cubicBezTo>
                    <a:pt x="3084" y="716"/>
                    <a:pt x="3025" y="776"/>
                    <a:pt x="2985" y="816"/>
                  </a:cubicBezTo>
                  <a:cubicBezTo>
                    <a:pt x="2925" y="875"/>
                    <a:pt x="2845" y="895"/>
                    <a:pt x="2786" y="955"/>
                  </a:cubicBezTo>
                  <a:cubicBezTo>
                    <a:pt x="2706" y="995"/>
                    <a:pt x="2627" y="1015"/>
                    <a:pt x="2527" y="1035"/>
                  </a:cubicBezTo>
                  <a:cubicBezTo>
                    <a:pt x="2448" y="1074"/>
                    <a:pt x="2348" y="1074"/>
                    <a:pt x="2249" y="1094"/>
                  </a:cubicBezTo>
                  <a:cubicBezTo>
                    <a:pt x="2215" y="1101"/>
                    <a:pt x="2182" y="1103"/>
                    <a:pt x="2149" y="1103"/>
                  </a:cubicBezTo>
                  <a:cubicBezTo>
                    <a:pt x="2083" y="1103"/>
                    <a:pt x="2016" y="1094"/>
                    <a:pt x="1950" y="1094"/>
                  </a:cubicBezTo>
                  <a:cubicBezTo>
                    <a:pt x="1851" y="1074"/>
                    <a:pt x="1731" y="1074"/>
                    <a:pt x="1632" y="1015"/>
                  </a:cubicBezTo>
                  <a:cubicBezTo>
                    <a:pt x="1413" y="955"/>
                    <a:pt x="1214" y="816"/>
                    <a:pt x="1015" y="716"/>
                  </a:cubicBezTo>
                  <a:cubicBezTo>
                    <a:pt x="816" y="597"/>
                    <a:pt x="637" y="478"/>
                    <a:pt x="498" y="378"/>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7" name="Google Shape;2647;p17"/>
            <p:cNvSpPr/>
            <p:nvPr/>
          </p:nvSpPr>
          <p:spPr>
            <a:xfrm>
              <a:off x="5995600" y="4584725"/>
              <a:ext cx="59200" cy="40550"/>
            </a:xfrm>
            <a:custGeom>
              <a:avLst/>
              <a:gdLst/>
              <a:ahLst/>
              <a:cxnLst/>
              <a:rect l="l" t="t" r="r" b="b"/>
              <a:pathLst>
                <a:path w="2368" h="1622" extrusionOk="0">
                  <a:moveTo>
                    <a:pt x="0" y="1"/>
                  </a:moveTo>
                  <a:cubicBezTo>
                    <a:pt x="0" y="1"/>
                    <a:pt x="100" y="220"/>
                    <a:pt x="299" y="558"/>
                  </a:cubicBezTo>
                  <a:cubicBezTo>
                    <a:pt x="498" y="856"/>
                    <a:pt x="816" y="1254"/>
                    <a:pt x="1194" y="1493"/>
                  </a:cubicBezTo>
                  <a:cubicBezTo>
                    <a:pt x="1293" y="1533"/>
                    <a:pt x="1393" y="1552"/>
                    <a:pt x="1492" y="1612"/>
                  </a:cubicBezTo>
                  <a:cubicBezTo>
                    <a:pt x="1559" y="1612"/>
                    <a:pt x="1625" y="1621"/>
                    <a:pt x="1685" y="1621"/>
                  </a:cubicBezTo>
                  <a:cubicBezTo>
                    <a:pt x="1716" y="1621"/>
                    <a:pt x="1744" y="1619"/>
                    <a:pt x="1771" y="1612"/>
                  </a:cubicBezTo>
                  <a:cubicBezTo>
                    <a:pt x="1831" y="1592"/>
                    <a:pt x="1910" y="1552"/>
                    <a:pt x="1990" y="1513"/>
                  </a:cubicBezTo>
                  <a:cubicBezTo>
                    <a:pt x="2069" y="1453"/>
                    <a:pt x="2109" y="1413"/>
                    <a:pt x="2169" y="1334"/>
                  </a:cubicBezTo>
                  <a:cubicBezTo>
                    <a:pt x="2189" y="1294"/>
                    <a:pt x="2229" y="1214"/>
                    <a:pt x="2268" y="1155"/>
                  </a:cubicBezTo>
                  <a:cubicBezTo>
                    <a:pt x="2288" y="1115"/>
                    <a:pt x="2288" y="1055"/>
                    <a:pt x="2308" y="1015"/>
                  </a:cubicBezTo>
                  <a:cubicBezTo>
                    <a:pt x="2368" y="916"/>
                    <a:pt x="2368" y="856"/>
                    <a:pt x="2368" y="856"/>
                  </a:cubicBezTo>
                  <a:lnTo>
                    <a:pt x="2368" y="856"/>
                  </a:lnTo>
                  <a:cubicBezTo>
                    <a:pt x="2368" y="856"/>
                    <a:pt x="2348" y="916"/>
                    <a:pt x="2288" y="956"/>
                  </a:cubicBezTo>
                  <a:cubicBezTo>
                    <a:pt x="2268" y="995"/>
                    <a:pt x="2209" y="1015"/>
                    <a:pt x="2189" y="1055"/>
                  </a:cubicBezTo>
                  <a:cubicBezTo>
                    <a:pt x="2169" y="1095"/>
                    <a:pt x="2109" y="1115"/>
                    <a:pt x="2069" y="1155"/>
                  </a:cubicBezTo>
                  <a:cubicBezTo>
                    <a:pt x="2010" y="1194"/>
                    <a:pt x="1950" y="1214"/>
                    <a:pt x="1890" y="1234"/>
                  </a:cubicBezTo>
                  <a:cubicBezTo>
                    <a:pt x="1850" y="1254"/>
                    <a:pt x="1771" y="1254"/>
                    <a:pt x="1691" y="1254"/>
                  </a:cubicBezTo>
                  <a:cubicBezTo>
                    <a:pt x="1671" y="1264"/>
                    <a:pt x="1653" y="1268"/>
                    <a:pt x="1635" y="1268"/>
                  </a:cubicBezTo>
                  <a:cubicBezTo>
                    <a:pt x="1581" y="1268"/>
                    <a:pt x="1532" y="1234"/>
                    <a:pt x="1472" y="1234"/>
                  </a:cubicBezTo>
                  <a:cubicBezTo>
                    <a:pt x="1393" y="1194"/>
                    <a:pt x="1313" y="1155"/>
                    <a:pt x="1254" y="1115"/>
                  </a:cubicBezTo>
                  <a:cubicBezTo>
                    <a:pt x="1094" y="1015"/>
                    <a:pt x="955" y="896"/>
                    <a:pt x="796" y="757"/>
                  </a:cubicBezTo>
                  <a:cubicBezTo>
                    <a:pt x="657" y="637"/>
                    <a:pt x="517" y="518"/>
                    <a:pt x="398" y="399"/>
                  </a:cubicBezTo>
                  <a:lnTo>
                    <a:pt x="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8" name="Google Shape;2648;p17"/>
            <p:cNvSpPr/>
            <p:nvPr/>
          </p:nvSpPr>
          <p:spPr>
            <a:xfrm>
              <a:off x="5752350" y="4562850"/>
              <a:ext cx="61700" cy="27600"/>
            </a:xfrm>
            <a:custGeom>
              <a:avLst/>
              <a:gdLst/>
              <a:ahLst/>
              <a:cxnLst/>
              <a:rect l="l" t="t" r="r" b="b"/>
              <a:pathLst>
                <a:path w="2468" h="1104" extrusionOk="0">
                  <a:moveTo>
                    <a:pt x="2468" y="0"/>
                  </a:moveTo>
                  <a:lnTo>
                    <a:pt x="2468" y="0"/>
                  </a:lnTo>
                  <a:cubicBezTo>
                    <a:pt x="2468" y="0"/>
                    <a:pt x="2289" y="100"/>
                    <a:pt x="2030" y="279"/>
                  </a:cubicBezTo>
                  <a:cubicBezTo>
                    <a:pt x="1891" y="338"/>
                    <a:pt x="1732" y="438"/>
                    <a:pt x="1573" y="517"/>
                  </a:cubicBezTo>
                  <a:cubicBezTo>
                    <a:pt x="1394" y="597"/>
                    <a:pt x="1234" y="697"/>
                    <a:pt x="1055" y="736"/>
                  </a:cubicBezTo>
                  <a:cubicBezTo>
                    <a:pt x="956" y="796"/>
                    <a:pt x="876" y="796"/>
                    <a:pt x="797" y="816"/>
                  </a:cubicBezTo>
                  <a:cubicBezTo>
                    <a:pt x="737" y="816"/>
                    <a:pt x="657" y="836"/>
                    <a:pt x="578" y="836"/>
                  </a:cubicBezTo>
                  <a:cubicBezTo>
                    <a:pt x="498" y="836"/>
                    <a:pt x="458" y="836"/>
                    <a:pt x="399" y="816"/>
                  </a:cubicBezTo>
                  <a:cubicBezTo>
                    <a:pt x="359" y="796"/>
                    <a:pt x="299" y="796"/>
                    <a:pt x="260" y="736"/>
                  </a:cubicBezTo>
                  <a:cubicBezTo>
                    <a:pt x="240" y="716"/>
                    <a:pt x="180" y="697"/>
                    <a:pt x="160" y="677"/>
                  </a:cubicBezTo>
                  <a:lnTo>
                    <a:pt x="80" y="597"/>
                  </a:lnTo>
                  <a:lnTo>
                    <a:pt x="1" y="517"/>
                  </a:lnTo>
                  <a:lnTo>
                    <a:pt x="1" y="617"/>
                  </a:lnTo>
                  <a:cubicBezTo>
                    <a:pt x="1" y="637"/>
                    <a:pt x="1" y="697"/>
                    <a:pt x="41" y="736"/>
                  </a:cubicBezTo>
                  <a:cubicBezTo>
                    <a:pt x="41" y="796"/>
                    <a:pt x="80" y="816"/>
                    <a:pt x="100" y="895"/>
                  </a:cubicBezTo>
                  <a:cubicBezTo>
                    <a:pt x="140" y="935"/>
                    <a:pt x="180" y="995"/>
                    <a:pt x="240" y="1015"/>
                  </a:cubicBezTo>
                  <a:cubicBezTo>
                    <a:pt x="279" y="1075"/>
                    <a:pt x="359" y="1094"/>
                    <a:pt x="439" y="1094"/>
                  </a:cubicBezTo>
                  <a:cubicBezTo>
                    <a:pt x="458" y="1101"/>
                    <a:pt x="483" y="1103"/>
                    <a:pt x="510" y="1103"/>
                  </a:cubicBezTo>
                  <a:cubicBezTo>
                    <a:pt x="565" y="1103"/>
                    <a:pt x="631" y="1094"/>
                    <a:pt x="697" y="1094"/>
                  </a:cubicBezTo>
                  <a:cubicBezTo>
                    <a:pt x="797" y="1075"/>
                    <a:pt x="896" y="1075"/>
                    <a:pt x="996" y="1015"/>
                  </a:cubicBezTo>
                  <a:cubicBezTo>
                    <a:pt x="1433" y="876"/>
                    <a:pt x="1792" y="617"/>
                    <a:pt x="2050" y="398"/>
                  </a:cubicBezTo>
                  <a:cubicBezTo>
                    <a:pt x="2329" y="179"/>
                    <a:pt x="2468" y="0"/>
                    <a:pt x="2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49" name="Google Shape;2649;p17"/>
          <p:cNvGrpSpPr/>
          <p:nvPr/>
        </p:nvGrpSpPr>
        <p:grpSpPr>
          <a:xfrm>
            <a:off x="11317406" y="5299903"/>
            <a:ext cx="468234" cy="1051361"/>
            <a:chOff x="5401200" y="3737150"/>
            <a:chExt cx="190525" cy="427800"/>
          </a:xfrm>
        </p:grpSpPr>
        <p:sp>
          <p:nvSpPr>
            <p:cNvPr id="2650" name="Google Shape;2650;p17"/>
            <p:cNvSpPr/>
            <p:nvPr/>
          </p:nvSpPr>
          <p:spPr>
            <a:xfrm>
              <a:off x="5401200" y="3744600"/>
              <a:ext cx="190525" cy="298975"/>
            </a:xfrm>
            <a:custGeom>
              <a:avLst/>
              <a:gdLst/>
              <a:ahLst/>
              <a:cxnLst/>
              <a:rect l="l" t="t" r="r" b="b"/>
              <a:pathLst>
                <a:path w="7621" h="11959" extrusionOk="0">
                  <a:moveTo>
                    <a:pt x="3800" y="1"/>
                  </a:moveTo>
                  <a:cubicBezTo>
                    <a:pt x="1711" y="1"/>
                    <a:pt x="0" y="2667"/>
                    <a:pt x="0" y="5970"/>
                  </a:cubicBezTo>
                  <a:cubicBezTo>
                    <a:pt x="0" y="9273"/>
                    <a:pt x="1691" y="11959"/>
                    <a:pt x="3800" y="11959"/>
                  </a:cubicBezTo>
                  <a:cubicBezTo>
                    <a:pt x="5889" y="11959"/>
                    <a:pt x="7620" y="9273"/>
                    <a:pt x="7620" y="5970"/>
                  </a:cubicBezTo>
                  <a:cubicBezTo>
                    <a:pt x="7620" y="2667"/>
                    <a:pt x="5889"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1" name="Google Shape;2651;p17"/>
            <p:cNvSpPr/>
            <p:nvPr/>
          </p:nvSpPr>
          <p:spPr>
            <a:xfrm>
              <a:off x="5448950" y="3893825"/>
              <a:ext cx="96025" cy="271125"/>
            </a:xfrm>
            <a:custGeom>
              <a:avLst/>
              <a:gdLst/>
              <a:ahLst/>
              <a:cxnLst/>
              <a:rect l="l" t="t" r="r" b="b"/>
              <a:pathLst>
                <a:path w="3841" h="10845" extrusionOk="0">
                  <a:moveTo>
                    <a:pt x="1870" y="1"/>
                  </a:moveTo>
                  <a:lnTo>
                    <a:pt x="1691" y="1692"/>
                  </a:lnTo>
                  <a:lnTo>
                    <a:pt x="139" y="518"/>
                  </a:lnTo>
                  <a:lnTo>
                    <a:pt x="0" y="637"/>
                  </a:lnTo>
                  <a:lnTo>
                    <a:pt x="677" y="1334"/>
                  </a:lnTo>
                  <a:lnTo>
                    <a:pt x="60" y="1772"/>
                  </a:lnTo>
                  <a:lnTo>
                    <a:pt x="139" y="1891"/>
                  </a:lnTo>
                  <a:lnTo>
                    <a:pt x="1035" y="1712"/>
                  </a:lnTo>
                  <a:lnTo>
                    <a:pt x="1691" y="2388"/>
                  </a:lnTo>
                  <a:lnTo>
                    <a:pt x="1691" y="10844"/>
                  </a:lnTo>
                  <a:lnTo>
                    <a:pt x="2189" y="10844"/>
                  </a:lnTo>
                  <a:lnTo>
                    <a:pt x="2189" y="3781"/>
                  </a:lnTo>
                  <a:lnTo>
                    <a:pt x="3840" y="916"/>
                  </a:lnTo>
                  <a:lnTo>
                    <a:pt x="3681" y="797"/>
                  </a:lnTo>
                  <a:lnTo>
                    <a:pt x="2189" y="2906"/>
                  </a:lnTo>
                  <a:lnTo>
                    <a:pt x="203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2" name="Google Shape;2652;p17"/>
            <p:cNvSpPr/>
            <p:nvPr/>
          </p:nvSpPr>
          <p:spPr>
            <a:xfrm>
              <a:off x="5409525" y="3737150"/>
              <a:ext cx="181200" cy="106225"/>
            </a:xfrm>
            <a:custGeom>
              <a:avLst/>
              <a:gdLst/>
              <a:ahLst/>
              <a:cxnLst/>
              <a:rect l="l" t="t" r="r" b="b"/>
              <a:pathLst>
                <a:path w="7248" h="4249" extrusionOk="0">
                  <a:moveTo>
                    <a:pt x="3408" y="0"/>
                  </a:moveTo>
                  <a:cubicBezTo>
                    <a:pt x="3408" y="0"/>
                    <a:pt x="1338" y="120"/>
                    <a:pt x="244" y="2706"/>
                  </a:cubicBezTo>
                  <a:cubicBezTo>
                    <a:pt x="244" y="2706"/>
                    <a:pt x="0" y="3211"/>
                    <a:pt x="523" y="3211"/>
                  </a:cubicBezTo>
                  <a:cubicBezTo>
                    <a:pt x="559" y="3211"/>
                    <a:pt x="598" y="3209"/>
                    <a:pt x="642" y="3204"/>
                  </a:cubicBezTo>
                  <a:cubicBezTo>
                    <a:pt x="1127" y="3147"/>
                    <a:pt x="1531" y="2618"/>
                    <a:pt x="2065" y="2618"/>
                  </a:cubicBezTo>
                  <a:cubicBezTo>
                    <a:pt x="2276" y="2618"/>
                    <a:pt x="2507" y="2700"/>
                    <a:pt x="2771" y="2925"/>
                  </a:cubicBezTo>
                  <a:cubicBezTo>
                    <a:pt x="3401" y="3451"/>
                    <a:pt x="3616" y="3751"/>
                    <a:pt x="3946" y="3751"/>
                  </a:cubicBezTo>
                  <a:cubicBezTo>
                    <a:pt x="4116" y="3751"/>
                    <a:pt x="4317" y="3671"/>
                    <a:pt x="4621" y="3502"/>
                  </a:cubicBezTo>
                  <a:cubicBezTo>
                    <a:pt x="4881" y="3360"/>
                    <a:pt x="5083" y="3303"/>
                    <a:pt x="5250" y="3303"/>
                  </a:cubicBezTo>
                  <a:cubicBezTo>
                    <a:pt x="5646" y="3303"/>
                    <a:pt x="5845" y="3626"/>
                    <a:pt x="6153" y="3920"/>
                  </a:cubicBezTo>
                  <a:cubicBezTo>
                    <a:pt x="6392" y="4139"/>
                    <a:pt x="6586" y="4248"/>
                    <a:pt x="6740" y="4248"/>
                  </a:cubicBezTo>
                  <a:cubicBezTo>
                    <a:pt x="6894" y="4248"/>
                    <a:pt x="7009" y="4139"/>
                    <a:pt x="7088" y="3920"/>
                  </a:cubicBezTo>
                  <a:cubicBezTo>
                    <a:pt x="7248" y="3522"/>
                    <a:pt x="6133" y="100"/>
                    <a:pt x="3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3" name="Google Shape;2653;p17"/>
            <p:cNvSpPr/>
            <p:nvPr/>
          </p:nvSpPr>
          <p:spPr>
            <a:xfrm>
              <a:off x="5482775" y="3789875"/>
              <a:ext cx="43300" cy="26375"/>
            </a:xfrm>
            <a:custGeom>
              <a:avLst/>
              <a:gdLst/>
              <a:ahLst/>
              <a:cxnLst/>
              <a:rect l="l" t="t" r="r" b="b"/>
              <a:pathLst>
                <a:path w="1732" h="1055" extrusionOk="0">
                  <a:moveTo>
                    <a:pt x="0" y="0"/>
                  </a:moveTo>
                  <a:cubicBezTo>
                    <a:pt x="0" y="1"/>
                    <a:pt x="40" y="180"/>
                    <a:pt x="119" y="378"/>
                  </a:cubicBezTo>
                  <a:cubicBezTo>
                    <a:pt x="279" y="577"/>
                    <a:pt x="478" y="856"/>
                    <a:pt x="736" y="975"/>
                  </a:cubicBezTo>
                  <a:cubicBezTo>
                    <a:pt x="816" y="1015"/>
                    <a:pt x="895" y="1015"/>
                    <a:pt x="975" y="1055"/>
                  </a:cubicBezTo>
                  <a:cubicBezTo>
                    <a:pt x="1035" y="1055"/>
                    <a:pt x="1114" y="1055"/>
                    <a:pt x="1194" y="1015"/>
                  </a:cubicBezTo>
                  <a:cubicBezTo>
                    <a:pt x="1254" y="995"/>
                    <a:pt x="1333" y="975"/>
                    <a:pt x="1393" y="916"/>
                  </a:cubicBezTo>
                  <a:cubicBezTo>
                    <a:pt x="1472" y="876"/>
                    <a:pt x="1512" y="816"/>
                    <a:pt x="1532" y="776"/>
                  </a:cubicBezTo>
                  <a:cubicBezTo>
                    <a:pt x="1592" y="717"/>
                    <a:pt x="1612" y="677"/>
                    <a:pt x="1632" y="617"/>
                  </a:cubicBezTo>
                  <a:cubicBezTo>
                    <a:pt x="1671" y="577"/>
                    <a:pt x="1671" y="518"/>
                    <a:pt x="1691" y="498"/>
                  </a:cubicBezTo>
                  <a:cubicBezTo>
                    <a:pt x="1711" y="418"/>
                    <a:pt x="1731" y="379"/>
                    <a:pt x="1731" y="378"/>
                  </a:cubicBezTo>
                  <a:lnTo>
                    <a:pt x="1731" y="378"/>
                  </a:lnTo>
                  <a:lnTo>
                    <a:pt x="1671" y="458"/>
                  </a:lnTo>
                  <a:cubicBezTo>
                    <a:pt x="1632" y="478"/>
                    <a:pt x="1612" y="518"/>
                    <a:pt x="1592" y="558"/>
                  </a:cubicBezTo>
                  <a:cubicBezTo>
                    <a:pt x="1572" y="597"/>
                    <a:pt x="1532" y="617"/>
                    <a:pt x="1492" y="657"/>
                  </a:cubicBezTo>
                  <a:cubicBezTo>
                    <a:pt x="1472" y="677"/>
                    <a:pt x="1413" y="697"/>
                    <a:pt x="1373" y="717"/>
                  </a:cubicBezTo>
                  <a:cubicBezTo>
                    <a:pt x="1313" y="757"/>
                    <a:pt x="1273" y="776"/>
                    <a:pt x="1214" y="776"/>
                  </a:cubicBezTo>
                  <a:cubicBezTo>
                    <a:pt x="1187" y="783"/>
                    <a:pt x="1165" y="785"/>
                    <a:pt x="1145" y="785"/>
                  </a:cubicBezTo>
                  <a:cubicBezTo>
                    <a:pt x="1105" y="785"/>
                    <a:pt x="1075" y="776"/>
                    <a:pt x="1035" y="776"/>
                  </a:cubicBezTo>
                  <a:cubicBezTo>
                    <a:pt x="995" y="776"/>
                    <a:pt x="915" y="757"/>
                    <a:pt x="876" y="717"/>
                  </a:cubicBezTo>
                  <a:cubicBezTo>
                    <a:pt x="736" y="697"/>
                    <a:pt x="637" y="597"/>
                    <a:pt x="537" y="518"/>
                  </a:cubicBezTo>
                  <a:cubicBezTo>
                    <a:pt x="438" y="418"/>
                    <a:pt x="338" y="359"/>
                    <a:pt x="279" y="279"/>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4" name="Google Shape;2654;p17"/>
            <p:cNvSpPr/>
            <p:nvPr/>
          </p:nvSpPr>
          <p:spPr>
            <a:xfrm>
              <a:off x="5552400" y="3801800"/>
              <a:ext cx="31850" cy="29600"/>
            </a:xfrm>
            <a:custGeom>
              <a:avLst/>
              <a:gdLst/>
              <a:ahLst/>
              <a:cxnLst/>
              <a:rect l="l" t="t" r="r" b="b"/>
              <a:pathLst>
                <a:path w="1274" h="1184" extrusionOk="0">
                  <a:moveTo>
                    <a:pt x="1" y="1"/>
                  </a:moveTo>
                  <a:cubicBezTo>
                    <a:pt x="1" y="1"/>
                    <a:pt x="40" y="160"/>
                    <a:pt x="160" y="399"/>
                  </a:cubicBezTo>
                  <a:cubicBezTo>
                    <a:pt x="259" y="618"/>
                    <a:pt x="438" y="896"/>
                    <a:pt x="637" y="1075"/>
                  </a:cubicBezTo>
                  <a:cubicBezTo>
                    <a:pt x="697" y="1115"/>
                    <a:pt x="737" y="1135"/>
                    <a:pt x="796" y="1175"/>
                  </a:cubicBezTo>
                  <a:cubicBezTo>
                    <a:pt x="823" y="1175"/>
                    <a:pt x="858" y="1184"/>
                    <a:pt x="891" y="1184"/>
                  </a:cubicBezTo>
                  <a:cubicBezTo>
                    <a:pt x="907" y="1184"/>
                    <a:pt x="922" y="1181"/>
                    <a:pt x="936" y="1175"/>
                  </a:cubicBezTo>
                  <a:cubicBezTo>
                    <a:pt x="995" y="1135"/>
                    <a:pt x="1035" y="1135"/>
                    <a:pt x="1055" y="1095"/>
                  </a:cubicBezTo>
                  <a:cubicBezTo>
                    <a:pt x="1115" y="1036"/>
                    <a:pt x="1135" y="1016"/>
                    <a:pt x="1155" y="976"/>
                  </a:cubicBezTo>
                  <a:cubicBezTo>
                    <a:pt x="1194" y="916"/>
                    <a:pt x="1214" y="896"/>
                    <a:pt x="1214" y="837"/>
                  </a:cubicBezTo>
                  <a:cubicBezTo>
                    <a:pt x="1214" y="797"/>
                    <a:pt x="1234" y="737"/>
                    <a:pt x="1234" y="717"/>
                  </a:cubicBezTo>
                  <a:cubicBezTo>
                    <a:pt x="1274" y="677"/>
                    <a:pt x="1274" y="618"/>
                    <a:pt x="1274" y="618"/>
                  </a:cubicBezTo>
                  <a:lnTo>
                    <a:pt x="1274" y="618"/>
                  </a:lnTo>
                  <a:cubicBezTo>
                    <a:pt x="1274" y="618"/>
                    <a:pt x="1234" y="638"/>
                    <a:pt x="1214" y="697"/>
                  </a:cubicBezTo>
                  <a:cubicBezTo>
                    <a:pt x="1194" y="717"/>
                    <a:pt x="1194" y="737"/>
                    <a:pt x="1155" y="777"/>
                  </a:cubicBezTo>
                  <a:lnTo>
                    <a:pt x="1095" y="837"/>
                  </a:lnTo>
                  <a:cubicBezTo>
                    <a:pt x="1055" y="876"/>
                    <a:pt x="1015" y="876"/>
                    <a:pt x="995" y="896"/>
                  </a:cubicBezTo>
                  <a:cubicBezTo>
                    <a:pt x="956" y="916"/>
                    <a:pt x="916" y="916"/>
                    <a:pt x="896" y="916"/>
                  </a:cubicBezTo>
                  <a:cubicBezTo>
                    <a:pt x="836" y="916"/>
                    <a:pt x="816" y="896"/>
                    <a:pt x="777" y="896"/>
                  </a:cubicBezTo>
                  <a:cubicBezTo>
                    <a:pt x="717" y="876"/>
                    <a:pt x="697" y="876"/>
                    <a:pt x="637" y="817"/>
                  </a:cubicBezTo>
                  <a:cubicBezTo>
                    <a:pt x="538" y="777"/>
                    <a:pt x="458" y="638"/>
                    <a:pt x="399" y="578"/>
                  </a:cubicBezTo>
                  <a:cubicBezTo>
                    <a:pt x="319" y="478"/>
                    <a:pt x="239" y="379"/>
                    <a:pt x="200" y="299"/>
                  </a:cubicBezTo>
                  <a:cubicBezTo>
                    <a:pt x="80" y="120"/>
                    <a:pt x="1" y="1"/>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5" name="Google Shape;2655;p17"/>
            <p:cNvSpPr/>
            <p:nvPr/>
          </p:nvSpPr>
          <p:spPr>
            <a:xfrm>
              <a:off x="5422575" y="3786400"/>
              <a:ext cx="32850" cy="19150"/>
            </a:xfrm>
            <a:custGeom>
              <a:avLst/>
              <a:gdLst/>
              <a:ahLst/>
              <a:cxnLst/>
              <a:rect l="l" t="t" r="r" b="b"/>
              <a:pathLst>
                <a:path w="1314" h="766" extrusionOk="0">
                  <a:moveTo>
                    <a:pt x="1314" y="0"/>
                  </a:moveTo>
                  <a:cubicBezTo>
                    <a:pt x="1314" y="0"/>
                    <a:pt x="1214" y="60"/>
                    <a:pt x="1055" y="199"/>
                  </a:cubicBezTo>
                  <a:cubicBezTo>
                    <a:pt x="995" y="239"/>
                    <a:pt x="916" y="319"/>
                    <a:pt x="816" y="358"/>
                  </a:cubicBezTo>
                  <a:cubicBezTo>
                    <a:pt x="717" y="418"/>
                    <a:pt x="637" y="498"/>
                    <a:pt x="538" y="517"/>
                  </a:cubicBezTo>
                  <a:cubicBezTo>
                    <a:pt x="498" y="537"/>
                    <a:pt x="438" y="537"/>
                    <a:pt x="418" y="557"/>
                  </a:cubicBezTo>
                  <a:cubicBezTo>
                    <a:pt x="379" y="557"/>
                    <a:pt x="357" y="575"/>
                    <a:pt x="334" y="575"/>
                  </a:cubicBezTo>
                  <a:cubicBezTo>
                    <a:pt x="323" y="575"/>
                    <a:pt x="312" y="571"/>
                    <a:pt x="299" y="557"/>
                  </a:cubicBezTo>
                  <a:cubicBezTo>
                    <a:pt x="259" y="557"/>
                    <a:pt x="220" y="557"/>
                    <a:pt x="200" y="537"/>
                  </a:cubicBezTo>
                  <a:cubicBezTo>
                    <a:pt x="160" y="517"/>
                    <a:pt x="140" y="517"/>
                    <a:pt x="120" y="498"/>
                  </a:cubicBezTo>
                  <a:lnTo>
                    <a:pt x="60" y="438"/>
                  </a:lnTo>
                  <a:cubicBezTo>
                    <a:pt x="40" y="418"/>
                    <a:pt x="40" y="378"/>
                    <a:pt x="21" y="378"/>
                  </a:cubicBezTo>
                  <a:cubicBezTo>
                    <a:pt x="1" y="358"/>
                    <a:pt x="1" y="338"/>
                    <a:pt x="1" y="338"/>
                  </a:cubicBezTo>
                  <a:lnTo>
                    <a:pt x="1" y="418"/>
                  </a:lnTo>
                  <a:lnTo>
                    <a:pt x="1" y="517"/>
                  </a:lnTo>
                  <a:cubicBezTo>
                    <a:pt x="1" y="537"/>
                    <a:pt x="21" y="577"/>
                    <a:pt x="21" y="617"/>
                  </a:cubicBezTo>
                  <a:cubicBezTo>
                    <a:pt x="40" y="657"/>
                    <a:pt x="60" y="677"/>
                    <a:pt x="100" y="716"/>
                  </a:cubicBezTo>
                  <a:cubicBezTo>
                    <a:pt x="120" y="736"/>
                    <a:pt x="160" y="756"/>
                    <a:pt x="180" y="756"/>
                  </a:cubicBezTo>
                  <a:cubicBezTo>
                    <a:pt x="200" y="763"/>
                    <a:pt x="217" y="765"/>
                    <a:pt x="234" y="765"/>
                  </a:cubicBezTo>
                  <a:cubicBezTo>
                    <a:pt x="268" y="765"/>
                    <a:pt x="299" y="756"/>
                    <a:pt x="339" y="756"/>
                  </a:cubicBezTo>
                  <a:cubicBezTo>
                    <a:pt x="399" y="736"/>
                    <a:pt x="438" y="736"/>
                    <a:pt x="518" y="716"/>
                  </a:cubicBezTo>
                  <a:cubicBezTo>
                    <a:pt x="737" y="617"/>
                    <a:pt x="936" y="418"/>
                    <a:pt x="1055" y="259"/>
                  </a:cubicBezTo>
                  <a:cubicBezTo>
                    <a:pt x="1234" y="120"/>
                    <a:pt x="1314" y="0"/>
                    <a:pt x="13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sp>
        <p:nvSpPr>
          <p:cNvPr id="2656" name="Google Shape;2656;p1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35088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1" y="5640767"/>
            <a:ext cx="7998400"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pPr>
            <a:fld id="{00000000-1234-1234-1234-123412341234}" type="slidenum">
              <a:rPr lang="en-GB" sz="1900" kern="0" smtClean="0">
                <a:solidFill>
                  <a:srgbClr val="000000"/>
                </a:solidFill>
                <a:cs typeface="Arial"/>
                <a:sym typeface="Arial"/>
              </a:rPr>
              <a:pPr>
                <a:buClr>
                  <a:srgbClr val="000000"/>
                </a:buClr>
              </a:pPr>
              <a:t>‹#›</a:t>
            </a:fld>
            <a:endParaRPr lang="en-GB" sz="1900" kern="0">
              <a:solidFill>
                <a:srgbClr val="000000"/>
              </a:solidFill>
              <a:cs typeface="Arial"/>
              <a:sym typeface="Arial"/>
            </a:endParaRPr>
          </a:p>
        </p:txBody>
      </p:sp>
    </p:spTree>
    <p:extLst>
      <p:ext uri="{BB962C8B-B14F-4D97-AF65-F5344CB8AC3E}">
        <p14:creationId xmlns:p14="http://schemas.microsoft.com/office/powerpoint/2010/main" val="3596472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6.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825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800" y="1648939"/>
            <a:ext cx="10290400" cy="44896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378350127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8" r:id="rId6"/>
    <p:sldLayoutId id="2147483669" r:id="rId7"/>
    <p:sldLayoutId id="2147483670" r:id="rId8"/>
    <p:sldLayoutId id="2147483671"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0240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9834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68764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4131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76293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png"/><Relationship Id="rId3" Type="http://schemas.openxmlformats.org/officeDocument/2006/relationships/slideLayout" Target="../slideLayouts/slideLayout54.xml"/><Relationship Id="rId7" Type="http://schemas.openxmlformats.org/officeDocument/2006/relationships/image" Target="../media/image10.png"/><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3.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gif"/><Relationship Id="rId4" Type="http://schemas.openxmlformats.org/officeDocument/2006/relationships/notesSlide" Target="../notesSlides/notesSlide2.xml"/><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png"/><Relationship Id="rId3" Type="http://schemas.openxmlformats.org/officeDocument/2006/relationships/slideLayout" Target="../slideLayouts/slideLayout68.xml"/><Relationship Id="rId7" Type="http://schemas.openxmlformats.org/officeDocument/2006/relationships/image" Target="../media/image9.png"/><Relationship Id="rId12"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6.jpg"/><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18.png"/><Relationship Id="rId5" Type="http://schemas.openxmlformats.org/officeDocument/2006/relationships/image" Target="../media/image22.png"/><Relationship Id="rId1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notesSlide" Target="../notesSlides/notesSlide10.xml"/><Relationship Id="rId9" Type="http://schemas.openxmlformats.org/officeDocument/2006/relationships/image" Target="../media/image12.png"/><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6.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5.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442211" y="304800"/>
            <a:ext cx="1889525" cy="17492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a:extLst>
              <a:ext uri="{FF2B5EF4-FFF2-40B4-BE49-F238E27FC236}">
                <a16:creationId xmlns:a16="http://schemas.microsoft.com/office/drawing/2014/main" id="{47D16BF3-4C13-42C5-97CF-AE39D496F0BC}"/>
              </a:ext>
            </a:extLst>
          </p:cNvPr>
          <p:cNvSpPr>
            <a:spLocks noGrp="1"/>
          </p:cNvSpPr>
          <p:nvPr>
            <p:ph type="title"/>
          </p:nvPr>
        </p:nvSpPr>
        <p:spPr>
          <a:xfrm>
            <a:off x="1722847" y="1874308"/>
            <a:ext cx="8746309" cy="1718800"/>
          </a:xfrm>
        </p:spPr>
        <p:txBody>
          <a:bodyPr>
            <a:noAutofit/>
          </a:bodyPr>
          <a:lstStyle/>
          <a:p>
            <a:pPr algn="ctr"/>
            <a:r>
              <a:rPr lang="en-US" sz="10600" b="1">
                <a:solidFill>
                  <a:schemeClr val="tx1"/>
                </a:solidFill>
                <a:latin typeface="AvantGarde" pitchFamily="2" charset="0"/>
                <a:ea typeface="AvantGarde" pitchFamily="2" charset="0"/>
                <a:cs typeface="AvantGarde" pitchFamily="2" charset="0"/>
              </a:rPr>
              <a:t>TIẾNG VIỆT </a:t>
            </a:r>
            <a:r>
              <a:rPr lang="en-US" sz="10600" b="1">
                <a:solidFill>
                  <a:schemeClr val="tx1"/>
                </a:solidFill>
                <a:latin typeface="+mj-lt"/>
                <a:ea typeface="AvantGarde" pitchFamily="2" charset="0"/>
                <a:cs typeface="AvantGarde" pitchFamily="2" charset="0"/>
              </a:rPr>
              <a:t>1</a:t>
            </a:r>
          </a:p>
        </p:txBody>
      </p:sp>
      <p:pic>
        <p:nvPicPr>
          <p:cNvPr id="11" name="Picture 5">
            <a:extLst>
              <a:ext uri="{FF2B5EF4-FFF2-40B4-BE49-F238E27FC236}">
                <a16:creationId xmlns:a16="http://schemas.microsoft.com/office/drawing/2014/main" id="{AC23930E-A78C-4D35-913D-55EC489BB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9937" y="4114801"/>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351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13201206-A0C5-4703-8080-4832543E4081}"/>
              </a:ext>
            </a:extLst>
          </p:cNvPr>
          <p:cNvSpPr/>
          <p:nvPr/>
        </p:nvSpPr>
        <p:spPr>
          <a:xfrm>
            <a:off x="590550" y="685800"/>
            <a:ext cx="10972800" cy="543991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4800" kern="0">
                <a:solidFill>
                  <a:srgbClr val="000000"/>
                </a:solidFill>
                <a:latin typeface="Arial-Rounded" pitchFamily="34" charset="0"/>
                <a:ea typeface="Arial-Rounded" pitchFamily="34" charset="0"/>
                <a:cs typeface="Arial-Rounded" pitchFamily="34" charset="0"/>
                <a:sym typeface="Arial"/>
              </a:rPr>
              <a:t>	Ông trồng nhiều cây ăn trái. Khóm chuối xanh tươi đã trổ buồng. Hàng bưởi ra bông trắng muốt. Mấy cây đu đủ quả chín vàng ruộm. Ông còn nuôi nhiều con vật rất đáng yêu. Gà mẹ, gà con ríu rít. Đôi chim khướu hót vang. Chú mèo cuộn tròn sưởi nắng bên thềm.</a:t>
            </a:r>
          </a:p>
        </p:txBody>
      </p:sp>
    </p:spTree>
    <p:extLst>
      <p:ext uri="{BB962C8B-B14F-4D97-AF65-F5344CB8AC3E}">
        <p14:creationId xmlns:p14="http://schemas.microsoft.com/office/powerpoint/2010/main" val="7430956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13201206-A0C5-4703-8080-4832543E4081}"/>
              </a:ext>
            </a:extLst>
          </p:cNvPr>
          <p:cNvSpPr/>
          <p:nvPr/>
        </p:nvSpPr>
        <p:spPr>
          <a:xfrm>
            <a:off x="590550" y="685800"/>
            <a:ext cx="10972800" cy="543991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4800" kern="0" dirty="0">
                <a:solidFill>
                  <a:srgbClr val="000000"/>
                </a:solidFill>
                <a:latin typeface="Arial-Rounded" pitchFamily="34" charset="0"/>
                <a:ea typeface="Arial-Rounded" pitchFamily="34" charset="0"/>
                <a:cs typeface="Arial-Rounded" pitchFamily="34" charset="0"/>
                <a:sym typeface="Arial"/>
              </a:rPr>
              <a:t>	</a:t>
            </a:r>
            <a:r>
              <a:rPr lang="en-US" sz="4800" kern="0" dirty="0" err="1">
                <a:solidFill>
                  <a:srgbClr val="C00000"/>
                </a:solidFill>
                <a:latin typeface="Arial-Rounded" pitchFamily="34" charset="0"/>
                <a:ea typeface="Arial-Rounded" pitchFamily="34" charset="0"/>
                <a:cs typeface="Arial-Rounded" pitchFamily="34" charset="0"/>
                <a:sym typeface="Arial"/>
              </a:rPr>
              <a:t>Ông</a:t>
            </a:r>
            <a:r>
              <a:rPr lang="en-US" sz="4800" kern="0" dirty="0">
                <a:solidFill>
                  <a:srgbClr val="C00000"/>
                </a:solidFill>
                <a:latin typeface="Arial-Rounded" pitchFamily="34" charset="0"/>
                <a:ea typeface="Arial-Rounded" pitchFamily="34" charset="0"/>
                <a:cs typeface="Arial-Rounded" pitchFamily="34" charset="0"/>
                <a:sym typeface="Arial"/>
              </a:rPr>
              <a:t> </a:t>
            </a:r>
            <a:r>
              <a:rPr lang="en-US" sz="4800" kern="0" dirty="0" err="1">
                <a:solidFill>
                  <a:srgbClr val="C00000"/>
                </a:solidFill>
                <a:latin typeface="Arial-Rounded" pitchFamily="34" charset="0"/>
                <a:ea typeface="Arial-Rounded" pitchFamily="34" charset="0"/>
                <a:cs typeface="Arial-Rounded" pitchFamily="34" charset="0"/>
                <a:sym typeface="Arial"/>
              </a:rPr>
              <a:t>trồng</a:t>
            </a:r>
            <a:r>
              <a:rPr lang="en-US" sz="4800" kern="0" dirty="0">
                <a:solidFill>
                  <a:srgbClr val="C00000"/>
                </a:solidFill>
                <a:latin typeface="Arial-Rounded" pitchFamily="34" charset="0"/>
                <a:ea typeface="Arial-Rounded" pitchFamily="34" charset="0"/>
                <a:cs typeface="Arial-Rounded" pitchFamily="34" charset="0"/>
                <a:sym typeface="Arial"/>
              </a:rPr>
              <a:t> </a:t>
            </a:r>
            <a:r>
              <a:rPr lang="en-US" sz="4800" kern="0" dirty="0" err="1">
                <a:solidFill>
                  <a:srgbClr val="C00000"/>
                </a:solidFill>
                <a:latin typeface="Arial-Rounded" pitchFamily="34" charset="0"/>
                <a:ea typeface="Arial-Rounded" pitchFamily="34" charset="0"/>
                <a:cs typeface="Arial-Rounded" pitchFamily="34" charset="0"/>
                <a:sym typeface="Arial"/>
              </a:rPr>
              <a:t>nhiều</a:t>
            </a:r>
            <a:r>
              <a:rPr lang="en-US" sz="4800" kern="0" dirty="0">
                <a:solidFill>
                  <a:srgbClr val="C00000"/>
                </a:solidFill>
                <a:latin typeface="Arial-Rounded" pitchFamily="34" charset="0"/>
                <a:ea typeface="Arial-Rounded" pitchFamily="34" charset="0"/>
                <a:cs typeface="Arial-Rounded" pitchFamily="34" charset="0"/>
                <a:sym typeface="Arial"/>
              </a:rPr>
              <a:t> </a:t>
            </a:r>
            <a:r>
              <a:rPr lang="en-US" sz="4800" kern="0" dirty="0" err="1">
                <a:solidFill>
                  <a:srgbClr val="C00000"/>
                </a:solidFill>
                <a:latin typeface="Arial-Rounded" pitchFamily="34" charset="0"/>
                <a:ea typeface="Arial-Rounded" pitchFamily="34" charset="0"/>
                <a:cs typeface="Arial-Rounded" pitchFamily="34" charset="0"/>
                <a:sym typeface="Arial"/>
              </a:rPr>
              <a:t>cây</a:t>
            </a:r>
            <a:r>
              <a:rPr lang="en-US" sz="4800" kern="0" dirty="0">
                <a:solidFill>
                  <a:srgbClr val="C00000"/>
                </a:solidFill>
                <a:latin typeface="Arial-Rounded" pitchFamily="34" charset="0"/>
                <a:ea typeface="Arial-Rounded" pitchFamily="34" charset="0"/>
                <a:cs typeface="Arial-Rounded" pitchFamily="34" charset="0"/>
                <a:sym typeface="Arial"/>
              </a:rPr>
              <a:t> </a:t>
            </a:r>
            <a:r>
              <a:rPr lang="en-US" sz="4800" kern="0" dirty="0" err="1">
                <a:solidFill>
                  <a:srgbClr val="C00000"/>
                </a:solidFill>
                <a:latin typeface="Arial-Rounded" pitchFamily="34" charset="0"/>
                <a:ea typeface="Arial-Rounded" pitchFamily="34" charset="0"/>
                <a:cs typeface="Arial-Rounded" pitchFamily="34" charset="0"/>
                <a:sym typeface="Arial"/>
              </a:rPr>
              <a:t>ăn</a:t>
            </a:r>
            <a:r>
              <a:rPr lang="en-US" sz="4800" kern="0" dirty="0">
                <a:solidFill>
                  <a:srgbClr val="C00000"/>
                </a:solidFill>
                <a:latin typeface="Arial-Rounded" pitchFamily="34" charset="0"/>
                <a:ea typeface="Arial-Rounded" pitchFamily="34" charset="0"/>
                <a:cs typeface="Arial-Rounded" pitchFamily="34" charset="0"/>
                <a:sym typeface="Arial"/>
              </a:rPr>
              <a:t> </a:t>
            </a:r>
            <a:r>
              <a:rPr lang="en-US" sz="4800" kern="0" dirty="0" err="1">
                <a:solidFill>
                  <a:srgbClr val="C00000"/>
                </a:solidFill>
                <a:latin typeface="Arial-Rounded" pitchFamily="34" charset="0"/>
                <a:ea typeface="Arial-Rounded" pitchFamily="34" charset="0"/>
                <a:cs typeface="Arial-Rounded" pitchFamily="34" charset="0"/>
                <a:sym typeface="Arial"/>
              </a:rPr>
              <a:t>trái</a:t>
            </a:r>
            <a:r>
              <a:rPr lang="en-US" sz="4800" kern="0" dirty="0">
                <a:solidFill>
                  <a:srgbClr val="C00000"/>
                </a:solidFill>
                <a:latin typeface="Arial-Rounded" pitchFamily="34" charset="0"/>
                <a:ea typeface="Arial-Rounded" pitchFamily="34" charset="0"/>
                <a:cs typeface="Arial-Rounded" pitchFamily="34" charset="0"/>
                <a:sym typeface="Arial"/>
              </a:rPr>
              <a:t>.</a:t>
            </a:r>
            <a:r>
              <a:rPr lang="en-US" sz="4800" kern="0" dirty="0">
                <a:solidFill>
                  <a:srgbClr val="000000"/>
                </a:solidFill>
                <a:latin typeface="Arial-Rounded" pitchFamily="34" charset="0"/>
                <a:ea typeface="Arial-Rounded" pitchFamily="34" charset="0"/>
                <a:cs typeface="Arial-Rounded" pitchFamily="34" charset="0"/>
                <a:sym typeface="Arial"/>
              </a:rPr>
              <a:t> </a:t>
            </a:r>
            <a:r>
              <a:rPr lang="en-US" sz="4800" kern="0" dirty="0" err="1">
                <a:solidFill>
                  <a:srgbClr val="0070C0"/>
                </a:solidFill>
                <a:latin typeface="Arial-Rounded" pitchFamily="34" charset="0"/>
                <a:ea typeface="Arial-Rounded" pitchFamily="34" charset="0"/>
                <a:cs typeface="Arial-Rounded" pitchFamily="34" charset="0"/>
                <a:sym typeface="Arial"/>
              </a:rPr>
              <a:t>Khóm</a:t>
            </a:r>
            <a:r>
              <a:rPr lang="en-US" sz="4800" kern="0" dirty="0">
                <a:solidFill>
                  <a:srgbClr val="0070C0"/>
                </a:solidFill>
                <a:latin typeface="Arial-Rounded" pitchFamily="34" charset="0"/>
                <a:ea typeface="Arial-Rounded" pitchFamily="34" charset="0"/>
                <a:cs typeface="Arial-Rounded" pitchFamily="34" charset="0"/>
                <a:sym typeface="Arial"/>
              </a:rPr>
              <a:t> </a:t>
            </a:r>
            <a:r>
              <a:rPr lang="en-US" sz="4800" kern="0" dirty="0" err="1">
                <a:solidFill>
                  <a:srgbClr val="0070C0"/>
                </a:solidFill>
                <a:latin typeface="Arial-Rounded" pitchFamily="34" charset="0"/>
                <a:ea typeface="Arial-Rounded" pitchFamily="34" charset="0"/>
                <a:cs typeface="Arial-Rounded" pitchFamily="34" charset="0"/>
                <a:sym typeface="Arial"/>
              </a:rPr>
              <a:t>chuối</a:t>
            </a:r>
            <a:r>
              <a:rPr lang="en-US" sz="4800" kern="0" dirty="0">
                <a:solidFill>
                  <a:srgbClr val="0070C0"/>
                </a:solidFill>
                <a:latin typeface="Arial-Rounded" pitchFamily="34" charset="0"/>
                <a:ea typeface="Arial-Rounded" pitchFamily="34" charset="0"/>
                <a:cs typeface="Arial-Rounded" pitchFamily="34" charset="0"/>
                <a:sym typeface="Arial"/>
              </a:rPr>
              <a:t> </a:t>
            </a:r>
            <a:r>
              <a:rPr lang="en-US" sz="4800" kern="0" dirty="0" err="1">
                <a:solidFill>
                  <a:srgbClr val="0070C0"/>
                </a:solidFill>
                <a:latin typeface="Arial-Rounded" pitchFamily="34" charset="0"/>
                <a:ea typeface="Arial-Rounded" pitchFamily="34" charset="0"/>
                <a:cs typeface="Arial-Rounded" pitchFamily="34" charset="0"/>
                <a:sym typeface="Arial"/>
              </a:rPr>
              <a:t>xanh</a:t>
            </a:r>
            <a:r>
              <a:rPr lang="en-US" sz="4800" kern="0" dirty="0">
                <a:solidFill>
                  <a:srgbClr val="0070C0"/>
                </a:solidFill>
                <a:latin typeface="Arial-Rounded" pitchFamily="34" charset="0"/>
                <a:ea typeface="Arial-Rounded" pitchFamily="34" charset="0"/>
                <a:cs typeface="Arial-Rounded" pitchFamily="34" charset="0"/>
                <a:sym typeface="Arial"/>
              </a:rPr>
              <a:t> </a:t>
            </a:r>
            <a:r>
              <a:rPr lang="en-US" sz="4800" kern="0" dirty="0" err="1">
                <a:solidFill>
                  <a:srgbClr val="0070C0"/>
                </a:solidFill>
                <a:latin typeface="Arial-Rounded" pitchFamily="34" charset="0"/>
                <a:ea typeface="Arial-Rounded" pitchFamily="34" charset="0"/>
                <a:cs typeface="Arial-Rounded" pitchFamily="34" charset="0"/>
                <a:sym typeface="Arial"/>
              </a:rPr>
              <a:t>tươi</a:t>
            </a:r>
            <a:r>
              <a:rPr lang="en-US" sz="4800" kern="0" dirty="0">
                <a:solidFill>
                  <a:srgbClr val="0070C0"/>
                </a:solidFill>
                <a:latin typeface="Arial-Rounded" pitchFamily="34" charset="0"/>
                <a:ea typeface="Arial-Rounded" pitchFamily="34" charset="0"/>
                <a:cs typeface="Arial-Rounded" pitchFamily="34" charset="0"/>
                <a:sym typeface="Arial"/>
              </a:rPr>
              <a:t> </a:t>
            </a:r>
            <a:r>
              <a:rPr lang="en-US" sz="4800" kern="0" dirty="0" err="1">
                <a:solidFill>
                  <a:srgbClr val="0070C0"/>
                </a:solidFill>
                <a:latin typeface="Arial-Rounded" pitchFamily="34" charset="0"/>
                <a:ea typeface="Arial-Rounded" pitchFamily="34" charset="0"/>
                <a:cs typeface="Arial-Rounded" pitchFamily="34" charset="0"/>
                <a:sym typeface="Arial"/>
              </a:rPr>
              <a:t>đã</a:t>
            </a:r>
            <a:r>
              <a:rPr lang="en-US" sz="4800" kern="0" dirty="0">
                <a:solidFill>
                  <a:srgbClr val="0070C0"/>
                </a:solidFill>
                <a:latin typeface="Arial-Rounded" pitchFamily="34" charset="0"/>
                <a:ea typeface="Arial-Rounded" pitchFamily="34" charset="0"/>
                <a:cs typeface="Arial-Rounded" pitchFamily="34" charset="0"/>
                <a:sym typeface="Arial"/>
              </a:rPr>
              <a:t> </a:t>
            </a:r>
            <a:r>
              <a:rPr lang="en-US" sz="4800" kern="0" dirty="0" err="1">
                <a:solidFill>
                  <a:srgbClr val="0070C0"/>
                </a:solidFill>
                <a:latin typeface="Arial-Rounded" pitchFamily="34" charset="0"/>
                <a:ea typeface="Arial-Rounded" pitchFamily="34" charset="0"/>
                <a:cs typeface="Arial-Rounded" pitchFamily="34" charset="0"/>
                <a:sym typeface="Arial"/>
              </a:rPr>
              <a:t>trổ</a:t>
            </a:r>
            <a:r>
              <a:rPr lang="en-US" sz="4800" kern="0" dirty="0">
                <a:solidFill>
                  <a:srgbClr val="0070C0"/>
                </a:solidFill>
                <a:latin typeface="Arial-Rounded" pitchFamily="34" charset="0"/>
                <a:ea typeface="Arial-Rounded" pitchFamily="34" charset="0"/>
                <a:cs typeface="Arial-Rounded" pitchFamily="34" charset="0"/>
                <a:sym typeface="Arial"/>
              </a:rPr>
              <a:t> </a:t>
            </a:r>
            <a:r>
              <a:rPr lang="en-US" sz="4800" kern="0" dirty="0" err="1">
                <a:solidFill>
                  <a:srgbClr val="0070C0"/>
                </a:solidFill>
                <a:latin typeface="Arial-Rounded" pitchFamily="34" charset="0"/>
                <a:ea typeface="Arial-Rounded" pitchFamily="34" charset="0"/>
                <a:cs typeface="Arial-Rounded" pitchFamily="34" charset="0"/>
                <a:sym typeface="Arial"/>
              </a:rPr>
              <a:t>buồng</a:t>
            </a:r>
            <a:r>
              <a:rPr lang="en-US" sz="4800" kern="0" dirty="0">
                <a:solidFill>
                  <a:srgbClr val="0070C0"/>
                </a:solidFill>
                <a:latin typeface="Arial-Rounded" pitchFamily="34" charset="0"/>
                <a:ea typeface="Arial-Rounded" pitchFamily="34" charset="0"/>
                <a:cs typeface="Arial-Rounded" pitchFamily="34" charset="0"/>
                <a:sym typeface="Arial"/>
              </a:rPr>
              <a:t>.</a:t>
            </a:r>
            <a:r>
              <a:rPr lang="en-US" sz="4800" kern="0" dirty="0">
                <a:solidFill>
                  <a:srgbClr val="00B050"/>
                </a:solidFill>
                <a:latin typeface="Arial-Rounded" pitchFamily="34" charset="0"/>
                <a:ea typeface="Arial-Rounded" pitchFamily="34" charset="0"/>
                <a:cs typeface="Arial-Rounded" pitchFamily="34" charset="0"/>
                <a:sym typeface="Arial"/>
              </a:rPr>
              <a:t> </a:t>
            </a:r>
            <a:r>
              <a:rPr lang="en-US" sz="4800" kern="0" dirty="0" err="1">
                <a:solidFill>
                  <a:srgbClr val="00B050"/>
                </a:solidFill>
                <a:latin typeface="Arial-Rounded" pitchFamily="34" charset="0"/>
                <a:ea typeface="Arial-Rounded" pitchFamily="34" charset="0"/>
                <a:cs typeface="Arial-Rounded" pitchFamily="34" charset="0"/>
                <a:sym typeface="Arial"/>
              </a:rPr>
              <a:t>Hàng</a:t>
            </a:r>
            <a:r>
              <a:rPr lang="en-US" sz="4800" kern="0" dirty="0">
                <a:solidFill>
                  <a:srgbClr val="00B050"/>
                </a:solidFill>
                <a:latin typeface="Arial-Rounded" pitchFamily="34" charset="0"/>
                <a:ea typeface="Arial-Rounded" pitchFamily="34" charset="0"/>
                <a:cs typeface="Arial-Rounded" pitchFamily="34" charset="0"/>
                <a:sym typeface="Arial"/>
              </a:rPr>
              <a:t> </a:t>
            </a:r>
            <a:r>
              <a:rPr lang="en-US" sz="4800" kern="0" dirty="0" err="1">
                <a:solidFill>
                  <a:srgbClr val="00B050"/>
                </a:solidFill>
                <a:latin typeface="Arial-Rounded" pitchFamily="34" charset="0"/>
                <a:ea typeface="Arial-Rounded" pitchFamily="34" charset="0"/>
                <a:cs typeface="Arial-Rounded" pitchFamily="34" charset="0"/>
                <a:sym typeface="Arial"/>
              </a:rPr>
              <a:t>bưởi</a:t>
            </a:r>
            <a:r>
              <a:rPr lang="en-US" sz="4800" kern="0" dirty="0">
                <a:solidFill>
                  <a:srgbClr val="00B050"/>
                </a:solidFill>
                <a:latin typeface="Arial-Rounded" pitchFamily="34" charset="0"/>
                <a:ea typeface="Arial-Rounded" pitchFamily="34" charset="0"/>
                <a:cs typeface="Arial-Rounded" pitchFamily="34" charset="0"/>
                <a:sym typeface="Arial"/>
              </a:rPr>
              <a:t> </a:t>
            </a:r>
            <a:r>
              <a:rPr lang="en-US" sz="4800" kern="0" dirty="0" err="1">
                <a:solidFill>
                  <a:srgbClr val="00B050"/>
                </a:solidFill>
                <a:latin typeface="Arial-Rounded" pitchFamily="34" charset="0"/>
                <a:ea typeface="Arial-Rounded" pitchFamily="34" charset="0"/>
                <a:cs typeface="Arial-Rounded" pitchFamily="34" charset="0"/>
                <a:sym typeface="Arial"/>
              </a:rPr>
              <a:t>ra</a:t>
            </a:r>
            <a:r>
              <a:rPr lang="en-US" sz="4800" kern="0" dirty="0">
                <a:solidFill>
                  <a:srgbClr val="00B050"/>
                </a:solidFill>
                <a:latin typeface="Arial-Rounded" pitchFamily="34" charset="0"/>
                <a:ea typeface="Arial-Rounded" pitchFamily="34" charset="0"/>
                <a:cs typeface="Arial-Rounded" pitchFamily="34" charset="0"/>
                <a:sym typeface="Arial"/>
              </a:rPr>
              <a:t> </a:t>
            </a:r>
            <a:r>
              <a:rPr lang="en-US" sz="4800" kern="0" dirty="0" err="1">
                <a:solidFill>
                  <a:srgbClr val="00B050"/>
                </a:solidFill>
                <a:latin typeface="Arial-Rounded" pitchFamily="34" charset="0"/>
                <a:ea typeface="Arial-Rounded" pitchFamily="34" charset="0"/>
                <a:cs typeface="Arial-Rounded" pitchFamily="34" charset="0"/>
                <a:sym typeface="Arial"/>
              </a:rPr>
              <a:t>bông</a:t>
            </a:r>
            <a:r>
              <a:rPr lang="en-US" sz="4800" kern="0" dirty="0">
                <a:solidFill>
                  <a:srgbClr val="00B050"/>
                </a:solidFill>
                <a:latin typeface="Arial-Rounded" pitchFamily="34" charset="0"/>
                <a:ea typeface="Arial-Rounded" pitchFamily="34" charset="0"/>
                <a:cs typeface="Arial-Rounded" pitchFamily="34" charset="0"/>
                <a:sym typeface="Arial"/>
              </a:rPr>
              <a:t> </a:t>
            </a:r>
            <a:r>
              <a:rPr lang="en-US" sz="4800" kern="0" dirty="0" err="1">
                <a:solidFill>
                  <a:srgbClr val="00B050"/>
                </a:solidFill>
                <a:latin typeface="Arial-Rounded" pitchFamily="34" charset="0"/>
                <a:ea typeface="Arial-Rounded" pitchFamily="34" charset="0"/>
                <a:cs typeface="Arial-Rounded" pitchFamily="34" charset="0"/>
                <a:sym typeface="Arial"/>
              </a:rPr>
              <a:t>trắng</a:t>
            </a:r>
            <a:r>
              <a:rPr lang="en-US" sz="4800" kern="0" dirty="0">
                <a:solidFill>
                  <a:srgbClr val="00B050"/>
                </a:solidFill>
                <a:latin typeface="Arial-Rounded" pitchFamily="34" charset="0"/>
                <a:ea typeface="Arial-Rounded" pitchFamily="34" charset="0"/>
                <a:cs typeface="Arial-Rounded" pitchFamily="34" charset="0"/>
                <a:sym typeface="Arial"/>
              </a:rPr>
              <a:t> </a:t>
            </a:r>
            <a:r>
              <a:rPr lang="en-US" sz="4800" kern="0" dirty="0" err="1">
                <a:solidFill>
                  <a:srgbClr val="00B050"/>
                </a:solidFill>
                <a:latin typeface="Arial-Rounded" pitchFamily="34" charset="0"/>
                <a:ea typeface="Arial-Rounded" pitchFamily="34" charset="0"/>
                <a:cs typeface="Arial-Rounded" pitchFamily="34" charset="0"/>
                <a:sym typeface="Arial"/>
              </a:rPr>
              <a:t>muốt</a:t>
            </a:r>
            <a:r>
              <a:rPr lang="en-US" sz="4800" kern="0" dirty="0">
                <a:solidFill>
                  <a:srgbClr val="00B050"/>
                </a:solidFill>
                <a:latin typeface="Arial-Rounded" pitchFamily="34" charset="0"/>
                <a:ea typeface="Arial-Rounded" pitchFamily="34" charset="0"/>
                <a:cs typeface="Arial-Rounded" pitchFamily="34" charset="0"/>
                <a:sym typeface="Arial"/>
              </a:rPr>
              <a:t>.</a:t>
            </a:r>
            <a:r>
              <a:rPr lang="en-US" sz="4800" kern="0" dirty="0">
                <a:solidFill>
                  <a:srgbClr val="000000"/>
                </a:solidFill>
                <a:latin typeface="Arial-Rounded" pitchFamily="34" charset="0"/>
                <a:ea typeface="Arial-Rounded" pitchFamily="34" charset="0"/>
                <a:cs typeface="Arial-Rounded" pitchFamily="34" charset="0"/>
                <a:sym typeface="Arial"/>
              </a:rPr>
              <a:t> </a:t>
            </a:r>
            <a:r>
              <a:rPr lang="en-US" sz="4800" kern="0" dirty="0" err="1">
                <a:solidFill>
                  <a:srgbClr val="7030A0"/>
                </a:solidFill>
                <a:latin typeface="Arial-Rounded" pitchFamily="34" charset="0"/>
                <a:ea typeface="Arial-Rounded" pitchFamily="34" charset="0"/>
                <a:cs typeface="Arial-Rounded" pitchFamily="34" charset="0"/>
                <a:sym typeface="Arial"/>
              </a:rPr>
              <a:t>Mấy</a:t>
            </a:r>
            <a:r>
              <a:rPr lang="en-US" sz="4800" kern="0" dirty="0">
                <a:solidFill>
                  <a:srgbClr val="7030A0"/>
                </a:solidFill>
                <a:latin typeface="Arial-Rounded" pitchFamily="34" charset="0"/>
                <a:ea typeface="Arial-Rounded" pitchFamily="34" charset="0"/>
                <a:cs typeface="Arial-Rounded" pitchFamily="34" charset="0"/>
                <a:sym typeface="Arial"/>
              </a:rPr>
              <a:t> </a:t>
            </a:r>
            <a:r>
              <a:rPr lang="en-US" sz="4800" kern="0" dirty="0" err="1">
                <a:solidFill>
                  <a:srgbClr val="7030A0"/>
                </a:solidFill>
                <a:latin typeface="Arial-Rounded" pitchFamily="34" charset="0"/>
                <a:ea typeface="Arial-Rounded" pitchFamily="34" charset="0"/>
                <a:cs typeface="Arial-Rounded" pitchFamily="34" charset="0"/>
                <a:sym typeface="Arial"/>
              </a:rPr>
              <a:t>cây</a:t>
            </a:r>
            <a:r>
              <a:rPr lang="en-US" sz="4800" kern="0" dirty="0">
                <a:solidFill>
                  <a:srgbClr val="7030A0"/>
                </a:solidFill>
                <a:latin typeface="Arial-Rounded" pitchFamily="34" charset="0"/>
                <a:ea typeface="Arial-Rounded" pitchFamily="34" charset="0"/>
                <a:cs typeface="Arial-Rounded" pitchFamily="34" charset="0"/>
                <a:sym typeface="Arial"/>
              </a:rPr>
              <a:t> </a:t>
            </a:r>
            <a:r>
              <a:rPr lang="en-US" sz="4800" kern="0" dirty="0" err="1">
                <a:solidFill>
                  <a:srgbClr val="7030A0"/>
                </a:solidFill>
                <a:latin typeface="Arial-Rounded" pitchFamily="34" charset="0"/>
                <a:ea typeface="Arial-Rounded" pitchFamily="34" charset="0"/>
                <a:cs typeface="Arial-Rounded" pitchFamily="34" charset="0"/>
                <a:sym typeface="Arial"/>
              </a:rPr>
              <a:t>đu</a:t>
            </a:r>
            <a:r>
              <a:rPr lang="en-US" sz="4800" kern="0" dirty="0">
                <a:solidFill>
                  <a:srgbClr val="7030A0"/>
                </a:solidFill>
                <a:latin typeface="Arial-Rounded" pitchFamily="34" charset="0"/>
                <a:ea typeface="Arial-Rounded" pitchFamily="34" charset="0"/>
                <a:cs typeface="Arial-Rounded" pitchFamily="34" charset="0"/>
                <a:sym typeface="Arial"/>
              </a:rPr>
              <a:t> </a:t>
            </a:r>
            <a:r>
              <a:rPr lang="en-US" sz="4800" kern="0" dirty="0" err="1">
                <a:solidFill>
                  <a:srgbClr val="7030A0"/>
                </a:solidFill>
                <a:latin typeface="Arial-Rounded" pitchFamily="34" charset="0"/>
                <a:ea typeface="Arial-Rounded" pitchFamily="34" charset="0"/>
                <a:cs typeface="Arial-Rounded" pitchFamily="34" charset="0"/>
                <a:sym typeface="Arial"/>
              </a:rPr>
              <a:t>đủ</a:t>
            </a:r>
            <a:r>
              <a:rPr lang="en-US" sz="4800" kern="0" dirty="0">
                <a:solidFill>
                  <a:srgbClr val="7030A0"/>
                </a:solidFill>
                <a:latin typeface="Arial-Rounded" pitchFamily="34" charset="0"/>
                <a:ea typeface="Arial-Rounded" pitchFamily="34" charset="0"/>
                <a:cs typeface="Arial-Rounded" pitchFamily="34" charset="0"/>
                <a:sym typeface="Arial"/>
              </a:rPr>
              <a:t> </a:t>
            </a:r>
            <a:r>
              <a:rPr lang="en-US" sz="4800" kern="0" dirty="0" err="1">
                <a:solidFill>
                  <a:srgbClr val="7030A0"/>
                </a:solidFill>
                <a:latin typeface="Arial-Rounded" pitchFamily="34" charset="0"/>
                <a:ea typeface="Arial-Rounded" pitchFamily="34" charset="0"/>
                <a:cs typeface="Arial-Rounded" pitchFamily="34" charset="0"/>
                <a:sym typeface="Arial"/>
              </a:rPr>
              <a:t>quả</a:t>
            </a:r>
            <a:r>
              <a:rPr lang="en-US" sz="4800" kern="0" dirty="0">
                <a:solidFill>
                  <a:srgbClr val="7030A0"/>
                </a:solidFill>
                <a:latin typeface="Arial-Rounded" pitchFamily="34" charset="0"/>
                <a:ea typeface="Arial-Rounded" pitchFamily="34" charset="0"/>
                <a:cs typeface="Arial-Rounded" pitchFamily="34" charset="0"/>
                <a:sym typeface="Arial"/>
              </a:rPr>
              <a:t> </a:t>
            </a:r>
            <a:r>
              <a:rPr lang="en-US" sz="4800" kern="0" dirty="0" err="1">
                <a:solidFill>
                  <a:srgbClr val="7030A0"/>
                </a:solidFill>
                <a:latin typeface="Arial-Rounded" pitchFamily="34" charset="0"/>
                <a:ea typeface="Arial-Rounded" pitchFamily="34" charset="0"/>
                <a:cs typeface="Arial-Rounded" pitchFamily="34" charset="0"/>
                <a:sym typeface="Arial"/>
              </a:rPr>
              <a:t>chín</a:t>
            </a:r>
            <a:r>
              <a:rPr lang="en-US" sz="4800" kern="0" dirty="0">
                <a:solidFill>
                  <a:srgbClr val="7030A0"/>
                </a:solidFill>
                <a:latin typeface="Arial-Rounded" pitchFamily="34" charset="0"/>
                <a:ea typeface="Arial-Rounded" pitchFamily="34" charset="0"/>
                <a:cs typeface="Arial-Rounded" pitchFamily="34" charset="0"/>
                <a:sym typeface="Arial"/>
              </a:rPr>
              <a:t> </a:t>
            </a:r>
            <a:r>
              <a:rPr lang="en-US" sz="4800" kern="0" dirty="0" err="1">
                <a:solidFill>
                  <a:srgbClr val="7030A0"/>
                </a:solidFill>
                <a:latin typeface="Arial-Rounded" pitchFamily="34" charset="0"/>
                <a:ea typeface="Arial-Rounded" pitchFamily="34" charset="0"/>
                <a:cs typeface="Arial-Rounded" pitchFamily="34" charset="0"/>
                <a:sym typeface="Arial"/>
              </a:rPr>
              <a:t>vàng</a:t>
            </a:r>
            <a:r>
              <a:rPr lang="en-US" sz="4800" kern="0" dirty="0">
                <a:solidFill>
                  <a:srgbClr val="7030A0"/>
                </a:solidFill>
                <a:latin typeface="Arial-Rounded" pitchFamily="34" charset="0"/>
                <a:ea typeface="Arial-Rounded" pitchFamily="34" charset="0"/>
                <a:cs typeface="Arial-Rounded" pitchFamily="34" charset="0"/>
                <a:sym typeface="Arial"/>
              </a:rPr>
              <a:t> </a:t>
            </a:r>
            <a:r>
              <a:rPr lang="en-US" sz="4800" kern="0" dirty="0" err="1">
                <a:solidFill>
                  <a:srgbClr val="7030A0"/>
                </a:solidFill>
                <a:latin typeface="Arial-Rounded" pitchFamily="34" charset="0"/>
                <a:ea typeface="Arial-Rounded" pitchFamily="34" charset="0"/>
                <a:cs typeface="Arial-Rounded" pitchFamily="34" charset="0"/>
                <a:sym typeface="Arial"/>
              </a:rPr>
              <a:t>ruộm</a:t>
            </a:r>
            <a:r>
              <a:rPr lang="en-US" sz="4800" kern="0" dirty="0">
                <a:solidFill>
                  <a:srgbClr val="7030A0"/>
                </a:solidFill>
                <a:latin typeface="Arial-Rounded" pitchFamily="34" charset="0"/>
                <a:ea typeface="Arial-Rounded" pitchFamily="34" charset="0"/>
                <a:cs typeface="Arial-Rounded" pitchFamily="34" charset="0"/>
                <a:sym typeface="Arial"/>
              </a:rPr>
              <a:t>. </a:t>
            </a:r>
            <a:r>
              <a:rPr lang="en-US" sz="4800" kern="0" dirty="0" err="1">
                <a:solidFill>
                  <a:srgbClr val="FF5252">
                    <a:lumMod val="75000"/>
                  </a:srgbClr>
                </a:solidFill>
                <a:latin typeface="Arial-Rounded" pitchFamily="34" charset="0"/>
                <a:ea typeface="Arial-Rounded" pitchFamily="34" charset="0"/>
                <a:cs typeface="Arial-Rounded" pitchFamily="34" charset="0"/>
                <a:sym typeface="Arial"/>
              </a:rPr>
              <a:t>Ông</a:t>
            </a:r>
            <a:r>
              <a:rPr lang="en-US" sz="4800" kern="0" dirty="0">
                <a:solidFill>
                  <a:srgbClr val="FF5252">
                    <a:lumMod val="75000"/>
                  </a:srgbClr>
                </a:solidFill>
                <a:latin typeface="Arial-Rounded" pitchFamily="34" charset="0"/>
                <a:ea typeface="Arial-Rounded" pitchFamily="34" charset="0"/>
                <a:cs typeface="Arial-Rounded" pitchFamily="34" charset="0"/>
                <a:sym typeface="Arial"/>
              </a:rPr>
              <a:t> </a:t>
            </a:r>
            <a:r>
              <a:rPr lang="en-US" sz="4800" kern="0" dirty="0" err="1">
                <a:solidFill>
                  <a:srgbClr val="FF5252">
                    <a:lumMod val="75000"/>
                  </a:srgbClr>
                </a:solidFill>
                <a:latin typeface="Arial-Rounded" pitchFamily="34" charset="0"/>
                <a:ea typeface="Arial-Rounded" pitchFamily="34" charset="0"/>
                <a:cs typeface="Arial-Rounded" pitchFamily="34" charset="0"/>
                <a:sym typeface="Arial"/>
              </a:rPr>
              <a:t>còn</a:t>
            </a:r>
            <a:r>
              <a:rPr lang="en-US" sz="4800" kern="0" dirty="0">
                <a:solidFill>
                  <a:srgbClr val="FF5252">
                    <a:lumMod val="75000"/>
                  </a:srgbClr>
                </a:solidFill>
                <a:latin typeface="Arial-Rounded" pitchFamily="34" charset="0"/>
                <a:ea typeface="Arial-Rounded" pitchFamily="34" charset="0"/>
                <a:cs typeface="Arial-Rounded" pitchFamily="34" charset="0"/>
                <a:sym typeface="Arial"/>
              </a:rPr>
              <a:t> </a:t>
            </a:r>
            <a:r>
              <a:rPr lang="en-US" sz="4800" kern="0" dirty="0" err="1">
                <a:solidFill>
                  <a:srgbClr val="FF5252">
                    <a:lumMod val="75000"/>
                  </a:srgbClr>
                </a:solidFill>
                <a:latin typeface="Arial-Rounded" pitchFamily="34" charset="0"/>
                <a:ea typeface="Arial-Rounded" pitchFamily="34" charset="0"/>
                <a:cs typeface="Arial-Rounded" pitchFamily="34" charset="0"/>
                <a:sym typeface="Arial"/>
              </a:rPr>
              <a:t>nuôi</a:t>
            </a:r>
            <a:r>
              <a:rPr lang="en-US" sz="4800" kern="0" dirty="0">
                <a:solidFill>
                  <a:srgbClr val="FF5252">
                    <a:lumMod val="75000"/>
                  </a:srgbClr>
                </a:solidFill>
                <a:latin typeface="Arial-Rounded" pitchFamily="34" charset="0"/>
                <a:ea typeface="Arial-Rounded" pitchFamily="34" charset="0"/>
                <a:cs typeface="Arial-Rounded" pitchFamily="34" charset="0"/>
                <a:sym typeface="Arial"/>
              </a:rPr>
              <a:t> </a:t>
            </a:r>
            <a:r>
              <a:rPr lang="en-US" sz="4800" kern="0" dirty="0" err="1">
                <a:solidFill>
                  <a:srgbClr val="FF5252">
                    <a:lumMod val="75000"/>
                  </a:srgbClr>
                </a:solidFill>
                <a:latin typeface="Arial-Rounded" pitchFamily="34" charset="0"/>
                <a:ea typeface="Arial-Rounded" pitchFamily="34" charset="0"/>
                <a:cs typeface="Arial-Rounded" pitchFamily="34" charset="0"/>
                <a:sym typeface="Arial"/>
              </a:rPr>
              <a:t>nhiều</a:t>
            </a:r>
            <a:r>
              <a:rPr lang="en-US" sz="4800" kern="0" dirty="0">
                <a:solidFill>
                  <a:srgbClr val="FF5252">
                    <a:lumMod val="75000"/>
                  </a:srgbClr>
                </a:solidFill>
                <a:latin typeface="Arial-Rounded" pitchFamily="34" charset="0"/>
                <a:ea typeface="Arial-Rounded" pitchFamily="34" charset="0"/>
                <a:cs typeface="Arial-Rounded" pitchFamily="34" charset="0"/>
                <a:sym typeface="Arial"/>
              </a:rPr>
              <a:t> con </a:t>
            </a:r>
            <a:r>
              <a:rPr lang="en-US" sz="4800" kern="0" dirty="0" err="1">
                <a:solidFill>
                  <a:srgbClr val="FF5252">
                    <a:lumMod val="75000"/>
                  </a:srgbClr>
                </a:solidFill>
                <a:latin typeface="Arial-Rounded" pitchFamily="34" charset="0"/>
                <a:ea typeface="Arial-Rounded" pitchFamily="34" charset="0"/>
                <a:cs typeface="Arial-Rounded" pitchFamily="34" charset="0"/>
                <a:sym typeface="Arial"/>
              </a:rPr>
              <a:t>vật</a:t>
            </a:r>
            <a:r>
              <a:rPr lang="en-US" sz="4800" kern="0" dirty="0">
                <a:solidFill>
                  <a:srgbClr val="FF5252">
                    <a:lumMod val="75000"/>
                  </a:srgbClr>
                </a:solidFill>
                <a:latin typeface="Arial-Rounded" pitchFamily="34" charset="0"/>
                <a:ea typeface="Arial-Rounded" pitchFamily="34" charset="0"/>
                <a:cs typeface="Arial-Rounded" pitchFamily="34" charset="0"/>
                <a:sym typeface="Arial"/>
              </a:rPr>
              <a:t> </a:t>
            </a:r>
            <a:r>
              <a:rPr lang="en-US" sz="4800" kern="0" dirty="0" err="1">
                <a:solidFill>
                  <a:srgbClr val="FF5252">
                    <a:lumMod val="75000"/>
                  </a:srgbClr>
                </a:solidFill>
                <a:latin typeface="Arial-Rounded" pitchFamily="34" charset="0"/>
                <a:ea typeface="Arial-Rounded" pitchFamily="34" charset="0"/>
                <a:cs typeface="Arial-Rounded" pitchFamily="34" charset="0"/>
                <a:sym typeface="Arial"/>
              </a:rPr>
              <a:t>rất</a:t>
            </a:r>
            <a:r>
              <a:rPr lang="en-US" sz="4800" kern="0" dirty="0">
                <a:solidFill>
                  <a:srgbClr val="FF5252">
                    <a:lumMod val="75000"/>
                  </a:srgbClr>
                </a:solidFill>
                <a:latin typeface="Arial-Rounded" pitchFamily="34" charset="0"/>
                <a:ea typeface="Arial-Rounded" pitchFamily="34" charset="0"/>
                <a:cs typeface="Arial-Rounded" pitchFamily="34" charset="0"/>
                <a:sym typeface="Arial"/>
              </a:rPr>
              <a:t> </a:t>
            </a:r>
            <a:r>
              <a:rPr lang="en-US" sz="4800" kern="0" dirty="0" err="1">
                <a:solidFill>
                  <a:srgbClr val="FF5252">
                    <a:lumMod val="75000"/>
                  </a:srgbClr>
                </a:solidFill>
                <a:latin typeface="Arial-Rounded" pitchFamily="34" charset="0"/>
                <a:ea typeface="Arial-Rounded" pitchFamily="34" charset="0"/>
                <a:cs typeface="Arial-Rounded" pitchFamily="34" charset="0"/>
                <a:sym typeface="Arial"/>
              </a:rPr>
              <a:t>đáng</a:t>
            </a:r>
            <a:r>
              <a:rPr lang="en-US" sz="4800" kern="0" dirty="0">
                <a:solidFill>
                  <a:srgbClr val="FF5252">
                    <a:lumMod val="75000"/>
                  </a:srgbClr>
                </a:solidFill>
                <a:latin typeface="Arial-Rounded" pitchFamily="34" charset="0"/>
                <a:ea typeface="Arial-Rounded" pitchFamily="34" charset="0"/>
                <a:cs typeface="Arial-Rounded" pitchFamily="34" charset="0"/>
                <a:sym typeface="Arial"/>
              </a:rPr>
              <a:t> </a:t>
            </a:r>
            <a:r>
              <a:rPr lang="en-US" sz="4800" kern="0" dirty="0" err="1">
                <a:solidFill>
                  <a:srgbClr val="FF5252">
                    <a:lumMod val="75000"/>
                  </a:srgbClr>
                </a:solidFill>
                <a:latin typeface="Arial-Rounded" pitchFamily="34" charset="0"/>
                <a:ea typeface="Arial-Rounded" pitchFamily="34" charset="0"/>
                <a:cs typeface="Arial-Rounded" pitchFamily="34" charset="0"/>
                <a:sym typeface="Arial"/>
              </a:rPr>
              <a:t>yêu</a:t>
            </a:r>
            <a:r>
              <a:rPr lang="en-US" sz="4800" kern="0" dirty="0">
                <a:solidFill>
                  <a:srgbClr val="FF5252">
                    <a:lumMod val="75000"/>
                  </a:srgbClr>
                </a:solidFill>
                <a:latin typeface="Arial-Rounded" pitchFamily="34" charset="0"/>
                <a:ea typeface="Arial-Rounded" pitchFamily="34" charset="0"/>
                <a:cs typeface="Arial-Rounded" pitchFamily="34" charset="0"/>
                <a:sym typeface="Arial"/>
              </a:rPr>
              <a:t>.</a:t>
            </a:r>
            <a:r>
              <a:rPr lang="en-US" sz="4800" kern="0" dirty="0">
                <a:solidFill>
                  <a:srgbClr val="000000"/>
                </a:solidFill>
                <a:latin typeface="Arial-Rounded" pitchFamily="34" charset="0"/>
                <a:ea typeface="Arial-Rounded" pitchFamily="34" charset="0"/>
                <a:cs typeface="Arial-Rounded" pitchFamily="34" charset="0"/>
                <a:sym typeface="Arial"/>
              </a:rPr>
              <a:t> </a:t>
            </a:r>
            <a:r>
              <a:rPr lang="en-US" sz="4800" kern="0" dirty="0" err="1">
                <a:solidFill>
                  <a:srgbClr val="000000"/>
                </a:solidFill>
                <a:latin typeface="Arial-Rounded" pitchFamily="34" charset="0"/>
                <a:ea typeface="Arial-Rounded" pitchFamily="34" charset="0"/>
                <a:cs typeface="Arial-Rounded" pitchFamily="34" charset="0"/>
                <a:sym typeface="Arial"/>
              </a:rPr>
              <a:t>Gà</a:t>
            </a:r>
            <a:r>
              <a:rPr lang="en-US" sz="4800" kern="0" dirty="0">
                <a:solidFill>
                  <a:srgbClr val="000000"/>
                </a:solidFill>
                <a:latin typeface="Arial-Rounded" pitchFamily="34" charset="0"/>
                <a:ea typeface="Arial-Rounded" pitchFamily="34" charset="0"/>
                <a:cs typeface="Arial-Rounded" pitchFamily="34" charset="0"/>
                <a:sym typeface="Arial"/>
              </a:rPr>
              <a:t> </a:t>
            </a:r>
            <a:r>
              <a:rPr lang="en-US" sz="4800" kern="0" dirty="0" err="1">
                <a:solidFill>
                  <a:srgbClr val="000000"/>
                </a:solidFill>
                <a:latin typeface="Arial-Rounded" pitchFamily="34" charset="0"/>
                <a:ea typeface="Arial-Rounded" pitchFamily="34" charset="0"/>
                <a:cs typeface="Arial-Rounded" pitchFamily="34" charset="0"/>
                <a:sym typeface="Arial"/>
              </a:rPr>
              <a:t>mẹ</a:t>
            </a:r>
            <a:r>
              <a:rPr lang="en-US" sz="4800" kern="0" dirty="0">
                <a:solidFill>
                  <a:srgbClr val="000000"/>
                </a:solidFill>
                <a:latin typeface="Arial-Rounded" pitchFamily="34" charset="0"/>
                <a:ea typeface="Arial-Rounded" pitchFamily="34" charset="0"/>
                <a:cs typeface="Arial-Rounded" pitchFamily="34" charset="0"/>
                <a:sym typeface="Arial"/>
              </a:rPr>
              <a:t>, </a:t>
            </a:r>
            <a:r>
              <a:rPr lang="en-US" sz="4800" kern="0" dirty="0" err="1">
                <a:solidFill>
                  <a:srgbClr val="000000"/>
                </a:solidFill>
                <a:latin typeface="Arial-Rounded" pitchFamily="34" charset="0"/>
                <a:ea typeface="Arial-Rounded" pitchFamily="34" charset="0"/>
                <a:cs typeface="Arial-Rounded" pitchFamily="34" charset="0"/>
                <a:sym typeface="Arial"/>
              </a:rPr>
              <a:t>gà</a:t>
            </a:r>
            <a:r>
              <a:rPr lang="en-US" sz="4800" kern="0" dirty="0">
                <a:solidFill>
                  <a:srgbClr val="000000"/>
                </a:solidFill>
                <a:latin typeface="Arial-Rounded" pitchFamily="34" charset="0"/>
                <a:ea typeface="Arial-Rounded" pitchFamily="34" charset="0"/>
                <a:cs typeface="Arial-Rounded" pitchFamily="34" charset="0"/>
                <a:sym typeface="Arial"/>
              </a:rPr>
              <a:t> con </a:t>
            </a:r>
            <a:r>
              <a:rPr lang="en-US" sz="4800" kern="0" dirty="0" err="1">
                <a:solidFill>
                  <a:srgbClr val="000000"/>
                </a:solidFill>
                <a:latin typeface="Arial-Rounded" pitchFamily="34" charset="0"/>
                <a:ea typeface="Arial-Rounded" pitchFamily="34" charset="0"/>
                <a:cs typeface="Arial-Rounded" pitchFamily="34" charset="0"/>
                <a:sym typeface="Arial"/>
              </a:rPr>
              <a:t>ríu</a:t>
            </a:r>
            <a:r>
              <a:rPr lang="en-US" sz="4800" kern="0" dirty="0">
                <a:solidFill>
                  <a:srgbClr val="000000"/>
                </a:solidFill>
                <a:latin typeface="Arial-Rounded" pitchFamily="34" charset="0"/>
                <a:ea typeface="Arial-Rounded" pitchFamily="34" charset="0"/>
                <a:cs typeface="Arial-Rounded" pitchFamily="34" charset="0"/>
                <a:sym typeface="Arial"/>
              </a:rPr>
              <a:t> </a:t>
            </a:r>
            <a:r>
              <a:rPr lang="en-US" sz="4800" kern="0" dirty="0" err="1">
                <a:solidFill>
                  <a:srgbClr val="000000"/>
                </a:solidFill>
                <a:latin typeface="Arial-Rounded" pitchFamily="34" charset="0"/>
                <a:ea typeface="Arial-Rounded" pitchFamily="34" charset="0"/>
                <a:cs typeface="Arial-Rounded" pitchFamily="34" charset="0"/>
                <a:sym typeface="Arial"/>
              </a:rPr>
              <a:t>rít</a:t>
            </a:r>
            <a:r>
              <a:rPr lang="en-US" sz="4800" kern="0" dirty="0">
                <a:solidFill>
                  <a:srgbClr val="000000"/>
                </a:solidFill>
                <a:latin typeface="Arial-Rounded" pitchFamily="34" charset="0"/>
                <a:ea typeface="Arial-Rounded" pitchFamily="34" charset="0"/>
                <a:cs typeface="Arial-Rounded" pitchFamily="34" charset="0"/>
                <a:sym typeface="Arial"/>
              </a:rPr>
              <a:t>. </a:t>
            </a:r>
            <a:r>
              <a:rPr lang="en-US" sz="4800" kern="0" dirty="0" err="1">
                <a:solidFill>
                  <a:srgbClr val="D60093"/>
                </a:solidFill>
                <a:latin typeface="Arial-Rounded" pitchFamily="34" charset="0"/>
                <a:ea typeface="Arial-Rounded" pitchFamily="34" charset="0"/>
                <a:cs typeface="Arial-Rounded" pitchFamily="34" charset="0"/>
                <a:sym typeface="Arial"/>
              </a:rPr>
              <a:t>Đôi</a:t>
            </a:r>
            <a:r>
              <a:rPr lang="en-US" sz="4800" kern="0" dirty="0">
                <a:solidFill>
                  <a:srgbClr val="D60093"/>
                </a:solidFill>
                <a:latin typeface="Arial-Rounded" pitchFamily="34" charset="0"/>
                <a:ea typeface="Arial-Rounded" pitchFamily="34" charset="0"/>
                <a:cs typeface="Arial-Rounded" pitchFamily="34" charset="0"/>
                <a:sym typeface="Arial"/>
              </a:rPr>
              <a:t> </a:t>
            </a:r>
            <a:r>
              <a:rPr lang="en-US" sz="4800" kern="0" dirty="0" err="1">
                <a:solidFill>
                  <a:srgbClr val="D60093"/>
                </a:solidFill>
                <a:latin typeface="Arial-Rounded" pitchFamily="34" charset="0"/>
                <a:ea typeface="Arial-Rounded" pitchFamily="34" charset="0"/>
                <a:cs typeface="Arial-Rounded" pitchFamily="34" charset="0"/>
                <a:sym typeface="Arial"/>
              </a:rPr>
              <a:t>chim</a:t>
            </a:r>
            <a:r>
              <a:rPr lang="en-US" sz="4800" kern="0" dirty="0">
                <a:solidFill>
                  <a:srgbClr val="D60093"/>
                </a:solidFill>
                <a:latin typeface="Arial-Rounded" pitchFamily="34" charset="0"/>
                <a:ea typeface="Arial-Rounded" pitchFamily="34" charset="0"/>
                <a:cs typeface="Arial-Rounded" pitchFamily="34" charset="0"/>
                <a:sym typeface="Arial"/>
              </a:rPr>
              <a:t> </a:t>
            </a:r>
            <a:r>
              <a:rPr lang="en-US" sz="4800" kern="0" dirty="0" err="1">
                <a:solidFill>
                  <a:srgbClr val="D60093"/>
                </a:solidFill>
                <a:latin typeface="Arial-Rounded" pitchFamily="34" charset="0"/>
                <a:ea typeface="Arial-Rounded" pitchFamily="34" charset="0"/>
                <a:cs typeface="Arial-Rounded" pitchFamily="34" charset="0"/>
                <a:sym typeface="Arial"/>
              </a:rPr>
              <a:t>khướu</a:t>
            </a:r>
            <a:r>
              <a:rPr lang="en-US" sz="4800" kern="0" dirty="0">
                <a:solidFill>
                  <a:srgbClr val="D60093"/>
                </a:solidFill>
                <a:latin typeface="Arial-Rounded" pitchFamily="34" charset="0"/>
                <a:ea typeface="Arial-Rounded" pitchFamily="34" charset="0"/>
                <a:cs typeface="Arial-Rounded" pitchFamily="34" charset="0"/>
                <a:sym typeface="Arial"/>
              </a:rPr>
              <a:t> </a:t>
            </a:r>
            <a:r>
              <a:rPr lang="en-US" sz="4800" kern="0" dirty="0" err="1">
                <a:solidFill>
                  <a:srgbClr val="D60093"/>
                </a:solidFill>
                <a:latin typeface="Arial-Rounded" pitchFamily="34" charset="0"/>
                <a:ea typeface="Arial-Rounded" pitchFamily="34" charset="0"/>
                <a:cs typeface="Arial-Rounded" pitchFamily="34" charset="0"/>
                <a:sym typeface="Arial"/>
              </a:rPr>
              <a:t>hót</a:t>
            </a:r>
            <a:r>
              <a:rPr lang="en-US" sz="4800" kern="0" dirty="0">
                <a:solidFill>
                  <a:srgbClr val="D60093"/>
                </a:solidFill>
                <a:latin typeface="Arial-Rounded" pitchFamily="34" charset="0"/>
                <a:ea typeface="Arial-Rounded" pitchFamily="34" charset="0"/>
                <a:cs typeface="Arial-Rounded" pitchFamily="34" charset="0"/>
                <a:sym typeface="Arial"/>
              </a:rPr>
              <a:t> </a:t>
            </a:r>
            <a:r>
              <a:rPr lang="en-US" sz="4800" kern="0" dirty="0" err="1">
                <a:solidFill>
                  <a:srgbClr val="D60093"/>
                </a:solidFill>
                <a:latin typeface="Arial-Rounded" pitchFamily="34" charset="0"/>
                <a:ea typeface="Arial-Rounded" pitchFamily="34" charset="0"/>
                <a:cs typeface="Arial-Rounded" pitchFamily="34" charset="0"/>
                <a:sym typeface="Arial"/>
              </a:rPr>
              <a:t>vang</a:t>
            </a:r>
            <a:r>
              <a:rPr lang="en-US" sz="4800" kern="0" dirty="0">
                <a:solidFill>
                  <a:srgbClr val="D60093"/>
                </a:solidFill>
                <a:latin typeface="Arial-Rounded" pitchFamily="34" charset="0"/>
                <a:ea typeface="Arial-Rounded" pitchFamily="34" charset="0"/>
                <a:cs typeface="Arial-Rounded" pitchFamily="34" charset="0"/>
                <a:sym typeface="Arial"/>
              </a:rPr>
              <a:t>. </a:t>
            </a:r>
            <a:r>
              <a:rPr lang="en-US" sz="4800" kern="0" dirty="0" err="1">
                <a:solidFill>
                  <a:schemeClr val="accent6">
                    <a:lumMod val="75000"/>
                  </a:schemeClr>
                </a:solidFill>
                <a:latin typeface="Arial-Rounded" pitchFamily="34" charset="0"/>
                <a:ea typeface="Arial-Rounded" pitchFamily="34" charset="0"/>
                <a:cs typeface="Arial-Rounded" pitchFamily="34" charset="0"/>
                <a:sym typeface="Arial"/>
              </a:rPr>
              <a:t>Chú</a:t>
            </a:r>
            <a:r>
              <a:rPr lang="en-US" sz="4800" kern="0" dirty="0">
                <a:solidFill>
                  <a:schemeClr val="accent6">
                    <a:lumMod val="75000"/>
                  </a:schemeClr>
                </a:solidFill>
                <a:latin typeface="Arial-Rounded" pitchFamily="34" charset="0"/>
                <a:ea typeface="Arial-Rounded" pitchFamily="34" charset="0"/>
                <a:cs typeface="Arial-Rounded" pitchFamily="34" charset="0"/>
                <a:sym typeface="Arial"/>
              </a:rPr>
              <a:t> </a:t>
            </a:r>
            <a:r>
              <a:rPr lang="en-US" sz="4800" kern="0" dirty="0" err="1">
                <a:solidFill>
                  <a:schemeClr val="accent6">
                    <a:lumMod val="75000"/>
                  </a:schemeClr>
                </a:solidFill>
                <a:latin typeface="Arial-Rounded" pitchFamily="34" charset="0"/>
                <a:ea typeface="Arial-Rounded" pitchFamily="34" charset="0"/>
                <a:cs typeface="Arial-Rounded" pitchFamily="34" charset="0"/>
                <a:sym typeface="Arial"/>
              </a:rPr>
              <a:t>mèo</a:t>
            </a:r>
            <a:r>
              <a:rPr lang="en-US" sz="4800" kern="0" dirty="0">
                <a:solidFill>
                  <a:schemeClr val="accent6">
                    <a:lumMod val="75000"/>
                  </a:schemeClr>
                </a:solidFill>
                <a:latin typeface="Arial-Rounded" pitchFamily="34" charset="0"/>
                <a:ea typeface="Arial-Rounded" pitchFamily="34" charset="0"/>
                <a:cs typeface="Arial-Rounded" pitchFamily="34" charset="0"/>
                <a:sym typeface="Arial"/>
              </a:rPr>
              <a:t> </a:t>
            </a:r>
            <a:r>
              <a:rPr lang="en-US" sz="4800" kern="0" dirty="0" err="1">
                <a:solidFill>
                  <a:schemeClr val="accent6">
                    <a:lumMod val="75000"/>
                  </a:schemeClr>
                </a:solidFill>
                <a:latin typeface="Arial-Rounded" pitchFamily="34" charset="0"/>
                <a:ea typeface="Arial-Rounded" pitchFamily="34" charset="0"/>
                <a:cs typeface="Arial-Rounded" pitchFamily="34" charset="0"/>
                <a:sym typeface="Arial"/>
              </a:rPr>
              <a:t>cuộn</a:t>
            </a:r>
            <a:r>
              <a:rPr lang="en-US" sz="4800" kern="0" dirty="0">
                <a:solidFill>
                  <a:schemeClr val="accent6">
                    <a:lumMod val="75000"/>
                  </a:schemeClr>
                </a:solidFill>
                <a:latin typeface="Arial-Rounded" pitchFamily="34" charset="0"/>
                <a:ea typeface="Arial-Rounded" pitchFamily="34" charset="0"/>
                <a:cs typeface="Arial-Rounded" pitchFamily="34" charset="0"/>
                <a:sym typeface="Arial"/>
              </a:rPr>
              <a:t> </a:t>
            </a:r>
            <a:r>
              <a:rPr lang="en-US" sz="4800" kern="0" dirty="0" err="1">
                <a:solidFill>
                  <a:schemeClr val="accent6">
                    <a:lumMod val="75000"/>
                  </a:schemeClr>
                </a:solidFill>
                <a:latin typeface="Arial-Rounded" pitchFamily="34" charset="0"/>
                <a:ea typeface="Arial-Rounded" pitchFamily="34" charset="0"/>
                <a:cs typeface="Arial-Rounded" pitchFamily="34" charset="0"/>
                <a:sym typeface="Arial"/>
              </a:rPr>
              <a:t>tròn</a:t>
            </a:r>
            <a:r>
              <a:rPr lang="en-US" sz="4800" kern="0" dirty="0">
                <a:solidFill>
                  <a:schemeClr val="accent6">
                    <a:lumMod val="75000"/>
                  </a:schemeClr>
                </a:solidFill>
                <a:latin typeface="Arial-Rounded" pitchFamily="34" charset="0"/>
                <a:ea typeface="Arial-Rounded" pitchFamily="34" charset="0"/>
                <a:cs typeface="Arial-Rounded" pitchFamily="34" charset="0"/>
                <a:sym typeface="Arial"/>
              </a:rPr>
              <a:t> </a:t>
            </a:r>
            <a:r>
              <a:rPr lang="en-US" sz="4800" kern="0" dirty="0" err="1">
                <a:solidFill>
                  <a:schemeClr val="accent6">
                    <a:lumMod val="75000"/>
                  </a:schemeClr>
                </a:solidFill>
                <a:latin typeface="Arial-Rounded" pitchFamily="34" charset="0"/>
                <a:ea typeface="Arial-Rounded" pitchFamily="34" charset="0"/>
                <a:cs typeface="Arial-Rounded" pitchFamily="34" charset="0"/>
                <a:sym typeface="Arial"/>
              </a:rPr>
              <a:t>sưởi</a:t>
            </a:r>
            <a:r>
              <a:rPr lang="en-US" sz="4800" kern="0" dirty="0">
                <a:solidFill>
                  <a:schemeClr val="accent6">
                    <a:lumMod val="75000"/>
                  </a:schemeClr>
                </a:solidFill>
                <a:latin typeface="Arial-Rounded" pitchFamily="34" charset="0"/>
                <a:ea typeface="Arial-Rounded" pitchFamily="34" charset="0"/>
                <a:cs typeface="Arial-Rounded" pitchFamily="34" charset="0"/>
                <a:sym typeface="Arial"/>
              </a:rPr>
              <a:t> </a:t>
            </a:r>
            <a:r>
              <a:rPr lang="en-US" sz="4800" kern="0" dirty="0" err="1">
                <a:solidFill>
                  <a:schemeClr val="accent6">
                    <a:lumMod val="75000"/>
                  </a:schemeClr>
                </a:solidFill>
                <a:latin typeface="Arial-Rounded" pitchFamily="34" charset="0"/>
                <a:ea typeface="Arial-Rounded" pitchFamily="34" charset="0"/>
                <a:cs typeface="Arial-Rounded" pitchFamily="34" charset="0"/>
                <a:sym typeface="Arial"/>
              </a:rPr>
              <a:t>nắng</a:t>
            </a:r>
            <a:r>
              <a:rPr lang="en-US" sz="4800" kern="0" dirty="0">
                <a:solidFill>
                  <a:schemeClr val="accent6">
                    <a:lumMod val="75000"/>
                  </a:schemeClr>
                </a:solidFill>
                <a:latin typeface="Arial-Rounded" pitchFamily="34" charset="0"/>
                <a:ea typeface="Arial-Rounded" pitchFamily="34" charset="0"/>
                <a:cs typeface="Arial-Rounded" pitchFamily="34" charset="0"/>
                <a:sym typeface="Arial"/>
              </a:rPr>
              <a:t> </a:t>
            </a:r>
            <a:r>
              <a:rPr lang="en-US" sz="4800" kern="0" dirty="0" err="1">
                <a:solidFill>
                  <a:schemeClr val="accent6">
                    <a:lumMod val="75000"/>
                  </a:schemeClr>
                </a:solidFill>
                <a:latin typeface="Arial-Rounded" pitchFamily="34" charset="0"/>
                <a:ea typeface="Arial-Rounded" pitchFamily="34" charset="0"/>
                <a:cs typeface="Arial-Rounded" pitchFamily="34" charset="0"/>
                <a:sym typeface="Arial"/>
              </a:rPr>
              <a:t>bên</a:t>
            </a:r>
            <a:r>
              <a:rPr lang="en-US" sz="4800" kern="0" dirty="0">
                <a:solidFill>
                  <a:schemeClr val="accent6">
                    <a:lumMod val="75000"/>
                  </a:schemeClr>
                </a:solidFill>
                <a:latin typeface="Arial-Rounded" pitchFamily="34" charset="0"/>
                <a:ea typeface="Arial-Rounded" pitchFamily="34" charset="0"/>
                <a:cs typeface="Arial-Rounded" pitchFamily="34" charset="0"/>
                <a:sym typeface="Arial"/>
              </a:rPr>
              <a:t> </a:t>
            </a:r>
            <a:r>
              <a:rPr lang="en-US" sz="4800" kern="0" dirty="0" err="1">
                <a:solidFill>
                  <a:schemeClr val="accent6">
                    <a:lumMod val="75000"/>
                  </a:schemeClr>
                </a:solidFill>
                <a:latin typeface="Arial-Rounded" pitchFamily="34" charset="0"/>
                <a:ea typeface="Arial-Rounded" pitchFamily="34" charset="0"/>
                <a:cs typeface="Arial-Rounded" pitchFamily="34" charset="0"/>
                <a:sym typeface="Arial"/>
              </a:rPr>
              <a:t>thềm</a:t>
            </a:r>
            <a:r>
              <a:rPr lang="en-US" sz="4800" kern="0" dirty="0">
                <a:solidFill>
                  <a:schemeClr val="accent6">
                    <a:lumMod val="75000"/>
                  </a:schemeClr>
                </a:solidFill>
                <a:latin typeface="Arial-Rounded" pitchFamily="34" charset="0"/>
                <a:ea typeface="Arial-Rounded" pitchFamily="34" charset="0"/>
                <a:cs typeface="Arial-Rounded" pitchFamily="34" charset="0"/>
                <a:sym typeface="Arial"/>
              </a:rPr>
              <a:t>.</a:t>
            </a:r>
          </a:p>
        </p:txBody>
      </p:sp>
      <p:sp>
        <p:nvSpPr>
          <p:cNvPr id="5" name="Oval 4">
            <a:extLst>
              <a:ext uri="{FF2B5EF4-FFF2-40B4-BE49-F238E27FC236}">
                <a16:creationId xmlns:a16="http://schemas.microsoft.com/office/drawing/2014/main" id="{52E66E5B-CC31-48B1-A7B4-BBB9B2FE1198}"/>
              </a:ext>
            </a:extLst>
          </p:cNvPr>
          <p:cNvSpPr/>
          <p:nvPr/>
        </p:nvSpPr>
        <p:spPr>
          <a:xfrm>
            <a:off x="1526628" y="745036"/>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1</a:t>
            </a:r>
          </a:p>
        </p:txBody>
      </p:sp>
      <p:sp>
        <p:nvSpPr>
          <p:cNvPr id="6" name="Oval 5">
            <a:extLst>
              <a:ext uri="{FF2B5EF4-FFF2-40B4-BE49-F238E27FC236}">
                <a16:creationId xmlns:a16="http://schemas.microsoft.com/office/drawing/2014/main" id="{BEEE6C7D-5733-4A23-9CFE-7D7B1379C3A0}"/>
              </a:ext>
            </a:extLst>
          </p:cNvPr>
          <p:cNvSpPr/>
          <p:nvPr/>
        </p:nvSpPr>
        <p:spPr>
          <a:xfrm>
            <a:off x="9448801" y="766012"/>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2</a:t>
            </a:r>
          </a:p>
        </p:txBody>
      </p:sp>
      <p:sp>
        <p:nvSpPr>
          <p:cNvPr id="9" name="Oval 8">
            <a:extLst>
              <a:ext uri="{FF2B5EF4-FFF2-40B4-BE49-F238E27FC236}">
                <a16:creationId xmlns:a16="http://schemas.microsoft.com/office/drawing/2014/main" id="{8E0284A5-0C82-4C40-B1D6-E39AE2148389}"/>
              </a:ext>
            </a:extLst>
          </p:cNvPr>
          <p:cNvSpPr/>
          <p:nvPr/>
        </p:nvSpPr>
        <p:spPr>
          <a:xfrm>
            <a:off x="9512645" y="15240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3</a:t>
            </a:r>
          </a:p>
        </p:txBody>
      </p:sp>
      <p:sp>
        <p:nvSpPr>
          <p:cNvPr id="11" name="Oval 10">
            <a:extLst>
              <a:ext uri="{FF2B5EF4-FFF2-40B4-BE49-F238E27FC236}">
                <a16:creationId xmlns:a16="http://schemas.microsoft.com/office/drawing/2014/main" id="{40F7C5E4-638C-400E-8BE2-D790AA268556}"/>
              </a:ext>
            </a:extLst>
          </p:cNvPr>
          <p:cNvSpPr/>
          <p:nvPr/>
        </p:nvSpPr>
        <p:spPr>
          <a:xfrm>
            <a:off x="8001001" y="22860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4</a:t>
            </a:r>
          </a:p>
        </p:txBody>
      </p:sp>
      <p:sp>
        <p:nvSpPr>
          <p:cNvPr id="13" name="Oval 12">
            <a:extLst>
              <a:ext uri="{FF2B5EF4-FFF2-40B4-BE49-F238E27FC236}">
                <a16:creationId xmlns:a16="http://schemas.microsoft.com/office/drawing/2014/main" id="{D27992D8-44A6-480E-AA4D-08ADF198683A}"/>
              </a:ext>
            </a:extLst>
          </p:cNvPr>
          <p:cNvSpPr/>
          <p:nvPr/>
        </p:nvSpPr>
        <p:spPr>
          <a:xfrm>
            <a:off x="7315201" y="29718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5</a:t>
            </a:r>
          </a:p>
        </p:txBody>
      </p:sp>
      <p:sp>
        <p:nvSpPr>
          <p:cNvPr id="15" name="Oval 14">
            <a:extLst>
              <a:ext uri="{FF2B5EF4-FFF2-40B4-BE49-F238E27FC236}">
                <a16:creationId xmlns:a16="http://schemas.microsoft.com/office/drawing/2014/main" id="{4597A342-89AA-41B4-B896-FA930D090671}"/>
              </a:ext>
            </a:extLst>
          </p:cNvPr>
          <p:cNvSpPr/>
          <p:nvPr/>
        </p:nvSpPr>
        <p:spPr>
          <a:xfrm>
            <a:off x="8062347" y="37338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6</a:t>
            </a:r>
          </a:p>
        </p:txBody>
      </p:sp>
      <p:sp>
        <p:nvSpPr>
          <p:cNvPr id="17" name="Oval 16">
            <a:extLst>
              <a:ext uri="{FF2B5EF4-FFF2-40B4-BE49-F238E27FC236}">
                <a16:creationId xmlns:a16="http://schemas.microsoft.com/office/drawing/2014/main" id="{79E10B6F-9C0F-4E20-BB66-AB16417D45D8}"/>
              </a:ext>
            </a:extLst>
          </p:cNvPr>
          <p:cNvSpPr/>
          <p:nvPr/>
        </p:nvSpPr>
        <p:spPr>
          <a:xfrm>
            <a:off x="3325358" y="4439655"/>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7</a:t>
            </a:r>
          </a:p>
        </p:txBody>
      </p:sp>
      <p:sp>
        <p:nvSpPr>
          <p:cNvPr id="19" name="Oval 18">
            <a:extLst>
              <a:ext uri="{FF2B5EF4-FFF2-40B4-BE49-F238E27FC236}">
                <a16:creationId xmlns:a16="http://schemas.microsoft.com/office/drawing/2014/main" id="{B339A8D7-7630-492F-8B43-A44D9A6A5081}"/>
              </a:ext>
            </a:extLst>
          </p:cNvPr>
          <p:cNvSpPr/>
          <p:nvPr/>
        </p:nvSpPr>
        <p:spPr>
          <a:xfrm>
            <a:off x="9912746" y="4564346"/>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8</a:t>
            </a:r>
          </a:p>
        </p:txBody>
      </p:sp>
    </p:spTree>
    <p:extLst>
      <p:ext uri="{BB962C8B-B14F-4D97-AF65-F5344CB8AC3E}">
        <p14:creationId xmlns:p14="http://schemas.microsoft.com/office/powerpoint/2010/main" val="39169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animBg="1"/>
      <p:bldP spid="13" grpId="0" animBg="1"/>
      <p:bldP spid="1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56E762AC-6F90-409F-8374-9C555A74AA4A}"/>
              </a:ext>
            </a:extLst>
          </p:cNvPr>
          <p:cNvSpPr/>
          <p:nvPr/>
        </p:nvSpPr>
        <p:spPr>
          <a:xfrm>
            <a:off x="333702" y="194182"/>
            <a:ext cx="11506200" cy="529221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4800" kern="0">
                <a:solidFill>
                  <a:srgbClr val="10475C"/>
                </a:solidFill>
                <a:latin typeface="Arial-Rounded" pitchFamily="34" charset="0"/>
                <a:ea typeface="Arial-Rounded" pitchFamily="34" charset="0"/>
                <a:cs typeface="Arial-Rounded" pitchFamily="34" charset="0"/>
                <a:sym typeface="Arial"/>
              </a:rPr>
              <a:t>	Ông trồng nhiều cây ăn trái. Khóm chuối xanh tươi đã trổ buồng. Hàng bưởi ra bông trắng muốt. Mấy cây đu đủ quả chín vàng ruộm. Ông còn nuôi nhiều con vật rất đáng yêu. Gà mẹ, gà con ríu rít. Đôi chim khướu hót vang. Chú mèo cuộn tròn sưởi nắng bên thềm.</a:t>
            </a:r>
          </a:p>
        </p:txBody>
      </p:sp>
      <p:cxnSp>
        <p:nvCxnSpPr>
          <p:cNvPr id="4" name="Straight Connector 3">
            <a:extLst>
              <a:ext uri="{FF2B5EF4-FFF2-40B4-BE49-F238E27FC236}">
                <a16:creationId xmlns:a16="http://schemas.microsoft.com/office/drawing/2014/main" id="{83CC9F53-D7E7-49BC-B281-399F31C043DC}"/>
              </a:ext>
            </a:extLst>
          </p:cNvPr>
          <p:cNvCxnSpPr/>
          <p:nvPr/>
        </p:nvCxnSpPr>
        <p:spPr>
          <a:xfrm>
            <a:off x="693774" y="1752600"/>
            <a:ext cx="13636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ounded Rectangle 13">
            <a:extLst>
              <a:ext uri="{FF2B5EF4-FFF2-40B4-BE49-F238E27FC236}">
                <a16:creationId xmlns:a16="http://schemas.microsoft.com/office/drawing/2014/main" id="{A4940A8C-254E-465E-AE9E-084F9EF32E9E}"/>
              </a:ext>
            </a:extLst>
          </p:cNvPr>
          <p:cNvSpPr/>
          <p:nvPr/>
        </p:nvSpPr>
        <p:spPr>
          <a:xfrm>
            <a:off x="629256" y="5739405"/>
            <a:ext cx="10931381"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a:solidFill>
                  <a:srgbClr val="000000"/>
                </a:solidFill>
                <a:latin typeface="Arial-Rounded" pitchFamily="34" charset="0"/>
                <a:ea typeface="Arial-Rounded" pitchFamily="34" charset="0"/>
                <a:cs typeface="Arial-Rounded" pitchFamily="34" charset="0"/>
                <a:sym typeface="Arial"/>
              </a:rPr>
              <a:t>Ông trồng những loại cây nào trong vườn?</a:t>
            </a:r>
          </a:p>
        </p:txBody>
      </p:sp>
      <p:cxnSp>
        <p:nvCxnSpPr>
          <p:cNvPr id="6" name="Straight Connector 5">
            <a:extLst>
              <a:ext uri="{FF2B5EF4-FFF2-40B4-BE49-F238E27FC236}">
                <a16:creationId xmlns:a16="http://schemas.microsoft.com/office/drawing/2014/main" id="{3C5CA872-7308-4A72-A4AC-4EA1CE0D1115}"/>
              </a:ext>
            </a:extLst>
          </p:cNvPr>
          <p:cNvCxnSpPr/>
          <p:nvPr/>
        </p:nvCxnSpPr>
        <p:spPr>
          <a:xfrm>
            <a:off x="10433672" y="1736361"/>
            <a:ext cx="11269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FB861B-4438-4867-B749-EEE685EEB164}"/>
              </a:ext>
            </a:extLst>
          </p:cNvPr>
          <p:cNvCxnSpPr/>
          <p:nvPr/>
        </p:nvCxnSpPr>
        <p:spPr>
          <a:xfrm>
            <a:off x="8796106" y="2418413"/>
            <a:ext cx="14999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le 17">
            <a:extLst>
              <a:ext uri="{FF2B5EF4-FFF2-40B4-BE49-F238E27FC236}">
                <a16:creationId xmlns:a16="http://schemas.microsoft.com/office/drawing/2014/main" id="{18ED8C28-21F5-4288-94CB-1082CBAADED4}"/>
              </a:ext>
            </a:extLst>
          </p:cNvPr>
          <p:cNvSpPr/>
          <p:nvPr/>
        </p:nvSpPr>
        <p:spPr>
          <a:xfrm>
            <a:off x="82687" y="5739405"/>
            <a:ext cx="12024519"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000" kern="0">
                <a:solidFill>
                  <a:srgbClr val="000000"/>
                </a:solidFill>
                <a:latin typeface="Arial-Rounded" pitchFamily="34" charset="0"/>
                <a:ea typeface="Arial-Rounded" pitchFamily="34" charset="0"/>
                <a:cs typeface="Arial-Rounded" pitchFamily="34" charset="0"/>
                <a:sym typeface="Arial"/>
              </a:rPr>
              <a:t>Tìm những từ chỉ màu sắc khi nói về các loại cây ăn trái trong vườn ông.</a:t>
            </a:r>
          </a:p>
        </p:txBody>
      </p:sp>
      <p:cxnSp>
        <p:nvCxnSpPr>
          <p:cNvPr id="9" name="Straight Connector 8">
            <a:extLst>
              <a:ext uri="{FF2B5EF4-FFF2-40B4-BE49-F238E27FC236}">
                <a16:creationId xmlns:a16="http://schemas.microsoft.com/office/drawing/2014/main" id="{8C8D6EB5-F79A-40F3-8466-CCE595645AFA}"/>
              </a:ext>
            </a:extLst>
          </p:cNvPr>
          <p:cNvCxnSpPr/>
          <p:nvPr/>
        </p:nvCxnSpPr>
        <p:spPr>
          <a:xfrm>
            <a:off x="2316451" y="1757855"/>
            <a:ext cx="1239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24DC3CD-D80A-4110-B6B9-7770B6FA80FD}"/>
              </a:ext>
            </a:extLst>
          </p:cNvPr>
          <p:cNvCxnSpPr/>
          <p:nvPr/>
        </p:nvCxnSpPr>
        <p:spPr>
          <a:xfrm flipV="1">
            <a:off x="3148849" y="2438400"/>
            <a:ext cx="2819400" cy="2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14382B-3718-4F7C-A9B2-4F5F412E62E9}"/>
              </a:ext>
            </a:extLst>
          </p:cNvPr>
          <p:cNvCxnSpPr/>
          <p:nvPr/>
        </p:nvCxnSpPr>
        <p:spPr>
          <a:xfrm flipV="1">
            <a:off x="2057400" y="3252219"/>
            <a:ext cx="2819400" cy="2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28">
            <a:extLst>
              <a:ext uri="{FF2B5EF4-FFF2-40B4-BE49-F238E27FC236}">
                <a16:creationId xmlns:a16="http://schemas.microsoft.com/office/drawing/2014/main" id="{F4DAF066-56ED-4B3F-98A7-725E27A1B3C5}"/>
              </a:ext>
            </a:extLst>
          </p:cNvPr>
          <p:cNvSpPr/>
          <p:nvPr/>
        </p:nvSpPr>
        <p:spPr>
          <a:xfrm>
            <a:off x="82687" y="5739405"/>
            <a:ext cx="12024519"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6000" kern="0">
                <a:solidFill>
                  <a:srgbClr val="000000"/>
                </a:solidFill>
                <a:latin typeface="Arial-Rounded" pitchFamily="34" charset="0"/>
                <a:ea typeface="Arial-Rounded" pitchFamily="34" charset="0"/>
                <a:cs typeface="Arial-Rounded" pitchFamily="34" charset="0"/>
                <a:sym typeface="Arial"/>
              </a:rPr>
              <a:t>Ông nuôi những loài vật nào?</a:t>
            </a:r>
          </a:p>
        </p:txBody>
      </p:sp>
      <p:cxnSp>
        <p:nvCxnSpPr>
          <p:cNvPr id="13" name="Straight Connector 12">
            <a:extLst>
              <a:ext uri="{FF2B5EF4-FFF2-40B4-BE49-F238E27FC236}">
                <a16:creationId xmlns:a16="http://schemas.microsoft.com/office/drawing/2014/main" id="{3BFFC8D8-F9CC-4B2A-8F22-EF4AEEE0CCE2}"/>
              </a:ext>
            </a:extLst>
          </p:cNvPr>
          <p:cNvCxnSpPr/>
          <p:nvPr/>
        </p:nvCxnSpPr>
        <p:spPr>
          <a:xfrm>
            <a:off x="5147558" y="3886200"/>
            <a:ext cx="846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91A722-6959-4181-9EFD-20D2F23344A6}"/>
              </a:ext>
            </a:extLst>
          </p:cNvPr>
          <p:cNvCxnSpPr/>
          <p:nvPr/>
        </p:nvCxnSpPr>
        <p:spPr>
          <a:xfrm>
            <a:off x="703237" y="4648200"/>
            <a:ext cx="28528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47D8B8-7F92-49BD-AC59-3D62B3BE9BBC}"/>
              </a:ext>
            </a:extLst>
          </p:cNvPr>
          <p:cNvCxnSpPr/>
          <p:nvPr/>
        </p:nvCxnSpPr>
        <p:spPr>
          <a:xfrm>
            <a:off x="7696201" y="4650826"/>
            <a:ext cx="10999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ounded Rectangle 32">
            <a:extLst>
              <a:ext uri="{FF2B5EF4-FFF2-40B4-BE49-F238E27FC236}">
                <a16:creationId xmlns:a16="http://schemas.microsoft.com/office/drawing/2014/main" id="{B04617DC-3EC3-4F63-83A7-76219ABF5DD3}"/>
              </a:ext>
            </a:extLst>
          </p:cNvPr>
          <p:cNvSpPr/>
          <p:nvPr/>
        </p:nvSpPr>
        <p:spPr>
          <a:xfrm>
            <a:off x="82687" y="5739405"/>
            <a:ext cx="12024519"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a:solidFill>
                  <a:srgbClr val="000000"/>
                </a:solidFill>
                <a:latin typeface="Arial-Rounded" pitchFamily="34" charset="0"/>
                <a:ea typeface="Arial-Rounded" pitchFamily="34" charset="0"/>
                <a:cs typeface="Arial-Rounded" pitchFamily="34" charset="0"/>
                <a:sym typeface="Arial"/>
              </a:rPr>
              <a:t>Những loài vật ông nuôi có điểm nào đáng yêu?</a:t>
            </a:r>
          </a:p>
        </p:txBody>
      </p:sp>
      <p:cxnSp>
        <p:nvCxnSpPr>
          <p:cNvPr id="17" name="Straight Connector 16">
            <a:extLst>
              <a:ext uri="{FF2B5EF4-FFF2-40B4-BE49-F238E27FC236}">
                <a16:creationId xmlns:a16="http://schemas.microsoft.com/office/drawing/2014/main" id="{97A02CF0-A26E-4E4C-832E-8798252AEB1C}"/>
              </a:ext>
            </a:extLst>
          </p:cNvPr>
          <p:cNvCxnSpPr>
            <a:cxnSpLocks/>
          </p:cNvCxnSpPr>
          <p:nvPr/>
        </p:nvCxnSpPr>
        <p:spPr>
          <a:xfrm>
            <a:off x="5147557" y="3886200"/>
            <a:ext cx="51340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AF0867-4258-487A-BD61-96D48E9A7D24}"/>
              </a:ext>
            </a:extLst>
          </p:cNvPr>
          <p:cNvCxnSpPr/>
          <p:nvPr/>
        </p:nvCxnSpPr>
        <p:spPr>
          <a:xfrm>
            <a:off x="10616255" y="3886200"/>
            <a:ext cx="9302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5EA09E8-2A4F-4E40-8699-E94B08550CF5}"/>
              </a:ext>
            </a:extLst>
          </p:cNvPr>
          <p:cNvCxnSpPr/>
          <p:nvPr/>
        </p:nvCxnSpPr>
        <p:spPr>
          <a:xfrm>
            <a:off x="703238" y="4616670"/>
            <a:ext cx="5621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2A3FF85-E690-4A5F-88FD-80B5E8A01601}"/>
              </a:ext>
            </a:extLst>
          </p:cNvPr>
          <p:cNvCxnSpPr/>
          <p:nvPr/>
        </p:nvCxnSpPr>
        <p:spPr>
          <a:xfrm>
            <a:off x="6603231" y="4608226"/>
            <a:ext cx="48744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6BBF192-D6C7-431A-86C7-9C361FD7ABA9}"/>
              </a:ext>
            </a:extLst>
          </p:cNvPr>
          <p:cNvCxnSpPr/>
          <p:nvPr/>
        </p:nvCxnSpPr>
        <p:spPr>
          <a:xfrm>
            <a:off x="784981" y="5334000"/>
            <a:ext cx="48744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40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5"/>
                                        </p:tgtEl>
                                      </p:cBhvr>
                                    </p:animEffect>
                                    <p:set>
                                      <p:cBhvr>
                                        <p:cTn id="95" dur="1" fill="hold">
                                          <p:stCondLst>
                                            <p:cond delay="499"/>
                                          </p:stCondLst>
                                        </p:cTn>
                                        <p:tgtEl>
                                          <p:spTgt spid="1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500"/>
                                        <p:tgtEl>
                                          <p:spTgt spid="1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500"/>
                                        <p:tgtEl>
                                          <p:spTgt spid="17"/>
                                        </p:tgtEl>
                                      </p:cBhvr>
                                    </p:animEffect>
                                  </p:childTnLst>
                                </p:cTn>
                              </p:par>
                              <p:par>
                                <p:cTn id="106" presetID="10" presetClass="entr" presetSubtype="0"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500"/>
                                        <p:tgtEl>
                                          <p:spTgt spid="18"/>
                                        </p:tgtEl>
                                      </p:cBhvr>
                                    </p:animEffect>
                                  </p:childTnLst>
                                </p:cTn>
                              </p:par>
                              <p:par>
                                <p:cTn id="109" presetID="10" presetClass="entr" presetSubtype="0" fill="hold"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500"/>
                                        <p:tgtEl>
                                          <p:spTgt spid="19"/>
                                        </p:tgtEl>
                                      </p:cBhvr>
                                    </p:animEffect>
                                  </p:childTnLst>
                                </p:cTn>
                              </p:par>
                              <p:par>
                                <p:cTn id="112" presetID="10" presetClass="entr" presetSubtype="0" fill="hold"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fade">
                                      <p:cBhvr>
                                        <p:cTn id="114" dur="500"/>
                                        <p:tgtEl>
                                          <p:spTgt spid="20"/>
                                        </p:tgtEl>
                                      </p:cBhvr>
                                    </p:animEffect>
                                  </p:childTnLst>
                                </p:cTn>
                              </p:par>
                              <p:par>
                                <p:cTn id="115" presetID="10" presetClass="entr" presetSubtype="0" fill="hold" nodeType="with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fade">
                                      <p:cBhvr>
                                        <p:cTn id="117" dur="500"/>
                                        <p:tgtEl>
                                          <p:spTgt spid="2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18"/>
                                        </p:tgtEl>
                                      </p:cBhvr>
                                    </p:animEffect>
                                    <p:set>
                                      <p:cBhvr>
                                        <p:cTn id="125" dur="1" fill="hold">
                                          <p:stCondLst>
                                            <p:cond delay="499"/>
                                          </p:stCondLst>
                                        </p:cTn>
                                        <p:tgtEl>
                                          <p:spTgt spid="18"/>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19"/>
                                        </p:tgtEl>
                                      </p:cBhvr>
                                    </p:animEffect>
                                    <p:set>
                                      <p:cBhvr>
                                        <p:cTn id="128" dur="1" fill="hold">
                                          <p:stCondLst>
                                            <p:cond delay="499"/>
                                          </p:stCondLst>
                                        </p:cTn>
                                        <p:tgtEl>
                                          <p:spTgt spid="19"/>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20"/>
                                        </p:tgtEl>
                                      </p:cBhvr>
                                    </p:animEffect>
                                    <p:set>
                                      <p:cBhvr>
                                        <p:cTn id="131" dur="1" fill="hold">
                                          <p:stCondLst>
                                            <p:cond delay="499"/>
                                          </p:stCondLst>
                                        </p:cTn>
                                        <p:tgtEl>
                                          <p:spTgt spid="20"/>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1"/>
                                        </p:tgtEl>
                                      </p:cBhvr>
                                    </p:animEffect>
                                    <p:set>
                                      <p:cBhvr>
                                        <p:cTn id="1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B3DB80-9F16-4148-BF34-0B4D379868C7}"/>
              </a:ext>
            </a:extLst>
          </p:cNvPr>
          <p:cNvPicPr>
            <a:picLocks noChangeAspect="1"/>
          </p:cNvPicPr>
          <p:nvPr/>
        </p:nvPicPr>
        <p:blipFill>
          <a:blip r:embed="rId5"/>
          <a:stretch>
            <a:fillRect/>
          </a:stretch>
        </p:blipFill>
        <p:spPr>
          <a:xfrm>
            <a:off x="58176" y="0"/>
            <a:ext cx="12075648" cy="6858000"/>
          </a:xfrm>
          <a:prstGeom prst="rect">
            <a:avLst/>
          </a:prstGeom>
        </p:spPr>
      </p:pic>
      <p:pic>
        <p:nvPicPr>
          <p:cNvPr id="5" name="Google Shape;571;p43">
            <a:extLst>
              <a:ext uri="{FF2B5EF4-FFF2-40B4-BE49-F238E27FC236}">
                <a16:creationId xmlns:a16="http://schemas.microsoft.com/office/drawing/2014/main" id="{9955C2F3-AF2F-4735-87F4-4DC1B5E37F06}"/>
              </a:ext>
            </a:extLst>
          </p:cNvPr>
          <p:cNvPicPr preferRelativeResize="0"/>
          <p:nvPr/>
        </p:nvPicPr>
        <p:blipFill>
          <a:blip r:embed="rId6">
            <a:alphaModFix/>
          </a:blip>
          <a:stretch>
            <a:fillRect/>
          </a:stretch>
        </p:blipFill>
        <p:spPr>
          <a:xfrm>
            <a:off x="4719388" y="806191"/>
            <a:ext cx="989897" cy="850706"/>
          </a:xfrm>
          <a:prstGeom prst="rect">
            <a:avLst/>
          </a:prstGeom>
          <a:noFill/>
          <a:ln>
            <a:noFill/>
          </a:ln>
        </p:spPr>
      </p:pic>
      <p:sp>
        <p:nvSpPr>
          <p:cNvPr id="6" name="Google Shape;573;p43">
            <a:extLst>
              <a:ext uri="{FF2B5EF4-FFF2-40B4-BE49-F238E27FC236}">
                <a16:creationId xmlns:a16="http://schemas.microsoft.com/office/drawing/2014/main" id="{223BFCA8-7528-4467-B03F-E3E7388D2F2B}"/>
              </a:ext>
            </a:extLst>
          </p:cNvPr>
          <p:cNvSpPr/>
          <p:nvPr/>
        </p:nvSpPr>
        <p:spPr>
          <a:xfrm>
            <a:off x="274999" y="5773567"/>
            <a:ext cx="4175687" cy="358009"/>
          </a:xfrm>
          <a:prstGeom prst="ellipse">
            <a:avLst/>
          </a:prstGeom>
          <a:solidFill>
            <a:srgbClr val="242427">
              <a:alpha val="45250"/>
            </a:srgbClr>
          </a:solidFill>
          <a:ln>
            <a:noFill/>
          </a:ln>
        </p:spPr>
        <p:txBody>
          <a:bodyPr spcFirstLastPara="1" wrap="square" lIns="274275" tIns="274275" rIns="274275" bIns="274275" anchor="ctr" anchorCtr="0">
            <a:noAutofit/>
          </a:bodyPr>
          <a:lstStyle/>
          <a:p>
            <a:endParaRPr sz="12600">
              <a:solidFill>
                <a:prstClr val="black"/>
              </a:solidFill>
              <a:latin typeface="Calibri"/>
            </a:endParaRPr>
          </a:p>
        </p:txBody>
      </p:sp>
      <p:pic>
        <p:nvPicPr>
          <p:cNvPr id="7" name="Google Shape;576;p43">
            <a:extLst>
              <a:ext uri="{FF2B5EF4-FFF2-40B4-BE49-F238E27FC236}">
                <a16:creationId xmlns:a16="http://schemas.microsoft.com/office/drawing/2014/main" id="{A70CB199-6E64-4A85-ACED-261F35955439}"/>
              </a:ext>
            </a:extLst>
          </p:cNvPr>
          <p:cNvPicPr preferRelativeResize="0"/>
          <p:nvPr/>
        </p:nvPicPr>
        <p:blipFill>
          <a:blip r:embed="rId7">
            <a:alphaModFix/>
          </a:blip>
          <a:stretch>
            <a:fillRect/>
          </a:stretch>
        </p:blipFill>
        <p:spPr>
          <a:xfrm>
            <a:off x="-69459" y="1145103"/>
            <a:ext cx="4567824" cy="4567794"/>
          </a:xfrm>
          <a:prstGeom prst="rect">
            <a:avLst/>
          </a:prstGeom>
          <a:noFill/>
          <a:ln>
            <a:noFill/>
          </a:ln>
        </p:spPr>
      </p:pic>
      <p:pic>
        <p:nvPicPr>
          <p:cNvPr id="8" name="Google Shape;580;p43">
            <a:extLst>
              <a:ext uri="{FF2B5EF4-FFF2-40B4-BE49-F238E27FC236}">
                <a16:creationId xmlns:a16="http://schemas.microsoft.com/office/drawing/2014/main" id="{7CC7C978-A1F3-4BC6-AEF9-39EDB4770B7F}"/>
              </a:ext>
            </a:extLst>
          </p:cNvPr>
          <p:cNvPicPr preferRelativeResize="0"/>
          <p:nvPr/>
        </p:nvPicPr>
        <p:blipFill>
          <a:blip r:embed="rId8">
            <a:alphaModFix/>
          </a:blip>
          <a:stretch>
            <a:fillRect/>
          </a:stretch>
        </p:blipFill>
        <p:spPr>
          <a:xfrm flipH="1">
            <a:off x="9279298" y="790607"/>
            <a:ext cx="2072629" cy="2072629"/>
          </a:xfrm>
          <a:prstGeom prst="rect">
            <a:avLst/>
          </a:prstGeom>
          <a:noFill/>
          <a:ln>
            <a:noFill/>
          </a:ln>
        </p:spPr>
      </p:pic>
      <p:pic>
        <p:nvPicPr>
          <p:cNvPr id="9" name="Google Shape;583;p43">
            <a:extLst>
              <a:ext uri="{FF2B5EF4-FFF2-40B4-BE49-F238E27FC236}">
                <a16:creationId xmlns:a16="http://schemas.microsoft.com/office/drawing/2014/main" id="{26EC16FD-F08D-407D-9185-D0145A8074C5}"/>
              </a:ext>
            </a:extLst>
          </p:cNvPr>
          <p:cNvPicPr preferRelativeResize="0"/>
          <p:nvPr/>
        </p:nvPicPr>
        <p:blipFill>
          <a:blip r:embed="rId6">
            <a:alphaModFix/>
          </a:blip>
          <a:stretch>
            <a:fillRect/>
          </a:stretch>
        </p:blipFill>
        <p:spPr>
          <a:xfrm>
            <a:off x="8784349" y="2012529"/>
            <a:ext cx="989897" cy="850706"/>
          </a:xfrm>
          <a:prstGeom prst="rect">
            <a:avLst/>
          </a:prstGeom>
          <a:noFill/>
          <a:ln>
            <a:noFill/>
          </a:ln>
        </p:spPr>
      </p:pic>
      <p:pic>
        <p:nvPicPr>
          <p:cNvPr id="10" name="Google Shape;584;p43">
            <a:extLst>
              <a:ext uri="{FF2B5EF4-FFF2-40B4-BE49-F238E27FC236}">
                <a16:creationId xmlns:a16="http://schemas.microsoft.com/office/drawing/2014/main" id="{D5B7371A-5CBE-4B7F-B2EA-B8413A7596FA}"/>
              </a:ext>
            </a:extLst>
          </p:cNvPr>
          <p:cNvPicPr preferRelativeResize="0"/>
          <p:nvPr/>
        </p:nvPicPr>
        <p:blipFill>
          <a:blip r:embed="rId9">
            <a:alphaModFix/>
          </a:blip>
          <a:stretch>
            <a:fillRect/>
          </a:stretch>
        </p:blipFill>
        <p:spPr>
          <a:xfrm>
            <a:off x="2380042" y="1590608"/>
            <a:ext cx="549980" cy="472624"/>
          </a:xfrm>
          <a:prstGeom prst="rect">
            <a:avLst/>
          </a:prstGeom>
          <a:noFill/>
          <a:ln>
            <a:noFill/>
          </a:ln>
        </p:spPr>
      </p:pic>
      <p:pic>
        <p:nvPicPr>
          <p:cNvPr id="11" name="Google Shape;586;p43">
            <a:extLst>
              <a:ext uri="{FF2B5EF4-FFF2-40B4-BE49-F238E27FC236}">
                <a16:creationId xmlns:a16="http://schemas.microsoft.com/office/drawing/2014/main" id="{22927F2E-7CCF-42EE-8899-9E483E6E138C}"/>
              </a:ext>
            </a:extLst>
          </p:cNvPr>
          <p:cNvPicPr preferRelativeResize="0"/>
          <p:nvPr/>
        </p:nvPicPr>
        <p:blipFill>
          <a:blip r:embed="rId9">
            <a:alphaModFix/>
          </a:blip>
          <a:stretch>
            <a:fillRect/>
          </a:stretch>
        </p:blipFill>
        <p:spPr>
          <a:xfrm>
            <a:off x="9576946" y="5573926"/>
            <a:ext cx="416670" cy="358009"/>
          </a:xfrm>
          <a:prstGeom prst="rect">
            <a:avLst/>
          </a:prstGeom>
          <a:noFill/>
          <a:ln>
            <a:noFill/>
          </a:ln>
        </p:spPr>
      </p:pic>
      <p:pic>
        <p:nvPicPr>
          <p:cNvPr id="13" name="Google Shape;637;p47">
            <a:extLst>
              <a:ext uri="{FF2B5EF4-FFF2-40B4-BE49-F238E27FC236}">
                <a16:creationId xmlns:a16="http://schemas.microsoft.com/office/drawing/2014/main" id="{AADD566B-EB2F-4147-A531-12995C45F42B}"/>
              </a:ext>
            </a:extLst>
          </p:cNvPr>
          <p:cNvPicPr preferRelativeResize="0"/>
          <p:nvPr/>
        </p:nvPicPr>
        <p:blipFill rotWithShape="1">
          <a:blip r:embed="rId10">
            <a:alphaModFix/>
          </a:blip>
          <a:srcRect l="14659" r="14659"/>
          <a:stretch/>
        </p:blipFill>
        <p:spPr>
          <a:xfrm>
            <a:off x="8325746" y="1145320"/>
            <a:ext cx="4175688" cy="5907834"/>
          </a:xfrm>
          <a:prstGeom prst="rect">
            <a:avLst/>
          </a:prstGeom>
          <a:noFill/>
          <a:ln>
            <a:noFill/>
          </a:ln>
        </p:spPr>
      </p:pic>
      <p:pic>
        <p:nvPicPr>
          <p:cNvPr id="14" name="Google Shape;639;p47">
            <a:extLst>
              <a:ext uri="{FF2B5EF4-FFF2-40B4-BE49-F238E27FC236}">
                <a16:creationId xmlns:a16="http://schemas.microsoft.com/office/drawing/2014/main" id="{70241071-C71F-4D24-8DE5-286DBF7F5EF2}"/>
              </a:ext>
            </a:extLst>
          </p:cNvPr>
          <p:cNvPicPr preferRelativeResize="0"/>
          <p:nvPr/>
        </p:nvPicPr>
        <p:blipFill>
          <a:blip r:embed="rId11">
            <a:alphaModFix/>
          </a:blip>
          <a:stretch>
            <a:fillRect/>
          </a:stretch>
        </p:blipFill>
        <p:spPr>
          <a:xfrm>
            <a:off x="6140585" y="3578835"/>
            <a:ext cx="3219776" cy="3219776"/>
          </a:xfrm>
          <a:prstGeom prst="rect">
            <a:avLst/>
          </a:prstGeom>
          <a:noFill/>
          <a:ln>
            <a:noFill/>
          </a:ln>
        </p:spPr>
      </p:pic>
      <p:pic>
        <p:nvPicPr>
          <p:cNvPr id="15" name="Google Shape;739;p51">
            <a:extLst>
              <a:ext uri="{FF2B5EF4-FFF2-40B4-BE49-F238E27FC236}">
                <a16:creationId xmlns:a16="http://schemas.microsoft.com/office/drawing/2014/main" id="{E6247F22-A752-470D-8CD2-4A0F1162897E}"/>
              </a:ext>
            </a:extLst>
          </p:cNvPr>
          <p:cNvPicPr preferRelativeResize="0"/>
          <p:nvPr/>
        </p:nvPicPr>
        <p:blipFill>
          <a:blip r:embed="rId12">
            <a:alphaModFix/>
          </a:blip>
          <a:stretch>
            <a:fillRect/>
          </a:stretch>
        </p:blipFill>
        <p:spPr>
          <a:xfrm>
            <a:off x="3866255" y="3959134"/>
            <a:ext cx="3071276" cy="3071276"/>
          </a:xfrm>
          <a:prstGeom prst="rect">
            <a:avLst/>
          </a:prstGeom>
          <a:noFill/>
          <a:ln>
            <a:noFill/>
          </a:ln>
        </p:spPr>
      </p:pic>
      <p:pic>
        <p:nvPicPr>
          <p:cNvPr id="16" name="Nhac-chuong-Giang-sinh-khong-loi-www_nhacchuongvui_com.mp3">
            <a:hlinkClick r:id="" action="ppaction://media"/>
            <a:extLst>
              <a:ext uri="{FF2B5EF4-FFF2-40B4-BE49-F238E27FC236}">
                <a16:creationId xmlns:a16="http://schemas.microsoft.com/office/drawing/2014/main" id="{5290F1AC-5865-4DD4-942D-9F6D058803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969081" y="457200"/>
            <a:ext cx="609600" cy="609600"/>
          </a:xfrm>
          <a:prstGeom prst="rect">
            <a:avLst/>
          </a:prstGeom>
        </p:spPr>
      </p:pic>
      <p:sp>
        <p:nvSpPr>
          <p:cNvPr id="17" name="TextBox 16">
            <a:extLst>
              <a:ext uri="{FF2B5EF4-FFF2-40B4-BE49-F238E27FC236}">
                <a16:creationId xmlns:a16="http://schemas.microsoft.com/office/drawing/2014/main" id="{D71345DD-26C5-446B-8D3B-520BF7C65FAD}"/>
              </a:ext>
            </a:extLst>
          </p:cNvPr>
          <p:cNvSpPr txBox="1"/>
          <p:nvPr/>
        </p:nvSpPr>
        <p:spPr>
          <a:xfrm>
            <a:off x="111114" y="6937190"/>
            <a:ext cx="4267200" cy="307777"/>
          </a:xfrm>
          <a:prstGeom prst="rect">
            <a:avLst/>
          </a:prstGeom>
          <a:noFill/>
        </p:spPr>
        <p:txBody>
          <a:bodyPr wrap="square" rtlCol="0">
            <a:spAutoFit/>
          </a:bodyPr>
          <a:lstStyle/>
          <a:p>
            <a:r>
              <a:rPr lang="en-US" sz="1400">
                <a:solidFill>
                  <a:srgbClr val="FF0000"/>
                </a:solidFill>
                <a:latin typeface="Chewy" panose="02000000000000000000" pitchFamily="2" charset="0"/>
              </a:rPr>
              <a:t>Kho game Phan Linh</a:t>
            </a:r>
          </a:p>
        </p:txBody>
      </p:sp>
      <p:sp>
        <p:nvSpPr>
          <p:cNvPr id="2" name="Rectangle 1"/>
          <p:cNvSpPr/>
          <p:nvPr/>
        </p:nvSpPr>
        <p:spPr>
          <a:xfrm>
            <a:off x="274999" y="6505303"/>
            <a:ext cx="1462361" cy="188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19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0"/>
                                        </p:tgtEl>
                                        <p:attrNameLst>
                                          <p:attrName>r</p:attrName>
                                        </p:attrNameLst>
                                      </p:cBhvr>
                                    </p:animRot>
                                    <p:animRot by="-240000">
                                      <p:cBhvr>
                                        <p:cTn id="37" dur="200" fill="hold">
                                          <p:stCondLst>
                                            <p:cond delay="200"/>
                                          </p:stCondLst>
                                        </p:cTn>
                                        <p:tgtEl>
                                          <p:spTgt spid="10"/>
                                        </p:tgtEl>
                                        <p:attrNameLst>
                                          <p:attrName>r</p:attrName>
                                        </p:attrNameLst>
                                      </p:cBhvr>
                                    </p:animRot>
                                    <p:animRot by="240000">
                                      <p:cBhvr>
                                        <p:cTn id="38" dur="200" fill="hold">
                                          <p:stCondLst>
                                            <p:cond delay="400"/>
                                          </p:stCondLst>
                                        </p:cTn>
                                        <p:tgtEl>
                                          <p:spTgt spid="10"/>
                                        </p:tgtEl>
                                        <p:attrNameLst>
                                          <p:attrName>r</p:attrName>
                                        </p:attrNameLst>
                                      </p:cBhvr>
                                    </p:animRot>
                                    <p:animRot by="-240000">
                                      <p:cBhvr>
                                        <p:cTn id="39" dur="200" fill="hold">
                                          <p:stCondLst>
                                            <p:cond delay="600"/>
                                          </p:stCondLst>
                                        </p:cTn>
                                        <p:tgtEl>
                                          <p:spTgt spid="10"/>
                                        </p:tgtEl>
                                        <p:attrNameLst>
                                          <p:attrName>r</p:attrName>
                                        </p:attrNameLst>
                                      </p:cBhvr>
                                    </p:animRot>
                                    <p:animRot by="120000">
                                      <p:cBhvr>
                                        <p:cTn id="40" dur="200" fill="hold">
                                          <p:stCondLst>
                                            <p:cond delay="800"/>
                                          </p:stCondLst>
                                        </p:cTn>
                                        <p:tgtEl>
                                          <p:spTgt spid="10"/>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1"/>
                                        </p:tgtEl>
                                        <p:attrNameLst>
                                          <p:attrName>r</p:attrName>
                                        </p:attrNameLst>
                                      </p:cBhvr>
                                    </p:animRot>
                                    <p:animRot by="-240000">
                                      <p:cBhvr>
                                        <p:cTn id="43" dur="200" fill="hold">
                                          <p:stCondLst>
                                            <p:cond delay="200"/>
                                          </p:stCondLst>
                                        </p:cTn>
                                        <p:tgtEl>
                                          <p:spTgt spid="11"/>
                                        </p:tgtEl>
                                        <p:attrNameLst>
                                          <p:attrName>r</p:attrName>
                                        </p:attrNameLst>
                                      </p:cBhvr>
                                    </p:animRot>
                                    <p:animRot by="240000">
                                      <p:cBhvr>
                                        <p:cTn id="44" dur="200" fill="hold">
                                          <p:stCondLst>
                                            <p:cond delay="400"/>
                                          </p:stCondLst>
                                        </p:cTn>
                                        <p:tgtEl>
                                          <p:spTgt spid="11"/>
                                        </p:tgtEl>
                                        <p:attrNameLst>
                                          <p:attrName>r</p:attrName>
                                        </p:attrNameLst>
                                      </p:cBhvr>
                                    </p:animRot>
                                    <p:animRot by="-240000">
                                      <p:cBhvr>
                                        <p:cTn id="45" dur="200" fill="hold">
                                          <p:stCondLst>
                                            <p:cond delay="600"/>
                                          </p:stCondLst>
                                        </p:cTn>
                                        <p:tgtEl>
                                          <p:spTgt spid="11"/>
                                        </p:tgtEl>
                                        <p:attrNameLst>
                                          <p:attrName>r</p:attrName>
                                        </p:attrNameLst>
                                      </p:cBhvr>
                                    </p:animRot>
                                    <p:animRot by="120000">
                                      <p:cBhvr>
                                        <p:cTn id="46" dur="200" fill="hold">
                                          <p:stCondLst>
                                            <p:cond delay="800"/>
                                          </p:stCondLst>
                                        </p:cTn>
                                        <p:tgtEl>
                                          <p:spTgt spid="11"/>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14"/>
                                        </p:tgtEl>
                                        <p:attrNameLst>
                                          <p:attrName>r</p:attrName>
                                        </p:attrNameLst>
                                      </p:cBhvr>
                                    </p:animRot>
                                    <p:animRot by="-240000">
                                      <p:cBhvr>
                                        <p:cTn id="49" dur="200" fill="hold">
                                          <p:stCondLst>
                                            <p:cond delay="200"/>
                                          </p:stCondLst>
                                        </p:cTn>
                                        <p:tgtEl>
                                          <p:spTgt spid="14"/>
                                        </p:tgtEl>
                                        <p:attrNameLst>
                                          <p:attrName>r</p:attrName>
                                        </p:attrNameLst>
                                      </p:cBhvr>
                                    </p:animRot>
                                    <p:animRot by="240000">
                                      <p:cBhvr>
                                        <p:cTn id="50" dur="200" fill="hold">
                                          <p:stCondLst>
                                            <p:cond delay="400"/>
                                          </p:stCondLst>
                                        </p:cTn>
                                        <p:tgtEl>
                                          <p:spTgt spid="14"/>
                                        </p:tgtEl>
                                        <p:attrNameLst>
                                          <p:attrName>r</p:attrName>
                                        </p:attrNameLst>
                                      </p:cBhvr>
                                    </p:animRot>
                                    <p:animRot by="-240000">
                                      <p:cBhvr>
                                        <p:cTn id="51" dur="200" fill="hold">
                                          <p:stCondLst>
                                            <p:cond delay="600"/>
                                          </p:stCondLst>
                                        </p:cTn>
                                        <p:tgtEl>
                                          <p:spTgt spid="14"/>
                                        </p:tgtEl>
                                        <p:attrNameLst>
                                          <p:attrName>r</p:attrName>
                                        </p:attrNameLst>
                                      </p:cBhvr>
                                    </p:animRot>
                                    <p:animRot by="120000">
                                      <p:cBhvr>
                                        <p:cTn id="52" dur="200" fill="hold">
                                          <p:stCondLst>
                                            <p:cond delay="800"/>
                                          </p:stCondLst>
                                        </p:cTn>
                                        <p:tgtEl>
                                          <p:spTgt spid="1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15"/>
                                        </p:tgtEl>
                                        <p:attrNameLst>
                                          <p:attrName>r</p:attrName>
                                        </p:attrNameLst>
                                      </p:cBhvr>
                                    </p:animRot>
                                    <p:animRot by="-240000">
                                      <p:cBhvr>
                                        <p:cTn id="55" dur="200" fill="hold">
                                          <p:stCondLst>
                                            <p:cond delay="200"/>
                                          </p:stCondLst>
                                        </p:cTn>
                                        <p:tgtEl>
                                          <p:spTgt spid="15"/>
                                        </p:tgtEl>
                                        <p:attrNameLst>
                                          <p:attrName>r</p:attrName>
                                        </p:attrNameLst>
                                      </p:cBhvr>
                                    </p:animRot>
                                    <p:animRot by="240000">
                                      <p:cBhvr>
                                        <p:cTn id="56" dur="200" fill="hold">
                                          <p:stCondLst>
                                            <p:cond delay="400"/>
                                          </p:stCondLst>
                                        </p:cTn>
                                        <p:tgtEl>
                                          <p:spTgt spid="15"/>
                                        </p:tgtEl>
                                        <p:attrNameLst>
                                          <p:attrName>r</p:attrName>
                                        </p:attrNameLst>
                                      </p:cBhvr>
                                    </p:animRot>
                                    <p:animRot by="-240000">
                                      <p:cBhvr>
                                        <p:cTn id="57" dur="200" fill="hold">
                                          <p:stCondLst>
                                            <p:cond delay="600"/>
                                          </p:stCondLst>
                                        </p:cTn>
                                        <p:tgtEl>
                                          <p:spTgt spid="15"/>
                                        </p:tgtEl>
                                        <p:attrNameLst>
                                          <p:attrName>r</p:attrName>
                                        </p:attrNameLst>
                                      </p:cBhvr>
                                    </p:animRot>
                                    <p:animRot by="120000">
                                      <p:cBhvr>
                                        <p:cTn id="58" dur="200" fill="hold">
                                          <p:stCondLst>
                                            <p:cond delay="800"/>
                                          </p:stCondLst>
                                        </p:cTn>
                                        <p:tgtEl>
                                          <p:spTgt spid="15"/>
                                        </p:tgtEl>
                                        <p:attrNameLst>
                                          <p:attrName>r</p:attrName>
                                        </p:attrNameLst>
                                      </p:cBhvr>
                                    </p:animRot>
                                  </p:childTnLst>
                                </p:cTn>
                              </p:par>
                              <p:par>
                                <p:cTn id="59" presetID="1" presetClass="mediacall" presetSubtype="0" fill="hold" nodeType="withEffect">
                                  <p:stCondLst>
                                    <p:cond delay="0"/>
                                  </p:stCondLst>
                                  <p:childTnLst>
                                    <p:cmd type="call" cmd="playFrom(0.0)">
                                      <p:cBhvr>
                                        <p:cTn id="60" dur="3024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1">
                <p:cTn id="61" fill="hold" display="0">
                  <p:stCondLst>
                    <p:cond delay="indefinite"/>
                  </p:stCondLst>
                  <p:endCondLst>
                    <p:cond evt="onStopAudio" delay="0">
                      <p:tgtEl>
                        <p:sldTgt/>
                      </p:tgtEl>
                    </p:cond>
                  </p:endCondLst>
                </p:cTn>
                <p:tgtEl>
                  <p:spTgt spid="16"/>
                </p:tgtEl>
              </p:cMediaNode>
            </p:audio>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6284-69E1-43D3-A585-9C331BE6CE62}"/>
              </a:ext>
            </a:extLst>
          </p:cNvPr>
          <p:cNvSpPr>
            <a:spLocks noGrp="1"/>
          </p:cNvSpPr>
          <p:nvPr>
            <p:ph type="title"/>
          </p:nvPr>
        </p:nvSpPr>
        <p:spPr/>
        <p:txBody>
          <a:bodyPr/>
          <a:lstStyle/>
          <a:p>
            <a:endParaRPr lang="en-US"/>
          </a:p>
        </p:txBody>
      </p:sp>
      <p:pic>
        <p:nvPicPr>
          <p:cNvPr id="3" name="Chuột Nhà và Chuột Đồng - House Mouse and Field Mouse - Tiếng Việt 1- Kết nối tri thức với cuộc sống">
            <a:hlinkClick r:id="" action="ppaction://media"/>
            <a:extLst>
              <a:ext uri="{FF2B5EF4-FFF2-40B4-BE49-F238E27FC236}">
                <a16:creationId xmlns:a16="http://schemas.microsoft.com/office/drawing/2014/main" id="{71E40568-43C9-436C-BFE7-423F642DEEBC}"/>
              </a:ext>
            </a:extLst>
          </p:cNvPr>
          <p:cNvPicPr>
            <a:picLocks noChangeAspect="1"/>
          </p:cNvPicPr>
          <p:nvPr>
            <a:videoFile r:link="rId1"/>
            <p:extLst>
              <p:ext uri="{DAA4B4D4-6D71-4841-9C94-3DE7FCFB9230}">
                <p14:media xmlns:p14="http://schemas.microsoft.com/office/powerpoint/2010/main" r:embed="rId2">
                  <p14:trim st="6369"/>
                </p14:media>
              </p:ext>
            </p:extLst>
          </p:nvPr>
        </p:nvPicPr>
        <p:blipFill>
          <a:blip r:embed="rId4"/>
          <a:stretch>
            <a:fillRect/>
          </a:stretch>
        </p:blipFill>
        <p:spPr>
          <a:xfrm>
            <a:off x="15081" y="7939"/>
            <a:ext cx="12161838" cy="6840537"/>
          </a:xfrm>
          <a:prstGeom prst="rect">
            <a:avLst/>
          </a:prstGeom>
        </p:spPr>
      </p:pic>
      <p:grpSp>
        <p:nvGrpSpPr>
          <p:cNvPr id="4" name="Group 3">
            <a:extLst>
              <a:ext uri="{FF2B5EF4-FFF2-40B4-BE49-F238E27FC236}">
                <a16:creationId xmlns:a16="http://schemas.microsoft.com/office/drawing/2014/main" id="{5BE8B251-63D2-4F44-AEB4-B249B517D966}"/>
              </a:ext>
            </a:extLst>
          </p:cNvPr>
          <p:cNvGrpSpPr/>
          <p:nvPr/>
        </p:nvGrpSpPr>
        <p:grpSpPr>
          <a:xfrm>
            <a:off x="47903" y="273570"/>
            <a:ext cx="3357271" cy="750390"/>
            <a:chOff x="645357" y="1533317"/>
            <a:chExt cx="2524201" cy="562794"/>
          </a:xfrm>
        </p:grpSpPr>
        <p:sp>
          <p:nvSpPr>
            <p:cNvPr id="5" name="Rounded Rectangle 13">
              <a:extLst>
                <a:ext uri="{FF2B5EF4-FFF2-40B4-BE49-F238E27FC236}">
                  <a16:creationId xmlns:a16="http://schemas.microsoft.com/office/drawing/2014/main" id="{2A9A828B-5CD1-48CD-BCDB-013CDEC1153A}"/>
                </a:ext>
              </a:extLst>
            </p:cNvPr>
            <p:cNvSpPr/>
            <p:nvPr/>
          </p:nvSpPr>
          <p:spPr>
            <a:xfrm>
              <a:off x="815005" y="1563010"/>
              <a:ext cx="2354553" cy="5331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Kể chuyện</a:t>
              </a:r>
            </a:p>
          </p:txBody>
        </p:sp>
        <p:sp>
          <p:nvSpPr>
            <p:cNvPr id="6" name="Oval 5">
              <a:extLst>
                <a:ext uri="{FF2B5EF4-FFF2-40B4-BE49-F238E27FC236}">
                  <a16:creationId xmlns:a16="http://schemas.microsoft.com/office/drawing/2014/main" id="{AEB25DAB-F17D-480D-947C-E9EBB85E1F75}"/>
                </a:ext>
              </a:extLst>
            </p:cNvPr>
            <p:cNvSpPr/>
            <p:nvPr/>
          </p:nvSpPr>
          <p:spPr>
            <a:xfrm>
              <a:off x="645357" y="1533317"/>
              <a:ext cx="554679" cy="5533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3</a:t>
              </a:r>
            </a:p>
          </p:txBody>
        </p:sp>
      </p:grpSp>
    </p:spTree>
    <p:extLst>
      <p:ext uri="{BB962C8B-B14F-4D97-AF65-F5344CB8AC3E}">
        <p14:creationId xmlns:p14="http://schemas.microsoft.com/office/powerpoint/2010/main" val="91445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96075" y="6000398"/>
            <a:ext cx="6466957" cy="460767"/>
          </a:xfrm>
          <a:prstGeom prst="rect">
            <a:avLst/>
          </a:prstGeom>
          <a:noFill/>
        </p:spPr>
        <p:txBody>
          <a:bodyPr wrap="square" rtlCol="0">
            <a:spAutoFit/>
          </a:bodyPr>
          <a:lstStyle/>
          <a:p>
            <a:pPr>
              <a:buClr>
                <a:srgbClr val="000000"/>
              </a:buClr>
            </a:pPr>
            <a:r>
              <a:rPr lang="en-US" sz="2394"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Vì sao chuột nhà rủ chuột đồng lên thành phố</a:t>
            </a:r>
            <a:r>
              <a:rPr lang="vi-VN" sz="2394"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2394"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8" name="Picture 7"/>
          <p:cNvPicPr>
            <a:picLocks noChangeAspect="1"/>
          </p:cNvPicPr>
          <p:nvPr/>
        </p:nvPicPr>
        <p:blipFill rotWithShape="1">
          <a:blip r:embed="rId3"/>
          <a:srcRect l="7385" t="5047" r="53121" b="3233"/>
          <a:stretch/>
        </p:blipFill>
        <p:spPr>
          <a:xfrm>
            <a:off x="3200402" y="649188"/>
            <a:ext cx="5999842" cy="5351209"/>
          </a:xfrm>
          <a:prstGeom prst="rect">
            <a:avLst/>
          </a:prstGeom>
        </p:spPr>
      </p:pic>
    </p:spTree>
    <p:extLst>
      <p:ext uri="{BB962C8B-B14F-4D97-AF65-F5344CB8AC3E}">
        <p14:creationId xmlns:p14="http://schemas.microsoft.com/office/powerpoint/2010/main" val="383592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5961551"/>
            <a:ext cx="8469200" cy="501676"/>
          </a:xfrm>
          <a:prstGeom prst="rect">
            <a:avLst/>
          </a:prstGeom>
          <a:noFill/>
        </p:spPr>
        <p:txBody>
          <a:bodyPr wrap="square" rtlCol="0">
            <a:spAutoFit/>
          </a:bodyPr>
          <a:lstStyle/>
          <a:p>
            <a:pPr>
              <a:buClr>
                <a:srgbClr val="000000"/>
              </a:buClr>
            </a:pPr>
            <a:r>
              <a:rPr lang="en-US" sz="266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Tối </a:t>
            </a:r>
            <a:r>
              <a:rPr lang="en-US" sz="266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đầu</a:t>
            </a:r>
            <a:r>
              <a:rPr lang="en-US" sz="266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tiên</a:t>
            </a:r>
            <a:r>
              <a:rPr lang="en-US" sz="266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kiếm</a:t>
            </a:r>
            <a:r>
              <a:rPr lang="en-US" sz="266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ăn trên thành phố, chúng gặp chuyện gì</a:t>
            </a:r>
            <a:r>
              <a:rPr lang="vi-VN" sz="266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266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rotWithShape="1">
          <a:blip r:embed="rId3"/>
          <a:srcRect l="49753" t="4985" r="2652" b="3122"/>
          <a:stretch/>
        </p:blipFill>
        <p:spPr>
          <a:xfrm>
            <a:off x="3113200" y="610343"/>
            <a:ext cx="7239911" cy="5351209"/>
          </a:xfrm>
          <a:prstGeom prst="rect">
            <a:avLst/>
          </a:prstGeom>
        </p:spPr>
      </p:pic>
    </p:spTree>
    <p:extLst>
      <p:ext uri="{BB962C8B-B14F-4D97-AF65-F5344CB8AC3E}">
        <p14:creationId xmlns:p14="http://schemas.microsoft.com/office/powerpoint/2010/main" val="238344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5946981"/>
            <a:ext cx="7620000" cy="501676"/>
          </a:xfrm>
          <a:prstGeom prst="rect">
            <a:avLst/>
          </a:prstGeom>
          <a:noFill/>
        </p:spPr>
        <p:txBody>
          <a:bodyPr wrap="square" rtlCol="0">
            <a:spAutoFit/>
          </a:bodyPr>
          <a:lstStyle/>
          <a:p>
            <a:pPr>
              <a:buClr>
                <a:srgbClr val="000000"/>
              </a:buClr>
            </a:pPr>
            <a:r>
              <a:rPr lang="en-US" sz="266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Chuyện gì xảy ra khi chúng mò đến kho thực phẩm</a:t>
            </a:r>
            <a:r>
              <a:rPr lang="vi-VN" sz="266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266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rotWithShape="1">
          <a:blip r:embed="rId3"/>
          <a:srcRect l="5441" t="5060" r="50244" b="1161"/>
          <a:stretch/>
        </p:blipFill>
        <p:spPr>
          <a:xfrm>
            <a:off x="2993989" y="533401"/>
            <a:ext cx="6204023" cy="5351209"/>
          </a:xfrm>
          <a:prstGeom prst="rect">
            <a:avLst/>
          </a:prstGeom>
        </p:spPr>
      </p:pic>
    </p:spTree>
    <p:extLst>
      <p:ext uri="{BB962C8B-B14F-4D97-AF65-F5344CB8AC3E}">
        <p14:creationId xmlns:p14="http://schemas.microsoft.com/office/powerpoint/2010/main" val="325874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801" y="5997562"/>
            <a:ext cx="5999841" cy="501676"/>
          </a:xfrm>
          <a:prstGeom prst="rect">
            <a:avLst/>
          </a:prstGeom>
          <a:noFill/>
        </p:spPr>
        <p:txBody>
          <a:bodyPr wrap="square" rtlCol="0">
            <a:spAutoFit/>
          </a:bodyPr>
          <a:lstStyle/>
          <a:p>
            <a:pPr>
              <a:buClr>
                <a:srgbClr val="000000"/>
              </a:buClr>
            </a:pPr>
            <a:r>
              <a:rPr lang="en-US" sz="266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Chia tay chuột nhà, chuột đồng nói gì</a:t>
            </a:r>
            <a:r>
              <a:rPr lang="vi-VN" sz="266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266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rotWithShape="1">
          <a:blip r:embed="rId3"/>
          <a:srcRect l="52736" t="5124" r="7910" b="7745"/>
          <a:stretch/>
        </p:blipFill>
        <p:spPr>
          <a:xfrm>
            <a:off x="3096079" y="609601"/>
            <a:ext cx="5999842" cy="5351209"/>
          </a:xfrm>
          <a:prstGeom prst="rect">
            <a:avLst/>
          </a:prstGeom>
        </p:spPr>
      </p:pic>
    </p:spTree>
    <p:extLst>
      <p:ext uri="{BB962C8B-B14F-4D97-AF65-F5344CB8AC3E}">
        <p14:creationId xmlns:p14="http://schemas.microsoft.com/office/powerpoint/2010/main" val="39564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323612" y="388496"/>
            <a:ext cx="6847556" cy="583558"/>
          </a:xfrm>
          <a:prstGeom prst="rect">
            <a:avLst/>
          </a:prstGeom>
          <a:noFill/>
        </p:spPr>
        <p:txBody>
          <a:bodyPr wrap="square" rtlCol="0">
            <a:spAutoFit/>
          </a:bodyPr>
          <a:lstStyle/>
          <a:p>
            <a:pPr algn="ctr">
              <a:buClr>
                <a:srgbClr val="000000"/>
              </a:buClr>
            </a:pPr>
            <a:r>
              <a:rPr lang="en-US" sz="3192"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Chuột nhà và chuột đồng</a:t>
            </a:r>
          </a:p>
        </p:txBody>
      </p:sp>
      <p:pic>
        <p:nvPicPr>
          <p:cNvPr id="8" name="Picture 7"/>
          <p:cNvPicPr>
            <a:picLocks noChangeAspect="1"/>
          </p:cNvPicPr>
          <p:nvPr/>
        </p:nvPicPr>
        <p:blipFill rotWithShape="1">
          <a:blip r:embed="rId2"/>
          <a:srcRect l="7385" t="5047" r="53121" b="3233"/>
          <a:stretch/>
        </p:blipFill>
        <p:spPr>
          <a:xfrm>
            <a:off x="2869836" y="1127747"/>
            <a:ext cx="2696672" cy="2405139"/>
          </a:xfrm>
          <a:prstGeom prst="rect">
            <a:avLst/>
          </a:prstGeom>
        </p:spPr>
      </p:pic>
      <p:pic>
        <p:nvPicPr>
          <p:cNvPr id="9" name="Picture 8"/>
          <p:cNvPicPr>
            <a:picLocks noChangeAspect="1"/>
          </p:cNvPicPr>
          <p:nvPr/>
        </p:nvPicPr>
        <p:blipFill rotWithShape="1">
          <a:blip r:embed="rId2"/>
          <a:srcRect l="49753" t="4985" r="2652" b="3122"/>
          <a:stretch/>
        </p:blipFill>
        <p:spPr>
          <a:xfrm>
            <a:off x="5902239" y="1127747"/>
            <a:ext cx="3254030" cy="2405139"/>
          </a:xfrm>
          <a:prstGeom prst="rect">
            <a:avLst/>
          </a:prstGeom>
        </p:spPr>
      </p:pic>
      <p:pic>
        <p:nvPicPr>
          <p:cNvPr id="10" name="Picture 9"/>
          <p:cNvPicPr>
            <a:picLocks noChangeAspect="1"/>
          </p:cNvPicPr>
          <p:nvPr/>
        </p:nvPicPr>
        <p:blipFill rotWithShape="1">
          <a:blip r:embed="rId3"/>
          <a:srcRect l="5110" t="5060" r="50244" b="1161"/>
          <a:stretch/>
        </p:blipFill>
        <p:spPr>
          <a:xfrm>
            <a:off x="2873601" y="3876562"/>
            <a:ext cx="3028638" cy="2592943"/>
          </a:xfrm>
          <a:prstGeom prst="rect">
            <a:avLst/>
          </a:prstGeom>
        </p:spPr>
      </p:pic>
      <p:pic>
        <p:nvPicPr>
          <p:cNvPr id="11" name="Picture 10"/>
          <p:cNvPicPr>
            <a:picLocks noChangeAspect="1"/>
          </p:cNvPicPr>
          <p:nvPr/>
        </p:nvPicPr>
        <p:blipFill rotWithShape="1">
          <a:blip r:embed="rId3"/>
          <a:srcRect l="52736" t="5124" r="7910" b="7745"/>
          <a:stretch/>
        </p:blipFill>
        <p:spPr>
          <a:xfrm>
            <a:off x="6474496" y="3876562"/>
            <a:ext cx="2696672" cy="2405139"/>
          </a:xfrm>
          <a:prstGeom prst="rect">
            <a:avLst/>
          </a:prstGeom>
        </p:spPr>
      </p:pic>
    </p:spTree>
    <p:extLst>
      <p:ext uri="{BB962C8B-B14F-4D97-AF65-F5344CB8AC3E}">
        <p14:creationId xmlns:p14="http://schemas.microsoft.com/office/powerpoint/2010/main" val="113850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1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1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1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9587CC-B076-4ABE-84DD-4A2958D703BB}"/>
              </a:ext>
            </a:extLst>
          </p:cNvPr>
          <p:cNvPicPr>
            <a:picLocks noChangeAspect="1"/>
          </p:cNvPicPr>
          <p:nvPr/>
        </p:nvPicPr>
        <p:blipFill>
          <a:blip r:embed="rId5"/>
          <a:stretch>
            <a:fillRect/>
          </a:stretch>
        </p:blipFill>
        <p:spPr>
          <a:xfrm>
            <a:off x="15081" y="10153"/>
            <a:ext cx="12161838" cy="6837695"/>
          </a:xfrm>
          <a:prstGeom prst="rect">
            <a:avLst/>
          </a:prstGeom>
        </p:spPr>
      </p:pic>
      <p:pic>
        <p:nvPicPr>
          <p:cNvPr id="1026" name="Picture 2" descr="Happy Boy Sad Images, Stock Photos &amp;amp; Vectors | Shutterstock">
            <a:extLst>
              <a:ext uri="{FF2B5EF4-FFF2-40B4-BE49-F238E27FC236}">
                <a16:creationId xmlns:a16="http://schemas.microsoft.com/office/drawing/2014/main" id="{3ABD498F-C332-4296-9729-EA9AEB2735B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714" b="89643" l="54181" r="96990"/>
                    </a14:imgEffect>
                  </a14:imgLayer>
                </a14:imgProps>
              </a:ext>
              <a:ext uri="{28A0092B-C50C-407E-A947-70E740481C1C}">
                <a14:useLocalDpi xmlns:a14="http://schemas.microsoft.com/office/drawing/2010/main" val="0"/>
              </a:ext>
            </a:extLst>
          </a:blip>
          <a:srcRect l="55379" t="21428" b="10000"/>
          <a:stretch/>
        </p:blipFill>
        <p:spPr bwMode="auto">
          <a:xfrm>
            <a:off x="2057400" y="1893767"/>
            <a:ext cx="2133600" cy="30704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d Happy Kid Images, Stock Photos &amp;amp; Vectors | Shutterstock">
            <a:extLst>
              <a:ext uri="{FF2B5EF4-FFF2-40B4-BE49-F238E27FC236}">
                <a16:creationId xmlns:a16="http://schemas.microsoft.com/office/drawing/2014/main" id="{743C1E43-F167-4FCB-964D-C50721C78CA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3214" b="92857" l="0" r="42857">
                        <a14:foregroundMark x1="12821" y1="44286" x2="18681" y2="53214"/>
                        <a14:foregroundMark x1="23810" y1="38571" x2="25641" y2="53571"/>
                        <a14:foregroundMark x1="25641" y1="38929" x2="25641" y2="53214"/>
                      </a14:backgroundRemoval>
                    </a14:imgEffect>
                  </a14:imgLayer>
                </a14:imgProps>
              </a:ext>
              <a:ext uri="{28A0092B-C50C-407E-A947-70E740481C1C}">
                <a14:useLocalDpi xmlns:a14="http://schemas.microsoft.com/office/drawing/2010/main" val="0"/>
              </a:ext>
            </a:extLst>
          </a:blip>
          <a:srcRect r="55830" b="7143"/>
          <a:stretch/>
        </p:blipFill>
        <p:spPr bwMode="auto">
          <a:xfrm>
            <a:off x="5181602" y="1430000"/>
            <a:ext cx="1447800" cy="31217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1 Gif Snowman ideas | animated christmas, snowman, christmas gif">
            <a:extLst>
              <a:ext uri="{FF2B5EF4-FFF2-40B4-BE49-F238E27FC236}">
                <a16:creationId xmlns:a16="http://schemas.microsoft.com/office/drawing/2014/main" id="{B40BB87D-72C2-4FF2-9762-D9272FDCA52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081" y="-1714037"/>
            <a:ext cx="12161838" cy="8575666"/>
          </a:xfrm>
          <a:prstGeom prst="rect">
            <a:avLst/>
          </a:prstGeom>
          <a:noFill/>
          <a:extLst>
            <a:ext uri="{909E8E84-426E-40DD-AFC4-6F175D3DCCD1}">
              <a14:hiddenFill xmlns:a14="http://schemas.microsoft.com/office/drawing/2010/main">
                <a:solidFill>
                  <a:srgbClr val="FFFFFF"/>
                </a:solidFill>
              </a14:hiddenFill>
            </a:ext>
          </a:extLst>
        </p:spPr>
      </p:pic>
      <p:pic>
        <p:nvPicPr>
          <p:cNvPr id="9" name="Nhac-chuong-Giang-sinh-khong-loi-www_nhacchuongvui_com.mp3">
            <a:hlinkClick r:id="" action="ppaction://media"/>
            <a:extLst>
              <a:ext uri="{FF2B5EF4-FFF2-40B4-BE49-F238E27FC236}">
                <a16:creationId xmlns:a16="http://schemas.microsoft.com/office/drawing/2014/main" id="{269ABA17-804C-4477-AC95-CBA08825DBB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969081" y="457200"/>
            <a:ext cx="609600" cy="609600"/>
          </a:xfrm>
          <a:prstGeom prst="rect">
            <a:avLst/>
          </a:prstGeom>
        </p:spPr>
      </p:pic>
    </p:spTree>
    <p:extLst>
      <p:ext uri="{BB962C8B-B14F-4D97-AF65-F5344CB8AC3E}">
        <p14:creationId xmlns:p14="http://schemas.microsoft.com/office/powerpoint/2010/main" val="31329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1">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962716-C106-4BB4-8915-5AB95F3468E8}"/>
              </a:ext>
            </a:extLst>
          </p:cNvPr>
          <p:cNvPicPr>
            <a:picLocks noChangeAspect="1"/>
          </p:cNvPicPr>
          <p:nvPr/>
        </p:nvPicPr>
        <p:blipFill>
          <a:blip r:embed="rId5"/>
          <a:stretch>
            <a:fillRect/>
          </a:stretch>
        </p:blipFill>
        <p:spPr>
          <a:xfrm>
            <a:off x="15240" y="0"/>
            <a:ext cx="12161521" cy="6858000"/>
          </a:xfrm>
          <a:prstGeom prst="rect">
            <a:avLst/>
          </a:prstGeom>
        </p:spPr>
      </p:pic>
      <p:pic>
        <p:nvPicPr>
          <p:cNvPr id="4"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5214336" y="3865107"/>
            <a:ext cx="2586415" cy="2443281"/>
          </a:xfrm>
        </p:spPr>
      </p:pic>
      <p:pic>
        <p:nvPicPr>
          <p:cNvPr id="5" name="Google Shape;571;p43">
            <a:extLst>
              <a:ext uri="{FF2B5EF4-FFF2-40B4-BE49-F238E27FC236}">
                <a16:creationId xmlns:a16="http://schemas.microsoft.com/office/drawing/2014/main" id="{9955C2F3-AF2F-4735-87F4-4DC1B5E37F06}"/>
              </a:ext>
            </a:extLst>
          </p:cNvPr>
          <p:cNvPicPr preferRelativeResize="0"/>
          <p:nvPr/>
        </p:nvPicPr>
        <p:blipFill>
          <a:blip r:embed="rId7">
            <a:alphaModFix/>
          </a:blip>
          <a:stretch>
            <a:fillRect/>
          </a:stretch>
        </p:blipFill>
        <p:spPr>
          <a:xfrm>
            <a:off x="4719388" y="806191"/>
            <a:ext cx="989897" cy="850706"/>
          </a:xfrm>
          <a:prstGeom prst="rect">
            <a:avLst/>
          </a:prstGeom>
          <a:noFill/>
          <a:ln>
            <a:noFill/>
          </a:ln>
        </p:spPr>
      </p:pic>
      <p:pic>
        <p:nvPicPr>
          <p:cNvPr id="8" name="Google Shape;580;p43">
            <a:extLst>
              <a:ext uri="{FF2B5EF4-FFF2-40B4-BE49-F238E27FC236}">
                <a16:creationId xmlns:a16="http://schemas.microsoft.com/office/drawing/2014/main" id="{7CC7C978-A1F3-4BC6-AEF9-39EDB4770B7F}"/>
              </a:ext>
            </a:extLst>
          </p:cNvPr>
          <p:cNvPicPr preferRelativeResize="0"/>
          <p:nvPr/>
        </p:nvPicPr>
        <p:blipFill>
          <a:blip r:embed="rId8">
            <a:alphaModFix/>
          </a:blip>
          <a:stretch>
            <a:fillRect/>
          </a:stretch>
        </p:blipFill>
        <p:spPr>
          <a:xfrm flipH="1">
            <a:off x="9279298" y="790607"/>
            <a:ext cx="2072629" cy="2072629"/>
          </a:xfrm>
          <a:prstGeom prst="rect">
            <a:avLst/>
          </a:prstGeom>
          <a:noFill/>
          <a:ln>
            <a:noFill/>
          </a:ln>
        </p:spPr>
      </p:pic>
      <p:pic>
        <p:nvPicPr>
          <p:cNvPr id="9" name="Google Shape;583;p43">
            <a:extLst>
              <a:ext uri="{FF2B5EF4-FFF2-40B4-BE49-F238E27FC236}">
                <a16:creationId xmlns:a16="http://schemas.microsoft.com/office/drawing/2014/main" id="{26EC16FD-F08D-407D-9185-D0145A8074C5}"/>
              </a:ext>
            </a:extLst>
          </p:cNvPr>
          <p:cNvPicPr preferRelativeResize="0"/>
          <p:nvPr/>
        </p:nvPicPr>
        <p:blipFill>
          <a:blip r:embed="rId7">
            <a:alphaModFix/>
          </a:blip>
          <a:stretch>
            <a:fillRect/>
          </a:stretch>
        </p:blipFill>
        <p:spPr>
          <a:xfrm>
            <a:off x="8784349" y="2012529"/>
            <a:ext cx="989897" cy="850706"/>
          </a:xfrm>
          <a:prstGeom prst="rect">
            <a:avLst/>
          </a:prstGeom>
          <a:noFill/>
          <a:ln>
            <a:noFill/>
          </a:ln>
        </p:spPr>
      </p:pic>
      <p:pic>
        <p:nvPicPr>
          <p:cNvPr id="10" name="Google Shape;584;p43">
            <a:extLst>
              <a:ext uri="{FF2B5EF4-FFF2-40B4-BE49-F238E27FC236}">
                <a16:creationId xmlns:a16="http://schemas.microsoft.com/office/drawing/2014/main" id="{D5B7371A-5CBE-4B7F-B2EA-B8413A7596FA}"/>
              </a:ext>
            </a:extLst>
          </p:cNvPr>
          <p:cNvPicPr preferRelativeResize="0"/>
          <p:nvPr/>
        </p:nvPicPr>
        <p:blipFill>
          <a:blip r:embed="rId9">
            <a:alphaModFix/>
          </a:blip>
          <a:stretch>
            <a:fillRect/>
          </a:stretch>
        </p:blipFill>
        <p:spPr>
          <a:xfrm>
            <a:off x="2380042" y="1590608"/>
            <a:ext cx="549980" cy="472624"/>
          </a:xfrm>
          <a:prstGeom prst="rect">
            <a:avLst/>
          </a:prstGeom>
          <a:noFill/>
          <a:ln>
            <a:noFill/>
          </a:ln>
        </p:spPr>
      </p:pic>
      <p:pic>
        <p:nvPicPr>
          <p:cNvPr id="11" name="Google Shape;586;p43">
            <a:extLst>
              <a:ext uri="{FF2B5EF4-FFF2-40B4-BE49-F238E27FC236}">
                <a16:creationId xmlns:a16="http://schemas.microsoft.com/office/drawing/2014/main" id="{22927F2E-7CCF-42EE-8899-9E483E6E138C}"/>
              </a:ext>
            </a:extLst>
          </p:cNvPr>
          <p:cNvPicPr preferRelativeResize="0"/>
          <p:nvPr/>
        </p:nvPicPr>
        <p:blipFill>
          <a:blip r:embed="rId9">
            <a:alphaModFix/>
          </a:blip>
          <a:stretch>
            <a:fillRect/>
          </a:stretch>
        </p:blipFill>
        <p:spPr>
          <a:xfrm>
            <a:off x="9576946" y="5573926"/>
            <a:ext cx="416670" cy="358009"/>
          </a:xfrm>
          <a:prstGeom prst="rect">
            <a:avLst/>
          </a:prstGeom>
          <a:noFill/>
          <a:ln>
            <a:noFill/>
          </a:ln>
        </p:spPr>
      </p:pic>
      <p:pic>
        <p:nvPicPr>
          <p:cNvPr id="13" name="Google Shape;637;p47">
            <a:extLst>
              <a:ext uri="{FF2B5EF4-FFF2-40B4-BE49-F238E27FC236}">
                <a16:creationId xmlns:a16="http://schemas.microsoft.com/office/drawing/2014/main" id="{AADD566B-EB2F-4147-A531-12995C45F42B}"/>
              </a:ext>
            </a:extLst>
          </p:cNvPr>
          <p:cNvPicPr preferRelativeResize="0"/>
          <p:nvPr/>
        </p:nvPicPr>
        <p:blipFill rotWithShape="1">
          <a:blip r:embed="rId10">
            <a:alphaModFix/>
          </a:blip>
          <a:srcRect l="14659" r="14659"/>
          <a:stretch/>
        </p:blipFill>
        <p:spPr>
          <a:xfrm>
            <a:off x="8049598" y="274638"/>
            <a:ext cx="4175688" cy="6778516"/>
          </a:xfrm>
          <a:prstGeom prst="rect">
            <a:avLst/>
          </a:prstGeom>
          <a:noFill/>
          <a:ln>
            <a:noFill/>
          </a:ln>
        </p:spPr>
      </p:pic>
      <p:pic>
        <p:nvPicPr>
          <p:cNvPr id="15" name="Google Shape;739;p51">
            <a:extLst>
              <a:ext uri="{FF2B5EF4-FFF2-40B4-BE49-F238E27FC236}">
                <a16:creationId xmlns:a16="http://schemas.microsoft.com/office/drawing/2014/main" id="{E6247F22-A752-470D-8CD2-4A0F1162897E}"/>
              </a:ext>
            </a:extLst>
          </p:cNvPr>
          <p:cNvPicPr preferRelativeResize="0"/>
          <p:nvPr/>
        </p:nvPicPr>
        <p:blipFill>
          <a:blip r:embed="rId11">
            <a:alphaModFix/>
          </a:blip>
          <a:stretch>
            <a:fillRect/>
          </a:stretch>
        </p:blipFill>
        <p:spPr>
          <a:xfrm>
            <a:off x="10367959" y="4823155"/>
            <a:ext cx="2306010" cy="2306010"/>
          </a:xfrm>
          <a:prstGeom prst="rect">
            <a:avLst/>
          </a:prstGeom>
          <a:noFill/>
          <a:ln>
            <a:noFill/>
          </a:ln>
        </p:spPr>
      </p:pic>
      <p:pic>
        <p:nvPicPr>
          <p:cNvPr id="17" name="Google Shape;1268;p76">
            <a:extLst>
              <a:ext uri="{FF2B5EF4-FFF2-40B4-BE49-F238E27FC236}">
                <a16:creationId xmlns:a16="http://schemas.microsoft.com/office/drawing/2014/main" id="{43E32F50-E391-49B8-A44A-F7A425ED3714}"/>
              </a:ext>
            </a:extLst>
          </p:cNvPr>
          <p:cNvPicPr preferRelativeResize="0"/>
          <p:nvPr/>
        </p:nvPicPr>
        <p:blipFill>
          <a:blip r:embed="rId12">
            <a:alphaModFix/>
          </a:blip>
          <a:stretch>
            <a:fillRect/>
          </a:stretch>
        </p:blipFill>
        <p:spPr>
          <a:xfrm>
            <a:off x="10440089" y="3856389"/>
            <a:ext cx="2159540" cy="1442786"/>
          </a:xfrm>
          <a:prstGeom prst="rect">
            <a:avLst/>
          </a:prstGeom>
          <a:noFill/>
          <a:ln>
            <a:noFill/>
          </a:ln>
        </p:spPr>
      </p:pic>
      <p:pic>
        <p:nvPicPr>
          <p:cNvPr id="25" name="Picture 2" descr="Vector Set Of Cartoon Color Christmas Symbols Clothes And Decorations Hình  minh họa Sẵn có - Tải xuống Hình ảnh Ngay bây giờ - iStock">
            <a:extLst>
              <a:ext uri="{FF2B5EF4-FFF2-40B4-BE49-F238E27FC236}">
                <a16:creationId xmlns:a16="http://schemas.microsoft.com/office/drawing/2014/main" id="{067A3CB1-9200-4B2A-BC1E-C2881867C52C}"/>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7356" l="0" r="100000">
                        <a14:foregroundMark x1="13462" y1="76442" x2="28846" y2="80769"/>
                        <a14:foregroundMark x1="43750" y1="50000" x2="43269" y2="58654"/>
                        <a14:foregroundMark x1="56250" y1="11058" x2="52404" y2="30288"/>
                        <a14:foregroundMark x1="86058" y1="13462" x2="72596" y2="24519"/>
                        <a14:foregroundMark x1="75962" y1="35577" x2="61058" y2="60096"/>
                        <a14:foregroundMark x1="78846" y1="34135" x2="82692" y2="44712"/>
                        <a14:foregroundMark x1="90385" y1="45192" x2="91346" y2="57212"/>
                        <a14:foregroundMark x1="80769" y1="71635" x2="79808" y2="84615"/>
                        <a14:foregroundMark x1="82692" y1="64423" x2="82692" y2="71635"/>
                        <a14:foregroundMark x1="80769" y1="55288" x2="81250" y2="68269"/>
                        <a14:foregroundMark x1="54327" y1="65385" x2="55288" y2="86058"/>
                        <a14:foregroundMark x1="7212" y1="88462" x2="30769" y2="88462"/>
                        <a14:foregroundMark x1="59135" y1="5769" x2="66346"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5701403" y="567251"/>
            <a:ext cx="3205998" cy="2216907"/>
          </a:xfrm>
          <a:prstGeom prst="rect">
            <a:avLst/>
          </a:prstGeom>
          <a:noFill/>
          <a:extLst>
            <a:ext uri="{909E8E84-426E-40DD-AFC4-6F175D3DCCD1}">
              <a14:hiddenFill xmlns:a14="http://schemas.microsoft.com/office/drawing/2010/main">
                <a:solidFill>
                  <a:srgbClr val="FFFFFF"/>
                </a:solidFill>
              </a14:hiddenFill>
            </a:ext>
          </a:extLst>
        </p:spPr>
      </p:pic>
      <p:pic>
        <p:nvPicPr>
          <p:cNvPr id="26" name="Nhac-chuong-Giang-sinh-khong-loi-www_nhacchuongvui_com.mp3">
            <a:hlinkClick r:id="" action="ppaction://media"/>
            <a:extLst>
              <a:ext uri="{FF2B5EF4-FFF2-40B4-BE49-F238E27FC236}">
                <a16:creationId xmlns:a16="http://schemas.microsoft.com/office/drawing/2014/main" id="{3BE36F4A-612E-4756-9E52-45B9BAAD8B8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69081" y="457200"/>
            <a:ext cx="609600" cy="609600"/>
          </a:xfrm>
          <a:prstGeom prst="rect">
            <a:avLst/>
          </a:prstGeom>
        </p:spPr>
      </p:pic>
      <p:sp>
        <p:nvSpPr>
          <p:cNvPr id="22" name="TextBox 21">
            <a:extLst>
              <a:ext uri="{FF2B5EF4-FFF2-40B4-BE49-F238E27FC236}">
                <a16:creationId xmlns:a16="http://schemas.microsoft.com/office/drawing/2014/main" id="{6927F673-8998-4CA1-AEF3-67BEB278C9E0}"/>
              </a:ext>
            </a:extLst>
          </p:cNvPr>
          <p:cNvSpPr txBox="1"/>
          <p:nvPr/>
        </p:nvSpPr>
        <p:spPr>
          <a:xfrm>
            <a:off x="246442" y="7479434"/>
            <a:ext cx="4267200" cy="307777"/>
          </a:xfrm>
          <a:prstGeom prst="rect">
            <a:avLst/>
          </a:prstGeom>
          <a:noFill/>
        </p:spPr>
        <p:txBody>
          <a:bodyPr wrap="square" rtlCol="0">
            <a:spAutoFit/>
          </a:bodyPr>
          <a:lstStyle/>
          <a:p>
            <a:r>
              <a:rPr lang="en-US" sz="1400">
                <a:solidFill>
                  <a:srgbClr val="FF0000"/>
                </a:solidFill>
                <a:latin typeface="Chewy" panose="02000000000000000000" pitchFamily="2" charset="0"/>
              </a:rPr>
              <a:t>Kho game Phan Linh_0916.604.268</a:t>
            </a:r>
          </a:p>
        </p:txBody>
      </p:sp>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1"/>
            <a:ext cx="4270705" cy="6809690"/>
          </a:xfrm>
          <a:prstGeom prst="rect">
            <a:avLst/>
          </a:prstGeom>
        </p:spPr>
      </p:pic>
    </p:spTree>
    <p:extLst>
      <p:ext uri="{BB962C8B-B14F-4D97-AF65-F5344CB8AC3E}">
        <p14:creationId xmlns:p14="http://schemas.microsoft.com/office/powerpoint/2010/main" val="86782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0"/>
                                        </p:tgtEl>
                                        <p:attrNameLst>
                                          <p:attrName>r</p:attrName>
                                        </p:attrNameLst>
                                      </p:cBhvr>
                                    </p:animRot>
                                    <p:animRot by="-240000">
                                      <p:cBhvr>
                                        <p:cTn id="25" dur="200" fill="hold">
                                          <p:stCondLst>
                                            <p:cond delay="200"/>
                                          </p:stCondLst>
                                        </p:cTn>
                                        <p:tgtEl>
                                          <p:spTgt spid="10"/>
                                        </p:tgtEl>
                                        <p:attrNameLst>
                                          <p:attrName>r</p:attrName>
                                        </p:attrNameLst>
                                      </p:cBhvr>
                                    </p:animRot>
                                    <p:animRot by="240000">
                                      <p:cBhvr>
                                        <p:cTn id="26" dur="200" fill="hold">
                                          <p:stCondLst>
                                            <p:cond delay="400"/>
                                          </p:stCondLst>
                                        </p:cTn>
                                        <p:tgtEl>
                                          <p:spTgt spid="10"/>
                                        </p:tgtEl>
                                        <p:attrNameLst>
                                          <p:attrName>r</p:attrName>
                                        </p:attrNameLst>
                                      </p:cBhvr>
                                    </p:animRot>
                                    <p:animRot by="-240000">
                                      <p:cBhvr>
                                        <p:cTn id="27" dur="200" fill="hold">
                                          <p:stCondLst>
                                            <p:cond delay="600"/>
                                          </p:stCondLst>
                                        </p:cTn>
                                        <p:tgtEl>
                                          <p:spTgt spid="10"/>
                                        </p:tgtEl>
                                        <p:attrNameLst>
                                          <p:attrName>r</p:attrName>
                                        </p:attrNameLst>
                                      </p:cBhvr>
                                    </p:animRot>
                                    <p:animRot by="120000">
                                      <p:cBhvr>
                                        <p:cTn id="28" dur="200" fill="hold">
                                          <p:stCondLst>
                                            <p:cond delay="800"/>
                                          </p:stCondLst>
                                        </p:cTn>
                                        <p:tgtEl>
                                          <p:spTgt spid="1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5"/>
                                        </p:tgtEl>
                                        <p:attrNameLst>
                                          <p:attrName>r</p:attrName>
                                        </p:attrNameLst>
                                      </p:cBhvr>
                                    </p:animRot>
                                    <p:animRot by="-240000">
                                      <p:cBhvr>
                                        <p:cTn id="37" dur="200" fill="hold">
                                          <p:stCondLst>
                                            <p:cond delay="200"/>
                                          </p:stCondLst>
                                        </p:cTn>
                                        <p:tgtEl>
                                          <p:spTgt spid="15"/>
                                        </p:tgtEl>
                                        <p:attrNameLst>
                                          <p:attrName>r</p:attrName>
                                        </p:attrNameLst>
                                      </p:cBhvr>
                                    </p:animRot>
                                    <p:animRot by="240000">
                                      <p:cBhvr>
                                        <p:cTn id="38" dur="200" fill="hold">
                                          <p:stCondLst>
                                            <p:cond delay="400"/>
                                          </p:stCondLst>
                                        </p:cTn>
                                        <p:tgtEl>
                                          <p:spTgt spid="15"/>
                                        </p:tgtEl>
                                        <p:attrNameLst>
                                          <p:attrName>r</p:attrName>
                                        </p:attrNameLst>
                                      </p:cBhvr>
                                    </p:animRot>
                                    <p:animRot by="-240000">
                                      <p:cBhvr>
                                        <p:cTn id="39" dur="200" fill="hold">
                                          <p:stCondLst>
                                            <p:cond delay="600"/>
                                          </p:stCondLst>
                                        </p:cTn>
                                        <p:tgtEl>
                                          <p:spTgt spid="15"/>
                                        </p:tgtEl>
                                        <p:attrNameLst>
                                          <p:attrName>r</p:attrName>
                                        </p:attrNameLst>
                                      </p:cBhvr>
                                    </p:animRot>
                                    <p:animRot by="120000">
                                      <p:cBhvr>
                                        <p:cTn id="40" dur="200" fill="hold">
                                          <p:stCondLst>
                                            <p:cond delay="800"/>
                                          </p:stCondLst>
                                        </p:cTn>
                                        <p:tgtEl>
                                          <p:spTgt spid="15"/>
                                        </p:tgtEl>
                                        <p:attrNameLst>
                                          <p:attrName>r</p:attrName>
                                        </p:attrNameLst>
                                      </p:cBhvr>
                                    </p:animRot>
                                  </p:childTnLst>
                                </p:cTn>
                              </p:par>
                              <p:par>
                                <p:cTn id="41" presetID="1" presetClass="mediacall" presetSubtype="0" fill="hold" nodeType="withEffect">
                                  <p:stCondLst>
                                    <p:cond delay="0"/>
                                  </p:stCondLst>
                                  <p:childTnLst>
                                    <p:cmd type="call" cmd="playFrom(0.0)">
                                      <p:cBhvr>
                                        <p:cTn id="42" dur="30249"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1">
                <p:cTn id="43"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F2BBA3-AACF-476A-86C6-62CDE59E2D3B}"/>
              </a:ext>
            </a:extLst>
          </p:cNvPr>
          <p:cNvPicPr>
            <a:picLocks noChangeAspect="1"/>
          </p:cNvPicPr>
          <p:nvPr/>
        </p:nvPicPr>
        <p:blipFill>
          <a:blip r:embed="rId4"/>
          <a:stretch>
            <a:fillRect/>
          </a:stretch>
        </p:blipFill>
        <p:spPr>
          <a:xfrm>
            <a:off x="52842" y="0"/>
            <a:ext cx="12086316" cy="6858000"/>
          </a:xfrm>
          <a:prstGeom prst="rect">
            <a:avLst/>
          </a:prstGeom>
        </p:spPr>
      </p:pic>
      <p:pic>
        <p:nvPicPr>
          <p:cNvPr id="4" name="Google Shape;571;p43">
            <a:extLst>
              <a:ext uri="{FF2B5EF4-FFF2-40B4-BE49-F238E27FC236}">
                <a16:creationId xmlns:a16="http://schemas.microsoft.com/office/drawing/2014/main" id="{17D9ED64-2E97-4878-B289-D7B60621908D}"/>
              </a:ext>
            </a:extLst>
          </p:cNvPr>
          <p:cNvPicPr preferRelativeResize="0"/>
          <p:nvPr/>
        </p:nvPicPr>
        <p:blipFill>
          <a:blip r:embed="rId5">
            <a:alphaModFix/>
          </a:blip>
          <a:stretch>
            <a:fillRect/>
          </a:stretch>
        </p:blipFill>
        <p:spPr>
          <a:xfrm>
            <a:off x="2365236" y="3643688"/>
            <a:ext cx="989897" cy="850706"/>
          </a:xfrm>
          <a:prstGeom prst="rect">
            <a:avLst/>
          </a:prstGeom>
          <a:noFill/>
          <a:ln>
            <a:noFill/>
          </a:ln>
        </p:spPr>
      </p:pic>
      <p:sp>
        <p:nvSpPr>
          <p:cNvPr id="5" name="Google Shape;573;p43">
            <a:extLst>
              <a:ext uri="{FF2B5EF4-FFF2-40B4-BE49-F238E27FC236}">
                <a16:creationId xmlns:a16="http://schemas.microsoft.com/office/drawing/2014/main" id="{C99A5BC1-C738-4778-9657-62BF4C46547E}"/>
              </a:ext>
            </a:extLst>
          </p:cNvPr>
          <p:cNvSpPr/>
          <p:nvPr/>
        </p:nvSpPr>
        <p:spPr>
          <a:xfrm>
            <a:off x="3981201" y="5634595"/>
            <a:ext cx="4175687" cy="358009"/>
          </a:xfrm>
          <a:prstGeom prst="ellipse">
            <a:avLst/>
          </a:prstGeom>
          <a:solidFill>
            <a:srgbClr val="242427">
              <a:alpha val="45250"/>
            </a:srgbClr>
          </a:solidFill>
          <a:ln>
            <a:noFill/>
          </a:ln>
        </p:spPr>
        <p:txBody>
          <a:bodyPr spcFirstLastPara="1" wrap="square" lIns="274275" tIns="274275" rIns="274275" bIns="274275" anchor="ctr" anchorCtr="0">
            <a:noAutofit/>
          </a:bodyPr>
          <a:lstStyle/>
          <a:p>
            <a:endParaRPr sz="12600">
              <a:solidFill>
                <a:prstClr val="black"/>
              </a:solidFill>
              <a:latin typeface="Calibri"/>
            </a:endParaRPr>
          </a:p>
        </p:txBody>
      </p:sp>
      <p:pic>
        <p:nvPicPr>
          <p:cNvPr id="6" name="Google Shape;576;p43">
            <a:extLst>
              <a:ext uri="{FF2B5EF4-FFF2-40B4-BE49-F238E27FC236}">
                <a16:creationId xmlns:a16="http://schemas.microsoft.com/office/drawing/2014/main" id="{D9548D08-658E-447E-A5F2-3DEA1153B87E}"/>
              </a:ext>
            </a:extLst>
          </p:cNvPr>
          <p:cNvPicPr preferRelativeResize="0"/>
          <p:nvPr/>
        </p:nvPicPr>
        <p:blipFill>
          <a:blip r:embed="rId6">
            <a:alphaModFix/>
          </a:blip>
          <a:stretch>
            <a:fillRect/>
          </a:stretch>
        </p:blipFill>
        <p:spPr>
          <a:xfrm>
            <a:off x="3850081" y="1006131"/>
            <a:ext cx="4567824" cy="4567794"/>
          </a:xfrm>
          <a:prstGeom prst="rect">
            <a:avLst/>
          </a:prstGeom>
          <a:noFill/>
          <a:ln>
            <a:noFill/>
          </a:ln>
        </p:spPr>
      </p:pic>
      <p:pic>
        <p:nvPicPr>
          <p:cNvPr id="7" name="Google Shape;580;p43">
            <a:extLst>
              <a:ext uri="{FF2B5EF4-FFF2-40B4-BE49-F238E27FC236}">
                <a16:creationId xmlns:a16="http://schemas.microsoft.com/office/drawing/2014/main" id="{E4EB2B30-9D79-4CA0-A87D-24041BA45F5B}"/>
              </a:ext>
            </a:extLst>
          </p:cNvPr>
          <p:cNvPicPr preferRelativeResize="0"/>
          <p:nvPr/>
        </p:nvPicPr>
        <p:blipFill>
          <a:blip r:embed="rId7">
            <a:alphaModFix/>
          </a:blip>
          <a:stretch>
            <a:fillRect/>
          </a:stretch>
        </p:blipFill>
        <p:spPr>
          <a:xfrm flipH="1">
            <a:off x="9279298" y="790607"/>
            <a:ext cx="2072629" cy="2072629"/>
          </a:xfrm>
          <a:prstGeom prst="rect">
            <a:avLst/>
          </a:prstGeom>
          <a:noFill/>
          <a:ln>
            <a:noFill/>
          </a:ln>
        </p:spPr>
      </p:pic>
      <p:cxnSp>
        <p:nvCxnSpPr>
          <p:cNvPr id="8" name="Google Shape;581;p43">
            <a:extLst>
              <a:ext uri="{FF2B5EF4-FFF2-40B4-BE49-F238E27FC236}">
                <a16:creationId xmlns:a16="http://schemas.microsoft.com/office/drawing/2014/main" id="{D3883245-1643-4FDB-811F-C86D6B22A82C}"/>
              </a:ext>
            </a:extLst>
          </p:cNvPr>
          <p:cNvCxnSpPr>
            <a:cxnSpLocks/>
          </p:cNvCxnSpPr>
          <p:nvPr/>
        </p:nvCxnSpPr>
        <p:spPr>
          <a:xfrm>
            <a:off x="12771920" y="-6682483"/>
            <a:ext cx="6290022" cy="0"/>
          </a:xfrm>
          <a:prstGeom prst="straightConnector1">
            <a:avLst/>
          </a:prstGeom>
          <a:noFill/>
          <a:ln w="19050" cap="flat" cmpd="sng">
            <a:solidFill>
              <a:schemeClr val="lt1"/>
            </a:solidFill>
            <a:prstDash val="dot"/>
            <a:round/>
            <a:headEnd type="none" w="med" len="med"/>
            <a:tailEnd type="none" w="med" len="med"/>
          </a:ln>
        </p:spPr>
      </p:cxnSp>
      <p:pic>
        <p:nvPicPr>
          <p:cNvPr id="9" name="Google Shape;583;p43">
            <a:extLst>
              <a:ext uri="{FF2B5EF4-FFF2-40B4-BE49-F238E27FC236}">
                <a16:creationId xmlns:a16="http://schemas.microsoft.com/office/drawing/2014/main" id="{752EF3AE-AF4F-412A-BB86-6281BFA3A776}"/>
              </a:ext>
            </a:extLst>
          </p:cNvPr>
          <p:cNvPicPr preferRelativeResize="0"/>
          <p:nvPr/>
        </p:nvPicPr>
        <p:blipFill>
          <a:blip r:embed="rId5">
            <a:alphaModFix/>
          </a:blip>
          <a:stretch>
            <a:fillRect/>
          </a:stretch>
        </p:blipFill>
        <p:spPr>
          <a:xfrm>
            <a:off x="8784349" y="2012529"/>
            <a:ext cx="989897" cy="850706"/>
          </a:xfrm>
          <a:prstGeom prst="rect">
            <a:avLst/>
          </a:prstGeom>
          <a:noFill/>
          <a:ln>
            <a:noFill/>
          </a:ln>
        </p:spPr>
      </p:pic>
      <p:pic>
        <p:nvPicPr>
          <p:cNvPr id="10" name="Google Shape;584;p43">
            <a:extLst>
              <a:ext uri="{FF2B5EF4-FFF2-40B4-BE49-F238E27FC236}">
                <a16:creationId xmlns:a16="http://schemas.microsoft.com/office/drawing/2014/main" id="{EE04A73F-7F8C-45D4-ADD8-E976E216F59F}"/>
              </a:ext>
            </a:extLst>
          </p:cNvPr>
          <p:cNvPicPr preferRelativeResize="0"/>
          <p:nvPr/>
        </p:nvPicPr>
        <p:blipFill>
          <a:blip r:embed="rId8">
            <a:alphaModFix/>
          </a:blip>
          <a:stretch>
            <a:fillRect/>
          </a:stretch>
        </p:blipFill>
        <p:spPr>
          <a:xfrm>
            <a:off x="2380042" y="1590608"/>
            <a:ext cx="549980" cy="472624"/>
          </a:xfrm>
          <a:prstGeom prst="rect">
            <a:avLst/>
          </a:prstGeom>
          <a:noFill/>
          <a:ln>
            <a:noFill/>
          </a:ln>
        </p:spPr>
      </p:pic>
      <p:pic>
        <p:nvPicPr>
          <p:cNvPr id="11" name="Google Shape;586;p43">
            <a:extLst>
              <a:ext uri="{FF2B5EF4-FFF2-40B4-BE49-F238E27FC236}">
                <a16:creationId xmlns:a16="http://schemas.microsoft.com/office/drawing/2014/main" id="{4665DCC7-74D8-44A4-9CCC-39F842AC5DDF}"/>
              </a:ext>
            </a:extLst>
          </p:cNvPr>
          <p:cNvPicPr preferRelativeResize="0"/>
          <p:nvPr/>
        </p:nvPicPr>
        <p:blipFill>
          <a:blip r:embed="rId8">
            <a:alphaModFix/>
          </a:blip>
          <a:stretch>
            <a:fillRect/>
          </a:stretch>
        </p:blipFill>
        <p:spPr>
          <a:xfrm>
            <a:off x="9576946" y="5573926"/>
            <a:ext cx="416670" cy="358009"/>
          </a:xfrm>
          <a:prstGeom prst="rect">
            <a:avLst/>
          </a:prstGeom>
          <a:noFill/>
          <a:ln>
            <a:noFill/>
          </a:ln>
        </p:spPr>
      </p:pic>
      <p:pic>
        <p:nvPicPr>
          <p:cNvPr id="14" name="Nhac-chuong-Giang-sinh-khong-loi-www_nhacchuongvui_com.mp3">
            <a:hlinkClick r:id="" action="ppaction://media"/>
            <a:extLst>
              <a:ext uri="{FF2B5EF4-FFF2-40B4-BE49-F238E27FC236}">
                <a16:creationId xmlns:a16="http://schemas.microsoft.com/office/drawing/2014/main" id="{43716D94-8CA2-4002-B2CF-05744532B2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969081" y="457200"/>
            <a:ext cx="609600" cy="609600"/>
          </a:xfrm>
          <a:prstGeom prst="rect">
            <a:avLst/>
          </a:prstGeom>
        </p:spPr>
      </p:pic>
      <p:sp>
        <p:nvSpPr>
          <p:cNvPr id="13" name="TextBox 12">
            <a:extLst>
              <a:ext uri="{FF2B5EF4-FFF2-40B4-BE49-F238E27FC236}">
                <a16:creationId xmlns:a16="http://schemas.microsoft.com/office/drawing/2014/main" id="{127E3359-A25B-490A-81E9-BBB7ED988E7C}"/>
              </a:ext>
            </a:extLst>
          </p:cNvPr>
          <p:cNvSpPr txBox="1"/>
          <p:nvPr/>
        </p:nvSpPr>
        <p:spPr>
          <a:xfrm>
            <a:off x="52842" y="7217511"/>
            <a:ext cx="4267200" cy="307777"/>
          </a:xfrm>
          <a:prstGeom prst="rect">
            <a:avLst/>
          </a:prstGeom>
          <a:noFill/>
        </p:spPr>
        <p:txBody>
          <a:bodyPr wrap="square" rtlCol="0">
            <a:spAutoFit/>
          </a:bodyPr>
          <a:lstStyle/>
          <a:p>
            <a:r>
              <a:rPr lang="en-US" sz="1400">
                <a:solidFill>
                  <a:srgbClr val="FF0000"/>
                </a:solidFill>
                <a:latin typeface="Chewy" panose="02000000000000000000" pitchFamily="2" charset="0"/>
              </a:rPr>
              <a:t>Kho game Phan Linh</a:t>
            </a:r>
          </a:p>
        </p:txBody>
      </p:sp>
      <p:sp>
        <p:nvSpPr>
          <p:cNvPr id="2" name="Rectangle 1"/>
          <p:cNvSpPr/>
          <p:nvPr/>
        </p:nvSpPr>
        <p:spPr>
          <a:xfrm>
            <a:off x="174812" y="6562165"/>
            <a:ext cx="1532964" cy="174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279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9"/>
                                        </p:tgtEl>
                                        <p:attrNameLst>
                                          <p:attrName>r</p:attrName>
                                        </p:attrNameLst>
                                      </p:cBhvr>
                                    </p:animRot>
                                    <p:animRot by="-240000">
                                      <p:cBhvr>
                                        <p:cTn id="37" dur="200" fill="hold">
                                          <p:stCondLst>
                                            <p:cond delay="200"/>
                                          </p:stCondLst>
                                        </p:cTn>
                                        <p:tgtEl>
                                          <p:spTgt spid="9"/>
                                        </p:tgtEl>
                                        <p:attrNameLst>
                                          <p:attrName>r</p:attrName>
                                        </p:attrNameLst>
                                      </p:cBhvr>
                                    </p:animRot>
                                    <p:animRot by="240000">
                                      <p:cBhvr>
                                        <p:cTn id="38" dur="200" fill="hold">
                                          <p:stCondLst>
                                            <p:cond delay="400"/>
                                          </p:stCondLst>
                                        </p:cTn>
                                        <p:tgtEl>
                                          <p:spTgt spid="9"/>
                                        </p:tgtEl>
                                        <p:attrNameLst>
                                          <p:attrName>r</p:attrName>
                                        </p:attrNameLst>
                                      </p:cBhvr>
                                    </p:animRot>
                                    <p:animRot by="-240000">
                                      <p:cBhvr>
                                        <p:cTn id="39" dur="200" fill="hold">
                                          <p:stCondLst>
                                            <p:cond delay="600"/>
                                          </p:stCondLst>
                                        </p:cTn>
                                        <p:tgtEl>
                                          <p:spTgt spid="9"/>
                                        </p:tgtEl>
                                        <p:attrNameLst>
                                          <p:attrName>r</p:attrName>
                                        </p:attrNameLst>
                                      </p:cBhvr>
                                    </p:animRot>
                                    <p:animRot by="120000">
                                      <p:cBhvr>
                                        <p:cTn id="40" dur="200" fill="hold">
                                          <p:stCondLst>
                                            <p:cond delay="800"/>
                                          </p:stCondLst>
                                        </p:cTn>
                                        <p:tgtEl>
                                          <p:spTgt spid="9"/>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11"/>
                                        </p:tgtEl>
                                        <p:attrNameLst>
                                          <p:attrName>r</p:attrName>
                                        </p:attrNameLst>
                                      </p:cBhvr>
                                    </p:animRot>
                                    <p:animRot by="-240000">
                                      <p:cBhvr>
                                        <p:cTn id="49" dur="200" fill="hold">
                                          <p:stCondLst>
                                            <p:cond delay="200"/>
                                          </p:stCondLst>
                                        </p:cTn>
                                        <p:tgtEl>
                                          <p:spTgt spid="11"/>
                                        </p:tgtEl>
                                        <p:attrNameLst>
                                          <p:attrName>r</p:attrName>
                                        </p:attrNameLst>
                                      </p:cBhvr>
                                    </p:animRot>
                                    <p:animRot by="240000">
                                      <p:cBhvr>
                                        <p:cTn id="50" dur="200" fill="hold">
                                          <p:stCondLst>
                                            <p:cond delay="400"/>
                                          </p:stCondLst>
                                        </p:cTn>
                                        <p:tgtEl>
                                          <p:spTgt spid="11"/>
                                        </p:tgtEl>
                                        <p:attrNameLst>
                                          <p:attrName>r</p:attrName>
                                        </p:attrNameLst>
                                      </p:cBhvr>
                                    </p:animRot>
                                    <p:animRot by="-240000">
                                      <p:cBhvr>
                                        <p:cTn id="51" dur="200" fill="hold">
                                          <p:stCondLst>
                                            <p:cond delay="600"/>
                                          </p:stCondLst>
                                        </p:cTn>
                                        <p:tgtEl>
                                          <p:spTgt spid="11"/>
                                        </p:tgtEl>
                                        <p:attrNameLst>
                                          <p:attrName>r</p:attrName>
                                        </p:attrNameLst>
                                      </p:cBhvr>
                                    </p:animRot>
                                    <p:animRot by="120000">
                                      <p:cBhvr>
                                        <p:cTn id="52" dur="200" fill="hold">
                                          <p:stCondLst>
                                            <p:cond delay="800"/>
                                          </p:stCondLst>
                                        </p:cTn>
                                        <p:tgtEl>
                                          <p:spTgt spid="11"/>
                                        </p:tgtEl>
                                        <p:attrNameLst>
                                          <p:attrName>r</p:attrName>
                                        </p:attrNameLst>
                                      </p:cBhvr>
                                    </p:animRot>
                                  </p:childTnLst>
                                </p:cTn>
                              </p:par>
                              <p:par>
                                <p:cTn id="53" presetID="1" presetClass="mediacall" presetSubtype="0" fill="hold" nodeType="withEffect">
                                  <p:stCondLst>
                                    <p:cond delay="0"/>
                                  </p:stCondLst>
                                  <p:childTnLst>
                                    <p:cmd type="call" cmd="playFrom(0.0)">
                                      <p:cBhvr>
                                        <p:cTn id="54" dur="3024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1">
                <p:cTn id="55" fill="hold" display="0">
                  <p:stCondLst>
                    <p:cond delay="indefinite"/>
                  </p:stCondLst>
                  <p:endCondLst>
                    <p:cond evt="onStopAudio" delay="0">
                      <p:tgtEl>
                        <p:sldTgt/>
                      </p:tgtEl>
                    </p:cond>
                  </p:endCondLst>
                </p:cTn>
                <p:tgtEl>
                  <p:spTgt spid="14"/>
                </p:tgtEl>
              </p:cMediaNode>
            </p:audi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0651D62-4EF5-4318-A3D0-DA0BFBDAE5FF}"/>
              </a:ext>
            </a:extLst>
          </p:cNvPr>
          <p:cNvSpPr/>
          <p:nvPr/>
        </p:nvSpPr>
        <p:spPr>
          <a:xfrm>
            <a:off x="2462799" y="2870466"/>
            <a:ext cx="993598" cy="425828"/>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kern="0">
                <a:solidFill>
                  <a:srgbClr val="000000"/>
                </a:solidFill>
                <a:latin typeface="Arial"/>
                <a:sym typeface="Arial"/>
              </a:rPr>
              <a:t>uôi</a:t>
            </a:r>
          </a:p>
        </p:txBody>
      </p:sp>
      <p:sp>
        <p:nvSpPr>
          <p:cNvPr id="7" name="Rectangle: Rounded Corners 6">
            <a:extLst>
              <a:ext uri="{FF2B5EF4-FFF2-40B4-BE49-F238E27FC236}">
                <a16:creationId xmlns:a16="http://schemas.microsoft.com/office/drawing/2014/main" id="{B3ABDEF2-E2D5-41D8-8720-8C07907704DA}"/>
              </a:ext>
            </a:extLst>
          </p:cNvPr>
          <p:cNvSpPr/>
          <p:nvPr/>
        </p:nvSpPr>
        <p:spPr>
          <a:xfrm>
            <a:off x="2462799" y="1852380"/>
            <a:ext cx="993598" cy="425828"/>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kern="0">
                <a:solidFill>
                  <a:srgbClr val="000000"/>
                </a:solidFill>
                <a:latin typeface="Arial"/>
                <a:sym typeface="Arial"/>
              </a:rPr>
              <a:t>uôm</a:t>
            </a:r>
          </a:p>
        </p:txBody>
      </p:sp>
      <p:sp>
        <p:nvSpPr>
          <p:cNvPr id="11" name="Rectangle: Rounded Corners 10">
            <a:extLst>
              <a:ext uri="{FF2B5EF4-FFF2-40B4-BE49-F238E27FC236}">
                <a16:creationId xmlns:a16="http://schemas.microsoft.com/office/drawing/2014/main" id="{F92EFFD1-D74F-4545-89FB-9F8550336187}"/>
              </a:ext>
            </a:extLst>
          </p:cNvPr>
          <p:cNvSpPr/>
          <p:nvPr/>
        </p:nvSpPr>
        <p:spPr>
          <a:xfrm>
            <a:off x="8361308" y="1794782"/>
            <a:ext cx="993598" cy="425828"/>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kern="0">
                <a:solidFill>
                  <a:srgbClr val="000000"/>
                </a:solidFill>
                <a:latin typeface="Arial"/>
                <a:sym typeface="Arial"/>
              </a:rPr>
              <a:t>uôt</a:t>
            </a:r>
          </a:p>
        </p:txBody>
      </p:sp>
      <p:sp>
        <p:nvSpPr>
          <p:cNvPr id="12" name="Rectangle: Rounded Corners 11">
            <a:extLst>
              <a:ext uri="{FF2B5EF4-FFF2-40B4-BE49-F238E27FC236}">
                <a16:creationId xmlns:a16="http://schemas.microsoft.com/office/drawing/2014/main" id="{A415635B-9BB6-463A-901B-C5566612F891}"/>
              </a:ext>
            </a:extLst>
          </p:cNvPr>
          <p:cNvSpPr/>
          <p:nvPr/>
        </p:nvSpPr>
        <p:spPr>
          <a:xfrm>
            <a:off x="8361308" y="3030465"/>
            <a:ext cx="993598" cy="425828"/>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kern="0">
                <a:solidFill>
                  <a:srgbClr val="000000"/>
                </a:solidFill>
                <a:latin typeface="Arial"/>
                <a:sym typeface="Arial"/>
              </a:rPr>
              <a:t>uôc</a:t>
            </a:r>
          </a:p>
        </p:txBody>
      </p:sp>
      <p:sp>
        <p:nvSpPr>
          <p:cNvPr id="13" name="Rectangle: Rounded Corners 12">
            <a:extLst>
              <a:ext uri="{FF2B5EF4-FFF2-40B4-BE49-F238E27FC236}">
                <a16:creationId xmlns:a16="http://schemas.microsoft.com/office/drawing/2014/main" id="{3F790306-D42B-4595-BDFF-BDA632269956}"/>
              </a:ext>
            </a:extLst>
          </p:cNvPr>
          <p:cNvSpPr/>
          <p:nvPr/>
        </p:nvSpPr>
        <p:spPr>
          <a:xfrm>
            <a:off x="8361308" y="4350266"/>
            <a:ext cx="993598" cy="425828"/>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kern="0">
                <a:solidFill>
                  <a:srgbClr val="000000"/>
                </a:solidFill>
                <a:latin typeface="Arial"/>
                <a:sym typeface="Arial"/>
              </a:rPr>
              <a:t>uôn</a:t>
            </a:r>
          </a:p>
        </p:txBody>
      </p:sp>
      <p:sp>
        <p:nvSpPr>
          <p:cNvPr id="14" name="Rectangle: Rounded Corners 13">
            <a:extLst>
              <a:ext uri="{FF2B5EF4-FFF2-40B4-BE49-F238E27FC236}">
                <a16:creationId xmlns:a16="http://schemas.microsoft.com/office/drawing/2014/main" id="{FB446A22-B789-4B94-89D2-9FCD4721A20B}"/>
              </a:ext>
            </a:extLst>
          </p:cNvPr>
          <p:cNvSpPr/>
          <p:nvPr/>
        </p:nvSpPr>
        <p:spPr>
          <a:xfrm>
            <a:off x="8504385" y="5585949"/>
            <a:ext cx="993598" cy="425828"/>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kern="0" dirty="0" err="1" smtClean="0">
                <a:solidFill>
                  <a:srgbClr val="000000"/>
                </a:solidFill>
                <a:latin typeface="Arial"/>
                <a:sym typeface="Arial"/>
              </a:rPr>
              <a:t>uông</a:t>
            </a:r>
            <a:endParaRPr lang="en-US" sz="2400" kern="0" dirty="0">
              <a:solidFill>
                <a:srgbClr val="000000"/>
              </a:solidFill>
              <a:latin typeface="Arial"/>
              <a:sym typeface="Arial"/>
            </a:endParaRPr>
          </a:p>
        </p:txBody>
      </p:sp>
      <p:sp>
        <p:nvSpPr>
          <p:cNvPr id="17" name="Rectangle: Rounded Corners 16">
            <a:extLst>
              <a:ext uri="{FF2B5EF4-FFF2-40B4-BE49-F238E27FC236}">
                <a16:creationId xmlns:a16="http://schemas.microsoft.com/office/drawing/2014/main" id="{329B3C01-53E3-4576-A1A5-55793DDE4FF4}"/>
              </a:ext>
            </a:extLst>
          </p:cNvPr>
          <p:cNvSpPr/>
          <p:nvPr/>
        </p:nvSpPr>
        <p:spPr>
          <a:xfrm>
            <a:off x="2608162" y="5536122"/>
            <a:ext cx="993598" cy="425828"/>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kern="0">
                <a:solidFill>
                  <a:srgbClr val="000000"/>
                </a:solidFill>
                <a:latin typeface="Arial"/>
                <a:sym typeface="Arial"/>
              </a:rPr>
              <a:t>ươu</a:t>
            </a:r>
          </a:p>
        </p:txBody>
      </p:sp>
      <p:sp>
        <p:nvSpPr>
          <p:cNvPr id="19" name="Rectangle: Rounded Corners 18">
            <a:extLst>
              <a:ext uri="{FF2B5EF4-FFF2-40B4-BE49-F238E27FC236}">
                <a16:creationId xmlns:a16="http://schemas.microsoft.com/office/drawing/2014/main" id="{401A9384-A667-4AF3-AB51-24453DEFCA29}"/>
              </a:ext>
            </a:extLst>
          </p:cNvPr>
          <p:cNvSpPr/>
          <p:nvPr/>
        </p:nvSpPr>
        <p:spPr>
          <a:xfrm>
            <a:off x="2638859" y="4434297"/>
            <a:ext cx="993598" cy="425828"/>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kern="0">
                <a:solidFill>
                  <a:srgbClr val="000000"/>
                </a:solidFill>
                <a:latin typeface="Arial"/>
                <a:sym typeface="Arial"/>
              </a:rPr>
              <a:t>ươi</a:t>
            </a:r>
          </a:p>
        </p:txBody>
      </p:sp>
      <p:sp>
        <p:nvSpPr>
          <p:cNvPr id="22" name="Rectangle: Rounded Corners 21">
            <a:extLst>
              <a:ext uri="{FF2B5EF4-FFF2-40B4-BE49-F238E27FC236}">
                <a16:creationId xmlns:a16="http://schemas.microsoft.com/office/drawing/2014/main" id="{458ED5F1-CA50-4AE3-A351-85D2D77C0943}"/>
              </a:ext>
            </a:extLst>
          </p:cNvPr>
          <p:cNvSpPr/>
          <p:nvPr/>
        </p:nvSpPr>
        <p:spPr>
          <a:xfrm>
            <a:off x="5089262" y="3582440"/>
            <a:ext cx="1838518" cy="566777"/>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a:solidFill>
                  <a:srgbClr val="000000"/>
                </a:solidFill>
                <a:latin typeface="Arial"/>
                <a:sym typeface="Arial"/>
              </a:rPr>
              <a:t>Tuần 15</a:t>
            </a:r>
          </a:p>
        </p:txBody>
      </p:sp>
      <p:cxnSp>
        <p:nvCxnSpPr>
          <p:cNvPr id="24" name="Straight Arrow Connector 23">
            <a:extLst>
              <a:ext uri="{FF2B5EF4-FFF2-40B4-BE49-F238E27FC236}">
                <a16:creationId xmlns:a16="http://schemas.microsoft.com/office/drawing/2014/main" id="{4254C649-37B0-45A3-821F-A66CEB277D7D}"/>
              </a:ext>
            </a:extLst>
          </p:cNvPr>
          <p:cNvCxnSpPr>
            <a:cxnSpLocks/>
            <a:endCxn id="37" idx="3"/>
          </p:cNvCxnSpPr>
          <p:nvPr/>
        </p:nvCxnSpPr>
        <p:spPr>
          <a:xfrm flipV="1">
            <a:off x="6884119" y="2857773"/>
            <a:ext cx="672348" cy="746106"/>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9EF1D644-E57F-45C0-ABBB-DE7183E7933A}"/>
              </a:ext>
            </a:extLst>
          </p:cNvPr>
          <p:cNvCxnSpPr>
            <a:cxnSpLocks/>
            <a:endCxn id="38" idx="1"/>
          </p:cNvCxnSpPr>
          <p:nvPr/>
        </p:nvCxnSpPr>
        <p:spPr>
          <a:xfrm>
            <a:off x="6884120" y="4088391"/>
            <a:ext cx="638941" cy="849136"/>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D16859F8-1AD9-4E55-BEFE-1C9997F850A1}"/>
              </a:ext>
            </a:extLst>
          </p:cNvPr>
          <p:cNvCxnSpPr>
            <a:cxnSpLocks/>
            <a:endCxn id="36" idx="5"/>
          </p:cNvCxnSpPr>
          <p:nvPr/>
        </p:nvCxnSpPr>
        <p:spPr>
          <a:xfrm flipH="1" flipV="1">
            <a:off x="4654331" y="2833531"/>
            <a:ext cx="463582" cy="783360"/>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F044EBF4-87F9-4469-A98F-54A004A2F6E6}"/>
              </a:ext>
            </a:extLst>
          </p:cNvPr>
          <p:cNvCxnSpPr>
            <a:cxnSpLocks/>
            <a:endCxn id="39" idx="7"/>
          </p:cNvCxnSpPr>
          <p:nvPr/>
        </p:nvCxnSpPr>
        <p:spPr>
          <a:xfrm flipH="1">
            <a:off x="4668943" y="4088391"/>
            <a:ext cx="448971" cy="849136"/>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36" name="Oval 35">
            <a:extLst>
              <a:ext uri="{FF2B5EF4-FFF2-40B4-BE49-F238E27FC236}">
                <a16:creationId xmlns:a16="http://schemas.microsoft.com/office/drawing/2014/main" id="{7B9AADE2-81CB-4778-BF6E-0CD4B1E0FA2D}"/>
              </a:ext>
            </a:extLst>
          </p:cNvPr>
          <p:cNvSpPr/>
          <p:nvPr/>
        </p:nvSpPr>
        <p:spPr>
          <a:xfrm>
            <a:off x="3319285" y="2247138"/>
            <a:ext cx="1564105" cy="687003"/>
          </a:xfrm>
          <a:prstGeom prst="ellipse">
            <a:avLst/>
          </a:prstGeom>
          <a:solidFill>
            <a:schemeClr val="accent3">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b="1" kern="0">
                <a:solidFill>
                  <a:srgbClr val="000000"/>
                </a:solidFill>
                <a:latin typeface="Arial"/>
                <a:sym typeface="Arial"/>
              </a:rPr>
              <a:t>Bài 66</a:t>
            </a:r>
          </a:p>
        </p:txBody>
      </p:sp>
      <p:sp>
        <p:nvSpPr>
          <p:cNvPr id="37" name="Oval 36">
            <a:extLst>
              <a:ext uri="{FF2B5EF4-FFF2-40B4-BE49-F238E27FC236}">
                <a16:creationId xmlns:a16="http://schemas.microsoft.com/office/drawing/2014/main" id="{3FB2AE58-E489-48DF-B216-01076280D440}"/>
              </a:ext>
            </a:extLst>
          </p:cNvPr>
          <p:cNvSpPr/>
          <p:nvPr/>
        </p:nvSpPr>
        <p:spPr>
          <a:xfrm>
            <a:off x="7327410" y="2271380"/>
            <a:ext cx="1564105" cy="687003"/>
          </a:xfrm>
          <a:prstGeom prst="ellipse">
            <a:avLst/>
          </a:prstGeom>
          <a:solidFill>
            <a:schemeClr val="accent3">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b="1" kern="0">
                <a:solidFill>
                  <a:srgbClr val="000000"/>
                </a:solidFill>
                <a:latin typeface="Arial"/>
                <a:sym typeface="Arial"/>
              </a:rPr>
              <a:t>Bài 67</a:t>
            </a:r>
          </a:p>
        </p:txBody>
      </p:sp>
      <p:sp>
        <p:nvSpPr>
          <p:cNvPr id="38" name="Oval 37">
            <a:extLst>
              <a:ext uri="{FF2B5EF4-FFF2-40B4-BE49-F238E27FC236}">
                <a16:creationId xmlns:a16="http://schemas.microsoft.com/office/drawing/2014/main" id="{9BFAC321-7D8C-432D-9092-FF41C286CF50}"/>
              </a:ext>
            </a:extLst>
          </p:cNvPr>
          <p:cNvSpPr/>
          <p:nvPr/>
        </p:nvSpPr>
        <p:spPr>
          <a:xfrm>
            <a:off x="7294003" y="4836919"/>
            <a:ext cx="1564105" cy="687003"/>
          </a:xfrm>
          <a:prstGeom prst="ellipse">
            <a:avLst/>
          </a:prstGeom>
          <a:solidFill>
            <a:schemeClr val="accent3">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b="1" kern="0">
                <a:solidFill>
                  <a:srgbClr val="000000"/>
                </a:solidFill>
                <a:latin typeface="Arial"/>
                <a:sym typeface="Arial"/>
              </a:rPr>
              <a:t>Bài 68</a:t>
            </a:r>
          </a:p>
        </p:txBody>
      </p:sp>
      <p:sp>
        <p:nvSpPr>
          <p:cNvPr id="39" name="Oval 38">
            <a:extLst>
              <a:ext uri="{FF2B5EF4-FFF2-40B4-BE49-F238E27FC236}">
                <a16:creationId xmlns:a16="http://schemas.microsoft.com/office/drawing/2014/main" id="{1D824B5F-6008-46BD-B4FE-A865F03DDE67}"/>
              </a:ext>
            </a:extLst>
          </p:cNvPr>
          <p:cNvSpPr/>
          <p:nvPr/>
        </p:nvSpPr>
        <p:spPr>
          <a:xfrm>
            <a:off x="3333896" y="4836919"/>
            <a:ext cx="1564105" cy="687003"/>
          </a:xfrm>
          <a:prstGeom prst="ellipse">
            <a:avLst/>
          </a:prstGeom>
          <a:solidFill>
            <a:schemeClr val="accent3">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b="1" kern="0">
                <a:solidFill>
                  <a:srgbClr val="000000"/>
                </a:solidFill>
                <a:latin typeface="Arial"/>
                <a:sym typeface="Arial"/>
              </a:rPr>
              <a:t>Bài 69</a:t>
            </a:r>
          </a:p>
        </p:txBody>
      </p:sp>
    </p:spTree>
    <p:extLst>
      <p:ext uri="{BB962C8B-B14F-4D97-AF65-F5344CB8AC3E}">
        <p14:creationId xmlns:p14="http://schemas.microsoft.com/office/powerpoint/2010/main" val="3502824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56391F7-613F-420A-8361-12902FD4FC68}"/>
              </a:ext>
            </a:extLst>
          </p:cNvPr>
          <p:cNvPicPr>
            <a:picLocks noChangeAspect="1" noChangeArrowheads="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412921" y="52633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CF8B298E-07D6-4D8D-BC86-D762053CCE22}"/>
              </a:ext>
            </a:extLst>
          </p:cNvPr>
          <p:cNvSpPr txBox="1"/>
          <p:nvPr/>
        </p:nvSpPr>
        <p:spPr>
          <a:xfrm>
            <a:off x="1946827" y="1108588"/>
            <a:ext cx="1127504" cy="943848"/>
          </a:xfrm>
          <a:prstGeom prst="rect">
            <a:avLst/>
          </a:prstGeom>
          <a:noFill/>
        </p:spPr>
        <p:txBody>
          <a:bodyPr wrap="square" lIns="121725" tIns="60862" rIns="121725" bIns="60862" rtlCol="0">
            <a:spAutoFit/>
          </a:bodyPr>
          <a:lstStyle/>
          <a:p>
            <a:pPr algn="ctr">
              <a:buClr>
                <a:srgbClr val="000000"/>
              </a:buClr>
            </a:pPr>
            <a:r>
              <a:rPr lang="en-US" sz="5300" kern="0">
                <a:ln w="0"/>
                <a:solidFill>
                  <a:srgbClr val="10475C"/>
                </a:solidFill>
                <a:effectLst>
                  <a:outerShdw blurRad="38100" dist="19050" dir="2700000" algn="tl" rotWithShape="0">
                    <a:srgbClr val="10475C">
                      <a:alpha val="40000"/>
                    </a:srgbClr>
                  </a:outerShdw>
                </a:effectLst>
                <a:latin typeface="Arial"/>
                <a:ea typeface="Arial-Rounded" pitchFamily="34" charset="0"/>
                <a:cs typeface="Arial-Rounded" pitchFamily="34" charset="0"/>
                <a:sym typeface="Arial"/>
              </a:rPr>
              <a:t>70</a:t>
            </a:r>
          </a:p>
        </p:txBody>
      </p:sp>
      <p:sp>
        <p:nvSpPr>
          <p:cNvPr id="7" name="TextBox 6">
            <a:extLst>
              <a:ext uri="{FF2B5EF4-FFF2-40B4-BE49-F238E27FC236}">
                <a16:creationId xmlns:a16="http://schemas.microsoft.com/office/drawing/2014/main" id="{0A443AD7-CE49-4242-B2FE-808E267B4D69}"/>
              </a:ext>
            </a:extLst>
          </p:cNvPr>
          <p:cNvSpPr txBox="1"/>
          <p:nvPr/>
        </p:nvSpPr>
        <p:spPr>
          <a:xfrm>
            <a:off x="457200" y="584482"/>
            <a:ext cx="1422278" cy="676911"/>
          </a:xfrm>
          <a:prstGeom prst="rect">
            <a:avLst/>
          </a:prstGeom>
          <a:noFill/>
        </p:spPr>
        <p:txBody>
          <a:bodyPr wrap="square" lIns="121725" tIns="60862" rIns="121725" bIns="60862" rtlCol="0">
            <a:spAutoFit/>
          </a:bodyPr>
          <a:lstStyle/>
          <a:p>
            <a:pPr algn="ctr">
              <a:buClr>
                <a:srgbClr val="000000"/>
              </a:buClr>
            </a:pPr>
            <a:r>
              <a:rPr lang="en-US" sz="3600" b="1" kern="0">
                <a:ln>
                  <a:solidFill>
                    <a:srgbClr val="FFA3A4"/>
                  </a:solidFill>
                </a:ln>
                <a:solidFill>
                  <a:srgbClr val="FFA3A4"/>
                </a:solidFill>
                <a:latin typeface="Arrus-Black" pitchFamily="18" charset="0"/>
                <a:ea typeface="Arrus-Black" pitchFamily="18" charset="0"/>
                <a:cs typeface="Arrus-Black" pitchFamily="18" charset="0"/>
                <a:sym typeface="Arial"/>
              </a:rPr>
              <a:t>BÀI</a:t>
            </a:r>
          </a:p>
        </p:txBody>
      </p:sp>
      <p:sp>
        <p:nvSpPr>
          <p:cNvPr id="8" name="Title 1">
            <a:extLst>
              <a:ext uri="{FF2B5EF4-FFF2-40B4-BE49-F238E27FC236}">
                <a16:creationId xmlns:a16="http://schemas.microsoft.com/office/drawing/2014/main" id="{5DB34668-7209-4FC2-A81B-13DA923DFB0B}"/>
              </a:ext>
            </a:extLst>
          </p:cNvPr>
          <p:cNvSpPr txBox="1">
            <a:spLocks/>
          </p:cNvSpPr>
          <p:nvPr/>
        </p:nvSpPr>
        <p:spPr>
          <a:xfrm>
            <a:off x="3590454" y="164142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buClr>
                <a:srgbClr val="000000"/>
              </a:buClr>
            </a:pPr>
            <a:r>
              <a:rPr lang="en-US" sz="7200">
                <a:ln w="0"/>
                <a:solidFill>
                  <a:srgbClr val="10475C"/>
                </a:solidFill>
                <a:effectLst>
                  <a:outerShdw blurRad="38100" dist="19050" dir="2700000" algn="tl" rotWithShape="0">
                    <a:srgbClr val="10475C">
                      <a:alpha val="40000"/>
                    </a:srgbClr>
                  </a:outerShdw>
                </a:effectLst>
                <a:latin typeface="Arial-Rounded" pitchFamily="34" charset="0"/>
                <a:ea typeface="Arial-Rounded" pitchFamily="34" charset="0"/>
                <a:cs typeface="Arial-Rounded" pitchFamily="34" charset="0"/>
                <a:sym typeface="Arial"/>
              </a:rPr>
              <a:t>ÔN TẬP</a:t>
            </a:r>
          </a:p>
          <a:p>
            <a:pPr>
              <a:lnSpc>
                <a:spcPct val="120000"/>
              </a:lnSpc>
              <a:buClr>
                <a:srgbClr val="000000"/>
              </a:buClr>
            </a:pPr>
            <a:r>
              <a:rPr lang="en-US" sz="7200">
                <a:ln w="0"/>
                <a:solidFill>
                  <a:srgbClr val="10475C"/>
                </a:solidFill>
                <a:effectLst>
                  <a:outerShdw blurRad="38100" dist="19050" dir="2700000" algn="tl" rotWithShape="0">
                    <a:srgbClr val="10475C">
                      <a:alpha val="40000"/>
                    </a:srgbClr>
                  </a:outerShdw>
                </a:effectLst>
                <a:latin typeface="Arial-Rounded" pitchFamily="34" charset="0"/>
                <a:ea typeface="Arial-Rounded" pitchFamily="34" charset="0"/>
                <a:cs typeface="Arial-Rounded" pitchFamily="34" charset="0"/>
                <a:sym typeface="Arial"/>
              </a:rPr>
              <a:t>VÀ KỂ CHUYỆN</a:t>
            </a:r>
          </a:p>
        </p:txBody>
      </p:sp>
      <p:pic>
        <p:nvPicPr>
          <p:cNvPr id="9" name="Picture 5">
            <a:extLst>
              <a:ext uri="{FF2B5EF4-FFF2-40B4-BE49-F238E27FC236}">
                <a16:creationId xmlns:a16="http://schemas.microsoft.com/office/drawing/2014/main" id="{736D1051-54BB-4934-8E10-751860DE7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1" y="3770038"/>
            <a:ext cx="5294947" cy="2561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9EB19052-6D06-4357-9F9D-F816CE7425BE}"/>
              </a:ext>
            </a:extLst>
          </p:cNvPr>
          <p:cNvSpPr txBox="1"/>
          <p:nvPr/>
        </p:nvSpPr>
        <p:spPr>
          <a:xfrm>
            <a:off x="8458200" y="4257610"/>
            <a:ext cx="1219200" cy="523220"/>
          </a:xfrm>
          <a:prstGeom prst="rect">
            <a:avLst/>
          </a:prstGeom>
          <a:solidFill>
            <a:schemeClr val="accent2">
              <a:lumMod val="20000"/>
              <a:lumOff val="80000"/>
            </a:schemeClr>
          </a:solidFill>
        </p:spPr>
        <p:txBody>
          <a:bodyPr wrap="square" rtlCol="0">
            <a:spAutoFit/>
          </a:bodyPr>
          <a:lstStyle/>
          <a:p>
            <a:pPr algn="ctr">
              <a:buClr>
                <a:srgbClr val="000000"/>
              </a:buClr>
            </a:pPr>
            <a:r>
              <a:rPr lang="en-US" sz="2800" kern="0">
                <a:ln w="0"/>
                <a:solidFill>
                  <a:srgbClr val="10475C"/>
                </a:solidFill>
                <a:effectLst>
                  <a:outerShdw blurRad="38100" dist="19050" dir="2700000" algn="tl" rotWithShape="0">
                    <a:srgbClr val="10475C">
                      <a:alpha val="40000"/>
                    </a:srgbClr>
                  </a:outerShdw>
                </a:effectLst>
                <a:latin typeface="Arial" pitchFamily="34" charset="0"/>
                <a:cs typeface="Arial" pitchFamily="34" charset="0"/>
                <a:sym typeface="Arial"/>
              </a:rPr>
              <a:t>S/152</a:t>
            </a:r>
          </a:p>
        </p:txBody>
      </p:sp>
    </p:spTree>
    <p:extLst>
      <p:ext uri="{BB962C8B-B14F-4D97-AF65-F5344CB8AC3E}">
        <p14:creationId xmlns:p14="http://schemas.microsoft.com/office/powerpoint/2010/main" val="321577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163829-4F68-4542-BCBA-D989823AC0C9}"/>
              </a:ext>
            </a:extLst>
          </p:cNvPr>
          <p:cNvGrpSpPr/>
          <p:nvPr/>
        </p:nvGrpSpPr>
        <p:grpSpPr>
          <a:xfrm>
            <a:off x="594610" y="747009"/>
            <a:ext cx="2012092" cy="640080"/>
            <a:chOff x="712977" y="1533219"/>
            <a:chExt cx="1512812" cy="480061"/>
          </a:xfrm>
        </p:grpSpPr>
        <p:sp>
          <p:nvSpPr>
            <p:cNvPr id="4" name="Rounded Rectangle 3">
              <a:extLst>
                <a:ext uri="{FF2B5EF4-FFF2-40B4-BE49-F238E27FC236}">
                  <a16:creationId xmlns:a16="http://schemas.microsoft.com/office/drawing/2014/main" id="{D6684885-DCAD-470D-ACD3-699B86B16987}"/>
                </a:ext>
              </a:extLst>
            </p:cNvPr>
            <p:cNvSpPr/>
            <p:nvPr/>
          </p:nvSpPr>
          <p:spPr>
            <a:xfrm>
              <a:off x="815006" y="1563010"/>
              <a:ext cx="1410783"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Đọc</a:t>
              </a:r>
            </a:p>
          </p:txBody>
        </p:sp>
        <p:sp>
          <p:nvSpPr>
            <p:cNvPr id="5" name="Oval 4">
              <a:extLst>
                <a:ext uri="{FF2B5EF4-FFF2-40B4-BE49-F238E27FC236}">
                  <a16:creationId xmlns:a16="http://schemas.microsoft.com/office/drawing/2014/main" id="{79EF1CD4-FDC4-4060-9604-E1BB1CF853F9}"/>
                </a:ext>
              </a:extLst>
            </p:cNvPr>
            <p:cNvSpPr/>
            <p:nvPr/>
          </p:nvSpPr>
          <p:spPr>
            <a:xfrm>
              <a:off x="712977" y="1533219"/>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1</a:t>
              </a:r>
            </a:p>
          </p:txBody>
        </p:sp>
      </p:grpSp>
      <p:graphicFrame>
        <p:nvGraphicFramePr>
          <p:cNvPr id="6" name="Table 5">
            <a:extLst>
              <a:ext uri="{FF2B5EF4-FFF2-40B4-BE49-F238E27FC236}">
                <a16:creationId xmlns:a16="http://schemas.microsoft.com/office/drawing/2014/main" id="{83B62152-D74C-424B-8A19-C11948F7EBF8}"/>
              </a:ext>
            </a:extLst>
          </p:cNvPr>
          <p:cNvGraphicFramePr>
            <a:graphicFrameLocks noGrp="1"/>
          </p:cNvGraphicFramePr>
          <p:nvPr>
            <p:extLst/>
          </p:nvPr>
        </p:nvGraphicFramePr>
        <p:xfrm>
          <a:off x="1828800" y="2362200"/>
          <a:ext cx="8090268" cy="1762394"/>
        </p:xfrm>
        <a:graphic>
          <a:graphicData uri="http://schemas.openxmlformats.org/drawingml/2006/table">
            <a:tbl>
              <a:tblPr firstRow="1" bandRow="1">
                <a:tableStyleId>{5C22544A-7EE6-4342-B048-85BDC9FD1C3A}</a:tableStyleId>
              </a:tblPr>
              <a:tblGrid>
                <a:gridCol w="1348378">
                  <a:extLst>
                    <a:ext uri="{9D8B030D-6E8A-4147-A177-3AD203B41FA5}">
                      <a16:colId xmlns:a16="http://schemas.microsoft.com/office/drawing/2014/main" val="20000"/>
                    </a:ext>
                  </a:extLst>
                </a:gridCol>
                <a:gridCol w="1348378">
                  <a:extLst>
                    <a:ext uri="{9D8B030D-6E8A-4147-A177-3AD203B41FA5}">
                      <a16:colId xmlns:a16="http://schemas.microsoft.com/office/drawing/2014/main" val="20001"/>
                    </a:ext>
                  </a:extLst>
                </a:gridCol>
                <a:gridCol w="1348378">
                  <a:extLst>
                    <a:ext uri="{9D8B030D-6E8A-4147-A177-3AD203B41FA5}">
                      <a16:colId xmlns:a16="http://schemas.microsoft.com/office/drawing/2014/main" val="20002"/>
                    </a:ext>
                  </a:extLst>
                </a:gridCol>
                <a:gridCol w="1348378">
                  <a:extLst>
                    <a:ext uri="{9D8B030D-6E8A-4147-A177-3AD203B41FA5}">
                      <a16:colId xmlns:a16="http://schemas.microsoft.com/office/drawing/2014/main" val="20003"/>
                    </a:ext>
                  </a:extLst>
                </a:gridCol>
                <a:gridCol w="1348378">
                  <a:extLst>
                    <a:ext uri="{9D8B030D-6E8A-4147-A177-3AD203B41FA5}">
                      <a16:colId xmlns:a16="http://schemas.microsoft.com/office/drawing/2014/main" val="20004"/>
                    </a:ext>
                  </a:extLst>
                </a:gridCol>
                <a:gridCol w="1348378">
                  <a:extLst>
                    <a:ext uri="{9D8B030D-6E8A-4147-A177-3AD203B41FA5}">
                      <a16:colId xmlns:a16="http://schemas.microsoft.com/office/drawing/2014/main" val="20005"/>
                    </a:ext>
                  </a:extLst>
                </a:gridCol>
              </a:tblGrid>
              <a:tr h="881197">
                <a:tc>
                  <a:txBody>
                    <a:bodyPr/>
                    <a:lstStyle/>
                    <a:p>
                      <a:endParaRPr lang="en-US"/>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0"/>
                  </a:ext>
                </a:extLst>
              </a:tr>
              <a:tr h="88119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bl>
          </a:graphicData>
        </a:graphic>
      </p:graphicFrame>
      <p:sp>
        <p:nvSpPr>
          <p:cNvPr id="7" name="Title 1">
            <a:extLst>
              <a:ext uri="{FF2B5EF4-FFF2-40B4-BE49-F238E27FC236}">
                <a16:creationId xmlns:a16="http://schemas.microsoft.com/office/drawing/2014/main" id="{F1481F4B-F98E-40B4-893C-6D62AFA063EC}"/>
              </a:ext>
            </a:extLst>
          </p:cNvPr>
          <p:cNvSpPr txBox="1">
            <a:spLocks/>
          </p:cNvSpPr>
          <p:nvPr/>
        </p:nvSpPr>
        <p:spPr>
          <a:xfrm>
            <a:off x="1797270"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a:t>
            </a:r>
          </a:p>
        </p:txBody>
      </p:sp>
      <p:sp>
        <p:nvSpPr>
          <p:cNvPr id="8" name="Title 1">
            <a:extLst>
              <a:ext uri="{FF2B5EF4-FFF2-40B4-BE49-F238E27FC236}">
                <a16:creationId xmlns:a16="http://schemas.microsoft.com/office/drawing/2014/main" id="{CA433926-69D1-4B25-B1A8-56EA3D798C87}"/>
              </a:ext>
            </a:extLst>
          </p:cNvPr>
          <p:cNvSpPr txBox="1">
            <a:spLocks/>
          </p:cNvSpPr>
          <p:nvPr/>
        </p:nvSpPr>
        <p:spPr>
          <a:xfrm>
            <a:off x="3141825"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c</a:t>
            </a:r>
          </a:p>
        </p:txBody>
      </p:sp>
      <p:sp>
        <p:nvSpPr>
          <p:cNvPr id="9" name="Title 1">
            <a:extLst>
              <a:ext uri="{FF2B5EF4-FFF2-40B4-BE49-F238E27FC236}">
                <a16:creationId xmlns:a16="http://schemas.microsoft.com/office/drawing/2014/main" id="{BEE07E88-335D-4131-9F2A-970BF868E966}"/>
              </a:ext>
            </a:extLst>
          </p:cNvPr>
          <p:cNvSpPr txBox="1">
            <a:spLocks/>
          </p:cNvSpPr>
          <p:nvPr/>
        </p:nvSpPr>
        <p:spPr>
          <a:xfrm>
            <a:off x="4486379"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m</a:t>
            </a:r>
          </a:p>
        </p:txBody>
      </p:sp>
      <p:sp>
        <p:nvSpPr>
          <p:cNvPr id="10" name="Title 1">
            <a:extLst>
              <a:ext uri="{FF2B5EF4-FFF2-40B4-BE49-F238E27FC236}">
                <a16:creationId xmlns:a16="http://schemas.microsoft.com/office/drawing/2014/main" id="{6E95F9A4-F15D-44F7-B413-4A4226EBCF19}"/>
              </a:ext>
            </a:extLst>
          </p:cNvPr>
          <p:cNvSpPr txBox="1">
            <a:spLocks/>
          </p:cNvSpPr>
          <p:nvPr/>
        </p:nvSpPr>
        <p:spPr>
          <a:xfrm>
            <a:off x="5830933"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n</a:t>
            </a:r>
          </a:p>
        </p:txBody>
      </p:sp>
      <p:sp>
        <p:nvSpPr>
          <p:cNvPr id="11" name="Title 1">
            <a:extLst>
              <a:ext uri="{FF2B5EF4-FFF2-40B4-BE49-F238E27FC236}">
                <a16:creationId xmlns:a16="http://schemas.microsoft.com/office/drawing/2014/main" id="{7A0BBBD8-D81C-4D9C-BEF4-D19D8188F6F4}"/>
              </a:ext>
            </a:extLst>
          </p:cNvPr>
          <p:cNvSpPr txBox="1">
            <a:spLocks/>
          </p:cNvSpPr>
          <p:nvPr/>
        </p:nvSpPr>
        <p:spPr>
          <a:xfrm>
            <a:off x="7175487"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t</a:t>
            </a:r>
          </a:p>
        </p:txBody>
      </p:sp>
      <p:sp>
        <p:nvSpPr>
          <p:cNvPr id="12" name="Title 1">
            <a:extLst>
              <a:ext uri="{FF2B5EF4-FFF2-40B4-BE49-F238E27FC236}">
                <a16:creationId xmlns:a16="http://schemas.microsoft.com/office/drawing/2014/main" id="{6A27FB43-101F-47C2-A675-0E4CC1AAE342}"/>
              </a:ext>
            </a:extLst>
          </p:cNvPr>
          <p:cNvSpPr txBox="1">
            <a:spLocks/>
          </p:cNvSpPr>
          <p:nvPr/>
        </p:nvSpPr>
        <p:spPr>
          <a:xfrm>
            <a:off x="8520041"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ng</a:t>
            </a:r>
          </a:p>
        </p:txBody>
      </p:sp>
      <p:sp>
        <p:nvSpPr>
          <p:cNvPr id="13" name="Title 1">
            <a:extLst>
              <a:ext uri="{FF2B5EF4-FFF2-40B4-BE49-F238E27FC236}">
                <a16:creationId xmlns:a16="http://schemas.microsoft.com/office/drawing/2014/main" id="{47B45C6F-663F-4C2F-934B-81C984565650}"/>
              </a:ext>
            </a:extLst>
          </p:cNvPr>
          <p:cNvSpPr txBox="1">
            <a:spLocks/>
          </p:cNvSpPr>
          <p:nvPr/>
        </p:nvSpPr>
        <p:spPr>
          <a:xfrm>
            <a:off x="3126058"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uôc</a:t>
            </a:r>
          </a:p>
        </p:txBody>
      </p:sp>
      <p:sp>
        <p:nvSpPr>
          <p:cNvPr id="14" name="Title 1">
            <a:extLst>
              <a:ext uri="{FF2B5EF4-FFF2-40B4-BE49-F238E27FC236}">
                <a16:creationId xmlns:a16="http://schemas.microsoft.com/office/drawing/2014/main" id="{BB0DDD62-A76C-4E68-B80E-B89CCCBAB317}"/>
              </a:ext>
            </a:extLst>
          </p:cNvPr>
          <p:cNvSpPr txBox="1">
            <a:spLocks/>
          </p:cNvSpPr>
          <p:nvPr/>
        </p:nvSpPr>
        <p:spPr>
          <a:xfrm>
            <a:off x="4454846"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uôm</a:t>
            </a:r>
          </a:p>
        </p:txBody>
      </p:sp>
      <p:sp>
        <p:nvSpPr>
          <p:cNvPr id="15" name="Title 1">
            <a:extLst>
              <a:ext uri="{FF2B5EF4-FFF2-40B4-BE49-F238E27FC236}">
                <a16:creationId xmlns:a16="http://schemas.microsoft.com/office/drawing/2014/main" id="{B1685B61-25D1-443F-A829-F17AA82CCB04}"/>
              </a:ext>
            </a:extLst>
          </p:cNvPr>
          <p:cNvSpPr txBox="1">
            <a:spLocks/>
          </p:cNvSpPr>
          <p:nvPr/>
        </p:nvSpPr>
        <p:spPr>
          <a:xfrm>
            <a:off x="5830932"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uôn</a:t>
            </a:r>
          </a:p>
        </p:txBody>
      </p:sp>
      <p:sp>
        <p:nvSpPr>
          <p:cNvPr id="16" name="Title 1">
            <a:extLst>
              <a:ext uri="{FF2B5EF4-FFF2-40B4-BE49-F238E27FC236}">
                <a16:creationId xmlns:a16="http://schemas.microsoft.com/office/drawing/2014/main" id="{4AB08E38-5665-42DA-A41F-5E583E4A530A}"/>
              </a:ext>
            </a:extLst>
          </p:cNvPr>
          <p:cNvSpPr txBox="1">
            <a:spLocks/>
          </p:cNvSpPr>
          <p:nvPr/>
        </p:nvSpPr>
        <p:spPr>
          <a:xfrm>
            <a:off x="7159720"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uôt</a:t>
            </a:r>
          </a:p>
        </p:txBody>
      </p:sp>
      <p:sp>
        <p:nvSpPr>
          <p:cNvPr id="17" name="Title 1">
            <a:extLst>
              <a:ext uri="{FF2B5EF4-FFF2-40B4-BE49-F238E27FC236}">
                <a16:creationId xmlns:a16="http://schemas.microsoft.com/office/drawing/2014/main" id="{A71EE678-C47E-4B92-B395-D09672180E3D}"/>
              </a:ext>
            </a:extLst>
          </p:cNvPr>
          <p:cNvSpPr txBox="1">
            <a:spLocks/>
          </p:cNvSpPr>
          <p:nvPr/>
        </p:nvSpPr>
        <p:spPr>
          <a:xfrm>
            <a:off x="8520040"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uông</a:t>
            </a:r>
          </a:p>
        </p:txBody>
      </p:sp>
    </p:spTree>
    <p:extLst>
      <p:ext uri="{BB962C8B-B14F-4D97-AF65-F5344CB8AC3E}">
        <p14:creationId xmlns:p14="http://schemas.microsoft.com/office/powerpoint/2010/main" val="404493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163829-4F68-4542-BCBA-D989823AC0C9}"/>
              </a:ext>
            </a:extLst>
          </p:cNvPr>
          <p:cNvGrpSpPr/>
          <p:nvPr/>
        </p:nvGrpSpPr>
        <p:grpSpPr>
          <a:xfrm>
            <a:off x="594610" y="747009"/>
            <a:ext cx="2012092" cy="640080"/>
            <a:chOff x="712977" y="1533219"/>
            <a:chExt cx="1512812" cy="480061"/>
          </a:xfrm>
        </p:grpSpPr>
        <p:sp>
          <p:nvSpPr>
            <p:cNvPr id="4" name="Rounded Rectangle 3">
              <a:extLst>
                <a:ext uri="{FF2B5EF4-FFF2-40B4-BE49-F238E27FC236}">
                  <a16:creationId xmlns:a16="http://schemas.microsoft.com/office/drawing/2014/main" id="{D6684885-DCAD-470D-ACD3-699B86B16987}"/>
                </a:ext>
              </a:extLst>
            </p:cNvPr>
            <p:cNvSpPr/>
            <p:nvPr/>
          </p:nvSpPr>
          <p:spPr>
            <a:xfrm>
              <a:off x="815006" y="1563010"/>
              <a:ext cx="1410783"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Đọc</a:t>
              </a:r>
            </a:p>
          </p:txBody>
        </p:sp>
        <p:sp>
          <p:nvSpPr>
            <p:cNvPr id="5" name="Oval 4">
              <a:extLst>
                <a:ext uri="{FF2B5EF4-FFF2-40B4-BE49-F238E27FC236}">
                  <a16:creationId xmlns:a16="http://schemas.microsoft.com/office/drawing/2014/main" id="{79EF1CD4-FDC4-4060-9604-E1BB1CF853F9}"/>
                </a:ext>
              </a:extLst>
            </p:cNvPr>
            <p:cNvSpPr/>
            <p:nvPr/>
          </p:nvSpPr>
          <p:spPr>
            <a:xfrm>
              <a:off x="712977" y="1533219"/>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1</a:t>
              </a:r>
            </a:p>
          </p:txBody>
        </p:sp>
      </p:grpSp>
      <p:graphicFrame>
        <p:nvGraphicFramePr>
          <p:cNvPr id="18" name="Table 17">
            <a:extLst>
              <a:ext uri="{FF2B5EF4-FFF2-40B4-BE49-F238E27FC236}">
                <a16:creationId xmlns:a16="http://schemas.microsoft.com/office/drawing/2014/main" id="{EB2CF6C3-05A0-4F1C-87F7-234AF95D82E5}"/>
              </a:ext>
            </a:extLst>
          </p:cNvPr>
          <p:cNvGraphicFramePr>
            <a:graphicFrameLocks noGrp="1"/>
          </p:cNvGraphicFramePr>
          <p:nvPr>
            <p:extLst/>
          </p:nvPr>
        </p:nvGraphicFramePr>
        <p:xfrm>
          <a:off x="3962401" y="2153885"/>
          <a:ext cx="3625965" cy="2550231"/>
        </p:xfrm>
        <a:graphic>
          <a:graphicData uri="http://schemas.openxmlformats.org/drawingml/2006/table">
            <a:tbl>
              <a:tblPr firstRow="1" bandRow="1">
                <a:tableStyleId>{5C22544A-7EE6-4342-B048-85BDC9FD1C3A}</a:tableStyleId>
              </a:tblPr>
              <a:tblGrid>
                <a:gridCol w="1208655">
                  <a:extLst>
                    <a:ext uri="{9D8B030D-6E8A-4147-A177-3AD203B41FA5}">
                      <a16:colId xmlns:a16="http://schemas.microsoft.com/office/drawing/2014/main" val="20000"/>
                    </a:ext>
                  </a:extLst>
                </a:gridCol>
                <a:gridCol w="1208655">
                  <a:extLst>
                    <a:ext uri="{9D8B030D-6E8A-4147-A177-3AD203B41FA5}">
                      <a16:colId xmlns:a16="http://schemas.microsoft.com/office/drawing/2014/main" val="20001"/>
                    </a:ext>
                  </a:extLst>
                </a:gridCol>
                <a:gridCol w="1208655">
                  <a:extLst>
                    <a:ext uri="{9D8B030D-6E8A-4147-A177-3AD203B41FA5}">
                      <a16:colId xmlns:a16="http://schemas.microsoft.com/office/drawing/2014/main" val="20002"/>
                    </a:ext>
                  </a:extLst>
                </a:gridCol>
              </a:tblGrid>
              <a:tr h="850077">
                <a:tc>
                  <a:txBody>
                    <a:bodyPr/>
                    <a:lstStyle/>
                    <a:p>
                      <a:endParaRPr lang="en-US"/>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0"/>
                  </a:ext>
                </a:extLst>
              </a:tr>
              <a:tr h="85007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85007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2"/>
                  </a:ext>
                </a:extLst>
              </a:tr>
            </a:tbl>
          </a:graphicData>
        </a:graphic>
      </p:graphicFrame>
      <p:sp>
        <p:nvSpPr>
          <p:cNvPr id="19" name="Title 1">
            <a:extLst>
              <a:ext uri="{FF2B5EF4-FFF2-40B4-BE49-F238E27FC236}">
                <a16:creationId xmlns:a16="http://schemas.microsoft.com/office/drawing/2014/main" id="{87AF77FA-017C-45E2-9839-8240DB6417D9}"/>
              </a:ext>
            </a:extLst>
          </p:cNvPr>
          <p:cNvSpPr txBox="1">
            <a:spLocks/>
          </p:cNvSpPr>
          <p:nvPr/>
        </p:nvSpPr>
        <p:spPr>
          <a:xfrm>
            <a:off x="3856543" y="3084100"/>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a:t>
            </a:r>
          </a:p>
        </p:txBody>
      </p:sp>
      <p:sp>
        <p:nvSpPr>
          <p:cNvPr id="20" name="Title 1">
            <a:extLst>
              <a:ext uri="{FF2B5EF4-FFF2-40B4-BE49-F238E27FC236}">
                <a16:creationId xmlns:a16="http://schemas.microsoft.com/office/drawing/2014/main" id="{E61B3937-784C-4EAA-A4A8-09865BDC470B}"/>
              </a:ext>
            </a:extLst>
          </p:cNvPr>
          <p:cNvSpPr txBox="1">
            <a:spLocks/>
          </p:cNvSpPr>
          <p:nvPr/>
        </p:nvSpPr>
        <p:spPr>
          <a:xfrm>
            <a:off x="3856543" y="392427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ươ</a:t>
            </a:r>
          </a:p>
        </p:txBody>
      </p:sp>
      <p:sp>
        <p:nvSpPr>
          <p:cNvPr id="21" name="Title 1">
            <a:extLst>
              <a:ext uri="{FF2B5EF4-FFF2-40B4-BE49-F238E27FC236}">
                <a16:creationId xmlns:a16="http://schemas.microsoft.com/office/drawing/2014/main" id="{3E9EC176-3611-4015-A890-4C5BA11B1345}"/>
              </a:ext>
            </a:extLst>
          </p:cNvPr>
          <p:cNvSpPr txBox="1">
            <a:spLocks/>
          </p:cNvSpPr>
          <p:nvPr/>
        </p:nvSpPr>
        <p:spPr>
          <a:xfrm>
            <a:off x="5071714" y="2286519"/>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i</a:t>
            </a:r>
          </a:p>
        </p:txBody>
      </p:sp>
      <p:sp>
        <p:nvSpPr>
          <p:cNvPr id="22" name="Title 1">
            <a:extLst>
              <a:ext uri="{FF2B5EF4-FFF2-40B4-BE49-F238E27FC236}">
                <a16:creationId xmlns:a16="http://schemas.microsoft.com/office/drawing/2014/main" id="{607C7300-A5BE-43FA-9575-CAB2698C33C0}"/>
              </a:ext>
            </a:extLst>
          </p:cNvPr>
          <p:cNvSpPr txBox="1">
            <a:spLocks/>
          </p:cNvSpPr>
          <p:nvPr/>
        </p:nvSpPr>
        <p:spPr>
          <a:xfrm>
            <a:off x="6273276" y="222871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a:t>
            </a:r>
          </a:p>
        </p:txBody>
      </p:sp>
      <p:cxnSp>
        <p:nvCxnSpPr>
          <p:cNvPr id="23" name="Straight Connector 22">
            <a:extLst>
              <a:ext uri="{FF2B5EF4-FFF2-40B4-BE49-F238E27FC236}">
                <a16:creationId xmlns:a16="http://schemas.microsoft.com/office/drawing/2014/main" id="{2FCEF9C7-FD4D-423F-ADB2-E25B3ABB3E9F}"/>
              </a:ext>
            </a:extLst>
          </p:cNvPr>
          <p:cNvCxnSpPr/>
          <p:nvPr/>
        </p:nvCxnSpPr>
        <p:spPr>
          <a:xfrm>
            <a:off x="6352105" y="3010528"/>
            <a:ext cx="1236838" cy="79758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EBD1004-07FB-44D7-8BD2-4397D0414C99}"/>
              </a:ext>
            </a:extLst>
          </p:cNvPr>
          <p:cNvCxnSpPr/>
          <p:nvPr/>
        </p:nvCxnSpPr>
        <p:spPr>
          <a:xfrm flipH="1">
            <a:off x="6352105" y="3054542"/>
            <a:ext cx="1236838" cy="7850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3C99D7BA-A319-42E6-9833-E4820317EBC6}"/>
              </a:ext>
            </a:extLst>
          </p:cNvPr>
          <p:cNvSpPr txBox="1">
            <a:spLocks/>
          </p:cNvSpPr>
          <p:nvPr/>
        </p:nvSpPr>
        <p:spPr>
          <a:xfrm>
            <a:off x="5026430" y="3077535"/>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uôi</a:t>
            </a:r>
          </a:p>
        </p:txBody>
      </p:sp>
      <p:sp>
        <p:nvSpPr>
          <p:cNvPr id="26" name="Title 1">
            <a:extLst>
              <a:ext uri="{FF2B5EF4-FFF2-40B4-BE49-F238E27FC236}">
                <a16:creationId xmlns:a16="http://schemas.microsoft.com/office/drawing/2014/main" id="{6E034C50-A7B4-4155-AA82-FE53FDF87D39}"/>
              </a:ext>
            </a:extLst>
          </p:cNvPr>
          <p:cNvSpPr txBox="1">
            <a:spLocks/>
          </p:cNvSpPr>
          <p:nvPr/>
        </p:nvSpPr>
        <p:spPr>
          <a:xfrm>
            <a:off x="5071713" y="392427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ươi</a:t>
            </a:r>
          </a:p>
        </p:txBody>
      </p:sp>
      <p:sp>
        <p:nvSpPr>
          <p:cNvPr id="27" name="Title 1">
            <a:extLst>
              <a:ext uri="{FF2B5EF4-FFF2-40B4-BE49-F238E27FC236}">
                <a16:creationId xmlns:a16="http://schemas.microsoft.com/office/drawing/2014/main" id="{30ED858E-C49E-4E5E-AF88-6C0C2FA21D38}"/>
              </a:ext>
            </a:extLst>
          </p:cNvPr>
          <p:cNvSpPr txBox="1">
            <a:spLocks/>
          </p:cNvSpPr>
          <p:nvPr/>
        </p:nvSpPr>
        <p:spPr>
          <a:xfrm>
            <a:off x="6245346" y="392427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ươu</a:t>
            </a:r>
          </a:p>
        </p:txBody>
      </p:sp>
    </p:spTree>
    <p:extLst>
      <p:ext uri="{BB962C8B-B14F-4D97-AF65-F5344CB8AC3E}">
        <p14:creationId xmlns:p14="http://schemas.microsoft.com/office/powerpoint/2010/main" val="81336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433823D-ECB5-477D-A026-D5AE92FB8CD7}"/>
              </a:ext>
            </a:extLst>
          </p:cNvPr>
          <p:cNvPicPr>
            <a:picLocks noChangeAspect="1"/>
          </p:cNvPicPr>
          <p:nvPr/>
        </p:nvPicPr>
        <p:blipFill rotWithShape="1">
          <a:blip r:embed="rId3">
            <a:extLst>
              <a:ext uri="{28A0092B-C50C-407E-A947-70E740481C1C}">
                <a14:useLocalDpi xmlns:a14="http://schemas.microsoft.com/office/drawing/2010/main" val="0"/>
              </a:ext>
            </a:extLst>
          </a:blip>
          <a:srcRect l="4754" t="4174" r="11557"/>
          <a:stretch/>
        </p:blipFill>
        <p:spPr>
          <a:xfrm>
            <a:off x="92441" y="119795"/>
            <a:ext cx="11987961" cy="6583680"/>
          </a:xfrm>
          <a:prstGeom prst="rect">
            <a:avLst/>
          </a:prstGeom>
        </p:spPr>
      </p:pic>
      <p:sp>
        <p:nvSpPr>
          <p:cNvPr id="2" name="Title 1">
            <a:extLst>
              <a:ext uri="{FF2B5EF4-FFF2-40B4-BE49-F238E27FC236}">
                <a16:creationId xmlns:a16="http://schemas.microsoft.com/office/drawing/2014/main" id="{6CBA1BE9-5392-4962-A0E0-D971D7EFE51C}"/>
              </a:ext>
            </a:extLst>
          </p:cNvPr>
          <p:cNvSpPr txBox="1">
            <a:spLocks/>
          </p:cNvSpPr>
          <p:nvPr/>
        </p:nvSpPr>
        <p:spPr>
          <a:xfrm>
            <a:off x="3616651" y="672477"/>
            <a:ext cx="245949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F88302"/>
                </a:solidFill>
                <a:latin typeface="Arial-Rounded" panose="020B0500000000000000" pitchFamily="34" charset="0"/>
                <a:ea typeface="Arial-Rounded" panose="020B0500000000000000" pitchFamily="34" charset="0"/>
                <a:cs typeface="Arial-Rounded" panose="020B0500000000000000" pitchFamily="34" charset="0"/>
                <a:sym typeface="Arial"/>
              </a:rPr>
              <a:t>vuốt ve</a:t>
            </a:r>
          </a:p>
        </p:txBody>
      </p:sp>
      <p:sp>
        <p:nvSpPr>
          <p:cNvPr id="3" name="Oval 2">
            <a:extLst>
              <a:ext uri="{FF2B5EF4-FFF2-40B4-BE49-F238E27FC236}">
                <a16:creationId xmlns:a16="http://schemas.microsoft.com/office/drawing/2014/main" id="{3E5F262C-0EE9-4ECA-9232-3974CD6FA552}"/>
              </a:ext>
            </a:extLst>
          </p:cNvPr>
          <p:cNvSpPr/>
          <p:nvPr/>
        </p:nvSpPr>
        <p:spPr>
          <a:xfrm>
            <a:off x="2595093" y="4174869"/>
            <a:ext cx="365760" cy="274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b="1">
                <a:solidFill>
                  <a:srgbClr val="000000"/>
                </a:solidFill>
                <a:latin typeface="Arial"/>
                <a:ea typeface="Arial-Rounded" panose="020B0500000000000000" pitchFamily="34" charset="0"/>
                <a:cs typeface="Arial-Rounded" panose="020B0500000000000000" pitchFamily="34" charset="0"/>
                <a:sym typeface="Arial"/>
              </a:rPr>
              <a:t>8</a:t>
            </a:r>
          </a:p>
        </p:txBody>
      </p:sp>
      <p:sp>
        <p:nvSpPr>
          <p:cNvPr id="4" name="Oval 3">
            <a:extLst>
              <a:ext uri="{FF2B5EF4-FFF2-40B4-BE49-F238E27FC236}">
                <a16:creationId xmlns:a16="http://schemas.microsoft.com/office/drawing/2014/main" id="{0FF99723-4148-46DC-8171-D58E115BED6F}"/>
              </a:ext>
            </a:extLst>
          </p:cNvPr>
          <p:cNvSpPr/>
          <p:nvPr/>
        </p:nvSpPr>
        <p:spPr>
          <a:xfrm>
            <a:off x="7512935" y="3738033"/>
            <a:ext cx="365760" cy="274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b="1">
                <a:solidFill>
                  <a:srgbClr val="000000"/>
                </a:solidFill>
                <a:latin typeface="Arial"/>
                <a:ea typeface="Arial-Rounded" panose="020B0500000000000000" pitchFamily="34" charset="0"/>
                <a:cs typeface="Arial-Rounded" panose="020B0500000000000000" pitchFamily="34" charset="0"/>
                <a:sym typeface="Arial"/>
              </a:rPr>
              <a:t>6</a:t>
            </a:r>
          </a:p>
        </p:txBody>
      </p:sp>
      <p:sp>
        <p:nvSpPr>
          <p:cNvPr id="6" name="Oval 5">
            <a:extLst>
              <a:ext uri="{FF2B5EF4-FFF2-40B4-BE49-F238E27FC236}">
                <a16:creationId xmlns:a16="http://schemas.microsoft.com/office/drawing/2014/main" id="{E4B39819-3D0B-40C2-83ED-523BECCE5DCD}"/>
              </a:ext>
            </a:extLst>
          </p:cNvPr>
          <p:cNvSpPr/>
          <p:nvPr/>
        </p:nvSpPr>
        <p:spPr>
          <a:xfrm>
            <a:off x="9523523" y="4304394"/>
            <a:ext cx="365760" cy="274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b="1">
                <a:solidFill>
                  <a:srgbClr val="000000"/>
                </a:solidFill>
                <a:latin typeface="Arial"/>
                <a:ea typeface="Arial-Rounded" panose="020B0500000000000000" pitchFamily="34" charset="0"/>
                <a:cs typeface="Arial-Rounded" panose="020B0500000000000000" pitchFamily="34" charset="0"/>
                <a:sym typeface="Arial"/>
              </a:rPr>
              <a:t>7</a:t>
            </a:r>
          </a:p>
        </p:txBody>
      </p:sp>
      <p:sp>
        <p:nvSpPr>
          <p:cNvPr id="7" name="Oval 6">
            <a:extLst>
              <a:ext uri="{FF2B5EF4-FFF2-40B4-BE49-F238E27FC236}">
                <a16:creationId xmlns:a16="http://schemas.microsoft.com/office/drawing/2014/main" id="{B94F44D8-F84B-4C44-9DBA-1E0DAAD94E48}"/>
              </a:ext>
            </a:extLst>
          </p:cNvPr>
          <p:cNvSpPr/>
          <p:nvPr/>
        </p:nvSpPr>
        <p:spPr>
          <a:xfrm>
            <a:off x="7417234" y="935691"/>
            <a:ext cx="365760" cy="274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b="1">
                <a:solidFill>
                  <a:srgbClr val="000000"/>
                </a:solidFill>
                <a:latin typeface="Arial"/>
                <a:ea typeface="Arial-Rounded" panose="020B0500000000000000" pitchFamily="34" charset="0"/>
                <a:cs typeface="Arial-Rounded" panose="020B0500000000000000" pitchFamily="34" charset="0"/>
                <a:sym typeface="Arial"/>
              </a:rPr>
              <a:t>4</a:t>
            </a:r>
          </a:p>
        </p:txBody>
      </p:sp>
      <p:sp>
        <p:nvSpPr>
          <p:cNvPr id="8" name="Oval 7">
            <a:extLst>
              <a:ext uri="{FF2B5EF4-FFF2-40B4-BE49-F238E27FC236}">
                <a16:creationId xmlns:a16="http://schemas.microsoft.com/office/drawing/2014/main" id="{756FAD83-1AA2-41A9-A969-A8ED1962DDCB}"/>
              </a:ext>
            </a:extLst>
          </p:cNvPr>
          <p:cNvSpPr/>
          <p:nvPr/>
        </p:nvSpPr>
        <p:spPr>
          <a:xfrm>
            <a:off x="989080" y="1544992"/>
            <a:ext cx="365760" cy="274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b="1">
                <a:solidFill>
                  <a:srgbClr val="000000"/>
                </a:solidFill>
                <a:latin typeface="Arial"/>
                <a:ea typeface="Arial-Rounded" panose="020B0500000000000000" pitchFamily="34" charset="0"/>
                <a:cs typeface="Arial-Rounded" panose="020B0500000000000000" pitchFamily="34" charset="0"/>
                <a:sym typeface="Arial"/>
              </a:rPr>
              <a:t>2</a:t>
            </a:r>
          </a:p>
        </p:txBody>
      </p:sp>
      <p:sp>
        <p:nvSpPr>
          <p:cNvPr id="9" name="Oval 8">
            <a:extLst>
              <a:ext uri="{FF2B5EF4-FFF2-40B4-BE49-F238E27FC236}">
                <a16:creationId xmlns:a16="http://schemas.microsoft.com/office/drawing/2014/main" id="{AB7F2FC7-46D5-4EB0-A658-E5A9BCE9F55A}"/>
              </a:ext>
            </a:extLst>
          </p:cNvPr>
          <p:cNvSpPr/>
          <p:nvPr/>
        </p:nvSpPr>
        <p:spPr>
          <a:xfrm>
            <a:off x="3810000" y="343313"/>
            <a:ext cx="365760" cy="274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b="1">
                <a:solidFill>
                  <a:srgbClr val="000000"/>
                </a:solidFill>
                <a:latin typeface="Arial"/>
                <a:ea typeface="Arial-Rounded" panose="020B0500000000000000" pitchFamily="34" charset="0"/>
                <a:cs typeface="Arial-Rounded" panose="020B0500000000000000" pitchFamily="34" charset="0"/>
                <a:sym typeface="Arial"/>
              </a:rPr>
              <a:t>1</a:t>
            </a:r>
          </a:p>
        </p:txBody>
      </p:sp>
      <p:sp>
        <p:nvSpPr>
          <p:cNvPr id="10" name="Oval 9">
            <a:extLst>
              <a:ext uri="{FF2B5EF4-FFF2-40B4-BE49-F238E27FC236}">
                <a16:creationId xmlns:a16="http://schemas.microsoft.com/office/drawing/2014/main" id="{285543D9-301C-442D-A00C-16272FCA48E2}"/>
              </a:ext>
            </a:extLst>
          </p:cNvPr>
          <p:cNvSpPr/>
          <p:nvPr/>
        </p:nvSpPr>
        <p:spPr>
          <a:xfrm>
            <a:off x="4412466" y="2073942"/>
            <a:ext cx="365760" cy="274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b="1">
                <a:solidFill>
                  <a:srgbClr val="000000"/>
                </a:solidFill>
                <a:latin typeface="Arial"/>
                <a:ea typeface="Arial-Rounded" panose="020B0500000000000000" pitchFamily="34" charset="0"/>
                <a:cs typeface="Arial-Rounded" panose="020B0500000000000000" pitchFamily="34" charset="0"/>
                <a:sym typeface="Arial"/>
              </a:rPr>
              <a:t>3</a:t>
            </a:r>
          </a:p>
        </p:txBody>
      </p:sp>
      <p:sp>
        <p:nvSpPr>
          <p:cNvPr id="11" name="Title 1">
            <a:extLst>
              <a:ext uri="{FF2B5EF4-FFF2-40B4-BE49-F238E27FC236}">
                <a16:creationId xmlns:a16="http://schemas.microsoft.com/office/drawing/2014/main" id="{1869F41C-42BF-4186-AACC-9C6A9F452A9D}"/>
              </a:ext>
            </a:extLst>
          </p:cNvPr>
          <p:cNvSpPr txBox="1">
            <a:spLocks/>
          </p:cNvSpPr>
          <p:nvPr/>
        </p:nvSpPr>
        <p:spPr>
          <a:xfrm>
            <a:off x="3616651" y="2748054"/>
            <a:ext cx="287631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006BBC"/>
                </a:solidFill>
                <a:latin typeface="Arial-Rounded" panose="020B0500000000000000" pitchFamily="34" charset="0"/>
                <a:ea typeface="Arial-Rounded" panose="020B0500000000000000" pitchFamily="34" charset="0"/>
                <a:cs typeface="Arial-Rounded" panose="020B0500000000000000" pitchFamily="34" charset="0"/>
                <a:sym typeface="Arial"/>
              </a:rPr>
              <a:t>nhuộm vải</a:t>
            </a:r>
          </a:p>
        </p:txBody>
      </p:sp>
      <p:sp>
        <p:nvSpPr>
          <p:cNvPr id="12" name="Title 1">
            <a:extLst>
              <a:ext uri="{FF2B5EF4-FFF2-40B4-BE49-F238E27FC236}">
                <a16:creationId xmlns:a16="http://schemas.microsoft.com/office/drawing/2014/main" id="{3044B100-D733-4026-B1CB-031BA017709D}"/>
              </a:ext>
            </a:extLst>
          </p:cNvPr>
          <p:cNvSpPr txBox="1">
            <a:spLocks/>
          </p:cNvSpPr>
          <p:nvPr/>
        </p:nvSpPr>
        <p:spPr>
          <a:xfrm>
            <a:off x="575432" y="2011316"/>
            <a:ext cx="282633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Arial"/>
              </a:rPr>
              <a:t>cưỡi ngựa</a:t>
            </a:r>
          </a:p>
        </p:txBody>
      </p:sp>
      <p:sp>
        <p:nvSpPr>
          <p:cNvPr id="13" name="Title 1">
            <a:extLst>
              <a:ext uri="{FF2B5EF4-FFF2-40B4-BE49-F238E27FC236}">
                <a16:creationId xmlns:a16="http://schemas.microsoft.com/office/drawing/2014/main" id="{BE7ADB5A-5136-4305-809D-CAB79A31A743}"/>
              </a:ext>
            </a:extLst>
          </p:cNvPr>
          <p:cNvSpPr txBox="1">
            <a:spLocks/>
          </p:cNvSpPr>
          <p:nvPr/>
        </p:nvSpPr>
        <p:spPr>
          <a:xfrm>
            <a:off x="784149" y="4877267"/>
            <a:ext cx="435340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Arial"/>
              </a:rPr>
              <a:t>luống cuống</a:t>
            </a:r>
          </a:p>
        </p:txBody>
      </p:sp>
      <p:sp>
        <p:nvSpPr>
          <p:cNvPr id="14" name="Title 1">
            <a:extLst>
              <a:ext uri="{FF2B5EF4-FFF2-40B4-BE49-F238E27FC236}">
                <a16:creationId xmlns:a16="http://schemas.microsoft.com/office/drawing/2014/main" id="{C68F803E-993F-4EAF-974C-40D0A40CD66A}"/>
              </a:ext>
            </a:extLst>
          </p:cNvPr>
          <p:cNvSpPr txBox="1">
            <a:spLocks/>
          </p:cNvSpPr>
          <p:nvPr/>
        </p:nvSpPr>
        <p:spPr>
          <a:xfrm>
            <a:off x="9089121" y="4688570"/>
            <a:ext cx="2813516" cy="91254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FF19AD"/>
                </a:solidFill>
                <a:latin typeface="Arial-Rounded" panose="020B0500000000000000" pitchFamily="34" charset="0"/>
                <a:ea typeface="Arial-Rounded" panose="020B0500000000000000" pitchFamily="34" charset="0"/>
                <a:cs typeface="Arial-Rounded" panose="020B0500000000000000" pitchFamily="34" charset="0"/>
                <a:sym typeface="Arial"/>
              </a:rPr>
              <a:t>muôn màu</a:t>
            </a:r>
          </a:p>
        </p:txBody>
      </p:sp>
      <p:sp>
        <p:nvSpPr>
          <p:cNvPr id="15" name="Title 1">
            <a:extLst>
              <a:ext uri="{FF2B5EF4-FFF2-40B4-BE49-F238E27FC236}">
                <a16:creationId xmlns:a16="http://schemas.microsoft.com/office/drawing/2014/main" id="{21E42F56-DCC9-47BA-9C78-E3C5A5040C9C}"/>
              </a:ext>
            </a:extLst>
          </p:cNvPr>
          <p:cNvSpPr txBox="1">
            <a:spLocks/>
          </p:cNvSpPr>
          <p:nvPr/>
        </p:nvSpPr>
        <p:spPr>
          <a:xfrm>
            <a:off x="5708333" y="3948795"/>
            <a:ext cx="256939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F88302"/>
                </a:solidFill>
                <a:latin typeface="Arial-Rounded" panose="020B0500000000000000" pitchFamily="34" charset="0"/>
                <a:ea typeface="Arial-Rounded" panose="020B0500000000000000" pitchFamily="34" charset="0"/>
                <a:cs typeface="Arial-Rounded" panose="020B0500000000000000" pitchFamily="34" charset="0"/>
                <a:sym typeface="Arial"/>
              </a:rPr>
              <a:t>lem luốc</a:t>
            </a:r>
          </a:p>
        </p:txBody>
      </p:sp>
      <p:sp>
        <p:nvSpPr>
          <p:cNvPr id="16" name="Title 1">
            <a:extLst>
              <a:ext uri="{FF2B5EF4-FFF2-40B4-BE49-F238E27FC236}">
                <a16:creationId xmlns:a16="http://schemas.microsoft.com/office/drawing/2014/main" id="{6C489693-D34D-4127-B0F1-C541AAB40DF3}"/>
              </a:ext>
            </a:extLst>
          </p:cNvPr>
          <p:cNvSpPr txBox="1">
            <a:spLocks/>
          </p:cNvSpPr>
          <p:nvPr/>
        </p:nvSpPr>
        <p:spPr>
          <a:xfrm>
            <a:off x="7082862" y="1770921"/>
            <a:ext cx="212346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FF19AD"/>
                </a:solidFill>
                <a:latin typeface="Arial-Rounded" panose="020B0500000000000000" pitchFamily="34" charset="0"/>
                <a:ea typeface="Arial-Rounded" panose="020B0500000000000000" pitchFamily="34" charset="0"/>
                <a:cs typeface="Arial-Rounded" panose="020B0500000000000000" pitchFamily="34" charset="0"/>
                <a:sym typeface="Arial"/>
              </a:rPr>
              <a:t>trẻ thơ</a:t>
            </a:r>
          </a:p>
        </p:txBody>
      </p:sp>
      <p:sp>
        <p:nvSpPr>
          <p:cNvPr id="17" name="Title 1">
            <a:extLst>
              <a:ext uri="{FF2B5EF4-FFF2-40B4-BE49-F238E27FC236}">
                <a16:creationId xmlns:a16="http://schemas.microsoft.com/office/drawing/2014/main" id="{E5CBD491-1A23-4098-BB5F-6687148704E3}"/>
              </a:ext>
            </a:extLst>
          </p:cNvPr>
          <p:cNvSpPr txBox="1">
            <a:spLocks/>
          </p:cNvSpPr>
          <p:nvPr/>
        </p:nvSpPr>
        <p:spPr>
          <a:xfrm>
            <a:off x="9358155" y="2929020"/>
            <a:ext cx="2421194"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Arial"/>
              </a:rPr>
              <a:t>nướu răng</a:t>
            </a:r>
          </a:p>
        </p:txBody>
      </p:sp>
      <p:sp>
        <p:nvSpPr>
          <p:cNvPr id="18" name="Oval 17">
            <a:extLst>
              <a:ext uri="{FF2B5EF4-FFF2-40B4-BE49-F238E27FC236}">
                <a16:creationId xmlns:a16="http://schemas.microsoft.com/office/drawing/2014/main" id="{FF00C269-620C-4FCF-91D4-BD6F62BAE2B0}"/>
              </a:ext>
            </a:extLst>
          </p:cNvPr>
          <p:cNvSpPr/>
          <p:nvPr/>
        </p:nvSpPr>
        <p:spPr>
          <a:xfrm>
            <a:off x="10956961" y="2573443"/>
            <a:ext cx="365760" cy="274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b="1">
                <a:solidFill>
                  <a:srgbClr val="000000"/>
                </a:solidFill>
                <a:latin typeface="Arial"/>
                <a:ea typeface="Arial-Rounded" panose="020B0500000000000000" pitchFamily="34" charset="0"/>
                <a:cs typeface="Arial-Rounded" panose="020B0500000000000000" pitchFamily="34" charset="0"/>
                <a:sym typeface="Arial"/>
              </a:rPr>
              <a:t>9</a:t>
            </a:r>
          </a:p>
        </p:txBody>
      </p:sp>
    </p:spTree>
    <p:extLst>
      <p:ext uri="{BB962C8B-B14F-4D97-AF65-F5344CB8AC3E}">
        <p14:creationId xmlns:p14="http://schemas.microsoft.com/office/powerpoint/2010/main" val="426848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7"/>
                                        </p:tgtEl>
                                        <p:attrNameLst>
                                          <p:attrName>r</p:attrName>
                                        </p:attrNameLst>
                                      </p:cBhvr>
                                    </p:animRot>
                                    <p:animRot by="-240000">
                                      <p:cBhvr>
                                        <p:cTn id="32" dur="200" fill="hold">
                                          <p:stCondLst>
                                            <p:cond delay="200"/>
                                          </p:stCondLst>
                                        </p:cTn>
                                        <p:tgtEl>
                                          <p:spTgt spid="7"/>
                                        </p:tgtEl>
                                        <p:attrNameLst>
                                          <p:attrName>r</p:attrName>
                                        </p:attrNameLst>
                                      </p:cBhvr>
                                    </p:animRot>
                                    <p:animRot by="240000">
                                      <p:cBhvr>
                                        <p:cTn id="33" dur="200" fill="hold">
                                          <p:stCondLst>
                                            <p:cond delay="400"/>
                                          </p:stCondLst>
                                        </p:cTn>
                                        <p:tgtEl>
                                          <p:spTgt spid="7"/>
                                        </p:tgtEl>
                                        <p:attrNameLst>
                                          <p:attrName>r</p:attrName>
                                        </p:attrNameLst>
                                      </p:cBhvr>
                                    </p:animRot>
                                    <p:animRot by="-240000">
                                      <p:cBhvr>
                                        <p:cTn id="34" dur="200" fill="hold">
                                          <p:stCondLst>
                                            <p:cond delay="600"/>
                                          </p:stCondLst>
                                        </p:cTn>
                                        <p:tgtEl>
                                          <p:spTgt spid="7"/>
                                        </p:tgtEl>
                                        <p:attrNameLst>
                                          <p:attrName>r</p:attrName>
                                        </p:attrNameLst>
                                      </p:cBhvr>
                                    </p:animRot>
                                    <p:animRot by="120000">
                                      <p:cBhvr>
                                        <p:cTn id="35" dur="200" fill="hold">
                                          <p:stCondLst>
                                            <p:cond delay="800"/>
                                          </p:stCondLst>
                                        </p:cTn>
                                        <p:tgtEl>
                                          <p:spTgt spid="7"/>
                                        </p:tgtEl>
                                        <p:attrNameLst>
                                          <p:attrName>r</p:attrName>
                                        </p:attrNameLst>
                                      </p:cBhvr>
                                    </p:animRo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18"/>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4"/>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0" nodeType="clickEffect">
                                  <p:stCondLst>
                                    <p:cond delay="0"/>
                                  </p:stCondLst>
                                  <p:childTnLst>
                                    <p:animRot by="120000">
                                      <p:cBhvr>
                                        <p:cTn id="57" dur="100" fill="hold">
                                          <p:stCondLst>
                                            <p:cond delay="0"/>
                                          </p:stCondLst>
                                        </p:cTn>
                                        <p:tgtEl>
                                          <p:spTgt spid="4"/>
                                        </p:tgtEl>
                                        <p:attrNameLst>
                                          <p:attrName>r</p:attrName>
                                        </p:attrNameLst>
                                      </p:cBhvr>
                                    </p:animRot>
                                    <p:animRot by="-240000">
                                      <p:cBhvr>
                                        <p:cTn id="58" dur="200" fill="hold">
                                          <p:stCondLst>
                                            <p:cond delay="200"/>
                                          </p:stCondLst>
                                        </p:cTn>
                                        <p:tgtEl>
                                          <p:spTgt spid="4"/>
                                        </p:tgtEl>
                                        <p:attrNameLst>
                                          <p:attrName>r</p:attrName>
                                        </p:attrNameLst>
                                      </p:cBhvr>
                                    </p:animRot>
                                    <p:animRot by="240000">
                                      <p:cBhvr>
                                        <p:cTn id="59" dur="200" fill="hold">
                                          <p:stCondLst>
                                            <p:cond delay="400"/>
                                          </p:stCondLst>
                                        </p:cTn>
                                        <p:tgtEl>
                                          <p:spTgt spid="4"/>
                                        </p:tgtEl>
                                        <p:attrNameLst>
                                          <p:attrName>r</p:attrName>
                                        </p:attrNameLst>
                                      </p:cBhvr>
                                    </p:animRot>
                                    <p:animRot by="-240000">
                                      <p:cBhvr>
                                        <p:cTn id="60" dur="200" fill="hold">
                                          <p:stCondLst>
                                            <p:cond delay="600"/>
                                          </p:stCondLst>
                                        </p:cTn>
                                        <p:tgtEl>
                                          <p:spTgt spid="4"/>
                                        </p:tgtEl>
                                        <p:attrNameLst>
                                          <p:attrName>r</p:attrName>
                                        </p:attrNameLst>
                                      </p:cBhvr>
                                    </p:animRot>
                                    <p:animRot by="120000">
                                      <p:cBhvr>
                                        <p:cTn id="61" dur="200" fill="hold">
                                          <p:stCondLst>
                                            <p:cond delay="800"/>
                                          </p:stCondLst>
                                        </p:cTn>
                                        <p:tgtEl>
                                          <p:spTgt spid="4"/>
                                        </p:tgtEl>
                                        <p:attrNameLst>
                                          <p:attrName>r</p:attrName>
                                        </p:attrNameLst>
                                      </p:cBhvr>
                                    </p:animRo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grpId="0" nodeType="clickEffect">
                                  <p:stCondLst>
                                    <p:cond delay="0"/>
                                  </p:stCondLst>
                                  <p:childTnLst>
                                    <p:animRot by="120000">
                                      <p:cBhvr>
                                        <p:cTn id="70" dur="100" fill="hold">
                                          <p:stCondLst>
                                            <p:cond delay="0"/>
                                          </p:stCondLst>
                                        </p:cTn>
                                        <p:tgtEl>
                                          <p:spTgt spid="6"/>
                                        </p:tgtEl>
                                        <p:attrNameLst>
                                          <p:attrName>r</p:attrName>
                                        </p:attrNameLst>
                                      </p:cBhvr>
                                    </p:animRot>
                                    <p:animRot by="-240000">
                                      <p:cBhvr>
                                        <p:cTn id="71" dur="200" fill="hold">
                                          <p:stCondLst>
                                            <p:cond delay="200"/>
                                          </p:stCondLst>
                                        </p:cTn>
                                        <p:tgtEl>
                                          <p:spTgt spid="6"/>
                                        </p:tgtEl>
                                        <p:attrNameLst>
                                          <p:attrName>r</p:attrName>
                                        </p:attrNameLst>
                                      </p:cBhvr>
                                    </p:animRot>
                                    <p:animRot by="240000">
                                      <p:cBhvr>
                                        <p:cTn id="72" dur="200" fill="hold">
                                          <p:stCondLst>
                                            <p:cond delay="400"/>
                                          </p:stCondLst>
                                        </p:cTn>
                                        <p:tgtEl>
                                          <p:spTgt spid="6"/>
                                        </p:tgtEl>
                                        <p:attrNameLst>
                                          <p:attrName>r</p:attrName>
                                        </p:attrNameLst>
                                      </p:cBhvr>
                                    </p:animRot>
                                    <p:animRot by="-240000">
                                      <p:cBhvr>
                                        <p:cTn id="73" dur="200" fill="hold">
                                          <p:stCondLst>
                                            <p:cond delay="600"/>
                                          </p:stCondLst>
                                        </p:cTn>
                                        <p:tgtEl>
                                          <p:spTgt spid="6"/>
                                        </p:tgtEl>
                                        <p:attrNameLst>
                                          <p:attrName>r</p:attrName>
                                        </p:attrNameLst>
                                      </p:cBhvr>
                                    </p:animRot>
                                    <p:animRot by="120000">
                                      <p:cBhvr>
                                        <p:cTn id="74" dur="200" fill="hold">
                                          <p:stCondLst>
                                            <p:cond delay="800"/>
                                          </p:stCondLst>
                                        </p:cTn>
                                        <p:tgtEl>
                                          <p:spTgt spid="6"/>
                                        </p:tgtEl>
                                        <p:attrNameLst>
                                          <p:attrName>r</p:attrName>
                                        </p:attrNameLst>
                                      </p:cBhvr>
                                    </p:animRo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childTnLst>
                          </p:cTn>
                        </p:par>
                      </p:childTnLst>
                    </p:cTn>
                  </p:par>
                </p:childTnLst>
              </p:cTn>
              <p:nextCondLst>
                <p:cond evt="onClick" delay="0">
                  <p:tgtEl>
                    <p:spTgt spid="6"/>
                  </p:tgtEl>
                </p:cond>
              </p:nextCondLst>
            </p:seq>
            <p:seq concurrent="1" nextAc="seek">
              <p:cTn id="79" restart="whenNotActive" fill="hold" evtFilter="cancelBubble" nodeType="interactiveSeq">
                <p:stCondLst>
                  <p:cond evt="onClick" delay="0">
                    <p:tgtEl>
                      <p:spTgt spid="3"/>
                    </p:tgtEl>
                  </p:cond>
                </p:stCondLst>
                <p:endSync evt="end" delay="0">
                  <p:rtn val="all"/>
                </p:endSync>
                <p:childTnLst>
                  <p:par>
                    <p:cTn id="80" fill="hold">
                      <p:stCondLst>
                        <p:cond delay="0"/>
                      </p:stCondLst>
                      <p:childTnLst>
                        <p:par>
                          <p:cTn id="81" fill="hold">
                            <p:stCondLst>
                              <p:cond delay="0"/>
                            </p:stCondLst>
                            <p:childTnLst>
                              <p:par>
                                <p:cTn id="82" presetID="32" presetClass="emph" presetSubtype="0" fill="hold" grpId="0" nodeType="clickEffect">
                                  <p:stCondLst>
                                    <p:cond delay="0"/>
                                  </p:stCondLst>
                                  <p:childTnLst>
                                    <p:animRot by="120000">
                                      <p:cBhvr>
                                        <p:cTn id="83" dur="100" fill="hold">
                                          <p:stCondLst>
                                            <p:cond delay="0"/>
                                          </p:stCondLst>
                                        </p:cTn>
                                        <p:tgtEl>
                                          <p:spTgt spid="3"/>
                                        </p:tgtEl>
                                        <p:attrNameLst>
                                          <p:attrName>r</p:attrName>
                                        </p:attrNameLst>
                                      </p:cBhvr>
                                    </p:animRot>
                                    <p:animRot by="-240000">
                                      <p:cBhvr>
                                        <p:cTn id="84" dur="200" fill="hold">
                                          <p:stCondLst>
                                            <p:cond delay="200"/>
                                          </p:stCondLst>
                                        </p:cTn>
                                        <p:tgtEl>
                                          <p:spTgt spid="3"/>
                                        </p:tgtEl>
                                        <p:attrNameLst>
                                          <p:attrName>r</p:attrName>
                                        </p:attrNameLst>
                                      </p:cBhvr>
                                    </p:animRot>
                                    <p:animRot by="240000">
                                      <p:cBhvr>
                                        <p:cTn id="85" dur="200" fill="hold">
                                          <p:stCondLst>
                                            <p:cond delay="400"/>
                                          </p:stCondLst>
                                        </p:cTn>
                                        <p:tgtEl>
                                          <p:spTgt spid="3"/>
                                        </p:tgtEl>
                                        <p:attrNameLst>
                                          <p:attrName>r</p:attrName>
                                        </p:attrNameLst>
                                      </p:cBhvr>
                                    </p:animRot>
                                    <p:animRot by="-240000">
                                      <p:cBhvr>
                                        <p:cTn id="86" dur="200" fill="hold">
                                          <p:stCondLst>
                                            <p:cond delay="600"/>
                                          </p:stCondLst>
                                        </p:cTn>
                                        <p:tgtEl>
                                          <p:spTgt spid="3"/>
                                        </p:tgtEl>
                                        <p:attrNameLst>
                                          <p:attrName>r</p:attrName>
                                        </p:attrNameLst>
                                      </p:cBhvr>
                                    </p:animRot>
                                    <p:animRot by="120000">
                                      <p:cBhvr>
                                        <p:cTn id="87" dur="200" fill="hold">
                                          <p:stCondLst>
                                            <p:cond delay="800"/>
                                          </p:stCondLst>
                                        </p:cTn>
                                        <p:tgtEl>
                                          <p:spTgt spid="3"/>
                                        </p:tgtEl>
                                        <p:attrNameLst>
                                          <p:attrName>r</p:attrName>
                                        </p:attrNameLst>
                                      </p:cBhvr>
                                    </p:animRo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500"/>
                                        <p:tgtEl>
                                          <p:spTgt spid="13"/>
                                        </p:tgtEl>
                                      </p:cBhvr>
                                    </p:animEffect>
                                  </p:childTnLst>
                                </p:cTn>
                              </p:par>
                            </p:childTnLst>
                          </p:cTn>
                        </p:par>
                      </p:childTnLst>
                    </p:cTn>
                  </p:par>
                </p:childTnLst>
              </p:cTn>
              <p:nextCondLst>
                <p:cond evt="onClick" delay="0">
                  <p:tgtEl>
                    <p:spTgt spid="3"/>
                  </p:tgtEl>
                </p:cond>
              </p:nextCondLst>
            </p:seq>
            <p:seq concurrent="1" nextAc="seek">
              <p:cTn id="92" restart="whenNotActive" fill="hold" evtFilter="cancelBubble" nodeType="interactiveSeq">
                <p:stCondLst>
                  <p:cond evt="onClick" delay="0">
                    <p:tgtEl>
                      <p:spTgt spid="8"/>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8"/>
                                        </p:tgtEl>
                                        <p:attrNameLst>
                                          <p:attrName>r</p:attrName>
                                        </p:attrNameLst>
                                      </p:cBhvr>
                                    </p:animRot>
                                    <p:animRot by="-240000">
                                      <p:cBhvr>
                                        <p:cTn id="97" dur="200" fill="hold">
                                          <p:stCondLst>
                                            <p:cond delay="200"/>
                                          </p:stCondLst>
                                        </p:cTn>
                                        <p:tgtEl>
                                          <p:spTgt spid="8"/>
                                        </p:tgtEl>
                                        <p:attrNameLst>
                                          <p:attrName>r</p:attrName>
                                        </p:attrNameLst>
                                      </p:cBhvr>
                                    </p:animRot>
                                    <p:animRot by="240000">
                                      <p:cBhvr>
                                        <p:cTn id="98" dur="200" fill="hold">
                                          <p:stCondLst>
                                            <p:cond delay="400"/>
                                          </p:stCondLst>
                                        </p:cTn>
                                        <p:tgtEl>
                                          <p:spTgt spid="8"/>
                                        </p:tgtEl>
                                        <p:attrNameLst>
                                          <p:attrName>r</p:attrName>
                                        </p:attrNameLst>
                                      </p:cBhvr>
                                    </p:animRot>
                                    <p:animRot by="-240000">
                                      <p:cBhvr>
                                        <p:cTn id="99" dur="200" fill="hold">
                                          <p:stCondLst>
                                            <p:cond delay="600"/>
                                          </p:stCondLst>
                                        </p:cTn>
                                        <p:tgtEl>
                                          <p:spTgt spid="8"/>
                                        </p:tgtEl>
                                        <p:attrNameLst>
                                          <p:attrName>r</p:attrName>
                                        </p:attrNameLst>
                                      </p:cBhvr>
                                    </p:animRot>
                                    <p:animRot by="120000">
                                      <p:cBhvr>
                                        <p:cTn id="100" dur="200" fill="hold">
                                          <p:stCondLst>
                                            <p:cond delay="800"/>
                                          </p:stCondLst>
                                        </p:cTn>
                                        <p:tgtEl>
                                          <p:spTgt spid="8"/>
                                        </p:tgtEl>
                                        <p:attrNameLst>
                                          <p:attrName>r</p:attrName>
                                        </p:attrNameLst>
                                      </p:cBhvr>
                                    </p:animRo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fade">
                                      <p:cBhvr>
                                        <p:cTn id="104" dur="500"/>
                                        <p:tgtEl>
                                          <p:spTgt spid="12"/>
                                        </p:tgtEl>
                                      </p:cBhvr>
                                    </p:animEffect>
                                  </p:childTnLst>
                                </p:cTn>
                              </p:par>
                            </p:childTnLst>
                          </p:cTn>
                        </p:par>
                      </p:childTnLst>
                    </p:cTn>
                  </p:par>
                </p:childTnLst>
              </p:cTn>
              <p:nextCondLst>
                <p:cond evt="onClick" delay="0">
                  <p:tgtEl>
                    <p:spTgt spid="8"/>
                  </p:tgtEl>
                </p:cond>
              </p:nextCondLst>
            </p:seq>
          </p:childTnLst>
        </p:cTn>
      </p:par>
    </p:tnLst>
    <p:bldLst>
      <p:bldP spid="2" grpId="0"/>
      <p:bldP spid="3" grpId="0" animBg="1"/>
      <p:bldP spid="4" grpId="0" animBg="1"/>
      <p:bldP spid="6" grpId="0" animBg="1"/>
      <p:bldP spid="7" grpId="0" animBg="1"/>
      <p:bldP spid="8" grpId="0" animBg="1"/>
      <p:bldP spid="9" grpId="0" animBg="1"/>
      <p:bldP spid="10" grpId="0" animBg="1"/>
      <p:bldP spid="11" grpId="0"/>
      <p:bldP spid="12" grpId="0"/>
      <p:bldP spid="13" grpId="0"/>
      <p:bldP spid="14" grpId="0"/>
      <p:bldP spid="15" grpId="0"/>
      <p:bldP spid="16" grpId="0"/>
      <p:bldP spid="17"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15FD1-ABEF-4E65-A2F0-D0F32113178B}"/>
              </a:ext>
            </a:extLst>
          </p:cNvPr>
          <p:cNvPicPr>
            <a:picLocks noChangeAspect="1"/>
          </p:cNvPicPr>
          <p:nvPr/>
        </p:nvPicPr>
        <p:blipFill>
          <a:blip r:embed="rId4"/>
          <a:stretch>
            <a:fillRect/>
          </a:stretch>
        </p:blipFill>
        <p:spPr>
          <a:xfrm>
            <a:off x="15081" y="10153"/>
            <a:ext cx="12161838" cy="6837695"/>
          </a:xfrm>
          <a:prstGeom prst="rect">
            <a:avLst/>
          </a:prstGeom>
        </p:spPr>
      </p:pic>
      <p:pic>
        <p:nvPicPr>
          <p:cNvPr id="3" name="Google Shape;571;p43">
            <a:extLst>
              <a:ext uri="{FF2B5EF4-FFF2-40B4-BE49-F238E27FC236}">
                <a16:creationId xmlns:a16="http://schemas.microsoft.com/office/drawing/2014/main" id="{324E9FB6-1FAB-4AEE-96CA-BCD6FCEE955A}"/>
              </a:ext>
            </a:extLst>
          </p:cNvPr>
          <p:cNvPicPr preferRelativeResize="0"/>
          <p:nvPr/>
        </p:nvPicPr>
        <p:blipFill>
          <a:blip r:embed="rId5">
            <a:alphaModFix/>
          </a:blip>
          <a:stretch>
            <a:fillRect/>
          </a:stretch>
        </p:blipFill>
        <p:spPr>
          <a:xfrm>
            <a:off x="4719388" y="806191"/>
            <a:ext cx="989897" cy="850706"/>
          </a:xfrm>
          <a:prstGeom prst="rect">
            <a:avLst/>
          </a:prstGeom>
          <a:noFill/>
          <a:ln>
            <a:noFill/>
          </a:ln>
        </p:spPr>
      </p:pic>
      <p:sp>
        <p:nvSpPr>
          <p:cNvPr id="4" name="Google Shape;573;p43">
            <a:extLst>
              <a:ext uri="{FF2B5EF4-FFF2-40B4-BE49-F238E27FC236}">
                <a16:creationId xmlns:a16="http://schemas.microsoft.com/office/drawing/2014/main" id="{6A3E32FA-1561-470A-A565-F88FC5D3FD42}"/>
              </a:ext>
            </a:extLst>
          </p:cNvPr>
          <p:cNvSpPr/>
          <p:nvPr/>
        </p:nvSpPr>
        <p:spPr>
          <a:xfrm>
            <a:off x="274999" y="5773567"/>
            <a:ext cx="4175687" cy="358009"/>
          </a:xfrm>
          <a:prstGeom prst="ellipse">
            <a:avLst/>
          </a:prstGeom>
          <a:solidFill>
            <a:srgbClr val="242427">
              <a:alpha val="45250"/>
            </a:srgbClr>
          </a:solidFill>
          <a:ln>
            <a:noFill/>
          </a:ln>
        </p:spPr>
        <p:txBody>
          <a:bodyPr spcFirstLastPara="1" wrap="square" lIns="274275" tIns="274275" rIns="274275" bIns="274275" anchor="ctr" anchorCtr="0">
            <a:noAutofit/>
          </a:bodyPr>
          <a:lstStyle/>
          <a:p>
            <a:endParaRPr sz="12600">
              <a:solidFill>
                <a:prstClr val="black"/>
              </a:solidFill>
              <a:latin typeface="Calibri"/>
            </a:endParaRPr>
          </a:p>
        </p:txBody>
      </p:sp>
      <p:pic>
        <p:nvPicPr>
          <p:cNvPr id="5" name="Google Shape;576;p43">
            <a:extLst>
              <a:ext uri="{FF2B5EF4-FFF2-40B4-BE49-F238E27FC236}">
                <a16:creationId xmlns:a16="http://schemas.microsoft.com/office/drawing/2014/main" id="{1DE2DA39-DB3D-4D95-A02D-4A553401A778}"/>
              </a:ext>
            </a:extLst>
          </p:cNvPr>
          <p:cNvPicPr preferRelativeResize="0"/>
          <p:nvPr/>
        </p:nvPicPr>
        <p:blipFill>
          <a:blip r:embed="rId6">
            <a:alphaModFix/>
          </a:blip>
          <a:stretch>
            <a:fillRect/>
          </a:stretch>
        </p:blipFill>
        <p:spPr>
          <a:xfrm>
            <a:off x="-69459" y="1145103"/>
            <a:ext cx="4567824" cy="4567794"/>
          </a:xfrm>
          <a:prstGeom prst="rect">
            <a:avLst/>
          </a:prstGeom>
          <a:noFill/>
          <a:ln>
            <a:noFill/>
          </a:ln>
        </p:spPr>
      </p:pic>
      <p:pic>
        <p:nvPicPr>
          <p:cNvPr id="6" name="Google Shape;580;p43">
            <a:extLst>
              <a:ext uri="{FF2B5EF4-FFF2-40B4-BE49-F238E27FC236}">
                <a16:creationId xmlns:a16="http://schemas.microsoft.com/office/drawing/2014/main" id="{1F71B36C-3B9B-423B-9CDD-1C67BCD4EB9F}"/>
              </a:ext>
            </a:extLst>
          </p:cNvPr>
          <p:cNvPicPr preferRelativeResize="0"/>
          <p:nvPr/>
        </p:nvPicPr>
        <p:blipFill>
          <a:blip r:embed="rId7">
            <a:alphaModFix/>
          </a:blip>
          <a:stretch>
            <a:fillRect/>
          </a:stretch>
        </p:blipFill>
        <p:spPr>
          <a:xfrm flipH="1">
            <a:off x="9279298" y="790607"/>
            <a:ext cx="2072629" cy="2072629"/>
          </a:xfrm>
          <a:prstGeom prst="rect">
            <a:avLst/>
          </a:prstGeom>
          <a:noFill/>
          <a:ln>
            <a:noFill/>
          </a:ln>
        </p:spPr>
      </p:pic>
      <p:pic>
        <p:nvPicPr>
          <p:cNvPr id="7" name="Google Shape;583;p43">
            <a:extLst>
              <a:ext uri="{FF2B5EF4-FFF2-40B4-BE49-F238E27FC236}">
                <a16:creationId xmlns:a16="http://schemas.microsoft.com/office/drawing/2014/main" id="{704E3252-4DCE-4966-8935-E919B0E68B3A}"/>
              </a:ext>
            </a:extLst>
          </p:cNvPr>
          <p:cNvPicPr preferRelativeResize="0"/>
          <p:nvPr/>
        </p:nvPicPr>
        <p:blipFill>
          <a:blip r:embed="rId5">
            <a:alphaModFix/>
          </a:blip>
          <a:stretch>
            <a:fillRect/>
          </a:stretch>
        </p:blipFill>
        <p:spPr>
          <a:xfrm>
            <a:off x="8784349" y="2012529"/>
            <a:ext cx="989897" cy="850706"/>
          </a:xfrm>
          <a:prstGeom prst="rect">
            <a:avLst/>
          </a:prstGeom>
          <a:noFill/>
          <a:ln>
            <a:noFill/>
          </a:ln>
        </p:spPr>
      </p:pic>
      <p:pic>
        <p:nvPicPr>
          <p:cNvPr id="8" name="Google Shape;584;p43">
            <a:extLst>
              <a:ext uri="{FF2B5EF4-FFF2-40B4-BE49-F238E27FC236}">
                <a16:creationId xmlns:a16="http://schemas.microsoft.com/office/drawing/2014/main" id="{B2D051A3-A42B-4B99-88E1-F171BA6788DD}"/>
              </a:ext>
            </a:extLst>
          </p:cNvPr>
          <p:cNvPicPr preferRelativeResize="0"/>
          <p:nvPr/>
        </p:nvPicPr>
        <p:blipFill>
          <a:blip r:embed="rId8">
            <a:alphaModFix/>
          </a:blip>
          <a:stretch>
            <a:fillRect/>
          </a:stretch>
        </p:blipFill>
        <p:spPr>
          <a:xfrm>
            <a:off x="2380042" y="1590608"/>
            <a:ext cx="549980" cy="472624"/>
          </a:xfrm>
          <a:prstGeom prst="rect">
            <a:avLst/>
          </a:prstGeom>
          <a:noFill/>
          <a:ln>
            <a:noFill/>
          </a:ln>
        </p:spPr>
      </p:pic>
      <p:pic>
        <p:nvPicPr>
          <p:cNvPr id="9" name="Google Shape;586;p43">
            <a:extLst>
              <a:ext uri="{FF2B5EF4-FFF2-40B4-BE49-F238E27FC236}">
                <a16:creationId xmlns:a16="http://schemas.microsoft.com/office/drawing/2014/main" id="{98E8091F-1863-4003-BEB3-666046BE9BBD}"/>
              </a:ext>
            </a:extLst>
          </p:cNvPr>
          <p:cNvPicPr preferRelativeResize="0"/>
          <p:nvPr/>
        </p:nvPicPr>
        <p:blipFill>
          <a:blip r:embed="rId8">
            <a:alphaModFix/>
          </a:blip>
          <a:stretch>
            <a:fillRect/>
          </a:stretch>
        </p:blipFill>
        <p:spPr>
          <a:xfrm>
            <a:off x="9576946" y="5573926"/>
            <a:ext cx="416670" cy="358009"/>
          </a:xfrm>
          <a:prstGeom prst="rect">
            <a:avLst/>
          </a:prstGeom>
          <a:noFill/>
          <a:ln>
            <a:noFill/>
          </a:ln>
        </p:spPr>
      </p:pic>
      <p:pic>
        <p:nvPicPr>
          <p:cNvPr id="10" name="Nhac-chuong-Giang-sinh-khong-loi-www_nhacchuongvui_com.mp3">
            <a:hlinkClick r:id="" action="ppaction://media"/>
            <a:extLst>
              <a:ext uri="{FF2B5EF4-FFF2-40B4-BE49-F238E27FC236}">
                <a16:creationId xmlns:a16="http://schemas.microsoft.com/office/drawing/2014/main" id="{BA82697B-B828-4F93-B4D7-10E9F85EF0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969081" y="457200"/>
            <a:ext cx="609600" cy="609600"/>
          </a:xfrm>
          <a:prstGeom prst="rect">
            <a:avLst/>
          </a:prstGeom>
        </p:spPr>
      </p:pic>
      <p:pic>
        <p:nvPicPr>
          <p:cNvPr id="12" name="Google Shape;637;p47">
            <a:extLst>
              <a:ext uri="{FF2B5EF4-FFF2-40B4-BE49-F238E27FC236}">
                <a16:creationId xmlns:a16="http://schemas.microsoft.com/office/drawing/2014/main" id="{974749FA-995B-4A5B-9793-14E945EC82F9}"/>
              </a:ext>
            </a:extLst>
          </p:cNvPr>
          <p:cNvPicPr preferRelativeResize="0"/>
          <p:nvPr/>
        </p:nvPicPr>
        <p:blipFill rotWithShape="1">
          <a:blip r:embed="rId10">
            <a:alphaModFix/>
          </a:blip>
          <a:srcRect l="14659" r="14659"/>
          <a:stretch/>
        </p:blipFill>
        <p:spPr>
          <a:xfrm>
            <a:off x="8325746" y="1145320"/>
            <a:ext cx="4175688" cy="5907834"/>
          </a:xfrm>
          <a:prstGeom prst="rect">
            <a:avLst/>
          </a:prstGeom>
          <a:noFill/>
          <a:ln>
            <a:noFill/>
          </a:ln>
        </p:spPr>
      </p:pic>
      <p:pic>
        <p:nvPicPr>
          <p:cNvPr id="13" name="Google Shape;639;p47">
            <a:extLst>
              <a:ext uri="{FF2B5EF4-FFF2-40B4-BE49-F238E27FC236}">
                <a16:creationId xmlns:a16="http://schemas.microsoft.com/office/drawing/2014/main" id="{30675564-08F5-40E7-BAB6-368A88E6B04F}"/>
              </a:ext>
            </a:extLst>
          </p:cNvPr>
          <p:cNvPicPr preferRelativeResize="0"/>
          <p:nvPr/>
        </p:nvPicPr>
        <p:blipFill>
          <a:blip r:embed="rId11">
            <a:alphaModFix/>
          </a:blip>
          <a:stretch>
            <a:fillRect/>
          </a:stretch>
        </p:blipFill>
        <p:spPr>
          <a:xfrm>
            <a:off x="6140585" y="3578835"/>
            <a:ext cx="3219776" cy="3219776"/>
          </a:xfrm>
          <a:prstGeom prst="rect">
            <a:avLst/>
          </a:prstGeom>
          <a:noFill/>
          <a:ln>
            <a:noFill/>
          </a:ln>
        </p:spPr>
      </p:pic>
    </p:spTree>
    <p:extLst>
      <p:ext uri="{BB962C8B-B14F-4D97-AF65-F5344CB8AC3E}">
        <p14:creationId xmlns:p14="http://schemas.microsoft.com/office/powerpoint/2010/main" val="52038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8"/>
                                        </p:tgtEl>
                                        <p:attrNameLst>
                                          <p:attrName>r</p:attrName>
                                        </p:attrNameLst>
                                      </p:cBhvr>
                                    </p:animRot>
                                    <p:animRot by="-240000">
                                      <p:cBhvr>
                                        <p:cTn id="37" dur="200" fill="hold">
                                          <p:stCondLst>
                                            <p:cond delay="200"/>
                                          </p:stCondLst>
                                        </p:cTn>
                                        <p:tgtEl>
                                          <p:spTgt spid="8"/>
                                        </p:tgtEl>
                                        <p:attrNameLst>
                                          <p:attrName>r</p:attrName>
                                        </p:attrNameLst>
                                      </p:cBhvr>
                                    </p:animRot>
                                    <p:animRot by="240000">
                                      <p:cBhvr>
                                        <p:cTn id="38" dur="200" fill="hold">
                                          <p:stCondLst>
                                            <p:cond delay="400"/>
                                          </p:stCondLst>
                                        </p:cTn>
                                        <p:tgtEl>
                                          <p:spTgt spid="8"/>
                                        </p:tgtEl>
                                        <p:attrNameLst>
                                          <p:attrName>r</p:attrName>
                                        </p:attrNameLst>
                                      </p:cBhvr>
                                    </p:animRot>
                                    <p:animRot by="-240000">
                                      <p:cBhvr>
                                        <p:cTn id="39" dur="200" fill="hold">
                                          <p:stCondLst>
                                            <p:cond delay="600"/>
                                          </p:stCondLst>
                                        </p:cTn>
                                        <p:tgtEl>
                                          <p:spTgt spid="8"/>
                                        </p:tgtEl>
                                        <p:attrNameLst>
                                          <p:attrName>r</p:attrName>
                                        </p:attrNameLst>
                                      </p:cBhvr>
                                    </p:animRot>
                                    <p:animRot by="120000">
                                      <p:cBhvr>
                                        <p:cTn id="40" dur="200" fill="hold">
                                          <p:stCondLst>
                                            <p:cond delay="800"/>
                                          </p:stCondLst>
                                        </p:cTn>
                                        <p:tgtEl>
                                          <p:spTgt spid="8"/>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13"/>
                                        </p:tgtEl>
                                        <p:attrNameLst>
                                          <p:attrName>r</p:attrName>
                                        </p:attrNameLst>
                                      </p:cBhvr>
                                    </p:animRot>
                                    <p:animRot by="-240000">
                                      <p:cBhvr>
                                        <p:cTn id="49" dur="200" fill="hold">
                                          <p:stCondLst>
                                            <p:cond delay="200"/>
                                          </p:stCondLst>
                                        </p:cTn>
                                        <p:tgtEl>
                                          <p:spTgt spid="13"/>
                                        </p:tgtEl>
                                        <p:attrNameLst>
                                          <p:attrName>r</p:attrName>
                                        </p:attrNameLst>
                                      </p:cBhvr>
                                    </p:animRot>
                                    <p:animRot by="240000">
                                      <p:cBhvr>
                                        <p:cTn id="50" dur="200" fill="hold">
                                          <p:stCondLst>
                                            <p:cond delay="400"/>
                                          </p:stCondLst>
                                        </p:cTn>
                                        <p:tgtEl>
                                          <p:spTgt spid="13"/>
                                        </p:tgtEl>
                                        <p:attrNameLst>
                                          <p:attrName>r</p:attrName>
                                        </p:attrNameLst>
                                      </p:cBhvr>
                                    </p:animRot>
                                    <p:animRot by="-240000">
                                      <p:cBhvr>
                                        <p:cTn id="51" dur="200" fill="hold">
                                          <p:stCondLst>
                                            <p:cond delay="600"/>
                                          </p:stCondLst>
                                        </p:cTn>
                                        <p:tgtEl>
                                          <p:spTgt spid="13"/>
                                        </p:tgtEl>
                                        <p:attrNameLst>
                                          <p:attrName>r</p:attrName>
                                        </p:attrNameLst>
                                      </p:cBhvr>
                                    </p:animRot>
                                    <p:animRot by="120000">
                                      <p:cBhvr>
                                        <p:cTn id="52" dur="200" fill="hold">
                                          <p:stCondLst>
                                            <p:cond delay="800"/>
                                          </p:stCondLst>
                                        </p:cTn>
                                        <p:tgtEl>
                                          <p:spTgt spid="13"/>
                                        </p:tgtEl>
                                        <p:attrNameLst>
                                          <p:attrName>r</p:attrName>
                                        </p:attrNameLst>
                                      </p:cBhvr>
                                    </p:animRot>
                                  </p:childTnLst>
                                </p:cTn>
                              </p:par>
                              <p:par>
                                <p:cTn id="53" presetID="1" presetClass="mediacall" presetSubtype="0" fill="hold" nodeType="withEffect">
                                  <p:stCondLst>
                                    <p:cond delay="0"/>
                                  </p:stCondLst>
                                  <p:childTnLst>
                                    <p:cmd type="call" cmd="playFrom(0.0)">
                                      <p:cBhvr>
                                        <p:cTn id="54" dur="302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1">
                <p:cTn id="55" fill="hold" display="0">
                  <p:stCondLst>
                    <p:cond delay="indefinite"/>
                  </p:stCondLst>
                  <p:endCondLst>
                    <p:cond evt="onStopAudio" delay="0">
                      <p:tgtEl>
                        <p:sldTgt/>
                      </p:tgtEl>
                    </p:cond>
                  </p:endCondLst>
                </p:cTn>
                <p:tgtEl>
                  <p:spTgt spid="10"/>
                </p:tgtEl>
              </p:cMediaNode>
            </p:audio>
          </p:childTnLst>
        </p:cTn>
      </p:par>
    </p:tnLst>
    <p:bldLst>
      <p:bldP spid="4" grpId="0" animBg="1"/>
    </p:bldLst>
  </p:timing>
</p:sld>
</file>

<file path=ppt/theme/theme1.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425</Words>
  <Application>Microsoft Office PowerPoint</Application>
  <PresentationFormat>Widescreen</PresentationFormat>
  <Paragraphs>102</Paragraphs>
  <Slides>20</Slides>
  <Notes>10</Notes>
  <HiddenSlides>0</HiddenSlides>
  <MMClips>6</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20</vt:i4>
      </vt:variant>
    </vt:vector>
  </HeadingPairs>
  <TitlesOfParts>
    <vt:vector size="41" baseType="lpstr">
      <vt:lpstr>Anaheim</vt:lpstr>
      <vt:lpstr>Arial</vt:lpstr>
      <vt:lpstr>Arial Rounded MT Bold</vt:lpstr>
      <vt:lpstr>Arial-Rounded</vt:lpstr>
      <vt:lpstr>Arrus-Black</vt:lpstr>
      <vt:lpstr>AvantGarde</vt:lpstr>
      <vt:lpstr>Bebas Neue</vt:lpstr>
      <vt:lpstr>Calibri</vt:lpstr>
      <vt:lpstr>Chewy</vt:lpstr>
      <vt:lpstr>Dosis</vt:lpstr>
      <vt:lpstr>Fira Sans Extra Condensed Medium</vt:lpstr>
      <vt:lpstr>Quicksand</vt:lpstr>
      <vt:lpstr>Roboto Condensed Light</vt:lpstr>
      <vt:lpstr>Source Sans Pro</vt:lpstr>
      <vt:lpstr>Titan One</vt:lpstr>
      <vt:lpstr>Pre-K for Christian Schools: God Created Families to Love One Another by Slidesgo</vt:lpstr>
      <vt:lpstr>Office Theme</vt:lpstr>
      <vt:lpstr>1_Office Theme</vt:lpstr>
      <vt:lpstr>2_Office Theme</vt:lpstr>
      <vt:lpstr>3_Office Theme</vt:lpstr>
      <vt:lpstr>4_Office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1</dc:title>
  <dc:creator>Dell</dc:creator>
  <cp:lastModifiedBy>Dell</cp:lastModifiedBy>
  <cp:revision>8</cp:revision>
  <dcterms:created xsi:type="dcterms:W3CDTF">2021-12-24T05:24:25Z</dcterms:created>
  <dcterms:modified xsi:type="dcterms:W3CDTF">2021-12-24T13:58:24Z</dcterms:modified>
</cp:coreProperties>
</file>