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61" r:id="rId10"/>
    <p:sldMasterId id="2147483778" r:id="rId11"/>
    <p:sldMasterId id="2147483795" r:id="rId12"/>
  </p:sldMasterIdLst>
  <p:notesMasterIdLst>
    <p:notesMasterId r:id="rId42"/>
  </p:notesMasterIdLst>
  <p:sldIdLst>
    <p:sldId id="262" r:id="rId13"/>
    <p:sldId id="263" r:id="rId14"/>
    <p:sldId id="264" r:id="rId15"/>
    <p:sldId id="274" r:id="rId16"/>
    <p:sldId id="265" r:id="rId17"/>
    <p:sldId id="287" r:id="rId18"/>
    <p:sldId id="257" r:id="rId19"/>
    <p:sldId id="285" r:id="rId20"/>
    <p:sldId id="268" r:id="rId21"/>
    <p:sldId id="278" r:id="rId22"/>
    <p:sldId id="277" r:id="rId23"/>
    <p:sldId id="267" r:id="rId24"/>
    <p:sldId id="284" r:id="rId25"/>
    <p:sldId id="280" r:id="rId26"/>
    <p:sldId id="279" r:id="rId27"/>
    <p:sldId id="258" r:id="rId28"/>
    <p:sldId id="269" r:id="rId29"/>
    <p:sldId id="260" r:id="rId30"/>
    <p:sldId id="288" r:id="rId31"/>
    <p:sldId id="270" r:id="rId32"/>
    <p:sldId id="271" r:id="rId33"/>
    <p:sldId id="272" r:id="rId34"/>
    <p:sldId id="273" r:id="rId35"/>
    <p:sldId id="289" r:id="rId36"/>
    <p:sldId id="266" r:id="rId37"/>
    <p:sldId id="275" r:id="rId38"/>
    <p:sldId id="281" r:id="rId39"/>
    <p:sldId id="282" r:id="rId40"/>
    <p:sldId id="25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3E8"/>
    <a:srgbClr val="8E0000"/>
    <a:srgbClr val="C2E6EA"/>
    <a:srgbClr val="F0A8A3"/>
    <a:srgbClr val="FFF9F6"/>
    <a:srgbClr val="F9D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7503C-1E5C-4D0C-B196-70F6DF7ADF42}"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09087-FF5C-45B2-BAE7-DF3B6A561037}" type="slidenum">
              <a:rPr lang="en-US" smtClean="0"/>
              <a:t>‹#›</a:t>
            </a:fld>
            <a:endParaRPr lang="en-US"/>
          </a:p>
        </p:txBody>
      </p:sp>
    </p:spTree>
    <p:extLst>
      <p:ext uri="{BB962C8B-B14F-4D97-AF65-F5344CB8AC3E}">
        <p14:creationId xmlns:p14="http://schemas.microsoft.com/office/powerpoint/2010/main" val="356472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60226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0226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92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60226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0226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06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329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a:t>
            </a:r>
            <a:r>
              <a:rPr lang="en-US" baseline="0" smtClean="0"/>
              <a:t> vào các ô chữ nhật để ra đáp án</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197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9AB399-742D-440B-92C5-CE6BE4E48AAC}"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204852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AB399-742D-440B-92C5-CE6BE4E48AAC}"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33308386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72264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0"/>
        <p:cNvGrpSpPr/>
        <p:nvPr/>
      </p:nvGrpSpPr>
      <p:grpSpPr>
        <a:xfrm>
          <a:off x="0" y="0"/>
          <a:ext cx="0" cy="0"/>
          <a:chOff x="0" y="0"/>
          <a:chExt cx="0" cy="0"/>
        </a:xfrm>
      </p:grpSpPr>
      <p:sp>
        <p:nvSpPr>
          <p:cNvPr id="291" name="Google Shape;291;p23"/>
          <p:cNvSpPr/>
          <p:nvPr/>
        </p:nvSpPr>
        <p:spPr>
          <a:xfrm>
            <a:off x="8142167" y="2336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2" name="Google Shape;292;p23"/>
          <p:cNvSpPr/>
          <p:nvPr/>
        </p:nvSpPr>
        <p:spPr>
          <a:xfrm>
            <a:off x="-358200" y="1703200"/>
            <a:ext cx="12908400" cy="12908400"/>
          </a:xfrm>
          <a:prstGeom prst="ellipse">
            <a:avLst/>
          </a:pr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3"/>
          <p:cNvSpPr/>
          <p:nvPr/>
        </p:nvSpPr>
        <p:spPr>
          <a:xfrm>
            <a:off x="11323018" y="819251"/>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4" name="Google Shape;294;p23"/>
          <p:cNvSpPr/>
          <p:nvPr/>
        </p:nvSpPr>
        <p:spPr>
          <a:xfrm>
            <a:off x="10771201" y="1186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5" name="Google Shape;295;p23"/>
          <p:cNvSpPr/>
          <p:nvPr/>
        </p:nvSpPr>
        <p:spPr>
          <a:xfrm>
            <a:off x="10311084" y="16359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3"/>
          <p:cNvSpPr/>
          <p:nvPr/>
        </p:nvSpPr>
        <p:spPr>
          <a:xfrm rot="7641468">
            <a:off x="11397833" y="30001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3"/>
          <p:cNvSpPr/>
          <p:nvPr/>
        </p:nvSpPr>
        <p:spPr>
          <a:xfrm>
            <a:off x="-644400" y="24749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8" name="Google Shape;298;p23"/>
          <p:cNvSpPr/>
          <p:nvPr/>
        </p:nvSpPr>
        <p:spPr>
          <a:xfrm>
            <a:off x="-222299" y="641167"/>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299" name="Google Shape;299;p23"/>
          <p:cNvSpPr/>
          <p:nvPr/>
        </p:nvSpPr>
        <p:spPr>
          <a:xfrm>
            <a:off x="478235" y="329801"/>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300" name="Google Shape;300;p23"/>
          <p:cNvSpPr/>
          <p:nvPr/>
        </p:nvSpPr>
        <p:spPr>
          <a:xfrm>
            <a:off x="651084" y="9525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3"/>
          <p:cNvSpPr/>
          <p:nvPr/>
        </p:nvSpPr>
        <p:spPr>
          <a:xfrm rot="7641468">
            <a:off x="10343133" y="339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3"/>
          <p:cNvSpPr/>
          <p:nvPr/>
        </p:nvSpPr>
        <p:spPr>
          <a:xfrm rot="7641468">
            <a:off x="683133" y="3193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3"/>
          <p:cNvSpPr/>
          <p:nvPr/>
        </p:nvSpPr>
        <p:spPr>
          <a:xfrm rot="-1783010">
            <a:off x="2239830" y="1187456"/>
            <a:ext cx="345762" cy="3020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3"/>
          <p:cNvSpPr txBox="1">
            <a:spLocks noGrp="1"/>
          </p:cNvSpPr>
          <p:nvPr>
            <p:ph type="title" hasCustomPrompt="1"/>
          </p:nvPr>
        </p:nvSpPr>
        <p:spPr>
          <a:xfrm>
            <a:off x="5954233" y="3834000"/>
            <a:ext cx="4013200" cy="116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5" name="Google Shape;305;p23"/>
          <p:cNvSpPr txBox="1">
            <a:spLocks noGrp="1"/>
          </p:cNvSpPr>
          <p:nvPr>
            <p:ph type="subTitle" idx="1"/>
          </p:nvPr>
        </p:nvSpPr>
        <p:spPr>
          <a:xfrm>
            <a:off x="5954233" y="5027900"/>
            <a:ext cx="4013200" cy="88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306" name="Google Shape;306;p23"/>
          <p:cNvSpPr txBox="1">
            <a:spLocks noGrp="1"/>
          </p:cNvSpPr>
          <p:nvPr>
            <p:ph type="ctrTitle" idx="2"/>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22534233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14803625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3784704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64585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defRPr/>
            </a:pPr>
            <a:fld id="{C052E9E1-D97D-4C90-BB96-FA1ED58B786F}" type="datetime1">
              <a:rPr lang="en-US" altLang="zh-CN" sz="1900" kern="0" smtClean="0">
                <a:solidFill>
                  <a:prstClr val="black">
                    <a:tint val="75000"/>
                  </a:prstClr>
                </a:solidFill>
                <a:cs typeface="Arial"/>
                <a:sym typeface="Arial"/>
              </a:rPr>
              <a:pPr>
                <a:buClr>
                  <a:srgbClr val="000000"/>
                </a:buClr>
                <a:defRPr/>
              </a:pPr>
              <a:t>1/12/2021</a:t>
            </a:fld>
            <a:endParaRPr lang="en-US" sz="1900" kern="0"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defRPr/>
            </a:pPr>
            <a:endParaRPr lang="en-US" sz="1900" kern="0"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defRPr/>
            </a:pPr>
            <a:fld id="{601EE9E8-4134-49B0-9AA7-3089E6521627}" type="slidenum">
              <a:rPr lang="en-US" sz="1900" kern="0" smtClean="0">
                <a:solidFill>
                  <a:prstClr val="black">
                    <a:tint val="75000"/>
                  </a:prstClr>
                </a:solidFill>
                <a:cs typeface="Arial"/>
                <a:sym typeface="Arial"/>
              </a:rPr>
              <a:pPr>
                <a:buClr>
                  <a:srgbClr val="000000"/>
                </a:buClr>
                <a:defRPr/>
              </a:pPr>
              <a:t>‹#›</a:t>
            </a:fld>
            <a:endParaRPr lang="en-US" sz="1900" kern="0" dirty="0">
              <a:solidFill>
                <a:prstClr val="black">
                  <a:tint val="75000"/>
                </a:prstClr>
              </a:solidFill>
              <a:cs typeface="Arial"/>
              <a:sym typeface="Arial"/>
            </a:endParaRPr>
          </a:p>
        </p:txBody>
      </p:sp>
    </p:spTree>
    <p:extLst>
      <p:ext uri="{BB962C8B-B14F-4D97-AF65-F5344CB8AC3E}">
        <p14:creationId xmlns:p14="http://schemas.microsoft.com/office/powerpoint/2010/main" val="266586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9100" b="1">
                <a:solidFill>
                  <a:schemeClr val="lt1"/>
                </a:solidFill>
                <a:latin typeface="Quicksand"/>
                <a:ea typeface="Quicksand"/>
                <a:cs typeface="Quicksand"/>
                <a:sym typeface="Quicksand"/>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9pPr>
          </a:lstStyle>
          <a:p>
            <a:endParaRPr/>
          </a:p>
        </p:txBody>
      </p:sp>
      <p:sp>
        <p:nvSpPr>
          <p:cNvPr id="11" name="Google Shape;11;p2"/>
          <p:cNvSpPr/>
          <p:nvPr/>
        </p:nvSpPr>
        <p:spPr>
          <a:xfrm>
            <a:off x="8421185" y="-67"/>
            <a:ext cx="3770800" cy="6858000"/>
          </a:xfrm>
          <a:prstGeom prst="rect">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506031">
            <a:off x="6428056"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7641468">
            <a:off x="9728549"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91800" y="100600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4" y="57664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1" y="5468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460934" y="6482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7"/>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6522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4484" y="21924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32667" y="25594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8200" y="1703200"/>
            <a:ext cx="12908400" cy="12908400"/>
          </a:xfrm>
          <a:prstGeom prst="ellipse">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2700000">
            <a:off x="11067269" y="497334"/>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360767" y="30566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11539618" y="25469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87800" y="29140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6982" y="19376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9576484" y="-1253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24667" y="2417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801867" y="21923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358216" y="7931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4273" y="-103443"/>
            <a:ext cx="345821" cy="30205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rot="2700000">
            <a:off x="-179698" y="2454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txBox="1">
            <a:spLocks noGrp="1"/>
          </p:cNvSpPr>
          <p:nvPr>
            <p:ph type="body" idx="1"/>
          </p:nvPr>
        </p:nvSpPr>
        <p:spPr>
          <a:xfrm>
            <a:off x="2450201" y="2950067"/>
            <a:ext cx="7291600"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13424941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78" name="Google Shape;78;p6"/>
          <p:cNvSpPr/>
          <p:nvPr/>
        </p:nvSpPr>
        <p:spPr>
          <a:xfrm>
            <a:off x="-15649" y="61469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567466" y="6513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324615" y="55799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6"/>
          <p:cNvSpPr/>
          <p:nvPr/>
        </p:nvSpPr>
        <p:spPr>
          <a:xfrm>
            <a:off x="11923767" y="10071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6"/>
          <p:cNvSpPr/>
          <p:nvPr/>
        </p:nvSpPr>
        <p:spPr>
          <a:xfrm>
            <a:off x="11098967" y="719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10857835" y="1023218"/>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2432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6" name="Google Shape;116;p9"/>
          <p:cNvSpPr txBox="1">
            <a:spLocks noGrp="1"/>
          </p:cNvSpPr>
          <p:nvPr>
            <p:ph type="body" idx="2"/>
          </p:nvPr>
        </p:nvSpPr>
        <p:spPr>
          <a:xfrm>
            <a:off x="6586001" y="965433"/>
            <a:ext cx="5116000"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365739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AB399-742D-440B-92C5-CE6BE4E48AAC}"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1216252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44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1" y="59402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2"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0"/>
          <p:cNvSpPr/>
          <p:nvPr/>
        </p:nvSpPr>
        <p:spPr>
          <a:xfrm>
            <a:off x="6756017" y="61798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0"/>
          <p:cNvSpPr/>
          <p:nvPr/>
        </p:nvSpPr>
        <p:spPr>
          <a:xfrm flipH="1">
            <a:off x="8015000" y="2682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0"/>
          <p:cNvSpPr/>
          <p:nvPr/>
        </p:nvSpPr>
        <p:spPr>
          <a:xfrm flipH="1">
            <a:off x="9026629" y="12837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003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12800" b="1">
                <a:solidFill>
                  <a:schemeClr val="accent1"/>
                </a:solidFill>
                <a:latin typeface="Quicksand"/>
                <a:ea typeface="Quicksand"/>
                <a:cs typeface="Quicksand"/>
                <a:sym typeface="Quicks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128" name="Google Shape;128;p11"/>
          <p:cNvSpPr/>
          <p:nvPr/>
        </p:nvSpPr>
        <p:spPr>
          <a:xfrm>
            <a:off x="10259751" y="8452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4" y="1212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8" y="3395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rot="-746471">
            <a:off x="1950122" y="5797989"/>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208917" y="50604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a:off x="9813618" y="61336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4" y="13080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1"/>
          <p:cNvSpPr/>
          <p:nvPr/>
        </p:nvSpPr>
        <p:spPr>
          <a:xfrm>
            <a:off x="10408201" y="5197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1"/>
          <p:cNvSpPr/>
          <p:nvPr/>
        </p:nvSpPr>
        <p:spPr>
          <a:xfrm rot="7641468">
            <a:off x="813816"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98844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1918455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21205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191"/>
        <p:cNvGrpSpPr/>
        <p:nvPr/>
      </p:nvGrpSpPr>
      <p:grpSpPr>
        <a:xfrm>
          <a:off x="0" y="0"/>
          <a:ext cx="0" cy="0"/>
          <a:chOff x="0" y="0"/>
          <a:chExt cx="0" cy="0"/>
        </a:xfrm>
      </p:grpSpPr>
      <p:sp>
        <p:nvSpPr>
          <p:cNvPr id="192" name="Google Shape;192;p17"/>
          <p:cNvSpPr/>
          <p:nvPr/>
        </p:nvSpPr>
        <p:spPr>
          <a:xfrm>
            <a:off x="-899100" y="1526200"/>
            <a:ext cx="9718000" cy="9679600"/>
          </a:xfrm>
          <a:prstGeom prst="ellipse">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7"/>
          <p:cNvSpPr/>
          <p:nvPr/>
        </p:nvSpPr>
        <p:spPr>
          <a:xfrm>
            <a:off x="-161783" y="628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4" name="Google Shape;194;p17"/>
          <p:cNvSpPr/>
          <p:nvPr/>
        </p:nvSpPr>
        <p:spPr>
          <a:xfrm>
            <a:off x="-713600" y="9960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5" name="Google Shape;195;p17"/>
          <p:cNvSpPr/>
          <p:nvPr/>
        </p:nvSpPr>
        <p:spPr>
          <a:xfrm>
            <a:off x="11300567" y="80916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7"/>
          <p:cNvSpPr/>
          <p:nvPr/>
        </p:nvSpPr>
        <p:spPr>
          <a:xfrm rot="7641468">
            <a:off x="11566666" y="2861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7"/>
          <p:cNvSpPr/>
          <p:nvPr/>
        </p:nvSpPr>
        <p:spPr>
          <a:xfrm>
            <a:off x="1299684" y="1490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7"/>
          <p:cNvSpPr/>
          <p:nvPr/>
        </p:nvSpPr>
        <p:spPr>
          <a:xfrm rot="7641468">
            <a:off x="487616" y="1855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7"/>
          <p:cNvSpPr/>
          <p:nvPr/>
        </p:nvSpPr>
        <p:spPr>
          <a:xfrm>
            <a:off x="11368400" y="58711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0" name="Google Shape;200;p17"/>
          <p:cNvSpPr/>
          <p:nvPr/>
        </p:nvSpPr>
        <p:spPr>
          <a:xfrm>
            <a:off x="10900800" y="53052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1" name="Google Shape;201;p17"/>
          <p:cNvSpPr/>
          <p:nvPr/>
        </p:nvSpPr>
        <p:spPr>
          <a:xfrm>
            <a:off x="11585067" y="198431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2" name="Google Shape;202;p17"/>
          <p:cNvSpPr/>
          <p:nvPr/>
        </p:nvSpPr>
        <p:spPr>
          <a:xfrm rot="7641468">
            <a:off x="9470066" y="62149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7"/>
          <p:cNvSpPr/>
          <p:nvPr/>
        </p:nvSpPr>
        <p:spPr>
          <a:xfrm>
            <a:off x="10958518" y="6595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7"/>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841133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8"/>
        <p:cNvGrpSpPr/>
        <p:nvPr/>
      </p:nvGrpSpPr>
      <p:grpSpPr>
        <a:xfrm>
          <a:off x="0" y="0"/>
          <a:ext cx="0" cy="0"/>
          <a:chOff x="0" y="0"/>
          <a:chExt cx="0" cy="0"/>
        </a:xfrm>
      </p:grpSpPr>
      <p:sp>
        <p:nvSpPr>
          <p:cNvPr id="259" name="Google Shape;259;p21"/>
          <p:cNvSpPr txBox="1">
            <a:spLocks noGrp="1"/>
          </p:cNvSpPr>
          <p:nvPr>
            <p:ph type="subTitle" idx="1"/>
          </p:nvPr>
        </p:nvSpPr>
        <p:spPr>
          <a:xfrm>
            <a:off x="1592321"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0" name="Google Shape;260;p21"/>
          <p:cNvSpPr txBox="1">
            <a:spLocks noGrp="1"/>
          </p:cNvSpPr>
          <p:nvPr>
            <p:ph type="subTitle" idx="2"/>
          </p:nvPr>
        </p:nvSpPr>
        <p:spPr>
          <a:xfrm>
            <a:off x="5008535" y="2408971"/>
            <a:ext cx="2324800" cy="1483200"/>
          </a:xfrm>
          <a:prstGeom prst="rect">
            <a:avLst/>
          </a:prstGeom>
        </p:spPr>
        <p:txBody>
          <a:bodyPr spcFirstLastPara="1" wrap="square" lIns="121705" tIns="121705" rIns="121705" bIns="121705" anchor="b"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1" name="Google Shape;261;p21"/>
          <p:cNvSpPr txBox="1">
            <a:spLocks noGrp="1"/>
          </p:cNvSpPr>
          <p:nvPr>
            <p:ph type="ctrTitle"/>
          </p:nvPr>
        </p:nvSpPr>
        <p:spPr>
          <a:xfrm>
            <a:off x="10673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2" name="Google Shape;262;p21"/>
          <p:cNvSpPr txBox="1">
            <a:spLocks noGrp="1"/>
          </p:cNvSpPr>
          <p:nvPr>
            <p:ph type="ctrTitle" idx="3"/>
          </p:nvPr>
        </p:nvSpPr>
        <p:spPr>
          <a:xfrm>
            <a:off x="4434038" y="3687515"/>
            <a:ext cx="3492400" cy="513200"/>
          </a:xfrm>
          <a:prstGeom prst="rect">
            <a:avLst/>
          </a:prstGeom>
          <a:ln>
            <a:noFill/>
          </a:ln>
        </p:spPr>
        <p:txBody>
          <a:bodyPr spcFirstLastPara="1" wrap="square" lIns="121705" tIns="121705" rIns="121705" bIns="121705" anchor="t"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3" name="Google Shape;263;p21"/>
          <p:cNvSpPr txBox="1">
            <a:spLocks noGrp="1"/>
          </p:cNvSpPr>
          <p:nvPr>
            <p:ph type="subTitle" idx="4"/>
          </p:nvPr>
        </p:nvSpPr>
        <p:spPr>
          <a:xfrm>
            <a:off x="8334187"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4" name="Google Shape;264;p21"/>
          <p:cNvSpPr txBox="1">
            <a:spLocks noGrp="1"/>
          </p:cNvSpPr>
          <p:nvPr>
            <p:ph type="ctrTitle" idx="5"/>
          </p:nvPr>
        </p:nvSpPr>
        <p:spPr>
          <a:xfrm>
            <a:off x="78091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5" name="Google Shape;265;p21"/>
          <p:cNvSpPr txBox="1">
            <a:spLocks noGrp="1"/>
          </p:cNvSpPr>
          <p:nvPr>
            <p:ph type="ctrTitle" idx="6"/>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266" name="Google Shape;266;p21"/>
          <p:cNvSpPr/>
          <p:nvPr/>
        </p:nvSpPr>
        <p:spPr>
          <a:xfrm>
            <a:off x="11643417" y="10110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67" name="Google Shape;267;p21"/>
          <p:cNvSpPr/>
          <p:nvPr/>
        </p:nvSpPr>
        <p:spPr>
          <a:xfrm>
            <a:off x="11091600" y="13780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68" name="Google Shape;268;p21"/>
          <p:cNvSpPr/>
          <p:nvPr/>
        </p:nvSpPr>
        <p:spPr>
          <a:xfrm rot="7641468">
            <a:off x="10953133" y="666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1"/>
          <p:cNvSpPr/>
          <p:nvPr/>
        </p:nvSpPr>
        <p:spPr>
          <a:xfrm rot="2700000">
            <a:off x="705135" y="62610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1"/>
          <p:cNvSpPr/>
          <p:nvPr/>
        </p:nvSpPr>
        <p:spPr>
          <a:xfrm>
            <a:off x="-179333" y="57204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71" name="Google Shape;271;p21"/>
          <p:cNvSpPr/>
          <p:nvPr/>
        </p:nvSpPr>
        <p:spPr>
          <a:xfrm rot="7641468">
            <a:off x="203467" y="5197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1"/>
          <p:cNvSpPr/>
          <p:nvPr/>
        </p:nvSpPr>
        <p:spPr>
          <a:xfrm>
            <a:off x="10983967" y="6137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73" name="Google Shape;273;p21"/>
          <p:cNvSpPr/>
          <p:nvPr/>
        </p:nvSpPr>
        <p:spPr>
          <a:xfrm rot="7641468">
            <a:off x="447283" y="13171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p:cNvSpPr/>
          <p:nvPr/>
        </p:nvSpPr>
        <p:spPr>
          <a:xfrm rot="2700000">
            <a:off x="-179698" y="918700"/>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1"/>
          <p:cNvSpPr/>
          <p:nvPr/>
        </p:nvSpPr>
        <p:spPr>
          <a:xfrm>
            <a:off x="10491218" y="57204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0668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40447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0"/>
        <p:cNvGrpSpPr/>
        <p:nvPr/>
      </p:nvGrpSpPr>
      <p:grpSpPr>
        <a:xfrm>
          <a:off x="0" y="0"/>
          <a:ext cx="0" cy="0"/>
          <a:chOff x="0" y="0"/>
          <a:chExt cx="0" cy="0"/>
        </a:xfrm>
      </p:grpSpPr>
      <p:sp>
        <p:nvSpPr>
          <p:cNvPr id="291" name="Google Shape;291;p23"/>
          <p:cNvSpPr/>
          <p:nvPr/>
        </p:nvSpPr>
        <p:spPr>
          <a:xfrm>
            <a:off x="8142167" y="2336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2" name="Google Shape;292;p23"/>
          <p:cNvSpPr/>
          <p:nvPr/>
        </p:nvSpPr>
        <p:spPr>
          <a:xfrm>
            <a:off x="-358200" y="1703200"/>
            <a:ext cx="12908400" cy="12908400"/>
          </a:xfrm>
          <a:prstGeom prst="ellipse">
            <a:avLst/>
          </a:pr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3"/>
          <p:cNvSpPr/>
          <p:nvPr/>
        </p:nvSpPr>
        <p:spPr>
          <a:xfrm>
            <a:off x="11323018" y="819251"/>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4" name="Google Shape;294;p23"/>
          <p:cNvSpPr/>
          <p:nvPr/>
        </p:nvSpPr>
        <p:spPr>
          <a:xfrm>
            <a:off x="10771201" y="1186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5" name="Google Shape;295;p23"/>
          <p:cNvSpPr/>
          <p:nvPr/>
        </p:nvSpPr>
        <p:spPr>
          <a:xfrm>
            <a:off x="10311084" y="16359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3"/>
          <p:cNvSpPr/>
          <p:nvPr/>
        </p:nvSpPr>
        <p:spPr>
          <a:xfrm rot="7641468">
            <a:off x="11397833" y="30001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3"/>
          <p:cNvSpPr/>
          <p:nvPr/>
        </p:nvSpPr>
        <p:spPr>
          <a:xfrm>
            <a:off x="-644400" y="24749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8" name="Google Shape;298;p23"/>
          <p:cNvSpPr/>
          <p:nvPr/>
        </p:nvSpPr>
        <p:spPr>
          <a:xfrm>
            <a:off x="-222299" y="641167"/>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299" name="Google Shape;299;p23"/>
          <p:cNvSpPr/>
          <p:nvPr/>
        </p:nvSpPr>
        <p:spPr>
          <a:xfrm>
            <a:off x="478235" y="329801"/>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300" name="Google Shape;300;p23"/>
          <p:cNvSpPr/>
          <p:nvPr/>
        </p:nvSpPr>
        <p:spPr>
          <a:xfrm>
            <a:off x="651084" y="9525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3"/>
          <p:cNvSpPr/>
          <p:nvPr/>
        </p:nvSpPr>
        <p:spPr>
          <a:xfrm rot="7641468">
            <a:off x="10343133" y="339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3"/>
          <p:cNvSpPr/>
          <p:nvPr/>
        </p:nvSpPr>
        <p:spPr>
          <a:xfrm rot="7641468">
            <a:off x="683133" y="3193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3"/>
          <p:cNvSpPr/>
          <p:nvPr/>
        </p:nvSpPr>
        <p:spPr>
          <a:xfrm rot="-1783010">
            <a:off x="2239830" y="1187456"/>
            <a:ext cx="345762" cy="3020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3"/>
          <p:cNvSpPr txBox="1">
            <a:spLocks noGrp="1"/>
          </p:cNvSpPr>
          <p:nvPr>
            <p:ph type="title" hasCustomPrompt="1"/>
          </p:nvPr>
        </p:nvSpPr>
        <p:spPr>
          <a:xfrm>
            <a:off x="5954233" y="3834000"/>
            <a:ext cx="4013200" cy="116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5" name="Google Shape;305;p23"/>
          <p:cNvSpPr txBox="1">
            <a:spLocks noGrp="1"/>
          </p:cNvSpPr>
          <p:nvPr>
            <p:ph type="subTitle" idx="1"/>
          </p:nvPr>
        </p:nvSpPr>
        <p:spPr>
          <a:xfrm>
            <a:off x="5954233" y="5027900"/>
            <a:ext cx="4013200" cy="88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306" name="Google Shape;306;p23"/>
          <p:cNvSpPr txBox="1">
            <a:spLocks noGrp="1"/>
          </p:cNvSpPr>
          <p:nvPr>
            <p:ph type="ctrTitle" idx="2"/>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599085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30645155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2965511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83305" indent="0" algn="ctr">
              <a:buNone/>
              <a:defRPr>
                <a:solidFill>
                  <a:schemeClr val="tx1">
                    <a:tint val="75000"/>
                  </a:schemeClr>
                </a:solidFill>
              </a:defRPr>
            </a:lvl2pPr>
            <a:lvl3pPr marL="1166609" indent="0" algn="ctr">
              <a:buNone/>
              <a:defRPr>
                <a:solidFill>
                  <a:schemeClr val="tx1">
                    <a:tint val="75000"/>
                  </a:schemeClr>
                </a:solidFill>
              </a:defRPr>
            </a:lvl3pPr>
            <a:lvl4pPr marL="1749913" indent="0" algn="ctr">
              <a:buNone/>
              <a:defRPr>
                <a:solidFill>
                  <a:schemeClr val="tx1">
                    <a:tint val="75000"/>
                  </a:schemeClr>
                </a:solidFill>
              </a:defRPr>
            </a:lvl4pPr>
            <a:lvl5pPr marL="2333218" indent="0" algn="ctr">
              <a:buNone/>
              <a:defRPr>
                <a:solidFill>
                  <a:schemeClr val="tx1">
                    <a:tint val="75000"/>
                  </a:schemeClr>
                </a:solidFill>
              </a:defRPr>
            </a:lvl5pPr>
            <a:lvl6pPr marL="2916523" indent="0" algn="ctr">
              <a:buNone/>
              <a:defRPr>
                <a:solidFill>
                  <a:schemeClr val="tx1">
                    <a:tint val="75000"/>
                  </a:schemeClr>
                </a:solidFill>
              </a:defRPr>
            </a:lvl6pPr>
            <a:lvl7pPr marL="3499827" indent="0" algn="ctr">
              <a:buNone/>
              <a:defRPr>
                <a:solidFill>
                  <a:schemeClr val="tx1">
                    <a:tint val="75000"/>
                  </a:schemeClr>
                </a:solidFill>
              </a:defRPr>
            </a:lvl7pPr>
            <a:lvl8pPr marL="4083131" indent="0" algn="ctr">
              <a:buNone/>
              <a:defRPr>
                <a:solidFill>
                  <a:schemeClr val="tx1">
                    <a:tint val="75000"/>
                  </a:schemeClr>
                </a:solidFill>
              </a:defRPr>
            </a:lvl8pPr>
            <a:lvl9pPr marL="4666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1944510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3151595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defRPr/>
            </a:pPr>
            <a:fld id="{C052E9E1-D97D-4C90-BB96-FA1ED58B786F}" type="datetime1">
              <a:rPr lang="en-US" altLang="zh-CN" sz="1900" kern="0" smtClean="0">
                <a:solidFill>
                  <a:prstClr val="black">
                    <a:tint val="75000"/>
                  </a:prstClr>
                </a:solidFill>
                <a:cs typeface="Arial"/>
                <a:sym typeface="Arial"/>
              </a:rPr>
              <a:pPr>
                <a:buClr>
                  <a:srgbClr val="000000"/>
                </a:buClr>
                <a:defRPr/>
              </a:pPr>
              <a:t>1/12/2021</a:t>
            </a:fld>
            <a:endParaRPr lang="en-US" sz="1900" kern="0"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defRPr/>
            </a:pPr>
            <a:endParaRPr lang="en-US" sz="1900" kern="0"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defRPr/>
            </a:pPr>
            <a:fld id="{601EE9E8-4134-49B0-9AA7-3089E6521627}" type="slidenum">
              <a:rPr lang="en-US" sz="1900" kern="0" smtClean="0">
                <a:solidFill>
                  <a:prstClr val="black">
                    <a:tint val="75000"/>
                  </a:prstClr>
                </a:solidFill>
                <a:cs typeface="Arial"/>
                <a:sym typeface="Arial"/>
              </a:rPr>
              <a:pPr>
                <a:buClr>
                  <a:srgbClr val="000000"/>
                </a:buClr>
                <a:defRPr/>
              </a:pPr>
              <a:t>‹#›</a:t>
            </a:fld>
            <a:endParaRPr lang="en-US" sz="1900" kern="0" dirty="0">
              <a:solidFill>
                <a:prstClr val="black">
                  <a:tint val="75000"/>
                </a:prstClr>
              </a:solidFill>
              <a:cs typeface="Arial"/>
              <a:sym typeface="Arial"/>
            </a:endParaRPr>
          </a:p>
        </p:txBody>
      </p:sp>
    </p:spTree>
    <p:extLst>
      <p:ext uri="{BB962C8B-B14F-4D97-AF65-F5344CB8AC3E}">
        <p14:creationId xmlns:p14="http://schemas.microsoft.com/office/powerpoint/2010/main" val="953565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9100" b="1">
                <a:solidFill>
                  <a:schemeClr val="lt1"/>
                </a:solidFill>
                <a:latin typeface="Quicksand"/>
                <a:ea typeface="Quicksand"/>
                <a:cs typeface="Quicksand"/>
                <a:sym typeface="Quicksand"/>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9pPr>
          </a:lstStyle>
          <a:p>
            <a:endParaRPr/>
          </a:p>
        </p:txBody>
      </p:sp>
      <p:sp>
        <p:nvSpPr>
          <p:cNvPr id="11" name="Google Shape;11;p2"/>
          <p:cNvSpPr/>
          <p:nvPr/>
        </p:nvSpPr>
        <p:spPr>
          <a:xfrm>
            <a:off x="8421185" y="-67"/>
            <a:ext cx="3770800" cy="6858000"/>
          </a:xfrm>
          <a:prstGeom prst="rect">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506031">
            <a:off x="6428056"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7641468">
            <a:off x="9728549"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91800" y="100600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4" y="57664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1" y="5468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460934" y="6482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7"/>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04128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4484" y="21924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32667" y="25594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8200" y="1703200"/>
            <a:ext cx="12908400" cy="12908400"/>
          </a:xfrm>
          <a:prstGeom prst="ellipse">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2700000">
            <a:off x="11067269" y="497334"/>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360767" y="30566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11539618" y="25469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87800" y="29140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6982" y="19376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9576484" y="-1253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24667" y="2417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801867" y="21923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358216" y="7931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4273" y="-103443"/>
            <a:ext cx="345821" cy="30205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rot="2700000">
            <a:off x="-179698" y="2454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txBox="1">
            <a:spLocks noGrp="1"/>
          </p:cNvSpPr>
          <p:nvPr>
            <p:ph type="body" idx="1"/>
          </p:nvPr>
        </p:nvSpPr>
        <p:spPr>
          <a:xfrm>
            <a:off x="2450201" y="2950067"/>
            <a:ext cx="7291600"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32214570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78" name="Google Shape;78;p6"/>
          <p:cNvSpPr/>
          <p:nvPr/>
        </p:nvSpPr>
        <p:spPr>
          <a:xfrm>
            <a:off x="-15649" y="61469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567466" y="6513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324615" y="55799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6"/>
          <p:cNvSpPr/>
          <p:nvPr/>
        </p:nvSpPr>
        <p:spPr>
          <a:xfrm>
            <a:off x="11923767" y="10071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6"/>
          <p:cNvSpPr/>
          <p:nvPr/>
        </p:nvSpPr>
        <p:spPr>
          <a:xfrm>
            <a:off x="11098967" y="719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10857835" y="1023218"/>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78572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6" name="Google Shape;116;p9"/>
          <p:cNvSpPr txBox="1">
            <a:spLocks noGrp="1"/>
          </p:cNvSpPr>
          <p:nvPr>
            <p:ph type="body" idx="2"/>
          </p:nvPr>
        </p:nvSpPr>
        <p:spPr>
          <a:xfrm>
            <a:off x="6586001" y="965433"/>
            <a:ext cx="5116000"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3989905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44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1" y="59402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2"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0"/>
          <p:cNvSpPr/>
          <p:nvPr/>
        </p:nvSpPr>
        <p:spPr>
          <a:xfrm>
            <a:off x="6756017" y="61798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0"/>
          <p:cNvSpPr/>
          <p:nvPr/>
        </p:nvSpPr>
        <p:spPr>
          <a:xfrm flipH="1">
            <a:off x="8015000" y="2682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0"/>
          <p:cNvSpPr/>
          <p:nvPr/>
        </p:nvSpPr>
        <p:spPr>
          <a:xfrm flipH="1">
            <a:off x="9026629" y="12837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5900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12800" b="1">
                <a:solidFill>
                  <a:schemeClr val="accent1"/>
                </a:solidFill>
                <a:latin typeface="Quicksand"/>
                <a:ea typeface="Quicksand"/>
                <a:cs typeface="Quicksand"/>
                <a:sym typeface="Quicks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128" name="Google Shape;128;p11"/>
          <p:cNvSpPr/>
          <p:nvPr/>
        </p:nvSpPr>
        <p:spPr>
          <a:xfrm>
            <a:off x="10259751" y="8452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4" y="1212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8" y="3395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rot="-746471">
            <a:off x="1950122" y="5797989"/>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208917" y="50604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a:off x="9813618" y="61336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4" y="13080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1"/>
          <p:cNvSpPr/>
          <p:nvPr/>
        </p:nvSpPr>
        <p:spPr>
          <a:xfrm>
            <a:off x="10408201" y="5197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1"/>
          <p:cNvSpPr/>
          <p:nvPr/>
        </p:nvSpPr>
        <p:spPr>
          <a:xfrm rot="7641468">
            <a:off x="813816"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30070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9145639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598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666638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191"/>
        <p:cNvGrpSpPr/>
        <p:nvPr/>
      </p:nvGrpSpPr>
      <p:grpSpPr>
        <a:xfrm>
          <a:off x="0" y="0"/>
          <a:ext cx="0" cy="0"/>
          <a:chOff x="0" y="0"/>
          <a:chExt cx="0" cy="0"/>
        </a:xfrm>
      </p:grpSpPr>
      <p:sp>
        <p:nvSpPr>
          <p:cNvPr id="192" name="Google Shape;192;p17"/>
          <p:cNvSpPr/>
          <p:nvPr/>
        </p:nvSpPr>
        <p:spPr>
          <a:xfrm>
            <a:off x="-899100" y="1526200"/>
            <a:ext cx="9718000" cy="9679600"/>
          </a:xfrm>
          <a:prstGeom prst="ellipse">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7"/>
          <p:cNvSpPr/>
          <p:nvPr/>
        </p:nvSpPr>
        <p:spPr>
          <a:xfrm>
            <a:off x="-161783" y="628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4" name="Google Shape;194;p17"/>
          <p:cNvSpPr/>
          <p:nvPr/>
        </p:nvSpPr>
        <p:spPr>
          <a:xfrm>
            <a:off x="-713600" y="9960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5" name="Google Shape;195;p17"/>
          <p:cNvSpPr/>
          <p:nvPr/>
        </p:nvSpPr>
        <p:spPr>
          <a:xfrm>
            <a:off x="11300567" y="80916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7"/>
          <p:cNvSpPr/>
          <p:nvPr/>
        </p:nvSpPr>
        <p:spPr>
          <a:xfrm rot="7641468">
            <a:off x="11566666" y="2861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7"/>
          <p:cNvSpPr/>
          <p:nvPr/>
        </p:nvSpPr>
        <p:spPr>
          <a:xfrm>
            <a:off x="1299684" y="1490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7"/>
          <p:cNvSpPr/>
          <p:nvPr/>
        </p:nvSpPr>
        <p:spPr>
          <a:xfrm rot="7641468">
            <a:off x="487616" y="1855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7"/>
          <p:cNvSpPr/>
          <p:nvPr/>
        </p:nvSpPr>
        <p:spPr>
          <a:xfrm>
            <a:off x="11368400" y="58711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0" name="Google Shape;200;p17"/>
          <p:cNvSpPr/>
          <p:nvPr/>
        </p:nvSpPr>
        <p:spPr>
          <a:xfrm>
            <a:off x="10900800" y="53052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1" name="Google Shape;201;p17"/>
          <p:cNvSpPr/>
          <p:nvPr/>
        </p:nvSpPr>
        <p:spPr>
          <a:xfrm>
            <a:off x="11585067" y="198431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2" name="Google Shape;202;p17"/>
          <p:cNvSpPr/>
          <p:nvPr/>
        </p:nvSpPr>
        <p:spPr>
          <a:xfrm rot="7641468">
            <a:off x="9470066" y="62149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7"/>
          <p:cNvSpPr/>
          <p:nvPr/>
        </p:nvSpPr>
        <p:spPr>
          <a:xfrm>
            <a:off x="10958518" y="6595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7"/>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9993984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8"/>
        <p:cNvGrpSpPr/>
        <p:nvPr/>
      </p:nvGrpSpPr>
      <p:grpSpPr>
        <a:xfrm>
          <a:off x="0" y="0"/>
          <a:ext cx="0" cy="0"/>
          <a:chOff x="0" y="0"/>
          <a:chExt cx="0" cy="0"/>
        </a:xfrm>
      </p:grpSpPr>
      <p:sp>
        <p:nvSpPr>
          <p:cNvPr id="259" name="Google Shape;259;p21"/>
          <p:cNvSpPr txBox="1">
            <a:spLocks noGrp="1"/>
          </p:cNvSpPr>
          <p:nvPr>
            <p:ph type="subTitle" idx="1"/>
          </p:nvPr>
        </p:nvSpPr>
        <p:spPr>
          <a:xfrm>
            <a:off x="1592321"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0" name="Google Shape;260;p21"/>
          <p:cNvSpPr txBox="1">
            <a:spLocks noGrp="1"/>
          </p:cNvSpPr>
          <p:nvPr>
            <p:ph type="subTitle" idx="2"/>
          </p:nvPr>
        </p:nvSpPr>
        <p:spPr>
          <a:xfrm>
            <a:off x="5008535" y="2408971"/>
            <a:ext cx="2324800" cy="1483200"/>
          </a:xfrm>
          <a:prstGeom prst="rect">
            <a:avLst/>
          </a:prstGeom>
        </p:spPr>
        <p:txBody>
          <a:bodyPr spcFirstLastPara="1" wrap="square" lIns="121705" tIns="121705" rIns="121705" bIns="121705" anchor="b"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1" name="Google Shape;261;p21"/>
          <p:cNvSpPr txBox="1">
            <a:spLocks noGrp="1"/>
          </p:cNvSpPr>
          <p:nvPr>
            <p:ph type="ctrTitle"/>
          </p:nvPr>
        </p:nvSpPr>
        <p:spPr>
          <a:xfrm>
            <a:off x="10673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2" name="Google Shape;262;p21"/>
          <p:cNvSpPr txBox="1">
            <a:spLocks noGrp="1"/>
          </p:cNvSpPr>
          <p:nvPr>
            <p:ph type="ctrTitle" idx="3"/>
          </p:nvPr>
        </p:nvSpPr>
        <p:spPr>
          <a:xfrm>
            <a:off x="4434038" y="3687515"/>
            <a:ext cx="3492400" cy="513200"/>
          </a:xfrm>
          <a:prstGeom prst="rect">
            <a:avLst/>
          </a:prstGeom>
          <a:ln>
            <a:noFill/>
          </a:ln>
        </p:spPr>
        <p:txBody>
          <a:bodyPr spcFirstLastPara="1" wrap="square" lIns="121705" tIns="121705" rIns="121705" bIns="121705" anchor="t"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3" name="Google Shape;263;p21"/>
          <p:cNvSpPr txBox="1">
            <a:spLocks noGrp="1"/>
          </p:cNvSpPr>
          <p:nvPr>
            <p:ph type="subTitle" idx="4"/>
          </p:nvPr>
        </p:nvSpPr>
        <p:spPr>
          <a:xfrm>
            <a:off x="8334187"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4" name="Google Shape;264;p21"/>
          <p:cNvSpPr txBox="1">
            <a:spLocks noGrp="1"/>
          </p:cNvSpPr>
          <p:nvPr>
            <p:ph type="ctrTitle" idx="5"/>
          </p:nvPr>
        </p:nvSpPr>
        <p:spPr>
          <a:xfrm>
            <a:off x="78091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5" name="Google Shape;265;p21"/>
          <p:cNvSpPr txBox="1">
            <a:spLocks noGrp="1"/>
          </p:cNvSpPr>
          <p:nvPr>
            <p:ph type="ctrTitle" idx="6"/>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266" name="Google Shape;266;p21"/>
          <p:cNvSpPr/>
          <p:nvPr/>
        </p:nvSpPr>
        <p:spPr>
          <a:xfrm>
            <a:off x="11643417" y="10110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67" name="Google Shape;267;p21"/>
          <p:cNvSpPr/>
          <p:nvPr/>
        </p:nvSpPr>
        <p:spPr>
          <a:xfrm>
            <a:off x="11091600" y="13780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68" name="Google Shape;268;p21"/>
          <p:cNvSpPr/>
          <p:nvPr/>
        </p:nvSpPr>
        <p:spPr>
          <a:xfrm rot="7641468">
            <a:off x="10953133" y="666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1"/>
          <p:cNvSpPr/>
          <p:nvPr/>
        </p:nvSpPr>
        <p:spPr>
          <a:xfrm rot="2700000">
            <a:off x="705135" y="62610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1"/>
          <p:cNvSpPr/>
          <p:nvPr/>
        </p:nvSpPr>
        <p:spPr>
          <a:xfrm>
            <a:off x="-179333" y="57204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71" name="Google Shape;271;p21"/>
          <p:cNvSpPr/>
          <p:nvPr/>
        </p:nvSpPr>
        <p:spPr>
          <a:xfrm rot="7641468">
            <a:off x="203467" y="5197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1"/>
          <p:cNvSpPr/>
          <p:nvPr/>
        </p:nvSpPr>
        <p:spPr>
          <a:xfrm>
            <a:off x="10983967" y="6137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73" name="Google Shape;273;p21"/>
          <p:cNvSpPr/>
          <p:nvPr/>
        </p:nvSpPr>
        <p:spPr>
          <a:xfrm rot="7641468">
            <a:off x="447283" y="13171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p:cNvSpPr/>
          <p:nvPr/>
        </p:nvSpPr>
        <p:spPr>
          <a:xfrm rot="2700000">
            <a:off x="-179698" y="918700"/>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1"/>
          <p:cNvSpPr/>
          <p:nvPr/>
        </p:nvSpPr>
        <p:spPr>
          <a:xfrm>
            <a:off x="10491218" y="57204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66815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4530483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0"/>
        <p:cNvGrpSpPr/>
        <p:nvPr/>
      </p:nvGrpSpPr>
      <p:grpSpPr>
        <a:xfrm>
          <a:off x="0" y="0"/>
          <a:ext cx="0" cy="0"/>
          <a:chOff x="0" y="0"/>
          <a:chExt cx="0" cy="0"/>
        </a:xfrm>
      </p:grpSpPr>
      <p:sp>
        <p:nvSpPr>
          <p:cNvPr id="291" name="Google Shape;291;p23"/>
          <p:cNvSpPr/>
          <p:nvPr/>
        </p:nvSpPr>
        <p:spPr>
          <a:xfrm>
            <a:off x="8142167" y="2336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2" name="Google Shape;292;p23"/>
          <p:cNvSpPr/>
          <p:nvPr/>
        </p:nvSpPr>
        <p:spPr>
          <a:xfrm>
            <a:off x="-358200" y="1703200"/>
            <a:ext cx="12908400" cy="12908400"/>
          </a:xfrm>
          <a:prstGeom prst="ellipse">
            <a:avLst/>
          </a:pr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3"/>
          <p:cNvSpPr/>
          <p:nvPr/>
        </p:nvSpPr>
        <p:spPr>
          <a:xfrm>
            <a:off x="11323018" y="819251"/>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4" name="Google Shape;294;p23"/>
          <p:cNvSpPr/>
          <p:nvPr/>
        </p:nvSpPr>
        <p:spPr>
          <a:xfrm>
            <a:off x="10771201" y="1186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5" name="Google Shape;295;p23"/>
          <p:cNvSpPr/>
          <p:nvPr/>
        </p:nvSpPr>
        <p:spPr>
          <a:xfrm>
            <a:off x="10311084" y="16359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3"/>
          <p:cNvSpPr/>
          <p:nvPr/>
        </p:nvSpPr>
        <p:spPr>
          <a:xfrm rot="7641468">
            <a:off x="11397833" y="30001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3"/>
          <p:cNvSpPr/>
          <p:nvPr/>
        </p:nvSpPr>
        <p:spPr>
          <a:xfrm>
            <a:off x="-644400" y="24749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8" name="Google Shape;298;p23"/>
          <p:cNvSpPr/>
          <p:nvPr/>
        </p:nvSpPr>
        <p:spPr>
          <a:xfrm>
            <a:off x="-222299" y="641167"/>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299" name="Google Shape;299;p23"/>
          <p:cNvSpPr/>
          <p:nvPr/>
        </p:nvSpPr>
        <p:spPr>
          <a:xfrm>
            <a:off x="478235" y="329801"/>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300" name="Google Shape;300;p23"/>
          <p:cNvSpPr/>
          <p:nvPr/>
        </p:nvSpPr>
        <p:spPr>
          <a:xfrm>
            <a:off x="651084" y="9525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3"/>
          <p:cNvSpPr/>
          <p:nvPr/>
        </p:nvSpPr>
        <p:spPr>
          <a:xfrm rot="7641468">
            <a:off x="10343133" y="339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3"/>
          <p:cNvSpPr/>
          <p:nvPr/>
        </p:nvSpPr>
        <p:spPr>
          <a:xfrm rot="7641468">
            <a:off x="683133" y="3193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3"/>
          <p:cNvSpPr/>
          <p:nvPr/>
        </p:nvSpPr>
        <p:spPr>
          <a:xfrm rot="-1783010">
            <a:off x="2239830" y="1187456"/>
            <a:ext cx="345762" cy="3020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3"/>
          <p:cNvSpPr txBox="1">
            <a:spLocks noGrp="1"/>
          </p:cNvSpPr>
          <p:nvPr>
            <p:ph type="title" hasCustomPrompt="1"/>
          </p:nvPr>
        </p:nvSpPr>
        <p:spPr>
          <a:xfrm>
            <a:off x="5954233" y="3834000"/>
            <a:ext cx="4013200" cy="116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5" name="Google Shape;305;p23"/>
          <p:cNvSpPr txBox="1">
            <a:spLocks noGrp="1"/>
          </p:cNvSpPr>
          <p:nvPr>
            <p:ph type="subTitle" idx="1"/>
          </p:nvPr>
        </p:nvSpPr>
        <p:spPr>
          <a:xfrm>
            <a:off x="5954233" y="5027900"/>
            <a:ext cx="4013200" cy="88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306" name="Google Shape;306;p23"/>
          <p:cNvSpPr txBox="1">
            <a:spLocks noGrp="1"/>
          </p:cNvSpPr>
          <p:nvPr>
            <p:ph type="ctrTitle" idx="2"/>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41208827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982097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37833558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3704784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defRPr/>
            </a:pPr>
            <a:fld id="{C052E9E1-D97D-4C90-BB96-FA1ED58B786F}" type="datetime1">
              <a:rPr lang="en-US" altLang="zh-CN" sz="1900" kern="0" smtClean="0">
                <a:solidFill>
                  <a:prstClr val="black">
                    <a:tint val="75000"/>
                  </a:prstClr>
                </a:solidFill>
                <a:cs typeface="Arial"/>
                <a:sym typeface="Arial"/>
              </a:rPr>
              <a:pPr>
                <a:buClr>
                  <a:srgbClr val="000000"/>
                </a:buClr>
                <a:defRPr/>
              </a:pPr>
              <a:t>1/12/2021</a:t>
            </a:fld>
            <a:endParaRPr lang="en-US" sz="1900" kern="0"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defRPr/>
            </a:pPr>
            <a:endParaRPr lang="en-US" sz="1900" kern="0"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defRPr/>
            </a:pPr>
            <a:fld id="{601EE9E8-4134-49B0-9AA7-3089E6521627}" type="slidenum">
              <a:rPr lang="en-US" sz="1900" kern="0" smtClean="0">
                <a:solidFill>
                  <a:prstClr val="black">
                    <a:tint val="75000"/>
                  </a:prstClr>
                </a:solidFill>
                <a:cs typeface="Arial"/>
                <a:sym typeface="Arial"/>
              </a:rPr>
              <a:pPr>
                <a:buClr>
                  <a:srgbClr val="000000"/>
                </a:buClr>
                <a:defRPr/>
              </a:pPr>
              <a:t>‹#›</a:t>
            </a:fld>
            <a:endParaRPr lang="en-US" sz="1900" kern="0" dirty="0">
              <a:solidFill>
                <a:prstClr val="black">
                  <a:tint val="75000"/>
                </a:prstClr>
              </a:solidFill>
              <a:cs typeface="Arial"/>
              <a:sym typeface="Arial"/>
            </a:endParaRPr>
          </a:p>
        </p:txBody>
      </p:sp>
    </p:spTree>
    <p:extLst>
      <p:ext uri="{BB962C8B-B14F-4D97-AF65-F5344CB8AC3E}">
        <p14:creationId xmlns:p14="http://schemas.microsoft.com/office/powerpoint/2010/main" val="1776065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9100" b="1">
                <a:solidFill>
                  <a:schemeClr val="lt1"/>
                </a:solidFill>
                <a:latin typeface="Quicksand"/>
                <a:ea typeface="Quicksand"/>
                <a:cs typeface="Quicksand"/>
                <a:sym typeface="Quicksand"/>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9pPr>
          </a:lstStyle>
          <a:p>
            <a:endParaRPr/>
          </a:p>
        </p:txBody>
      </p:sp>
      <p:sp>
        <p:nvSpPr>
          <p:cNvPr id="11" name="Google Shape;11;p2"/>
          <p:cNvSpPr/>
          <p:nvPr/>
        </p:nvSpPr>
        <p:spPr>
          <a:xfrm>
            <a:off x="8421185" y="-67"/>
            <a:ext cx="3770800" cy="6858000"/>
          </a:xfrm>
          <a:prstGeom prst="rect">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506031">
            <a:off x="6428056"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7641468">
            <a:off x="9728549"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91800" y="100600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4" y="57664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1" y="5468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460934" y="6482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7"/>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17570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4484" y="21924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32667" y="25594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8200" y="1703200"/>
            <a:ext cx="12908400" cy="12908400"/>
          </a:xfrm>
          <a:prstGeom prst="ellipse">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2700000">
            <a:off x="11067269" y="497334"/>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360767" y="30566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11539618" y="25469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87800" y="29140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6982" y="19376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9576484" y="-1253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24667" y="2417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801867" y="21923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358216" y="7931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4273" y="-103443"/>
            <a:ext cx="345821" cy="30205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rot="2700000">
            <a:off x="-179698" y="2454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txBox="1">
            <a:spLocks noGrp="1"/>
          </p:cNvSpPr>
          <p:nvPr>
            <p:ph type="body" idx="1"/>
          </p:nvPr>
        </p:nvSpPr>
        <p:spPr>
          <a:xfrm>
            <a:off x="2450201" y="2950067"/>
            <a:ext cx="7291600"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613061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09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1">
                <a:solidFill>
                  <a:schemeClr val="tx1">
                    <a:tint val="75000"/>
                  </a:schemeClr>
                </a:solidFill>
              </a:defRPr>
            </a:lvl1pPr>
            <a:lvl2pPr marL="583305" indent="0">
              <a:buNone/>
              <a:defRPr sz="2330">
                <a:solidFill>
                  <a:schemeClr val="tx1">
                    <a:tint val="75000"/>
                  </a:schemeClr>
                </a:solidFill>
              </a:defRPr>
            </a:lvl2pPr>
            <a:lvl3pPr marL="1166609" indent="0">
              <a:buNone/>
              <a:defRPr sz="2039">
                <a:solidFill>
                  <a:schemeClr val="tx1">
                    <a:tint val="75000"/>
                  </a:schemeClr>
                </a:solidFill>
              </a:defRPr>
            </a:lvl3pPr>
            <a:lvl4pPr marL="1749913" indent="0">
              <a:buNone/>
              <a:defRPr sz="1820">
                <a:solidFill>
                  <a:schemeClr val="tx1">
                    <a:tint val="75000"/>
                  </a:schemeClr>
                </a:solidFill>
              </a:defRPr>
            </a:lvl4pPr>
            <a:lvl5pPr marL="2333218" indent="0">
              <a:buNone/>
              <a:defRPr sz="1820">
                <a:solidFill>
                  <a:schemeClr val="tx1">
                    <a:tint val="75000"/>
                  </a:schemeClr>
                </a:solidFill>
              </a:defRPr>
            </a:lvl5pPr>
            <a:lvl6pPr marL="2916523" indent="0">
              <a:buNone/>
              <a:defRPr sz="1820">
                <a:solidFill>
                  <a:schemeClr val="tx1">
                    <a:tint val="75000"/>
                  </a:schemeClr>
                </a:solidFill>
              </a:defRPr>
            </a:lvl6pPr>
            <a:lvl7pPr marL="3499827" indent="0">
              <a:buNone/>
              <a:defRPr sz="1820">
                <a:solidFill>
                  <a:schemeClr val="tx1">
                    <a:tint val="75000"/>
                  </a:schemeClr>
                </a:solidFill>
              </a:defRPr>
            </a:lvl7pPr>
            <a:lvl8pPr marL="4083131" indent="0">
              <a:buNone/>
              <a:defRPr sz="1820">
                <a:solidFill>
                  <a:schemeClr val="tx1">
                    <a:tint val="75000"/>
                  </a:schemeClr>
                </a:solidFill>
              </a:defRPr>
            </a:lvl8pPr>
            <a:lvl9pPr marL="4666435" indent="0">
              <a:buNone/>
              <a:defRPr sz="18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2207687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78" name="Google Shape;78;p6"/>
          <p:cNvSpPr/>
          <p:nvPr/>
        </p:nvSpPr>
        <p:spPr>
          <a:xfrm>
            <a:off x="-15649" y="61469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567466" y="6513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324615" y="55799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6"/>
          <p:cNvSpPr/>
          <p:nvPr/>
        </p:nvSpPr>
        <p:spPr>
          <a:xfrm>
            <a:off x="11923767" y="10071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6"/>
          <p:cNvSpPr/>
          <p:nvPr/>
        </p:nvSpPr>
        <p:spPr>
          <a:xfrm>
            <a:off x="11098967" y="719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10857835" y="1023218"/>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4365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6" name="Google Shape;116;p9"/>
          <p:cNvSpPr txBox="1">
            <a:spLocks noGrp="1"/>
          </p:cNvSpPr>
          <p:nvPr>
            <p:ph type="body" idx="2"/>
          </p:nvPr>
        </p:nvSpPr>
        <p:spPr>
          <a:xfrm>
            <a:off x="6586001" y="965433"/>
            <a:ext cx="5116000"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34776746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44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1" y="59402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2"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0"/>
          <p:cNvSpPr/>
          <p:nvPr/>
        </p:nvSpPr>
        <p:spPr>
          <a:xfrm>
            <a:off x="6756017" y="61798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0"/>
          <p:cNvSpPr/>
          <p:nvPr/>
        </p:nvSpPr>
        <p:spPr>
          <a:xfrm flipH="1">
            <a:off x="8015000" y="2682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0"/>
          <p:cNvSpPr/>
          <p:nvPr/>
        </p:nvSpPr>
        <p:spPr>
          <a:xfrm flipH="1">
            <a:off x="9026629" y="12837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40610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12800" b="1">
                <a:solidFill>
                  <a:schemeClr val="accent1"/>
                </a:solidFill>
                <a:latin typeface="Quicksand"/>
                <a:ea typeface="Quicksand"/>
                <a:cs typeface="Quicksand"/>
                <a:sym typeface="Quicks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128" name="Google Shape;128;p11"/>
          <p:cNvSpPr/>
          <p:nvPr/>
        </p:nvSpPr>
        <p:spPr>
          <a:xfrm>
            <a:off x="10259751" y="8452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4" y="1212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8" y="3395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rot="-746471">
            <a:off x="1950122" y="5797989"/>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208917" y="50604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a:off x="9813618" y="61336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4" y="13080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1"/>
          <p:cNvSpPr/>
          <p:nvPr/>
        </p:nvSpPr>
        <p:spPr>
          <a:xfrm>
            <a:off x="10408201" y="5197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1"/>
          <p:cNvSpPr/>
          <p:nvPr/>
        </p:nvSpPr>
        <p:spPr>
          <a:xfrm rot="7641468">
            <a:off x="813816"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6454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4106567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4736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191"/>
        <p:cNvGrpSpPr/>
        <p:nvPr/>
      </p:nvGrpSpPr>
      <p:grpSpPr>
        <a:xfrm>
          <a:off x="0" y="0"/>
          <a:ext cx="0" cy="0"/>
          <a:chOff x="0" y="0"/>
          <a:chExt cx="0" cy="0"/>
        </a:xfrm>
      </p:grpSpPr>
      <p:sp>
        <p:nvSpPr>
          <p:cNvPr id="192" name="Google Shape;192;p17"/>
          <p:cNvSpPr/>
          <p:nvPr/>
        </p:nvSpPr>
        <p:spPr>
          <a:xfrm>
            <a:off x="-899100" y="1526200"/>
            <a:ext cx="9718000" cy="9679600"/>
          </a:xfrm>
          <a:prstGeom prst="ellipse">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7"/>
          <p:cNvSpPr/>
          <p:nvPr/>
        </p:nvSpPr>
        <p:spPr>
          <a:xfrm>
            <a:off x="-161783" y="628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4" name="Google Shape;194;p17"/>
          <p:cNvSpPr/>
          <p:nvPr/>
        </p:nvSpPr>
        <p:spPr>
          <a:xfrm>
            <a:off x="-713600" y="9960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5" name="Google Shape;195;p17"/>
          <p:cNvSpPr/>
          <p:nvPr/>
        </p:nvSpPr>
        <p:spPr>
          <a:xfrm>
            <a:off x="11300567" y="80916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7"/>
          <p:cNvSpPr/>
          <p:nvPr/>
        </p:nvSpPr>
        <p:spPr>
          <a:xfrm rot="7641468">
            <a:off x="11566666" y="2861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7"/>
          <p:cNvSpPr/>
          <p:nvPr/>
        </p:nvSpPr>
        <p:spPr>
          <a:xfrm>
            <a:off x="1299684" y="1490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7"/>
          <p:cNvSpPr/>
          <p:nvPr/>
        </p:nvSpPr>
        <p:spPr>
          <a:xfrm rot="7641468">
            <a:off x="487616" y="1855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7"/>
          <p:cNvSpPr/>
          <p:nvPr/>
        </p:nvSpPr>
        <p:spPr>
          <a:xfrm>
            <a:off x="11368400" y="58711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0" name="Google Shape;200;p17"/>
          <p:cNvSpPr/>
          <p:nvPr/>
        </p:nvSpPr>
        <p:spPr>
          <a:xfrm>
            <a:off x="10900800" y="53052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1" name="Google Shape;201;p17"/>
          <p:cNvSpPr/>
          <p:nvPr/>
        </p:nvSpPr>
        <p:spPr>
          <a:xfrm>
            <a:off x="11585067" y="198431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2" name="Google Shape;202;p17"/>
          <p:cNvSpPr/>
          <p:nvPr/>
        </p:nvSpPr>
        <p:spPr>
          <a:xfrm rot="7641468">
            <a:off x="9470066" y="62149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7"/>
          <p:cNvSpPr/>
          <p:nvPr/>
        </p:nvSpPr>
        <p:spPr>
          <a:xfrm>
            <a:off x="10958518" y="6595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7"/>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42495869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8"/>
        <p:cNvGrpSpPr/>
        <p:nvPr/>
      </p:nvGrpSpPr>
      <p:grpSpPr>
        <a:xfrm>
          <a:off x="0" y="0"/>
          <a:ext cx="0" cy="0"/>
          <a:chOff x="0" y="0"/>
          <a:chExt cx="0" cy="0"/>
        </a:xfrm>
      </p:grpSpPr>
      <p:sp>
        <p:nvSpPr>
          <p:cNvPr id="259" name="Google Shape;259;p21"/>
          <p:cNvSpPr txBox="1">
            <a:spLocks noGrp="1"/>
          </p:cNvSpPr>
          <p:nvPr>
            <p:ph type="subTitle" idx="1"/>
          </p:nvPr>
        </p:nvSpPr>
        <p:spPr>
          <a:xfrm>
            <a:off x="1592321"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0" name="Google Shape;260;p21"/>
          <p:cNvSpPr txBox="1">
            <a:spLocks noGrp="1"/>
          </p:cNvSpPr>
          <p:nvPr>
            <p:ph type="subTitle" idx="2"/>
          </p:nvPr>
        </p:nvSpPr>
        <p:spPr>
          <a:xfrm>
            <a:off x="5008535" y="2408971"/>
            <a:ext cx="2324800" cy="1483200"/>
          </a:xfrm>
          <a:prstGeom prst="rect">
            <a:avLst/>
          </a:prstGeom>
        </p:spPr>
        <p:txBody>
          <a:bodyPr spcFirstLastPara="1" wrap="square" lIns="121705" tIns="121705" rIns="121705" bIns="121705" anchor="b"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1" name="Google Shape;261;p21"/>
          <p:cNvSpPr txBox="1">
            <a:spLocks noGrp="1"/>
          </p:cNvSpPr>
          <p:nvPr>
            <p:ph type="ctrTitle"/>
          </p:nvPr>
        </p:nvSpPr>
        <p:spPr>
          <a:xfrm>
            <a:off x="10673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2" name="Google Shape;262;p21"/>
          <p:cNvSpPr txBox="1">
            <a:spLocks noGrp="1"/>
          </p:cNvSpPr>
          <p:nvPr>
            <p:ph type="ctrTitle" idx="3"/>
          </p:nvPr>
        </p:nvSpPr>
        <p:spPr>
          <a:xfrm>
            <a:off x="4434038" y="3687515"/>
            <a:ext cx="3492400" cy="513200"/>
          </a:xfrm>
          <a:prstGeom prst="rect">
            <a:avLst/>
          </a:prstGeom>
          <a:ln>
            <a:noFill/>
          </a:ln>
        </p:spPr>
        <p:txBody>
          <a:bodyPr spcFirstLastPara="1" wrap="square" lIns="121705" tIns="121705" rIns="121705" bIns="121705" anchor="t"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3" name="Google Shape;263;p21"/>
          <p:cNvSpPr txBox="1">
            <a:spLocks noGrp="1"/>
          </p:cNvSpPr>
          <p:nvPr>
            <p:ph type="subTitle" idx="4"/>
          </p:nvPr>
        </p:nvSpPr>
        <p:spPr>
          <a:xfrm>
            <a:off x="8334187"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4" name="Google Shape;264;p21"/>
          <p:cNvSpPr txBox="1">
            <a:spLocks noGrp="1"/>
          </p:cNvSpPr>
          <p:nvPr>
            <p:ph type="ctrTitle" idx="5"/>
          </p:nvPr>
        </p:nvSpPr>
        <p:spPr>
          <a:xfrm>
            <a:off x="78091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5" name="Google Shape;265;p21"/>
          <p:cNvSpPr txBox="1">
            <a:spLocks noGrp="1"/>
          </p:cNvSpPr>
          <p:nvPr>
            <p:ph type="ctrTitle" idx="6"/>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266" name="Google Shape;266;p21"/>
          <p:cNvSpPr/>
          <p:nvPr/>
        </p:nvSpPr>
        <p:spPr>
          <a:xfrm>
            <a:off x="11643417" y="10110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67" name="Google Shape;267;p21"/>
          <p:cNvSpPr/>
          <p:nvPr/>
        </p:nvSpPr>
        <p:spPr>
          <a:xfrm>
            <a:off x="11091600" y="13780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68" name="Google Shape;268;p21"/>
          <p:cNvSpPr/>
          <p:nvPr/>
        </p:nvSpPr>
        <p:spPr>
          <a:xfrm rot="7641468">
            <a:off x="10953133" y="666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1"/>
          <p:cNvSpPr/>
          <p:nvPr/>
        </p:nvSpPr>
        <p:spPr>
          <a:xfrm rot="2700000">
            <a:off x="705135" y="62610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1"/>
          <p:cNvSpPr/>
          <p:nvPr/>
        </p:nvSpPr>
        <p:spPr>
          <a:xfrm>
            <a:off x="-179333" y="57204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71" name="Google Shape;271;p21"/>
          <p:cNvSpPr/>
          <p:nvPr/>
        </p:nvSpPr>
        <p:spPr>
          <a:xfrm rot="7641468">
            <a:off x="203467" y="5197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1"/>
          <p:cNvSpPr/>
          <p:nvPr/>
        </p:nvSpPr>
        <p:spPr>
          <a:xfrm>
            <a:off x="10983967" y="6137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73" name="Google Shape;273;p21"/>
          <p:cNvSpPr/>
          <p:nvPr/>
        </p:nvSpPr>
        <p:spPr>
          <a:xfrm rot="7641468">
            <a:off x="447283" y="13171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p:cNvSpPr/>
          <p:nvPr/>
        </p:nvSpPr>
        <p:spPr>
          <a:xfrm rot="2700000">
            <a:off x="-179698" y="918700"/>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1"/>
          <p:cNvSpPr/>
          <p:nvPr/>
        </p:nvSpPr>
        <p:spPr>
          <a:xfrm>
            <a:off x="10491218" y="57204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16517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6740151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0"/>
        <p:cNvGrpSpPr/>
        <p:nvPr/>
      </p:nvGrpSpPr>
      <p:grpSpPr>
        <a:xfrm>
          <a:off x="0" y="0"/>
          <a:ext cx="0" cy="0"/>
          <a:chOff x="0" y="0"/>
          <a:chExt cx="0" cy="0"/>
        </a:xfrm>
      </p:grpSpPr>
      <p:sp>
        <p:nvSpPr>
          <p:cNvPr id="291" name="Google Shape;291;p23"/>
          <p:cNvSpPr/>
          <p:nvPr/>
        </p:nvSpPr>
        <p:spPr>
          <a:xfrm>
            <a:off x="8142167" y="2336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2" name="Google Shape;292;p23"/>
          <p:cNvSpPr/>
          <p:nvPr/>
        </p:nvSpPr>
        <p:spPr>
          <a:xfrm>
            <a:off x="-358200" y="1703200"/>
            <a:ext cx="12908400" cy="12908400"/>
          </a:xfrm>
          <a:prstGeom prst="ellipse">
            <a:avLst/>
          </a:pr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3"/>
          <p:cNvSpPr/>
          <p:nvPr/>
        </p:nvSpPr>
        <p:spPr>
          <a:xfrm>
            <a:off x="11323018" y="819251"/>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94" name="Google Shape;294;p23"/>
          <p:cNvSpPr/>
          <p:nvPr/>
        </p:nvSpPr>
        <p:spPr>
          <a:xfrm>
            <a:off x="10771201" y="1186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5" name="Google Shape;295;p23"/>
          <p:cNvSpPr/>
          <p:nvPr/>
        </p:nvSpPr>
        <p:spPr>
          <a:xfrm>
            <a:off x="10311084" y="16359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3"/>
          <p:cNvSpPr/>
          <p:nvPr/>
        </p:nvSpPr>
        <p:spPr>
          <a:xfrm rot="7641468">
            <a:off x="11397833" y="30001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3"/>
          <p:cNvSpPr/>
          <p:nvPr/>
        </p:nvSpPr>
        <p:spPr>
          <a:xfrm>
            <a:off x="-644400" y="24749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98" name="Google Shape;298;p23"/>
          <p:cNvSpPr/>
          <p:nvPr/>
        </p:nvSpPr>
        <p:spPr>
          <a:xfrm>
            <a:off x="-222299" y="641167"/>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1"/>
            </a:solidFill>
            <a:prstDash val="solid"/>
            <a:round/>
            <a:headEnd type="none" w="med" len="med"/>
            <a:tailEnd type="none" w="med" len="med"/>
          </a:ln>
        </p:spPr>
      </p:sp>
      <p:sp>
        <p:nvSpPr>
          <p:cNvPr id="299" name="Google Shape;299;p23"/>
          <p:cNvSpPr/>
          <p:nvPr/>
        </p:nvSpPr>
        <p:spPr>
          <a:xfrm>
            <a:off x="478235" y="329801"/>
            <a:ext cx="1599033" cy="168900"/>
          </a:xfrm>
          <a:custGeom>
            <a:avLst/>
            <a:gdLst/>
            <a:ahLst/>
            <a:cxnLst/>
            <a:rect l="l" t="t" r="r" b="b"/>
            <a:pathLst>
              <a:path w="47971" h="5067" extrusionOk="0">
                <a:moveTo>
                  <a:pt x="0" y="5067"/>
                </a:moveTo>
                <a:lnTo>
                  <a:pt x="5743" y="0"/>
                </a:lnTo>
                <a:lnTo>
                  <a:pt x="10810" y="5067"/>
                </a:lnTo>
                <a:lnTo>
                  <a:pt x="17228" y="338"/>
                </a:lnTo>
                <a:lnTo>
                  <a:pt x="22634" y="5067"/>
                </a:lnTo>
                <a:lnTo>
                  <a:pt x="28981" y="223"/>
                </a:lnTo>
                <a:lnTo>
                  <a:pt x="35133" y="5067"/>
                </a:lnTo>
                <a:lnTo>
                  <a:pt x="41890" y="338"/>
                </a:lnTo>
                <a:lnTo>
                  <a:pt x="47971" y="4729"/>
                </a:lnTo>
              </a:path>
            </a:pathLst>
          </a:custGeom>
          <a:noFill/>
          <a:ln w="28575" cap="flat" cmpd="sng">
            <a:solidFill>
              <a:schemeClr val="accent3"/>
            </a:solidFill>
            <a:prstDash val="solid"/>
            <a:round/>
            <a:headEnd type="none" w="med" len="med"/>
            <a:tailEnd type="none" w="med" len="med"/>
          </a:ln>
        </p:spPr>
      </p:sp>
      <p:sp>
        <p:nvSpPr>
          <p:cNvPr id="300" name="Google Shape;300;p23"/>
          <p:cNvSpPr/>
          <p:nvPr/>
        </p:nvSpPr>
        <p:spPr>
          <a:xfrm>
            <a:off x="651084" y="9525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3"/>
          <p:cNvSpPr/>
          <p:nvPr/>
        </p:nvSpPr>
        <p:spPr>
          <a:xfrm rot="7641468">
            <a:off x="10343133" y="339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3"/>
          <p:cNvSpPr/>
          <p:nvPr/>
        </p:nvSpPr>
        <p:spPr>
          <a:xfrm rot="7641468">
            <a:off x="683133" y="3193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3"/>
          <p:cNvSpPr/>
          <p:nvPr/>
        </p:nvSpPr>
        <p:spPr>
          <a:xfrm rot="-1783010">
            <a:off x="2239830" y="1187456"/>
            <a:ext cx="345762" cy="30200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3"/>
          <p:cNvSpPr txBox="1">
            <a:spLocks noGrp="1"/>
          </p:cNvSpPr>
          <p:nvPr>
            <p:ph type="title" hasCustomPrompt="1"/>
          </p:nvPr>
        </p:nvSpPr>
        <p:spPr>
          <a:xfrm>
            <a:off x="5954233" y="3834000"/>
            <a:ext cx="4013200" cy="11656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2000"/>
              <a:buNone/>
              <a:defRPr sz="12800">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5" name="Google Shape;305;p23"/>
          <p:cNvSpPr txBox="1">
            <a:spLocks noGrp="1"/>
          </p:cNvSpPr>
          <p:nvPr>
            <p:ph type="subTitle" idx="1"/>
          </p:nvPr>
        </p:nvSpPr>
        <p:spPr>
          <a:xfrm>
            <a:off x="5954233" y="5027900"/>
            <a:ext cx="4013200" cy="88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306" name="Google Shape;306;p23"/>
          <p:cNvSpPr txBox="1">
            <a:spLocks noGrp="1"/>
          </p:cNvSpPr>
          <p:nvPr>
            <p:ph type="ctrTitle" idx="2"/>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988941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9582554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31552025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42052576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36243774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defRPr/>
            </a:pPr>
            <a:fld id="{C052E9E1-D97D-4C90-BB96-FA1ED58B786F}" type="datetime1">
              <a:rPr lang="en-US" altLang="zh-CN" sz="1900" kern="0" smtClean="0">
                <a:solidFill>
                  <a:prstClr val="black">
                    <a:tint val="75000"/>
                  </a:prstClr>
                </a:solidFill>
                <a:cs typeface="Arial"/>
                <a:sym typeface="Arial"/>
              </a:rPr>
              <a:pPr>
                <a:buClr>
                  <a:srgbClr val="000000"/>
                </a:buClr>
                <a:defRPr/>
              </a:pPr>
              <a:t>1/12/2021</a:t>
            </a:fld>
            <a:endParaRPr lang="en-US" sz="1900" kern="0"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defRPr/>
            </a:pPr>
            <a:endParaRPr lang="en-US" sz="1900" kern="0"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defRPr/>
            </a:pPr>
            <a:fld id="{601EE9E8-4134-49B0-9AA7-3089E6521627}" type="slidenum">
              <a:rPr lang="en-US" sz="1900" kern="0" smtClean="0">
                <a:solidFill>
                  <a:prstClr val="black">
                    <a:tint val="75000"/>
                  </a:prstClr>
                </a:solidFill>
                <a:cs typeface="Arial"/>
                <a:sym typeface="Arial"/>
              </a:rPr>
              <a:pPr>
                <a:buClr>
                  <a:srgbClr val="000000"/>
                </a:buClr>
                <a:defRPr/>
              </a:pPr>
              <a:t>‹#›</a:t>
            </a:fld>
            <a:endParaRPr lang="en-US" sz="1900" kern="0" dirty="0">
              <a:solidFill>
                <a:prstClr val="black">
                  <a:tint val="75000"/>
                </a:prstClr>
              </a:solidFill>
              <a:cs typeface="Arial"/>
              <a:sym typeface="Arial"/>
            </a:endParaRPr>
          </a:p>
        </p:txBody>
      </p:sp>
    </p:spTree>
    <p:extLst>
      <p:ext uri="{BB962C8B-B14F-4D97-AF65-F5344CB8AC3E}">
        <p14:creationId xmlns:p14="http://schemas.microsoft.com/office/powerpoint/2010/main" val="3012758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1666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18669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1666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087402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1666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08852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1"/>
            <a:ext cx="4011084" cy="1162051"/>
          </a:xfrm>
        </p:spPr>
        <p:txBody>
          <a:bodyPr anchor="b"/>
          <a:lstStyle>
            <a:lvl1pPr algn="l">
              <a:defRPr sz="2621"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4150"/>
            </a:lvl1pPr>
            <a:lvl2pPr>
              <a:defRPr sz="3641"/>
            </a:lvl2pPr>
            <a:lvl3pPr>
              <a:defRPr sz="3058"/>
            </a:lvl3pPr>
            <a:lvl4pPr>
              <a:defRPr sz="2621"/>
            </a:lvl4pPr>
            <a:lvl5pPr>
              <a:defRPr sz="2621"/>
            </a:lvl5pPr>
            <a:lvl6pPr>
              <a:defRPr sz="2621"/>
            </a:lvl6pPr>
            <a:lvl7pPr>
              <a:defRPr sz="2621"/>
            </a:lvl7pPr>
            <a:lvl8pPr>
              <a:defRPr sz="2621"/>
            </a:lvl8pPr>
            <a:lvl9pPr>
              <a:defRPr sz="2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2"/>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25292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AB399-742D-440B-92C5-CE6BE4E48AAC}"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48171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621"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150"/>
            </a:lvl1pPr>
            <a:lvl2pPr marL="583305" indent="0">
              <a:buNone/>
              <a:defRPr sz="3641"/>
            </a:lvl2pPr>
            <a:lvl3pPr marL="1166609" indent="0">
              <a:buNone/>
              <a:defRPr sz="3058"/>
            </a:lvl3pPr>
            <a:lvl4pPr marL="1749913" indent="0">
              <a:buNone/>
              <a:defRPr sz="2621"/>
            </a:lvl4pPr>
            <a:lvl5pPr marL="2333218" indent="0">
              <a:buNone/>
              <a:defRPr sz="2621"/>
            </a:lvl5pPr>
            <a:lvl6pPr marL="2916523" indent="0">
              <a:buNone/>
              <a:defRPr sz="2621"/>
            </a:lvl6pPr>
            <a:lvl7pPr marL="3499827" indent="0">
              <a:buNone/>
              <a:defRPr sz="2621"/>
            </a:lvl7pPr>
            <a:lvl8pPr marL="4083131" indent="0">
              <a:buNone/>
              <a:defRPr sz="2621"/>
            </a:lvl8pPr>
            <a:lvl9pPr marL="4666435" indent="0">
              <a:buNone/>
              <a:defRPr sz="2621"/>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427275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78430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173747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83305" indent="0" algn="ctr">
              <a:buNone/>
              <a:defRPr>
                <a:solidFill>
                  <a:schemeClr val="tx1">
                    <a:tint val="75000"/>
                  </a:schemeClr>
                </a:solidFill>
              </a:defRPr>
            </a:lvl2pPr>
            <a:lvl3pPr marL="1166609" indent="0" algn="ctr">
              <a:buNone/>
              <a:defRPr>
                <a:solidFill>
                  <a:schemeClr val="tx1">
                    <a:tint val="75000"/>
                  </a:schemeClr>
                </a:solidFill>
              </a:defRPr>
            </a:lvl3pPr>
            <a:lvl4pPr marL="1749913" indent="0" algn="ctr">
              <a:buNone/>
              <a:defRPr>
                <a:solidFill>
                  <a:schemeClr val="tx1">
                    <a:tint val="75000"/>
                  </a:schemeClr>
                </a:solidFill>
              </a:defRPr>
            </a:lvl4pPr>
            <a:lvl5pPr marL="2333218" indent="0" algn="ctr">
              <a:buNone/>
              <a:defRPr>
                <a:solidFill>
                  <a:schemeClr val="tx1">
                    <a:tint val="75000"/>
                  </a:schemeClr>
                </a:solidFill>
              </a:defRPr>
            </a:lvl5pPr>
            <a:lvl6pPr marL="2916523" indent="0" algn="ctr">
              <a:buNone/>
              <a:defRPr>
                <a:solidFill>
                  <a:schemeClr val="tx1">
                    <a:tint val="75000"/>
                  </a:schemeClr>
                </a:solidFill>
              </a:defRPr>
            </a:lvl6pPr>
            <a:lvl7pPr marL="3499827" indent="0" algn="ctr">
              <a:buNone/>
              <a:defRPr>
                <a:solidFill>
                  <a:schemeClr val="tx1">
                    <a:tint val="75000"/>
                  </a:schemeClr>
                </a:solidFill>
              </a:defRPr>
            </a:lvl7pPr>
            <a:lvl8pPr marL="4083131" indent="0" algn="ctr">
              <a:buNone/>
              <a:defRPr>
                <a:solidFill>
                  <a:schemeClr val="tx1">
                    <a:tint val="75000"/>
                  </a:schemeClr>
                </a:solidFill>
              </a:defRPr>
            </a:lvl8pPr>
            <a:lvl9pPr marL="4666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165185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491718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09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1">
                <a:solidFill>
                  <a:schemeClr val="tx1">
                    <a:tint val="75000"/>
                  </a:schemeClr>
                </a:solidFill>
              </a:defRPr>
            </a:lvl1pPr>
            <a:lvl2pPr marL="583305" indent="0">
              <a:buNone/>
              <a:defRPr sz="2330">
                <a:solidFill>
                  <a:schemeClr val="tx1">
                    <a:tint val="75000"/>
                  </a:schemeClr>
                </a:solidFill>
              </a:defRPr>
            </a:lvl2pPr>
            <a:lvl3pPr marL="1166609" indent="0">
              <a:buNone/>
              <a:defRPr sz="2039">
                <a:solidFill>
                  <a:schemeClr val="tx1">
                    <a:tint val="75000"/>
                  </a:schemeClr>
                </a:solidFill>
              </a:defRPr>
            </a:lvl3pPr>
            <a:lvl4pPr marL="1749913" indent="0">
              <a:buNone/>
              <a:defRPr sz="1820">
                <a:solidFill>
                  <a:schemeClr val="tx1">
                    <a:tint val="75000"/>
                  </a:schemeClr>
                </a:solidFill>
              </a:defRPr>
            </a:lvl4pPr>
            <a:lvl5pPr marL="2333218" indent="0">
              <a:buNone/>
              <a:defRPr sz="1820">
                <a:solidFill>
                  <a:schemeClr val="tx1">
                    <a:tint val="75000"/>
                  </a:schemeClr>
                </a:solidFill>
              </a:defRPr>
            </a:lvl5pPr>
            <a:lvl6pPr marL="2916523" indent="0">
              <a:buNone/>
              <a:defRPr sz="1820">
                <a:solidFill>
                  <a:schemeClr val="tx1">
                    <a:tint val="75000"/>
                  </a:schemeClr>
                </a:solidFill>
              </a:defRPr>
            </a:lvl6pPr>
            <a:lvl7pPr marL="3499827" indent="0">
              <a:buNone/>
              <a:defRPr sz="1820">
                <a:solidFill>
                  <a:schemeClr val="tx1">
                    <a:tint val="75000"/>
                  </a:schemeClr>
                </a:solidFill>
              </a:defRPr>
            </a:lvl7pPr>
            <a:lvl8pPr marL="4083131" indent="0">
              <a:buNone/>
              <a:defRPr sz="1820">
                <a:solidFill>
                  <a:schemeClr val="tx1">
                    <a:tint val="75000"/>
                  </a:schemeClr>
                </a:solidFill>
              </a:defRPr>
            </a:lvl8pPr>
            <a:lvl9pPr marL="4666435" indent="0">
              <a:buNone/>
              <a:defRPr sz="18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920612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388120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1666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138853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1666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765812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1666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61334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A9AB399-742D-440B-92C5-CE6BE4E48AAC}"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1250716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1"/>
            <a:ext cx="4011084" cy="1162051"/>
          </a:xfrm>
        </p:spPr>
        <p:txBody>
          <a:bodyPr anchor="b"/>
          <a:lstStyle>
            <a:lvl1pPr algn="l">
              <a:defRPr sz="2621"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4150"/>
            </a:lvl1pPr>
            <a:lvl2pPr>
              <a:defRPr sz="3641"/>
            </a:lvl2pPr>
            <a:lvl3pPr>
              <a:defRPr sz="3058"/>
            </a:lvl3pPr>
            <a:lvl4pPr>
              <a:defRPr sz="2621"/>
            </a:lvl4pPr>
            <a:lvl5pPr>
              <a:defRPr sz="2621"/>
            </a:lvl5pPr>
            <a:lvl6pPr>
              <a:defRPr sz="2621"/>
            </a:lvl6pPr>
            <a:lvl7pPr>
              <a:defRPr sz="2621"/>
            </a:lvl7pPr>
            <a:lvl8pPr>
              <a:defRPr sz="2621"/>
            </a:lvl8pPr>
            <a:lvl9pPr>
              <a:defRPr sz="2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2"/>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53682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621"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150"/>
            </a:lvl1pPr>
            <a:lvl2pPr marL="583305" indent="0">
              <a:buNone/>
              <a:defRPr sz="3641"/>
            </a:lvl2pPr>
            <a:lvl3pPr marL="1166609" indent="0">
              <a:buNone/>
              <a:defRPr sz="3058"/>
            </a:lvl3pPr>
            <a:lvl4pPr marL="1749913" indent="0">
              <a:buNone/>
              <a:defRPr sz="2621"/>
            </a:lvl4pPr>
            <a:lvl5pPr marL="2333218" indent="0">
              <a:buNone/>
              <a:defRPr sz="2621"/>
            </a:lvl5pPr>
            <a:lvl6pPr marL="2916523" indent="0">
              <a:buNone/>
              <a:defRPr sz="2621"/>
            </a:lvl6pPr>
            <a:lvl7pPr marL="3499827" indent="0">
              <a:buNone/>
              <a:defRPr sz="2621"/>
            </a:lvl7pPr>
            <a:lvl8pPr marL="4083131" indent="0">
              <a:buNone/>
              <a:defRPr sz="2621"/>
            </a:lvl8pPr>
            <a:lvl9pPr marL="4666435" indent="0">
              <a:buNone/>
              <a:defRPr sz="2621"/>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287825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910208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253212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83305" indent="0" algn="ctr">
              <a:buNone/>
              <a:defRPr>
                <a:solidFill>
                  <a:schemeClr val="tx1">
                    <a:tint val="75000"/>
                  </a:schemeClr>
                </a:solidFill>
              </a:defRPr>
            </a:lvl2pPr>
            <a:lvl3pPr marL="1166609" indent="0" algn="ctr">
              <a:buNone/>
              <a:defRPr>
                <a:solidFill>
                  <a:schemeClr val="tx1">
                    <a:tint val="75000"/>
                  </a:schemeClr>
                </a:solidFill>
              </a:defRPr>
            </a:lvl3pPr>
            <a:lvl4pPr marL="1749913" indent="0" algn="ctr">
              <a:buNone/>
              <a:defRPr>
                <a:solidFill>
                  <a:schemeClr val="tx1">
                    <a:tint val="75000"/>
                  </a:schemeClr>
                </a:solidFill>
              </a:defRPr>
            </a:lvl4pPr>
            <a:lvl5pPr marL="2333218" indent="0" algn="ctr">
              <a:buNone/>
              <a:defRPr>
                <a:solidFill>
                  <a:schemeClr val="tx1">
                    <a:tint val="75000"/>
                  </a:schemeClr>
                </a:solidFill>
              </a:defRPr>
            </a:lvl5pPr>
            <a:lvl6pPr marL="2916523" indent="0" algn="ctr">
              <a:buNone/>
              <a:defRPr>
                <a:solidFill>
                  <a:schemeClr val="tx1">
                    <a:tint val="75000"/>
                  </a:schemeClr>
                </a:solidFill>
              </a:defRPr>
            </a:lvl6pPr>
            <a:lvl7pPr marL="3499827" indent="0" algn="ctr">
              <a:buNone/>
              <a:defRPr>
                <a:solidFill>
                  <a:schemeClr val="tx1">
                    <a:tint val="75000"/>
                  </a:schemeClr>
                </a:solidFill>
              </a:defRPr>
            </a:lvl7pPr>
            <a:lvl8pPr marL="4083131" indent="0" algn="ctr">
              <a:buNone/>
              <a:defRPr>
                <a:solidFill>
                  <a:schemeClr val="tx1">
                    <a:tint val="75000"/>
                  </a:schemeClr>
                </a:solidFill>
              </a:defRPr>
            </a:lvl8pPr>
            <a:lvl9pPr marL="4666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47284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159436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09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1">
                <a:solidFill>
                  <a:schemeClr val="tx1">
                    <a:tint val="75000"/>
                  </a:schemeClr>
                </a:solidFill>
              </a:defRPr>
            </a:lvl1pPr>
            <a:lvl2pPr marL="583305" indent="0">
              <a:buNone/>
              <a:defRPr sz="2330">
                <a:solidFill>
                  <a:schemeClr val="tx1">
                    <a:tint val="75000"/>
                  </a:schemeClr>
                </a:solidFill>
              </a:defRPr>
            </a:lvl2pPr>
            <a:lvl3pPr marL="1166609" indent="0">
              <a:buNone/>
              <a:defRPr sz="2039">
                <a:solidFill>
                  <a:schemeClr val="tx1">
                    <a:tint val="75000"/>
                  </a:schemeClr>
                </a:solidFill>
              </a:defRPr>
            </a:lvl3pPr>
            <a:lvl4pPr marL="1749913" indent="0">
              <a:buNone/>
              <a:defRPr sz="1820">
                <a:solidFill>
                  <a:schemeClr val="tx1">
                    <a:tint val="75000"/>
                  </a:schemeClr>
                </a:solidFill>
              </a:defRPr>
            </a:lvl4pPr>
            <a:lvl5pPr marL="2333218" indent="0">
              <a:buNone/>
              <a:defRPr sz="1820">
                <a:solidFill>
                  <a:schemeClr val="tx1">
                    <a:tint val="75000"/>
                  </a:schemeClr>
                </a:solidFill>
              </a:defRPr>
            </a:lvl5pPr>
            <a:lvl6pPr marL="2916523" indent="0">
              <a:buNone/>
              <a:defRPr sz="1820">
                <a:solidFill>
                  <a:schemeClr val="tx1">
                    <a:tint val="75000"/>
                  </a:schemeClr>
                </a:solidFill>
              </a:defRPr>
            </a:lvl6pPr>
            <a:lvl7pPr marL="3499827" indent="0">
              <a:buNone/>
              <a:defRPr sz="1820">
                <a:solidFill>
                  <a:schemeClr val="tx1">
                    <a:tint val="75000"/>
                  </a:schemeClr>
                </a:solidFill>
              </a:defRPr>
            </a:lvl7pPr>
            <a:lvl8pPr marL="4083131" indent="0">
              <a:buNone/>
              <a:defRPr sz="1820">
                <a:solidFill>
                  <a:schemeClr val="tx1">
                    <a:tint val="75000"/>
                  </a:schemeClr>
                </a:solidFill>
              </a:defRPr>
            </a:lvl8pPr>
            <a:lvl9pPr marL="4666435" indent="0">
              <a:buNone/>
              <a:defRPr sz="18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081409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74967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1666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119396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1666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03873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9AB399-742D-440B-92C5-CE6BE4E48AAC}"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1542939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1666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929542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1"/>
            <a:ext cx="4011084" cy="1162051"/>
          </a:xfrm>
        </p:spPr>
        <p:txBody>
          <a:bodyPr anchor="b"/>
          <a:lstStyle>
            <a:lvl1pPr algn="l">
              <a:defRPr sz="2621"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4150"/>
            </a:lvl1pPr>
            <a:lvl2pPr>
              <a:defRPr sz="3641"/>
            </a:lvl2pPr>
            <a:lvl3pPr>
              <a:defRPr sz="3058"/>
            </a:lvl3pPr>
            <a:lvl4pPr>
              <a:defRPr sz="2621"/>
            </a:lvl4pPr>
            <a:lvl5pPr>
              <a:defRPr sz="2621"/>
            </a:lvl5pPr>
            <a:lvl6pPr>
              <a:defRPr sz="2621"/>
            </a:lvl6pPr>
            <a:lvl7pPr>
              <a:defRPr sz="2621"/>
            </a:lvl7pPr>
            <a:lvl8pPr>
              <a:defRPr sz="2621"/>
            </a:lvl8pPr>
            <a:lvl9pPr>
              <a:defRPr sz="2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2"/>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091747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621"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150"/>
            </a:lvl1pPr>
            <a:lvl2pPr marL="583305" indent="0">
              <a:buNone/>
              <a:defRPr sz="3641"/>
            </a:lvl2pPr>
            <a:lvl3pPr marL="1166609" indent="0">
              <a:buNone/>
              <a:defRPr sz="3058"/>
            </a:lvl3pPr>
            <a:lvl4pPr marL="1749913" indent="0">
              <a:buNone/>
              <a:defRPr sz="2621"/>
            </a:lvl4pPr>
            <a:lvl5pPr marL="2333218" indent="0">
              <a:buNone/>
              <a:defRPr sz="2621"/>
            </a:lvl5pPr>
            <a:lvl6pPr marL="2916523" indent="0">
              <a:buNone/>
              <a:defRPr sz="2621"/>
            </a:lvl6pPr>
            <a:lvl7pPr marL="3499827" indent="0">
              <a:buNone/>
              <a:defRPr sz="2621"/>
            </a:lvl7pPr>
            <a:lvl8pPr marL="4083131" indent="0">
              <a:buNone/>
              <a:defRPr sz="2621"/>
            </a:lvl8pPr>
            <a:lvl9pPr marL="4666435" indent="0">
              <a:buNone/>
              <a:defRPr sz="2621"/>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396634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506166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065347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83305" indent="0" algn="ctr">
              <a:buNone/>
              <a:defRPr>
                <a:solidFill>
                  <a:schemeClr val="tx1">
                    <a:tint val="75000"/>
                  </a:schemeClr>
                </a:solidFill>
              </a:defRPr>
            </a:lvl2pPr>
            <a:lvl3pPr marL="1166609" indent="0" algn="ctr">
              <a:buNone/>
              <a:defRPr>
                <a:solidFill>
                  <a:schemeClr val="tx1">
                    <a:tint val="75000"/>
                  </a:schemeClr>
                </a:solidFill>
              </a:defRPr>
            </a:lvl3pPr>
            <a:lvl4pPr marL="1749913" indent="0" algn="ctr">
              <a:buNone/>
              <a:defRPr>
                <a:solidFill>
                  <a:schemeClr val="tx1">
                    <a:tint val="75000"/>
                  </a:schemeClr>
                </a:solidFill>
              </a:defRPr>
            </a:lvl4pPr>
            <a:lvl5pPr marL="2333218" indent="0" algn="ctr">
              <a:buNone/>
              <a:defRPr>
                <a:solidFill>
                  <a:schemeClr val="tx1">
                    <a:tint val="75000"/>
                  </a:schemeClr>
                </a:solidFill>
              </a:defRPr>
            </a:lvl5pPr>
            <a:lvl6pPr marL="2916523" indent="0" algn="ctr">
              <a:buNone/>
              <a:defRPr>
                <a:solidFill>
                  <a:schemeClr val="tx1">
                    <a:tint val="75000"/>
                  </a:schemeClr>
                </a:solidFill>
              </a:defRPr>
            </a:lvl6pPr>
            <a:lvl7pPr marL="3499827" indent="0" algn="ctr">
              <a:buNone/>
              <a:defRPr>
                <a:solidFill>
                  <a:schemeClr val="tx1">
                    <a:tint val="75000"/>
                  </a:schemeClr>
                </a:solidFill>
              </a:defRPr>
            </a:lvl7pPr>
            <a:lvl8pPr marL="4083131" indent="0" algn="ctr">
              <a:buNone/>
              <a:defRPr>
                <a:solidFill>
                  <a:schemeClr val="tx1">
                    <a:tint val="75000"/>
                  </a:schemeClr>
                </a:solidFill>
              </a:defRPr>
            </a:lvl8pPr>
            <a:lvl9pPr marL="4666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475281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288554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09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1">
                <a:solidFill>
                  <a:schemeClr val="tx1">
                    <a:tint val="75000"/>
                  </a:schemeClr>
                </a:solidFill>
              </a:defRPr>
            </a:lvl1pPr>
            <a:lvl2pPr marL="583305" indent="0">
              <a:buNone/>
              <a:defRPr sz="2330">
                <a:solidFill>
                  <a:schemeClr val="tx1">
                    <a:tint val="75000"/>
                  </a:schemeClr>
                </a:solidFill>
              </a:defRPr>
            </a:lvl2pPr>
            <a:lvl3pPr marL="1166609" indent="0">
              <a:buNone/>
              <a:defRPr sz="2039">
                <a:solidFill>
                  <a:schemeClr val="tx1">
                    <a:tint val="75000"/>
                  </a:schemeClr>
                </a:solidFill>
              </a:defRPr>
            </a:lvl3pPr>
            <a:lvl4pPr marL="1749913" indent="0">
              <a:buNone/>
              <a:defRPr sz="1820">
                <a:solidFill>
                  <a:schemeClr val="tx1">
                    <a:tint val="75000"/>
                  </a:schemeClr>
                </a:solidFill>
              </a:defRPr>
            </a:lvl4pPr>
            <a:lvl5pPr marL="2333218" indent="0">
              <a:buNone/>
              <a:defRPr sz="1820">
                <a:solidFill>
                  <a:schemeClr val="tx1">
                    <a:tint val="75000"/>
                  </a:schemeClr>
                </a:solidFill>
              </a:defRPr>
            </a:lvl5pPr>
            <a:lvl6pPr marL="2916523" indent="0">
              <a:buNone/>
              <a:defRPr sz="1820">
                <a:solidFill>
                  <a:schemeClr val="tx1">
                    <a:tint val="75000"/>
                  </a:schemeClr>
                </a:solidFill>
              </a:defRPr>
            </a:lvl6pPr>
            <a:lvl7pPr marL="3499827" indent="0">
              <a:buNone/>
              <a:defRPr sz="1820">
                <a:solidFill>
                  <a:schemeClr val="tx1">
                    <a:tint val="75000"/>
                  </a:schemeClr>
                </a:solidFill>
              </a:defRPr>
            </a:lvl7pPr>
            <a:lvl8pPr marL="4083131" indent="0">
              <a:buNone/>
              <a:defRPr sz="1820">
                <a:solidFill>
                  <a:schemeClr val="tx1">
                    <a:tint val="75000"/>
                  </a:schemeClr>
                </a:solidFill>
              </a:defRPr>
            </a:lvl8pPr>
            <a:lvl9pPr marL="4666435" indent="0">
              <a:buNone/>
              <a:defRPr sz="18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070548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650471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1666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25717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9AB399-742D-440B-92C5-CE6BE4E48AAC}"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3544445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1666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030687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1666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938315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1"/>
            <a:ext cx="4011084" cy="1162051"/>
          </a:xfrm>
        </p:spPr>
        <p:txBody>
          <a:bodyPr anchor="b"/>
          <a:lstStyle>
            <a:lvl1pPr algn="l">
              <a:defRPr sz="2621"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4150"/>
            </a:lvl1pPr>
            <a:lvl2pPr>
              <a:defRPr sz="3641"/>
            </a:lvl2pPr>
            <a:lvl3pPr>
              <a:defRPr sz="3058"/>
            </a:lvl3pPr>
            <a:lvl4pPr>
              <a:defRPr sz="2621"/>
            </a:lvl4pPr>
            <a:lvl5pPr>
              <a:defRPr sz="2621"/>
            </a:lvl5pPr>
            <a:lvl6pPr>
              <a:defRPr sz="2621"/>
            </a:lvl6pPr>
            <a:lvl7pPr>
              <a:defRPr sz="2621"/>
            </a:lvl7pPr>
            <a:lvl8pPr>
              <a:defRPr sz="2621"/>
            </a:lvl8pPr>
            <a:lvl9pPr>
              <a:defRPr sz="2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2"/>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672834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621"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150"/>
            </a:lvl1pPr>
            <a:lvl2pPr marL="583305" indent="0">
              <a:buNone/>
              <a:defRPr sz="3641"/>
            </a:lvl2pPr>
            <a:lvl3pPr marL="1166609" indent="0">
              <a:buNone/>
              <a:defRPr sz="3058"/>
            </a:lvl3pPr>
            <a:lvl4pPr marL="1749913" indent="0">
              <a:buNone/>
              <a:defRPr sz="2621"/>
            </a:lvl4pPr>
            <a:lvl5pPr marL="2333218" indent="0">
              <a:buNone/>
              <a:defRPr sz="2621"/>
            </a:lvl5pPr>
            <a:lvl6pPr marL="2916523" indent="0">
              <a:buNone/>
              <a:defRPr sz="2621"/>
            </a:lvl6pPr>
            <a:lvl7pPr marL="3499827" indent="0">
              <a:buNone/>
              <a:defRPr sz="2621"/>
            </a:lvl7pPr>
            <a:lvl8pPr marL="4083131" indent="0">
              <a:buNone/>
              <a:defRPr sz="2621"/>
            </a:lvl8pPr>
            <a:lvl9pPr marL="4666435" indent="0">
              <a:buNone/>
              <a:defRPr sz="2621"/>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93352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049391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372636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51183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83305" indent="0" algn="ctr">
              <a:buNone/>
              <a:defRPr>
                <a:solidFill>
                  <a:schemeClr val="tx1">
                    <a:tint val="75000"/>
                  </a:schemeClr>
                </a:solidFill>
              </a:defRPr>
            </a:lvl2pPr>
            <a:lvl3pPr marL="1166609" indent="0" algn="ctr">
              <a:buNone/>
              <a:defRPr>
                <a:solidFill>
                  <a:schemeClr val="tx1">
                    <a:tint val="75000"/>
                  </a:schemeClr>
                </a:solidFill>
              </a:defRPr>
            </a:lvl3pPr>
            <a:lvl4pPr marL="1749913" indent="0" algn="ctr">
              <a:buNone/>
              <a:defRPr>
                <a:solidFill>
                  <a:schemeClr val="tx1">
                    <a:tint val="75000"/>
                  </a:schemeClr>
                </a:solidFill>
              </a:defRPr>
            </a:lvl4pPr>
            <a:lvl5pPr marL="2333218" indent="0" algn="ctr">
              <a:buNone/>
              <a:defRPr>
                <a:solidFill>
                  <a:schemeClr val="tx1">
                    <a:tint val="75000"/>
                  </a:schemeClr>
                </a:solidFill>
              </a:defRPr>
            </a:lvl5pPr>
            <a:lvl6pPr marL="2916523" indent="0" algn="ctr">
              <a:buNone/>
              <a:defRPr>
                <a:solidFill>
                  <a:schemeClr val="tx1">
                    <a:tint val="75000"/>
                  </a:schemeClr>
                </a:solidFill>
              </a:defRPr>
            </a:lvl6pPr>
            <a:lvl7pPr marL="3499827" indent="0" algn="ctr">
              <a:buNone/>
              <a:defRPr>
                <a:solidFill>
                  <a:schemeClr val="tx1">
                    <a:tint val="75000"/>
                  </a:schemeClr>
                </a:solidFill>
              </a:defRPr>
            </a:lvl7pPr>
            <a:lvl8pPr marL="4083131" indent="0" algn="ctr">
              <a:buNone/>
              <a:defRPr>
                <a:solidFill>
                  <a:schemeClr val="tx1">
                    <a:tint val="75000"/>
                  </a:schemeClr>
                </a:solidFill>
              </a:defRPr>
            </a:lvl8pPr>
            <a:lvl9pPr marL="46664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4033957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153677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09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1">
                <a:solidFill>
                  <a:schemeClr val="tx1">
                    <a:tint val="75000"/>
                  </a:schemeClr>
                </a:solidFill>
              </a:defRPr>
            </a:lvl1pPr>
            <a:lvl2pPr marL="583305" indent="0">
              <a:buNone/>
              <a:defRPr sz="2330">
                <a:solidFill>
                  <a:schemeClr val="tx1">
                    <a:tint val="75000"/>
                  </a:schemeClr>
                </a:solidFill>
              </a:defRPr>
            </a:lvl2pPr>
            <a:lvl3pPr marL="1166609" indent="0">
              <a:buNone/>
              <a:defRPr sz="2039">
                <a:solidFill>
                  <a:schemeClr val="tx1">
                    <a:tint val="75000"/>
                  </a:schemeClr>
                </a:solidFill>
              </a:defRPr>
            </a:lvl3pPr>
            <a:lvl4pPr marL="1749913" indent="0">
              <a:buNone/>
              <a:defRPr sz="1820">
                <a:solidFill>
                  <a:schemeClr val="tx1">
                    <a:tint val="75000"/>
                  </a:schemeClr>
                </a:solidFill>
              </a:defRPr>
            </a:lvl4pPr>
            <a:lvl5pPr marL="2333218" indent="0">
              <a:buNone/>
              <a:defRPr sz="1820">
                <a:solidFill>
                  <a:schemeClr val="tx1">
                    <a:tint val="75000"/>
                  </a:schemeClr>
                </a:solidFill>
              </a:defRPr>
            </a:lvl5pPr>
            <a:lvl6pPr marL="2916523" indent="0">
              <a:buNone/>
              <a:defRPr sz="1820">
                <a:solidFill>
                  <a:schemeClr val="tx1">
                    <a:tint val="75000"/>
                  </a:schemeClr>
                </a:solidFill>
              </a:defRPr>
            </a:lvl6pPr>
            <a:lvl7pPr marL="3499827" indent="0">
              <a:buNone/>
              <a:defRPr sz="1820">
                <a:solidFill>
                  <a:schemeClr val="tx1">
                    <a:tint val="75000"/>
                  </a:schemeClr>
                </a:solidFill>
              </a:defRPr>
            </a:lvl7pPr>
            <a:lvl8pPr marL="4083131" indent="0">
              <a:buNone/>
              <a:defRPr sz="1820">
                <a:solidFill>
                  <a:schemeClr val="tx1">
                    <a:tint val="75000"/>
                  </a:schemeClr>
                </a:solidFill>
              </a:defRPr>
            </a:lvl8pPr>
            <a:lvl9pPr marL="4666435" indent="0">
              <a:buNone/>
              <a:defRPr sz="18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6461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9AB399-742D-440B-92C5-CE6BE4E48AAC}"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3450506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2"/>
          </a:xfrm>
        </p:spPr>
        <p:txBody>
          <a:bodyPr/>
          <a:lstStyle>
            <a:lvl1pPr>
              <a:defRPr sz="3641"/>
            </a:lvl1pPr>
            <a:lvl2pPr>
              <a:defRPr sz="3058"/>
            </a:lvl2pPr>
            <a:lvl3pPr>
              <a:defRPr sz="2621"/>
            </a:lvl3pPr>
            <a:lvl4pPr>
              <a:defRPr sz="2330"/>
            </a:lvl4pPr>
            <a:lvl5pPr>
              <a:defRPr sz="2330"/>
            </a:lvl5pPr>
            <a:lvl6pPr>
              <a:defRPr sz="2330"/>
            </a:lvl6pPr>
            <a:lvl7pPr>
              <a:defRPr sz="2330"/>
            </a:lvl7pPr>
            <a:lvl8pPr>
              <a:defRPr sz="2330"/>
            </a:lvl8pPr>
            <a:lvl9pPr>
              <a:defRPr sz="2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240927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3058" b="1"/>
            </a:lvl1pPr>
            <a:lvl2pPr marL="583305" indent="0">
              <a:buNone/>
              <a:defRPr sz="2621" b="1"/>
            </a:lvl2pPr>
            <a:lvl3pPr marL="1166609" indent="0">
              <a:buNone/>
              <a:defRPr sz="2330" b="1"/>
            </a:lvl3pPr>
            <a:lvl4pPr marL="1749913" indent="0">
              <a:buNone/>
              <a:defRPr sz="2039" b="1"/>
            </a:lvl4pPr>
            <a:lvl5pPr marL="2333218" indent="0">
              <a:buNone/>
              <a:defRPr sz="2039" b="1"/>
            </a:lvl5pPr>
            <a:lvl6pPr marL="2916523" indent="0">
              <a:buNone/>
              <a:defRPr sz="2039" b="1"/>
            </a:lvl6pPr>
            <a:lvl7pPr marL="3499827" indent="0">
              <a:buNone/>
              <a:defRPr sz="2039" b="1"/>
            </a:lvl7pPr>
            <a:lvl8pPr marL="4083131" indent="0">
              <a:buNone/>
              <a:defRPr sz="2039" b="1"/>
            </a:lvl8pPr>
            <a:lvl9pPr marL="4666435"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3058"/>
            </a:lvl1pPr>
            <a:lvl2pPr>
              <a:defRPr sz="2621"/>
            </a:lvl2pPr>
            <a:lvl3pPr>
              <a:defRPr sz="2330"/>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16660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431457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16660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466603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16660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996550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1"/>
            <a:ext cx="4011084" cy="1162051"/>
          </a:xfrm>
        </p:spPr>
        <p:txBody>
          <a:bodyPr anchor="b"/>
          <a:lstStyle>
            <a:lvl1pPr algn="l">
              <a:defRPr sz="2621"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4150"/>
            </a:lvl1pPr>
            <a:lvl2pPr>
              <a:defRPr sz="3641"/>
            </a:lvl2pPr>
            <a:lvl3pPr>
              <a:defRPr sz="3058"/>
            </a:lvl3pPr>
            <a:lvl4pPr>
              <a:defRPr sz="2621"/>
            </a:lvl4pPr>
            <a:lvl5pPr>
              <a:defRPr sz="2621"/>
            </a:lvl5pPr>
            <a:lvl6pPr>
              <a:defRPr sz="2621"/>
            </a:lvl6pPr>
            <a:lvl7pPr>
              <a:defRPr sz="2621"/>
            </a:lvl7pPr>
            <a:lvl8pPr>
              <a:defRPr sz="2621"/>
            </a:lvl8pPr>
            <a:lvl9pPr>
              <a:defRPr sz="2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2"/>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860029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621"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150"/>
            </a:lvl1pPr>
            <a:lvl2pPr marL="583305" indent="0">
              <a:buNone/>
              <a:defRPr sz="3641"/>
            </a:lvl2pPr>
            <a:lvl3pPr marL="1166609" indent="0">
              <a:buNone/>
              <a:defRPr sz="3058"/>
            </a:lvl3pPr>
            <a:lvl4pPr marL="1749913" indent="0">
              <a:buNone/>
              <a:defRPr sz="2621"/>
            </a:lvl4pPr>
            <a:lvl5pPr marL="2333218" indent="0">
              <a:buNone/>
              <a:defRPr sz="2621"/>
            </a:lvl5pPr>
            <a:lvl6pPr marL="2916523" indent="0">
              <a:buNone/>
              <a:defRPr sz="2621"/>
            </a:lvl6pPr>
            <a:lvl7pPr marL="3499827" indent="0">
              <a:buNone/>
              <a:defRPr sz="2621"/>
            </a:lvl7pPr>
            <a:lvl8pPr marL="4083131" indent="0">
              <a:buNone/>
              <a:defRPr sz="2621"/>
            </a:lvl8pPr>
            <a:lvl9pPr marL="4666435" indent="0">
              <a:buNone/>
              <a:defRPr sz="2621"/>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20"/>
            </a:lvl1pPr>
            <a:lvl2pPr marL="583305" indent="0">
              <a:buNone/>
              <a:defRPr sz="1529"/>
            </a:lvl2pPr>
            <a:lvl3pPr marL="1166609" indent="0">
              <a:buNone/>
              <a:defRPr sz="1311"/>
            </a:lvl3pPr>
            <a:lvl4pPr marL="1749913" indent="0">
              <a:buNone/>
              <a:defRPr sz="1238"/>
            </a:lvl4pPr>
            <a:lvl5pPr marL="2333218" indent="0">
              <a:buNone/>
              <a:defRPr sz="1238"/>
            </a:lvl5pPr>
            <a:lvl6pPr marL="2916523" indent="0">
              <a:buNone/>
              <a:defRPr sz="1238"/>
            </a:lvl6pPr>
            <a:lvl7pPr marL="3499827" indent="0">
              <a:buNone/>
              <a:defRPr sz="1238"/>
            </a:lvl7pPr>
            <a:lvl8pPr marL="4083131" indent="0">
              <a:buNone/>
              <a:defRPr sz="1238"/>
            </a:lvl8pPr>
            <a:lvl9pPr marL="4666435" indent="0">
              <a:buNone/>
              <a:defRPr sz="1238"/>
            </a:lvl9pPr>
          </a:lstStyle>
          <a:p>
            <a:pPr lvl="0"/>
            <a:r>
              <a:rPr lang="en-US"/>
              <a:t>Click to edit Master text styles</a:t>
            </a:r>
          </a:p>
        </p:txBody>
      </p:sp>
      <p:sp>
        <p:nvSpPr>
          <p:cNvPr id="5" name="Date Placeholder 4"/>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16660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265717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313786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1666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897617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1661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50967" y="1835167"/>
            <a:ext cx="10290000"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41095" y="-775267"/>
            <a:ext cx="1906800"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1126400" y="-775267"/>
            <a:ext cx="22476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rot="5400000">
            <a:off x="5940349" y="3449031"/>
            <a:ext cx="311147" cy="6506821"/>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6414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AB399-742D-440B-92C5-CE6BE4E48AAC}"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2917931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4916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2484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78274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6737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643500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951100"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951100"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1" name="Google Shape;231;p13"/>
          <p:cNvSpPr txBox="1">
            <a:spLocks noGrp="1"/>
          </p:cNvSpPr>
          <p:nvPr>
            <p:ph type="subTitle" idx="3"/>
          </p:nvPr>
        </p:nvSpPr>
        <p:spPr>
          <a:xfrm>
            <a:off x="951100"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2" name="Google Shape;232;p13"/>
          <p:cNvSpPr txBox="1">
            <a:spLocks noGrp="1"/>
          </p:cNvSpPr>
          <p:nvPr>
            <p:ph type="title" idx="4" hasCustomPrompt="1"/>
          </p:nvPr>
        </p:nvSpPr>
        <p:spPr>
          <a:xfrm>
            <a:off x="3512095"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3" name="Google Shape;233;p13"/>
          <p:cNvSpPr txBox="1">
            <a:spLocks noGrp="1"/>
          </p:cNvSpPr>
          <p:nvPr>
            <p:ph type="subTitle" idx="5"/>
          </p:nvPr>
        </p:nvSpPr>
        <p:spPr>
          <a:xfrm>
            <a:off x="3511962"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4" name="Google Shape;234;p13"/>
          <p:cNvSpPr txBox="1">
            <a:spLocks noGrp="1"/>
          </p:cNvSpPr>
          <p:nvPr>
            <p:ph type="subTitle" idx="6"/>
          </p:nvPr>
        </p:nvSpPr>
        <p:spPr>
          <a:xfrm>
            <a:off x="3511962"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5" name="Google Shape;235;p13"/>
          <p:cNvSpPr txBox="1">
            <a:spLocks noGrp="1"/>
          </p:cNvSpPr>
          <p:nvPr>
            <p:ph type="title" idx="7" hasCustomPrompt="1"/>
          </p:nvPr>
        </p:nvSpPr>
        <p:spPr>
          <a:xfrm>
            <a:off x="6073090"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6" name="Google Shape;236;p13"/>
          <p:cNvSpPr txBox="1">
            <a:spLocks noGrp="1"/>
          </p:cNvSpPr>
          <p:nvPr>
            <p:ph type="subTitle" idx="8"/>
          </p:nvPr>
        </p:nvSpPr>
        <p:spPr>
          <a:xfrm>
            <a:off x="6072957"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7" name="Google Shape;237;p13"/>
          <p:cNvSpPr txBox="1">
            <a:spLocks noGrp="1"/>
          </p:cNvSpPr>
          <p:nvPr>
            <p:ph type="subTitle" idx="9"/>
          </p:nvPr>
        </p:nvSpPr>
        <p:spPr>
          <a:xfrm>
            <a:off x="6072957"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8" name="Google Shape;238;p13"/>
          <p:cNvSpPr txBox="1">
            <a:spLocks noGrp="1"/>
          </p:cNvSpPr>
          <p:nvPr>
            <p:ph type="title" idx="13" hasCustomPrompt="1"/>
          </p:nvPr>
        </p:nvSpPr>
        <p:spPr>
          <a:xfrm>
            <a:off x="8634084"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9" name="Google Shape;239;p13"/>
          <p:cNvSpPr txBox="1">
            <a:spLocks noGrp="1"/>
          </p:cNvSpPr>
          <p:nvPr>
            <p:ph type="subTitle" idx="14"/>
          </p:nvPr>
        </p:nvSpPr>
        <p:spPr>
          <a:xfrm>
            <a:off x="8634086"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40" name="Google Shape;240;p13"/>
          <p:cNvSpPr txBox="1">
            <a:spLocks noGrp="1"/>
          </p:cNvSpPr>
          <p:nvPr>
            <p:ph type="subTitle" idx="15"/>
          </p:nvPr>
        </p:nvSpPr>
        <p:spPr>
          <a:xfrm>
            <a:off x="8634086"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41" name="Google Shape;241;p13"/>
          <p:cNvSpPr/>
          <p:nvPr/>
        </p:nvSpPr>
        <p:spPr>
          <a:xfrm rot="5400000">
            <a:off x="2239217" y="4933813"/>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3"/>
          <p:cNvSpPr/>
          <p:nvPr/>
        </p:nvSpPr>
        <p:spPr>
          <a:xfrm rot="-5400000" flipH="1">
            <a:off x="10595647" y="4860659"/>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3"/>
          <p:cNvSpPr/>
          <p:nvPr/>
        </p:nvSpPr>
        <p:spPr>
          <a:xfrm rot="5400000">
            <a:off x="-54486"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3"/>
          <p:cNvSpPr/>
          <p:nvPr/>
        </p:nvSpPr>
        <p:spPr>
          <a:xfrm rot="5400000">
            <a:off x="1149485" y="6291138"/>
            <a:ext cx="243815" cy="22449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3"/>
          <p:cNvSpPr/>
          <p:nvPr/>
        </p:nvSpPr>
        <p:spPr>
          <a:xfrm rot="10800000" flipH="1">
            <a:off x="10125559" y="-17314"/>
            <a:ext cx="2066466"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3"/>
          <p:cNvSpPr/>
          <p:nvPr/>
        </p:nvSpPr>
        <p:spPr>
          <a:xfrm rot="10800000" flipH="1">
            <a:off x="11530265" y="1313227"/>
            <a:ext cx="279853" cy="25770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3"/>
          <p:cNvSpPr/>
          <p:nvPr/>
        </p:nvSpPr>
        <p:spPr>
          <a:xfrm rot="10800000" flipH="1">
            <a:off x="-13902"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3"/>
          <p:cNvSpPr/>
          <p:nvPr/>
        </p:nvSpPr>
        <p:spPr>
          <a:xfrm rot="10800000" flipH="1">
            <a:off x="588468" y="247726"/>
            <a:ext cx="552642"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3"/>
          <p:cNvSpPr/>
          <p:nvPr/>
        </p:nvSpPr>
        <p:spPr>
          <a:xfrm>
            <a:off x="8634068" y="5455674"/>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3"/>
          <p:cNvSpPr/>
          <p:nvPr/>
        </p:nvSpPr>
        <p:spPr>
          <a:xfrm>
            <a:off x="1508735" y="6107601"/>
            <a:ext cx="1246510"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12008782" y="6457004"/>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1796872" y="6309581"/>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219663"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11548976" y="6745951"/>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92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3926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4"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32134"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34601"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34601"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32134"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32134"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34601"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1"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7"/>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8"/>
          <p:cNvSpPr/>
          <p:nvPr/>
        </p:nvSpPr>
        <p:spPr>
          <a:xfrm rot="10800000" flipH="1">
            <a:off x="11686135" y="236309"/>
            <a:ext cx="505846"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8"/>
          <p:cNvSpPr/>
          <p:nvPr/>
        </p:nvSpPr>
        <p:spPr>
          <a:xfrm rot="5400000" flipH="1">
            <a:off x="9362634"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8"/>
          <p:cNvSpPr/>
          <p:nvPr/>
        </p:nvSpPr>
        <p:spPr>
          <a:xfrm rot="-5400000">
            <a:off x="-1698299"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8"/>
          <p:cNvSpPr/>
          <p:nvPr/>
        </p:nvSpPr>
        <p:spPr>
          <a:xfrm rot="10800000" flipH="1">
            <a:off x="11630993" y="1481963"/>
            <a:ext cx="216378"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8"/>
          <p:cNvSpPr/>
          <p:nvPr/>
        </p:nvSpPr>
        <p:spPr>
          <a:xfrm rot="10800000" flipH="1">
            <a:off x="11987384" y="2733404"/>
            <a:ext cx="66486"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8"/>
          <p:cNvSpPr/>
          <p:nvPr/>
        </p:nvSpPr>
        <p:spPr>
          <a:xfrm rot="10800000" flipH="1">
            <a:off x="289498" y="3099733"/>
            <a:ext cx="182534"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8"/>
          <p:cNvSpPr/>
          <p:nvPr/>
        </p:nvSpPr>
        <p:spPr>
          <a:xfrm rot="10800000" flipH="1">
            <a:off x="494450" y="2010704"/>
            <a:ext cx="66486"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8"/>
          <p:cNvSpPr/>
          <p:nvPr/>
        </p:nvSpPr>
        <p:spPr>
          <a:xfrm rot="10800000" flipH="1">
            <a:off x="739500"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20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pPr>
            <a:fld id="{99966A6A-5068-46EF-827D-CC5B5F6D8E70}" type="datetimeFigureOut">
              <a:rPr lang="en-US" sz="1900" kern="0" smtClean="0">
                <a:solidFill>
                  <a:srgbClr val="000000"/>
                </a:solidFill>
                <a:cs typeface="Arial"/>
                <a:sym typeface="Arial"/>
              </a:rPr>
              <a:pPr>
                <a:buClr>
                  <a:srgbClr val="000000"/>
                </a:buClr>
              </a:pPr>
              <a:t>1/12/2021</a:t>
            </a:fld>
            <a:endParaRPr lang="en-US" sz="1900" kern="0">
              <a:solidFill>
                <a:srgbClr val="000000"/>
              </a:solidFill>
              <a:cs typeface="Arial"/>
              <a:sym typeface="Aria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a:buClr>
                <a:srgbClr val="000000"/>
              </a:buClr>
            </a:pPr>
            <a:endParaRPr lang="en-US" sz="1900" kern="0">
              <a:solidFill>
                <a:srgbClr val="000000"/>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pPr>
            <a:fld id="{A7EE991E-0642-4439-BE5A-84458EAAA3FD}" type="slidenum">
              <a:rPr lang="en-US" sz="1900" kern="0" smtClean="0">
                <a:solidFill>
                  <a:srgbClr val="000000"/>
                </a:solidFill>
                <a:cs typeface="Arial"/>
                <a:sym typeface="Arial"/>
              </a:rPr>
              <a:pPr>
                <a:buClr>
                  <a:srgbClr val="000000"/>
                </a:buClr>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1306752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605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9AB399-742D-440B-92C5-CE6BE4E48AAC}"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1735583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50967" y="1835167"/>
            <a:ext cx="10290000"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41095" y="-775267"/>
            <a:ext cx="1906800"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1126400" y="-775267"/>
            <a:ext cx="22476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rot="5400000">
            <a:off x="5940349" y="3449031"/>
            <a:ext cx="311147" cy="6506821"/>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8460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8178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10852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771586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2525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1019477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951100"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951100"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1" name="Google Shape;231;p13"/>
          <p:cNvSpPr txBox="1">
            <a:spLocks noGrp="1"/>
          </p:cNvSpPr>
          <p:nvPr>
            <p:ph type="subTitle" idx="3"/>
          </p:nvPr>
        </p:nvSpPr>
        <p:spPr>
          <a:xfrm>
            <a:off x="951100"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2" name="Google Shape;232;p13"/>
          <p:cNvSpPr txBox="1">
            <a:spLocks noGrp="1"/>
          </p:cNvSpPr>
          <p:nvPr>
            <p:ph type="title" idx="4" hasCustomPrompt="1"/>
          </p:nvPr>
        </p:nvSpPr>
        <p:spPr>
          <a:xfrm>
            <a:off x="3512095"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3" name="Google Shape;233;p13"/>
          <p:cNvSpPr txBox="1">
            <a:spLocks noGrp="1"/>
          </p:cNvSpPr>
          <p:nvPr>
            <p:ph type="subTitle" idx="5"/>
          </p:nvPr>
        </p:nvSpPr>
        <p:spPr>
          <a:xfrm>
            <a:off x="3511962"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4" name="Google Shape;234;p13"/>
          <p:cNvSpPr txBox="1">
            <a:spLocks noGrp="1"/>
          </p:cNvSpPr>
          <p:nvPr>
            <p:ph type="subTitle" idx="6"/>
          </p:nvPr>
        </p:nvSpPr>
        <p:spPr>
          <a:xfrm>
            <a:off x="3511962"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5" name="Google Shape;235;p13"/>
          <p:cNvSpPr txBox="1">
            <a:spLocks noGrp="1"/>
          </p:cNvSpPr>
          <p:nvPr>
            <p:ph type="title" idx="7" hasCustomPrompt="1"/>
          </p:nvPr>
        </p:nvSpPr>
        <p:spPr>
          <a:xfrm>
            <a:off x="6073090"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6" name="Google Shape;236;p13"/>
          <p:cNvSpPr txBox="1">
            <a:spLocks noGrp="1"/>
          </p:cNvSpPr>
          <p:nvPr>
            <p:ph type="subTitle" idx="8"/>
          </p:nvPr>
        </p:nvSpPr>
        <p:spPr>
          <a:xfrm>
            <a:off x="6072957"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7" name="Google Shape;237;p13"/>
          <p:cNvSpPr txBox="1">
            <a:spLocks noGrp="1"/>
          </p:cNvSpPr>
          <p:nvPr>
            <p:ph type="subTitle" idx="9"/>
          </p:nvPr>
        </p:nvSpPr>
        <p:spPr>
          <a:xfrm>
            <a:off x="6072957"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8" name="Google Shape;238;p13"/>
          <p:cNvSpPr txBox="1">
            <a:spLocks noGrp="1"/>
          </p:cNvSpPr>
          <p:nvPr>
            <p:ph type="title" idx="13" hasCustomPrompt="1"/>
          </p:nvPr>
        </p:nvSpPr>
        <p:spPr>
          <a:xfrm>
            <a:off x="8634084" y="2900000"/>
            <a:ext cx="2606800"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9" name="Google Shape;239;p13"/>
          <p:cNvSpPr txBox="1">
            <a:spLocks noGrp="1"/>
          </p:cNvSpPr>
          <p:nvPr>
            <p:ph type="subTitle" idx="14"/>
          </p:nvPr>
        </p:nvSpPr>
        <p:spPr>
          <a:xfrm>
            <a:off x="8634086" y="4123300"/>
            <a:ext cx="2606800"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40" name="Google Shape;240;p13"/>
          <p:cNvSpPr txBox="1">
            <a:spLocks noGrp="1"/>
          </p:cNvSpPr>
          <p:nvPr>
            <p:ph type="subTitle" idx="15"/>
          </p:nvPr>
        </p:nvSpPr>
        <p:spPr>
          <a:xfrm>
            <a:off x="8634086" y="3634000"/>
            <a:ext cx="2606800"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41" name="Google Shape;241;p13"/>
          <p:cNvSpPr/>
          <p:nvPr/>
        </p:nvSpPr>
        <p:spPr>
          <a:xfrm rot="5400000">
            <a:off x="2239217" y="4933813"/>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3"/>
          <p:cNvSpPr/>
          <p:nvPr/>
        </p:nvSpPr>
        <p:spPr>
          <a:xfrm rot="-5400000" flipH="1">
            <a:off x="10595647" y="4860659"/>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3"/>
          <p:cNvSpPr/>
          <p:nvPr/>
        </p:nvSpPr>
        <p:spPr>
          <a:xfrm rot="5400000">
            <a:off x="-54486"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3"/>
          <p:cNvSpPr/>
          <p:nvPr/>
        </p:nvSpPr>
        <p:spPr>
          <a:xfrm rot="5400000">
            <a:off x="1149485" y="6291138"/>
            <a:ext cx="243815" cy="22449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3"/>
          <p:cNvSpPr/>
          <p:nvPr/>
        </p:nvSpPr>
        <p:spPr>
          <a:xfrm rot="10800000" flipH="1">
            <a:off x="10125559" y="-17314"/>
            <a:ext cx="2066466"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3"/>
          <p:cNvSpPr/>
          <p:nvPr/>
        </p:nvSpPr>
        <p:spPr>
          <a:xfrm rot="10800000" flipH="1">
            <a:off x="11530265" y="1313227"/>
            <a:ext cx="279853" cy="25770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3"/>
          <p:cNvSpPr/>
          <p:nvPr/>
        </p:nvSpPr>
        <p:spPr>
          <a:xfrm rot="10800000" flipH="1">
            <a:off x="-13902"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3"/>
          <p:cNvSpPr/>
          <p:nvPr/>
        </p:nvSpPr>
        <p:spPr>
          <a:xfrm rot="10800000" flipH="1">
            <a:off x="588468" y="247726"/>
            <a:ext cx="552642"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3"/>
          <p:cNvSpPr/>
          <p:nvPr/>
        </p:nvSpPr>
        <p:spPr>
          <a:xfrm>
            <a:off x="8634068" y="5455674"/>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3"/>
          <p:cNvSpPr/>
          <p:nvPr/>
        </p:nvSpPr>
        <p:spPr>
          <a:xfrm>
            <a:off x="1508735" y="6107601"/>
            <a:ext cx="1246510"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12008782" y="6457004"/>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1796872" y="6309581"/>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219663"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11548976" y="6745951"/>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49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288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4"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32134"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34601"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34601"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32134"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32134"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34601"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1"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7"/>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8"/>
          <p:cNvSpPr/>
          <p:nvPr/>
        </p:nvSpPr>
        <p:spPr>
          <a:xfrm rot="10800000" flipH="1">
            <a:off x="11686135" y="236309"/>
            <a:ext cx="505846"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8"/>
          <p:cNvSpPr/>
          <p:nvPr/>
        </p:nvSpPr>
        <p:spPr>
          <a:xfrm rot="5400000" flipH="1">
            <a:off x="9362634"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8"/>
          <p:cNvSpPr/>
          <p:nvPr/>
        </p:nvSpPr>
        <p:spPr>
          <a:xfrm rot="-5400000">
            <a:off x="-1698299"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8"/>
          <p:cNvSpPr/>
          <p:nvPr/>
        </p:nvSpPr>
        <p:spPr>
          <a:xfrm rot="10800000" flipH="1">
            <a:off x="11630993" y="1481963"/>
            <a:ext cx="216378"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8"/>
          <p:cNvSpPr/>
          <p:nvPr/>
        </p:nvSpPr>
        <p:spPr>
          <a:xfrm rot="10800000" flipH="1">
            <a:off x="11987384" y="2733404"/>
            <a:ext cx="66486"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8"/>
          <p:cNvSpPr/>
          <p:nvPr/>
        </p:nvSpPr>
        <p:spPr>
          <a:xfrm rot="10800000" flipH="1">
            <a:off x="289498" y="3099733"/>
            <a:ext cx="182534"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8"/>
          <p:cNvSpPr/>
          <p:nvPr/>
        </p:nvSpPr>
        <p:spPr>
          <a:xfrm rot="10800000" flipH="1">
            <a:off x="494450" y="2010704"/>
            <a:ext cx="66486"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8"/>
          <p:cNvSpPr/>
          <p:nvPr/>
        </p:nvSpPr>
        <p:spPr>
          <a:xfrm rot="10800000" flipH="1">
            <a:off x="739500"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031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pPr>
            <a:fld id="{99966A6A-5068-46EF-827D-CC5B5F6D8E70}" type="datetimeFigureOut">
              <a:rPr lang="en-US" sz="1900" kern="0" smtClean="0">
                <a:solidFill>
                  <a:srgbClr val="000000"/>
                </a:solidFill>
                <a:cs typeface="Arial"/>
                <a:sym typeface="Arial"/>
              </a:rPr>
              <a:pPr>
                <a:buClr>
                  <a:srgbClr val="000000"/>
                </a:buClr>
              </a:pPr>
              <a:t>1/12/2021</a:t>
            </a:fld>
            <a:endParaRPr lang="en-US" sz="1900" kern="0">
              <a:solidFill>
                <a:srgbClr val="000000"/>
              </a:solidFill>
              <a:cs typeface="Arial"/>
              <a:sym typeface="Aria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a:buClr>
                <a:srgbClr val="000000"/>
              </a:buClr>
            </a:pPr>
            <a:endParaRPr lang="en-US" sz="1900" kern="0">
              <a:solidFill>
                <a:srgbClr val="000000"/>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pPr>
            <a:fld id="{A7EE991E-0642-4439-BE5A-84458EAAA3FD}" type="slidenum">
              <a:rPr lang="en-US" sz="1900" kern="0" smtClean="0">
                <a:solidFill>
                  <a:srgbClr val="000000"/>
                </a:solidFill>
                <a:cs typeface="Arial"/>
                <a:sym typeface="Arial"/>
              </a:rPr>
              <a:pPr>
                <a:buClr>
                  <a:srgbClr val="000000"/>
                </a:buClr>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105007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9AB399-742D-440B-92C5-CE6BE4E48AAC}"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DF062-CD54-4367-ABD1-5D291675538E}" type="slidenum">
              <a:rPr lang="en-US" smtClean="0"/>
              <a:t>‹#›</a:t>
            </a:fld>
            <a:endParaRPr lang="en-US"/>
          </a:p>
        </p:txBody>
      </p:sp>
    </p:spTree>
    <p:extLst>
      <p:ext uri="{BB962C8B-B14F-4D97-AF65-F5344CB8AC3E}">
        <p14:creationId xmlns:p14="http://schemas.microsoft.com/office/powerpoint/2010/main" val="23540563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9100" b="1">
                <a:solidFill>
                  <a:schemeClr val="lt1"/>
                </a:solidFill>
                <a:latin typeface="Quicksand"/>
                <a:ea typeface="Quicksand"/>
                <a:cs typeface="Quicksand"/>
                <a:sym typeface="Quicksand"/>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3700">
                <a:solidFill>
                  <a:schemeClr val="dk1"/>
                </a:solidFill>
                <a:latin typeface="Nunito"/>
                <a:ea typeface="Nunito"/>
                <a:cs typeface="Nunito"/>
                <a:sym typeface="Nunito"/>
              </a:defRPr>
            </a:lvl9pPr>
          </a:lstStyle>
          <a:p>
            <a:endParaRPr/>
          </a:p>
        </p:txBody>
      </p:sp>
      <p:sp>
        <p:nvSpPr>
          <p:cNvPr id="11" name="Google Shape;11;p2"/>
          <p:cNvSpPr/>
          <p:nvPr/>
        </p:nvSpPr>
        <p:spPr>
          <a:xfrm>
            <a:off x="8421185" y="-67"/>
            <a:ext cx="3770800" cy="6858000"/>
          </a:xfrm>
          <a:prstGeom prst="rect">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506031">
            <a:off x="6428056"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7641468">
            <a:off x="9728549"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91800" y="100600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4" y="57664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1" y="5468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460934" y="6482852"/>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7"/>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32644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784484" y="21924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1232667" y="25594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358200" y="1703200"/>
            <a:ext cx="12908400" cy="12908400"/>
          </a:xfrm>
          <a:prstGeom prst="ellipse">
            <a:avLst/>
          </a:prstGeom>
          <a:solidFill>
            <a:schemeClr val="accent3"/>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2700000">
            <a:off x="11067269" y="497334"/>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360767" y="30566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11539618" y="25469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10987800" y="29140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966982" y="19376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9576484" y="-1253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9024667" y="2417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10801867" y="21923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358216" y="7931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664273" y="-103443"/>
            <a:ext cx="345821" cy="302050"/>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rot="2700000">
            <a:off x="-179698" y="2454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txBox="1">
            <a:spLocks noGrp="1"/>
          </p:cNvSpPr>
          <p:nvPr>
            <p:ph type="body" idx="1"/>
          </p:nvPr>
        </p:nvSpPr>
        <p:spPr>
          <a:xfrm>
            <a:off x="2450201" y="2950067"/>
            <a:ext cx="7291600" cy="1484800"/>
          </a:xfrm>
          <a:prstGeom prst="rect">
            <a:avLst/>
          </a:prstGeom>
        </p:spPr>
        <p:txBody>
          <a:bodyPr spcFirstLastPara="1" wrap="square" lIns="121705" tIns="121705" rIns="121705" bIns="121705" anchor="t" anchorCtr="0">
            <a:noAutofit/>
          </a:bodyPr>
          <a:lstStyle>
            <a:lvl1pPr marL="608625" lvl="0" indent="-456468" algn="ctr" rtl="0">
              <a:lnSpc>
                <a:spcPct val="100000"/>
              </a:lnSpc>
              <a:spcBef>
                <a:spcPts val="0"/>
              </a:spcBef>
              <a:spcAft>
                <a:spcPts val="0"/>
              </a:spcAft>
              <a:buClr>
                <a:schemeClr val="dk1"/>
              </a:buClr>
              <a:buSzPts val="1800"/>
              <a:buChar char="●"/>
              <a:defRPr sz="2700">
                <a:solidFill>
                  <a:schemeClr val="dk1"/>
                </a:solidFill>
              </a:defRPr>
            </a:lvl1pPr>
            <a:lvl2pPr marL="1217249" lvl="1" indent="-422656" rtl="0">
              <a:spcBef>
                <a:spcPts val="0"/>
              </a:spcBef>
              <a:spcAft>
                <a:spcPts val="0"/>
              </a:spcAft>
              <a:buClr>
                <a:schemeClr val="dk1"/>
              </a:buClr>
              <a:buSzPts val="1400"/>
              <a:buChar char="○"/>
              <a:defRPr>
                <a:solidFill>
                  <a:schemeClr val="dk1"/>
                </a:solidFill>
              </a:defRPr>
            </a:lvl2pPr>
            <a:lvl3pPr marL="1825874" lvl="2" indent="-422656" rtl="0">
              <a:spcBef>
                <a:spcPts val="2130"/>
              </a:spcBef>
              <a:spcAft>
                <a:spcPts val="0"/>
              </a:spcAft>
              <a:buClr>
                <a:schemeClr val="dk1"/>
              </a:buClr>
              <a:buSzPts val="1400"/>
              <a:buChar char="■"/>
              <a:defRPr>
                <a:solidFill>
                  <a:schemeClr val="dk1"/>
                </a:solidFill>
              </a:defRPr>
            </a:lvl3pPr>
            <a:lvl4pPr marL="2434499" lvl="3" indent="-422656" rtl="0">
              <a:spcBef>
                <a:spcPts val="2130"/>
              </a:spcBef>
              <a:spcAft>
                <a:spcPts val="0"/>
              </a:spcAft>
              <a:buClr>
                <a:schemeClr val="dk1"/>
              </a:buClr>
              <a:buSzPts val="1400"/>
              <a:buChar char="●"/>
              <a:defRPr>
                <a:solidFill>
                  <a:schemeClr val="dk1"/>
                </a:solidFill>
              </a:defRPr>
            </a:lvl4pPr>
            <a:lvl5pPr marL="3043123" lvl="4" indent="-422656" rtl="0">
              <a:spcBef>
                <a:spcPts val="2130"/>
              </a:spcBef>
              <a:spcAft>
                <a:spcPts val="0"/>
              </a:spcAft>
              <a:buClr>
                <a:schemeClr val="dk1"/>
              </a:buClr>
              <a:buSzPts val="1400"/>
              <a:buChar char="○"/>
              <a:defRPr>
                <a:solidFill>
                  <a:schemeClr val="dk1"/>
                </a:solidFill>
              </a:defRPr>
            </a:lvl5pPr>
            <a:lvl6pPr marL="3651748" lvl="5" indent="-422656" rtl="0">
              <a:spcBef>
                <a:spcPts val="2130"/>
              </a:spcBef>
              <a:spcAft>
                <a:spcPts val="0"/>
              </a:spcAft>
              <a:buClr>
                <a:schemeClr val="dk1"/>
              </a:buClr>
              <a:buSzPts val="1400"/>
              <a:buChar char="■"/>
              <a:defRPr>
                <a:solidFill>
                  <a:schemeClr val="dk1"/>
                </a:solidFill>
              </a:defRPr>
            </a:lvl6pPr>
            <a:lvl7pPr marL="4260372" lvl="6" indent="-422656" rtl="0">
              <a:spcBef>
                <a:spcPts val="2130"/>
              </a:spcBef>
              <a:spcAft>
                <a:spcPts val="0"/>
              </a:spcAft>
              <a:buClr>
                <a:schemeClr val="dk1"/>
              </a:buClr>
              <a:buSzPts val="1400"/>
              <a:buChar char="●"/>
              <a:defRPr>
                <a:solidFill>
                  <a:schemeClr val="dk1"/>
                </a:solidFill>
              </a:defRPr>
            </a:lvl7pPr>
            <a:lvl8pPr marL="4868997" lvl="7" indent="-422656" rtl="0">
              <a:spcBef>
                <a:spcPts val="2130"/>
              </a:spcBef>
              <a:spcAft>
                <a:spcPts val="0"/>
              </a:spcAft>
              <a:buClr>
                <a:schemeClr val="dk1"/>
              </a:buClr>
              <a:buSzPts val="1400"/>
              <a:buChar char="○"/>
              <a:defRPr>
                <a:solidFill>
                  <a:schemeClr val="dk1"/>
                </a:solidFill>
              </a:defRPr>
            </a:lvl8pPr>
            <a:lvl9pPr marL="5477622" lvl="8" indent="-422656" rtl="0">
              <a:spcBef>
                <a:spcPts val="2130"/>
              </a:spcBef>
              <a:spcAft>
                <a:spcPts val="2130"/>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3910951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78" name="Google Shape;78;p6"/>
          <p:cNvSpPr/>
          <p:nvPr/>
        </p:nvSpPr>
        <p:spPr>
          <a:xfrm>
            <a:off x="-15649" y="61469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79" name="Google Shape;79;p6"/>
          <p:cNvSpPr/>
          <p:nvPr/>
        </p:nvSpPr>
        <p:spPr>
          <a:xfrm>
            <a:off x="-567466" y="6513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0" name="Google Shape;80;p6"/>
          <p:cNvSpPr/>
          <p:nvPr/>
        </p:nvSpPr>
        <p:spPr>
          <a:xfrm rot="7641468">
            <a:off x="324615" y="55799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6"/>
          <p:cNvSpPr/>
          <p:nvPr/>
        </p:nvSpPr>
        <p:spPr>
          <a:xfrm>
            <a:off x="11923767" y="10071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6"/>
          <p:cNvSpPr/>
          <p:nvPr/>
        </p:nvSpPr>
        <p:spPr>
          <a:xfrm>
            <a:off x="11098967" y="719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83" name="Google Shape;83;p6"/>
          <p:cNvSpPr/>
          <p:nvPr/>
        </p:nvSpPr>
        <p:spPr>
          <a:xfrm rot="2700000">
            <a:off x="10857835" y="1023218"/>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258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56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6" name="Google Shape;116;p9"/>
          <p:cNvSpPr txBox="1">
            <a:spLocks noGrp="1"/>
          </p:cNvSpPr>
          <p:nvPr>
            <p:ph type="body" idx="2"/>
          </p:nvPr>
        </p:nvSpPr>
        <p:spPr>
          <a:xfrm>
            <a:off x="6586001" y="965433"/>
            <a:ext cx="5116000" cy="4926800"/>
          </a:xfrm>
          <a:prstGeom prst="rect">
            <a:avLst/>
          </a:prstGeom>
        </p:spPr>
        <p:txBody>
          <a:bodyPr spcFirstLastPara="1" wrap="square" lIns="121705" tIns="121705" rIns="121705" bIns="121705" anchor="ctr" anchorCtr="0">
            <a:noAutofit/>
          </a:bodyPr>
          <a:lstStyle>
            <a:lvl1pPr marL="608625" lvl="0" indent="-456468">
              <a:spcBef>
                <a:spcPts val="0"/>
              </a:spcBef>
              <a:spcAft>
                <a:spcPts val="0"/>
              </a:spcAft>
              <a:buSzPts val="1800"/>
              <a:buChar char="●"/>
              <a:defRPr/>
            </a:lvl1pPr>
            <a:lvl2pPr marL="1217249" lvl="1" indent="-422656">
              <a:spcBef>
                <a:spcPts val="2130"/>
              </a:spcBef>
              <a:spcAft>
                <a:spcPts val="0"/>
              </a:spcAft>
              <a:buSzPts val="1400"/>
              <a:buChar char="○"/>
              <a:defRPr/>
            </a:lvl2pPr>
            <a:lvl3pPr marL="1825874" lvl="2" indent="-422656">
              <a:spcBef>
                <a:spcPts val="2130"/>
              </a:spcBef>
              <a:spcAft>
                <a:spcPts val="0"/>
              </a:spcAft>
              <a:buSzPts val="1400"/>
              <a:buChar char="■"/>
              <a:defRPr/>
            </a:lvl3pPr>
            <a:lvl4pPr marL="2434499" lvl="3" indent="-422656">
              <a:spcBef>
                <a:spcPts val="2130"/>
              </a:spcBef>
              <a:spcAft>
                <a:spcPts val="0"/>
              </a:spcAft>
              <a:buSzPts val="1400"/>
              <a:buChar char="●"/>
              <a:defRPr/>
            </a:lvl4pPr>
            <a:lvl5pPr marL="3043123" lvl="4" indent="-422656">
              <a:spcBef>
                <a:spcPts val="2130"/>
              </a:spcBef>
              <a:spcAft>
                <a:spcPts val="0"/>
              </a:spcAft>
              <a:buSzPts val="1400"/>
              <a:buChar char="○"/>
              <a:defRPr/>
            </a:lvl5pPr>
            <a:lvl6pPr marL="3651748" lvl="5" indent="-422656">
              <a:spcBef>
                <a:spcPts val="2130"/>
              </a:spcBef>
              <a:spcAft>
                <a:spcPts val="0"/>
              </a:spcAft>
              <a:buSzPts val="1400"/>
              <a:buChar char="■"/>
              <a:defRPr/>
            </a:lvl6pPr>
            <a:lvl7pPr marL="4260372" lvl="6" indent="-422656">
              <a:spcBef>
                <a:spcPts val="2130"/>
              </a:spcBef>
              <a:spcAft>
                <a:spcPts val="0"/>
              </a:spcAft>
              <a:buSzPts val="1400"/>
              <a:buChar char="●"/>
              <a:defRPr/>
            </a:lvl7pPr>
            <a:lvl8pPr marL="4868997" lvl="7" indent="-422656">
              <a:spcBef>
                <a:spcPts val="2130"/>
              </a:spcBef>
              <a:spcAft>
                <a:spcPts val="0"/>
              </a:spcAft>
              <a:buSzPts val="1400"/>
              <a:buChar char="○"/>
              <a:defRPr/>
            </a:lvl8pPr>
            <a:lvl9pPr marL="5477622" lvl="8" indent="-422656">
              <a:spcBef>
                <a:spcPts val="2130"/>
              </a:spcBef>
              <a:spcAft>
                <a:spcPts val="2130"/>
              </a:spcAft>
              <a:buSzPts val="1400"/>
              <a:buChar char="■"/>
              <a:defRPr/>
            </a:lvl9pPr>
          </a:lstStyle>
          <a:p>
            <a:endParaRPr/>
          </a:p>
        </p:txBody>
      </p:sp>
    </p:spTree>
    <p:extLst>
      <p:ext uri="{BB962C8B-B14F-4D97-AF65-F5344CB8AC3E}">
        <p14:creationId xmlns:p14="http://schemas.microsoft.com/office/powerpoint/2010/main" val="22383120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44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1" y="59402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2"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0"/>
          <p:cNvSpPr/>
          <p:nvPr/>
        </p:nvSpPr>
        <p:spPr>
          <a:xfrm>
            <a:off x="6756017" y="61798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0"/>
          <p:cNvSpPr/>
          <p:nvPr/>
        </p:nvSpPr>
        <p:spPr>
          <a:xfrm flipH="1">
            <a:off x="8015000" y="2682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0"/>
          <p:cNvSpPr/>
          <p:nvPr/>
        </p:nvSpPr>
        <p:spPr>
          <a:xfrm flipH="1">
            <a:off x="9026629" y="128378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98105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12800" b="1">
                <a:solidFill>
                  <a:schemeClr val="accent1"/>
                </a:solidFill>
                <a:latin typeface="Quicksand"/>
                <a:ea typeface="Quicksand"/>
                <a:cs typeface="Quicksand"/>
                <a:sym typeface="Quicksan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500">
                <a:solidFill>
                  <a:srgbClr val="000000"/>
                </a:solidFill>
              </a:defRPr>
            </a:lvl2pPr>
            <a:lvl3pPr lvl="2" algn="ctr" rtl="0">
              <a:lnSpc>
                <a:spcPct val="100000"/>
              </a:lnSpc>
              <a:spcBef>
                <a:spcPts val="0"/>
              </a:spcBef>
              <a:spcAft>
                <a:spcPts val="0"/>
              </a:spcAft>
              <a:buClr>
                <a:srgbClr val="000000"/>
              </a:buClr>
              <a:buSzPts val="1100"/>
              <a:buNone/>
              <a:defRPr sz="1500">
                <a:solidFill>
                  <a:srgbClr val="000000"/>
                </a:solidFill>
              </a:defRPr>
            </a:lvl3pPr>
            <a:lvl4pPr lvl="3" algn="ctr" rtl="0">
              <a:lnSpc>
                <a:spcPct val="100000"/>
              </a:lnSpc>
              <a:spcBef>
                <a:spcPts val="0"/>
              </a:spcBef>
              <a:spcAft>
                <a:spcPts val="0"/>
              </a:spcAft>
              <a:buClr>
                <a:srgbClr val="000000"/>
              </a:buClr>
              <a:buSzPts val="1100"/>
              <a:buNone/>
              <a:defRPr sz="1500">
                <a:solidFill>
                  <a:srgbClr val="000000"/>
                </a:solidFill>
              </a:defRPr>
            </a:lvl4pPr>
            <a:lvl5pPr lvl="4" algn="ctr" rtl="0">
              <a:lnSpc>
                <a:spcPct val="100000"/>
              </a:lnSpc>
              <a:spcBef>
                <a:spcPts val="0"/>
              </a:spcBef>
              <a:spcAft>
                <a:spcPts val="0"/>
              </a:spcAft>
              <a:buClr>
                <a:srgbClr val="000000"/>
              </a:buClr>
              <a:buSzPts val="1100"/>
              <a:buNone/>
              <a:defRPr sz="1500">
                <a:solidFill>
                  <a:srgbClr val="000000"/>
                </a:solidFill>
              </a:defRPr>
            </a:lvl5pPr>
            <a:lvl6pPr lvl="5" algn="ctr" rtl="0">
              <a:lnSpc>
                <a:spcPct val="100000"/>
              </a:lnSpc>
              <a:spcBef>
                <a:spcPts val="0"/>
              </a:spcBef>
              <a:spcAft>
                <a:spcPts val="0"/>
              </a:spcAft>
              <a:buClr>
                <a:srgbClr val="000000"/>
              </a:buClr>
              <a:buSzPts val="1100"/>
              <a:buNone/>
              <a:defRPr sz="1500">
                <a:solidFill>
                  <a:srgbClr val="000000"/>
                </a:solidFill>
              </a:defRPr>
            </a:lvl6pPr>
            <a:lvl7pPr lvl="6" algn="ctr" rtl="0">
              <a:lnSpc>
                <a:spcPct val="100000"/>
              </a:lnSpc>
              <a:spcBef>
                <a:spcPts val="0"/>
              </a:spcBef>
              <a:spcAft>
                <a:spcPts val="0"/>
              </a:spcAft>
              <a:buClr>
                <a:srgbClr val="000000"/>
              </a:buClr>
              <a:buSzPts val="1100"/>
              <a:buNone/>
              <a:defRPr sz="1500">
                <a:solidFill>
                  <a:srgbClr val="000000"/>
                </a:solidFill>
              </a:defRPr>
            </a:lvl7pPr>
            <a:lvl8pPr lvl="7" algn="ctr" rtl="0">
              <a:lnSpc>
                <a:spcPct val="100000"/>
              </a:lnSpc>
              <a:spcBef>
                <a:spcPts val="0"/>
              </a:spcBef>
              <a:spcAft>
                <a:spcPts val="0"/>
              </a:spcAft>
              <a:buClr>
                <a:srgbClr val="000000"/>
              </a:buClr>
              <a:buSzPts val="1100"/>
              <a:buNone/>
              <a:defRPr sz="1500">
                <a:solidFill>
                  <a:srgbClr val="000000"/>
                </a:solidFill>
              </a:defRPr>
            </a:lvl8pPr>
            <a:lvl9pPr lvl="8" algn="ctr" rtl="0">
              <a:lnSpc>
                <a:spcPct val="100000"/>
              </a:lnSpc>
              <a:spcBef>
                <a:spcPts val="0"/>
              </a:spcBef>
              <a:spcAft>
                <a:spcPts val="0"/>
              </a:spcAft>
              <a:buClr>
                <a:srgbClr val="000000"/>
              </a:buClr>
              <a:buSzPts val="1100"/>
              <a:buNone/>
              <a:defRPr sz="1500">
                <a:solidFill>
                  <a:srgbClr val="000000"/>
                </a:solidFill>
              </a:defRPr>
            </a:lvl9pPr>
          </a:lstStyle>
          <a:p>
            <a:endParaRPr/>
          </a:p>
        </p:txBody>
      </p:sp>
      <p:sp>
        <p:nvSpPr>
          <p:cNvPr id="128" name="Google Shape;128;p11"/>
          <p:cNvSpPr/>
          <p:nvPr/>
        </p:nvSpPr>
        <p:spPr>
          <a:xfrm>
            <a:off x="10259751" y="8452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4" y="1212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8" y="3395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rot="-746471">
            <a:off x="1950122" y="5797989"/>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208917" y="50604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a:off x="9813618" y="613365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4" y="130801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1"/>
          <p:cNvSpPr/>
          <p:nvPr/>
        </p:nvSpPr>
        <p:spPr>
          <a:xfrm>
            <a:off x="10408201" y="51978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1"/>
          <p:cNvSpPr/>
          <p:nvPr/>
        </p:nvSpPr>
        <p:spPr>
          <a:xfrm rot="7641468">
            <a:off x="813816"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8151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753587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12479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2"/>
        </a:solidFill>
        <a:effectLst/>
      </p:bgPr>
    </p:bg>
    <p:spTree>
      <p:nvGrpSpPr>
        <p:cNvPr id="1" name="Shape 191"/>
        <p:cNvGrpSpPr/>
        <p:nvPr/>
      </p:nvGrpSpPr>
      <p:grpSpPr>
        <a:xfrm>
          <a:off x="0" y="0"/>
          <a:ext cx="0" cy="0"/>
          <a:chOff x="0" y="0"/>
          <a:chExt cx="0" cy="0"/>
        </a:xfrm>
      </p:grpSpPr>
      <p:sp>
        <p:nvSpPr>
          <p:cNvPr id="192" name="Google Shape;192;p17"/>
          <p:cNvSpPr/>
          <p:nvPr/>
        </p:nvSpPr>
        <p:spPr>
          <a:xfrm>
            <a:off x="-899100" y="1526200"/>
            <a:ext cx="9718000" cy="9679600"/>
          </a:xfrm>
          <a:prstGeom prst="ellipse">
            <a:avLst/>
          </a:prstGeom>
          <a:solidFill>
            <a:schemeClr val="lt1"/>
          </a:solidFill>
          <a:ln>
            <a:noFill/>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7"/>
          <p:cNvSpPr/>
          <p:nvPr/>
        </p:nvSpPr>
        <p:spPr>
          <a:xfrm>
            <a:off x="-161783" y="628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4" name="Google Shape;194;p17"/>
          <p:cNvSpPr/>
          <p:nvPr/>
        </p:nvSpPr>
        <p:spPr>
          <a:xfrm>
            <a:off x="-713600" y="9960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95" name="Google Shape;195;p17"/>
          <p:cNvSpPr/>
          <p:nvPr/>
        </p:nvSpPr>
        <p:spPr>
          <a:xfrm>
            <a:off x="11300567" y="80916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7"/>
          <p:cNvSpPr/>
          <p:nvPr/>
        </p:nvSpPr>
        <p:spPr>
          <a:xfrm rot="7641468">
            <a:off x="11566666" y="2861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7"/>
          <p:cNvSpPr/>
          <p:nvPr/>
        </p:nvSpPr>
        <p:spPr>
          <a:xfrm>
            <a:off x="1299684" y="1490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7"/>
          <p:cNvSpPr/>
          <p:nvPr/>
        </p:nvSpPr>
        <p:spPr>
          <a:xfrm rot="7641468">
            <a:off x="487616" y="1855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7"/>
          <p:cNvSpPr/>
          <p:nvPr/>
        </p:nvSpPr>
        <p:spPr>
          <a:xfrm>
            <a:off x="11368400" y="58711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0" name="Google Shape;200;p17"/>
          <p:cNvSpPr/>
          <p:nvPr/>
        </p:nvSpPr>
        <p:spPr>
          <a:xfrm>
            <a:off x="10900800" y="53052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1" name="Google Shape;201;p17"/>
          <p:cNvSpPr/>
          <p:nvPr/>
        </p:nvSpPr>
        <p:spPr>
          <a:xfrm>
            <a:off x="11585067" y="198431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02" name="Google Shape;202;p17"/>
          <p:cNvSpPr/>
          <p:nvPr/>
        </p:nvSpPr>
        <p:spPr>
          <a:xfrm rot="7641468">
            <a:off x="9470066" y="62149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7"/>
          <p:cNvSpPr/>
          <p:nvPr/>
        </p:nvSpPr>
        <p:spPr>
          <a:xfrm>
            <a:off x="10958518" y="6595034"/>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7"/>
          <p:cNvSpPr txBox="1">
            <a:spLocks noGrp="1"/>
          </p:cNvSpPr>
          <p:nvPr>
            <p:ph type="ctrTitle"/>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l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Tree>
    <p:extLst>
      <p:ext uri="{BB962C8B-B14F-4D97-AF65-F5344CB8AC3E}">
        <p14:creationId xmlns:p14="http://schemas.microsoft.com/office/powerpoint/2010/main" val="6519513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8"/>
        <p:cNvGrpSpPr/>
        <p:nvPr/>
      </p:nvGrpSpPr>
      <p:grpSpPr>
        <a:xfrm>
          <a:off x="0" y="0"/>
          <a:ext cx="0" cy="0"/>
          <a:chOff x="0" y="0"/>
          <a:chExt cx="0" cy="0"/>
        </a:xfrm>
      </p:grpSpPr>
      <p:sp>
        <p:nvSpPr>
          <p:cNvPr id="259" name="Google Shape;259;p21"/>
          <p:cNvSpPr txBox="1">
            <a:spLocks noGrp="1"/>
          </p:cNvSpPr>
          <p:nvPr>
            <p:ph type="subTitle" idx="1"/>
          </p:nvPr>
        </p:nvSpPr>
        <p:spPr>
          <a:xfrm>
            <a:off x="1592321"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0" name="Google Shape;260;p21"/>
          <p:cNvSpPr txBox="1">
            <a:spLocks noGrp="1"/>
          </p:cNvSpPr>
          <p:nvPr>
            <p:ph type="subTitle" idx="2"/>
          </p:nvPr>
        </p:nvSpPr>
        <p:spPr>
          <a:xfrm>
            <a:off x="5008535" y="2408971"/>
            <a:ext cx="2324800" cy="1483200"/>
          </a:xfrm>
          <a:prstGeom prst="rect">
            <a:avLst/>
          </a:prstGeom>
        </p:spPr>
        <p:txBody>
          <a:bodyPr spcFirstLastPara="1" wrap="square" lIns="121705" tIns="121705" rIns="121705" bIns="121705" anchor="b"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1" name="Google Shape;261;p21"/>
          <p:cNvSpPr txBox="1">
            <a:spLocks noGrp="1"/>
          </p:cNvSpPr>
          <p:nvPr>
            <p:ph type="ctrTitle"/>
          </p:nvPr>
        </p:nvSpPr>
        <p:spPr>
          <a:xfrm>
            <a:off x="10673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2" name="Google Shape;262;p21"/>
          <p:cNvSpPr txBox="1">
            <a:spLocks noGrp="1"/>
          </p:cNvSpPr>
          <p:nvPr>
            <p:ph type="ctrTitle" idx="3"/>
          </p:nvPr>
        </p:nvSpPr>
        <p:spPr>
          <a:xfrm>
            <a:off x="4434038" y="3687515"/>
            <a:ext cx="3492400" cy="513200"/>
          </a:xfrm>
          <a:prstGeom prst="rect">
            <a:avLst/>
          </a:prstGeom>
          <a:ln>
            <a:noFill/>
          </a:ln>
        </p:spPr>
        <p:txBody>
          <a:bodyPr spcFirstLastPara="1" wrap="square" lIns="121705" tIns="121705" rIns="121705" bIns="121705" anchor="t"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3" name="Google Shape;263;p21"/>
          <p:cNvSpPr txBox="1">
            <a:spLocks noGrp="1"/>
          </p:cNvSpPr>
          <p:nvPr>
            <p:ph type="subTitle" idx="4"/>
          </p:nvPr>
        </p:nvSpPr>
        <p:spPr>
          <a:xfrm>
            <a:off x="8334187" y="3655333"/>
            <a:ext cx="2424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900">
                <a:solidFill>
                  <a:schemeClr val="dk1"/>
                </a:solidFill>
              </a:defRPr>
            </a:lvl1pPr>
            <a:lvl2pPr lvl="1" algn="ctr" rtl="0">
              <a:lnSpc>
                <a:spcPct val="100000"/>
              </a:lnSpc>
              <a:spcBef>
                <a:spcPts val="0"/>
              </a:spcBef>
              <a:spcAft>
                <a:spcPts val="0"/>
              </a:spcAft>
              <a:buClr>
                <a:schemeClr val="dk1"/>
              </a:buClr>
              <a:buSzPts val="1000"/>
              <a:buNone/>
              <a:defRPr sz="1300">
                <a:solidFill>
                  <a:schemeClr val="dk1"/>
                </a:solidFill>
              </a:defRPr>
            </a:lvl2pPr>
            <a:lvl3pPr lvl="2" algn="ctr" rtl="0">
              <a:lnSpc>
                <a:spcPct val="100000"/>
              </a:lnSpc>
              <a:spcBef>
                <a:spcPts val="0"/>
              </a:spcBef>
              <a:spcAft>
                <a:spcPts val="0"/>
              </a:spcAft>
              <a:buClr>
                <a:schemeClr val="dk1"/>
              </a:buClr>
              <a:buSzPts val="1000"/>
              <a:buNone/>
              <a:defRPr sz="1300">
                <a:solidFill>
                  <a:schemeClr val="dk1"/>
                </a:solidFill>
              </a:defRPr>
            </a:lvl3pPr>
            <a:lvl4pPr lvl="3" algn="ctr" rtl="0">
              <a:lnSpc>
                <a:spcPct val="100000"/>
              </a:lnSpc>
              <a:spcBef>
                <a:spcPts val="0"/>
              </a:spcBef>
              <a:spcAft>
                <a:spcPts val="0"/>
              </a:spcAft>
              <a:buClr>
                <a:schemeClr val="dk1"/>
              </a:buClr>
              <a:buSzPts val="1000"/>
              <a:buNone/>
              <a:defRPr sz="1300">
                <a:solidFill>
                  <a:schemeClr val="dk1"/>
                </a:solidFill>
              </a:defRPr>
            </a:lvl4pPr>
            <a:lvl5pPr lvl="4" algn="ctr" rtl="0">
              <a:lnSpc>
                <a:spcPct val="100000"/>
              </a:lnSpc>
              <a:spcBef>
                <a:spcPts val="0"/>
              </a:spcBef>
              <a:spcAft>
                <a:spcPts val="0"/>
              </a:spcAft>
              <a:buClr>
                <a:schemeClr val="dk1"/>
              </a:buClr>
              <a:buSzPts val="1000"/>
              <a:buNone/>
              <a:defRPr sz="1300">
                <a:solidFill>
                  <a:schemeClr val="dk1"/>
                </a:solidFill>
              </a:defRPr>
            </a:lvl5pPr>
            <a:lvl6pPr lvl="5" algn="ctr" rtl="0">
              <a:lnSpc>
                <a:spcPct val="100000"/>
              </a:lnSpc>
              <a:spcBef>
                <a:spcPts val="0"/>
              </a:spcBef>
              <a:spcAft>
                <a:spcPts val="0"/>
              </a:spcAft>
              <a:buClr>
                <a:schemeClr val="dk1"/>
              </a:buClr>
              <a:buSzPts val="1000"/>
              <a:buNone/>
              <a:defRPr sz="1300">
                <a:solidFill>
                  <a:schemeClr val="dk1"/>
                </a:solidFill>
              </a:defRPr>
            </a:lvl6pPr>
            <a:lvl7pPr lvl="6" algn="ctr" rtl="0">
              <a:lnSpc>
                <a:spcPct val="100000"/>
              </a:lnSpc>
              <a:spcBef>
                <a:spcPts val="0"/>
              </a:spcBef>
              <a:spcAft>
                <a:spcPts val="0"/>
              </a:spcAft>
              <a:buClr>
                <a:schemeClr val="dk1"/>
              </a:buClr>
              <a:buSzPts val="1000"/>
              <a:buNone/>
              <a:defRPr sz="1300">
                <a:solidFill>
                  <a:schemeClr val="dk1"/>
                </a:solidFill>
              </a:defRPr>
            </a:lvl7pPr>
            <a:lvl8pPr lvl="7" algn="ctr" rtl="0">
              <a:lnSpc>
                <a:spcPct val="100000"/>
              </a:lnSpc>
              <a:spcBef>
                <a:spcPts val="0"/>
              </a:spcBef>
              <a:spcAft>
                <a:spcPts val="0"/>
              </a:spcAft>
              <a:buClr>
                <a:schemeClr val="dk1"/>
              </a:buClr>
              <a:buSzPts val="1000"/>
              <a:buNone/>
              <a:defRPr sz="1300">
                <a:solidFill>
                  <a:schemeClr val="dk1"/>
                </a:solidFill>
              </a:defRPr>
            </a:lvl8pPr>
            <a:lvl9pPr lvl="8" algn="ctr" rtl="0">
              <a:lnSpc>
                <a:spcPct val="100000"/>
              </a:lnSpc>
              <a:spcBef>
                <a:spcPts val="0"/>
              </a:spcBef>
              <a:spcAft>
                <a:spcPts val="0"/>
              </a:spcAft>
              <a:buClr>
                <a:schemeClr val="dk1"/>
              </a:buClr>
              <a:buSzPts val="1000"/>
              <a:buNone/>
              <a:defRPr sz="1300">
                <a:solidFill>
                  <a:schemeClr val="dk1"/>
                </a:solidFill>
              </a:defRPr>
            </a:lvl9pPr>
          </a:lstStyle>
          <a:p>
            <a:endParaRPr/>
          </a:p>
        </p:txBody>
      </p:sp>
      <p:sp>
        <p:nvSpPr>
          <p:cNvPr id="264" name="Google Shape;264;p21"/>
          <p:cNvSpPr txBox="1">
            <a:spLocks noGrp="1"/>
          </p:cNvSpPr>
          <p:nvPr>
            <p:ph type="ctrTitle" idx="5"/>
          </p:nvPr>
        </p:nvSpPr>
        <p:spPr>
          <a:xfrm>
            <a:off x="7809144" y="3334295"/>
            <a:ext cx="34924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3200"/>
            </a:lvl1pPr>
            <a:lvl2pPr lvl="1"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00">
                <a:latin typeface="Fira Sans Condensed Medium"/>
                <a:ea typeface="Fira Sans Condensed Medium"/>
                <a:cs typeface="Fira Sans Condensed Medium"/>
                <a:sym typeface="Fira Sans Condensed Medium"/>
              </a:defRPr>
            </a:lvl9pPr>
          </a:lstStyle>
          <a:p>
            <a:endParaRPr/>
          </a:p>
        </p:txBody>
      </p:sp>
      <p:sp>
        <p:nvSpPr>
          <p:cNvPr id="265" name="Google Shape;265;p21"/>
          <p:cNvSpPr txBox="1">
            <a:spLocks noGrp="1"/>
          </p:cNvSpPr>
          <p:nvPr>
            <p:ph type="ctrTitle" idx="6"/>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266" name="Google Shape;266;p21"/>
          <p:cNvSpPr/>
          <p:nvPr/>
        </p:nvSpPr>
        <p:spPr>
          <a:xfrm>
            <a:off x="11643417" y="101100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67" name="Google Shape;267;p21"/>
          <p:cNvSpPr/>
          <p:nvPr/>
        </p:nvSpPr>
        <p:spPr>
          <a:xfrm>
            <a:off x="11091600" y="13780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68" name="Google Shape;268;p21"/>
          <p:cNvSpPr/>
          <p:nvPr/>
        </p:nvSpPr>
        <p:spPr>
          <a:xfrm rot="7641468">
            <a:off x="10953133" y="6663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1"/>
          <p:cNvSpPr/>
          <p:nvPr/>
        </p:nvSpPr>
        <p:spPr>
          <a:xfrm rot="2700000">
            <a:off x="705135" y="6261051"/>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1"/>
          <p:cNvSpPr/>
          <p:nvPr/>
        </p:nvSpPr>
        <p:spPr>
          <a:xfrm>
            <a:off x="-179333" y="572046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71" name="Google Shape;271;p21"/>
          <p:cNvSpPr/>
          <p:nvPr/>
        </p:nvSpPr>
        <p:spPr>
          <a:xfrm rot="7641468">
            <a:off x="203467" y="51979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1"/>
          <p:cNvSpPr/>
          <p:nvPr/>
        </p:nvSpPr>
        <p:spPr>
          <a:xfrm>
            <a:off x="10983967" y="613799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73" name="Google Shape;273;p21"/>
          <p:cNvSpPr/>
          <p:nvPr/>
        </p:nvSpPr>
        <p:spPr>
          <a:xfrm rot="7641468">
            <a:off x="447283" y="13171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1"/>
          <p:cNvSpPr/>
          <p:nvPr/>
        </p:nvSpPr>
        <p:spPr>
          <a:xfrm rot="2700000">
            <a:off x="-179698" y="918700"/>
            <a:ext cx="419596" cy="172798"/>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1"/>
          <p:cNvSpPr/>
          <p:nvPr/>
        </p:nvSpPr>
        <p:spPr>
          <a:xfrm>
            <a:off x="10491218" y="57204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260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1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theme" Target="../theme/theme11.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1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AB399-742D-440B-92C5-CE6BE4E48AAC}" type="datetimeFigureOut">
              <a:rPr lang="en-US" smtClean="0"/>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DF062-CD54-4367-ABD1-5D291675538E}" type="slidenum">
              <a:rPr lang="en-US" smtClean="0"/>
              <a:t>‹#›</a:t>
            </a:fld>
            <a:endParaRPr lang="en-US"/>
          </a:p>
        </p:txBody>
      </p:sp>
    </p:spTree>
    <p:extLst>
      <p:ext uri="{BB962C8B-B14F-4D97-AF65-F5344CB8AC3E}">
        <p14:creationId xmlns:p14="http://schemas.microsoft.com/office/powerpoint/2010/main" val="3920161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1835877427"/>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1349004733"/>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3204945415"/>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60226" tIns="80115" rIns="160226" bIns="801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160226" tIns="80115" rIns="160226" bIns="801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60226" tIns="80115" rIns="160226" bIns="80115" rtlCol="0" anchor="ctr"/>
          <a:lstStyle>
            <a:lvl1pPr algn="l">
              <a:defRPr sz="1529">
                <a:solidFill>
                  <a:schemeClr val="tx1">
                    <a:tint val="75000"/>
                  </a:schemeClr>
                </a:solidFill>
              </a:defRPr>
            </a:lvl1p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60226" tIns="80115" rIns="160226" bIns="80115" rtlCol="0" anchor="ctr"/>
          <a:lstStyle>
            <a:lvl1pPr algn="ctr">
              <a:defRPr sz="1529">
                <a:solidFill>
                  <a:schemeClr val="tx1">
                    <a:tint val="75000"/>
                  </a:schemeClr>
                </a:solidFill>
              </a:defRPr>
            </a:lvl1pPr>
          </a:lstStyle>
          <a:p>
            <a:pPr defTabSz="11666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60226" tIns="80115" rIns="160226" bIns="80115" rtlCol="0" anchor="ctr"/>
          <a:lstStyle>
            <a:lvl1pPr algn="r">
              <a:defRPr sz="1529">
                <a:solidFill>
                  <a:schemeClr val="tx1">
                    <a:tint val="75000"/>
                  </a:schemeClr>
                </a:solidFill>
              </a:defRPr>
            </a:lvl1p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3811804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166609" rtl="0" eaLnBrk="1" latinLnBrk="0" hangingPunct="1">
        <a:spcBef>
          <a:spcPct val="0"/>
        </a:spcBef>
        <a:buNone/>
        <a:defRPr sz="5679" kern="1200">
          <a:solidFill>
            <a:schemeClr val="tx1"/>
          </a:solidFill>
          <a:latin typeface="+mj-lt"/>
          <a:ea typeface="+mj-ea"/>
          <a:cs typeface="+mj-cs"/>
        </a:defRPr>
      </a:lvl1pPr>
    </p:titleStyle>
    <p:bodyStyle>
      <a:lvl1pPr marL="437477" indent="-437477" algn="l" defTabSz="1166609" rtl="0" eaLnBrk="1" latinLnBrk="0" hangingPunct="1">
        <a:spcBef>
          <a:spcPct val="20000"/>
        </a:spcBef>
        <a:buFont typeface="Arial" pitchFamily="34" charset="0"/>
        <a:buChar char="•"/>
        <a:defRPr sz="4150" kern="1200">
          <a:solidFill>
            <a:schemeClr val="tx1"/>
          </a:solidFill>
          <a:latin typeface="+mn-lt"/>
          <a:ea typeface="+mn-ea"/>
          <a:cs typeface="+mn-cs"/>
        </a:defRPr>
      </a:lvl1pPr>
      <a:lvl2pPr marL="947869" indent="-364565" algn="l" defTabSz="116660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58261" indent="-291654" algn="l" defTabSz="1166609" rtl="0" eaLnBrk="1" latinLnBrk="0" hangingPunct="1">
        <a:spcBef>
          <a:spcPct val="20000"/>
        </a:spcBef>
        <a:buFont typeface="Arial" pitchFamily="34" charset="0"/>
        <a:buChar char="•"/>
        <a:defRPr sz="3058" kern="1200">
          <a:solidFill>
            <a:schemeClr val="tx1"/>
          </a:solidFill>
          <a:latin typeface="+mn-lt"/>
          <a:ea typeface="+mn-ea"/>
          <a:cs typeface="+mn-cs"/>
        </a:defRPr>
      </a:lvl3pPr>
      <a:lvl4pPr marL="2041565"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4pPr>
      <a:lvl5pPr marL="2624869"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5pPr>
      <a:lvl6pPr marL="320817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6pPr>
      <a:lvl7pPr marL="379147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7pPr>
      <a:lvl8pPr marL="437478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8pPr>
      <a:lvl9pPr marL="495808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9pPr>
    </p:bodyStyle>
    <p:otherStyle>
      <a:defPPr>
        <a:defRPr lang="en-US"/>
      </a:defPPr>
      <a:lvl1pPr marL="0" algn="l" defTabSz="1166609" rtl="0" eaLnBrk="1" latinLnBrk="0" hangingPunct="1">
        <a:defRPr sz="2330" kern="1200">
          <a:solidFill>
            <a:schemeClr val="tx1"/>
          </a:solidFill>
          <a:latin typeface="+mn-lt"/>
          <a:ea typeface="+mn-ea"/>
          <a:cs typeface="+mn-cs"/>
        </a:defRPr>
      </a:lvl1pPr>
      <a:lvl2pPr marL="583305" algn="l" defTabSz="1166609" rtl="0" eaLnBrk="1" latinLnBrk="0" hangingPunct="1">
        <a:defRPr sz="2330" kern="1200">
          <a:solidFill>
            <a:schemeClr val="tx1"/>
          </a:solidFill>
          <a:latin typeface="+mn-lt"/>
          <a:ea typeface="+mn-ea"/>
          <a:cs typeface="+mn-cs"/>
        </a:defRPr>
      </a:lvl2pPr>
      <a:lvl3pPr marL="1166609" algn="l" defTabSz="1166609" rtl="0" eaLnBrk="1" latinLnBrk="0" hangingPunct="1">
        <a:defRPr sz="2330" kern="1200">
          <a:solidFill>
            <a:schemeClr val="tx1"/>
          </a:solidFill>
          <a:latin typeface="+mn-lt"/>
          <a:ea typeface="+mn-ea"/>
          <a:cs typeface="+mn-cs"/>
        </a:defRPr>
      </a:lvl3pPr>
      <a:lvl4pPr marL="1749913" algn="l" defTabSz="1166609" rtl="0" eaLnBrk="1" latinLnBrk="0" hangingPunct="1">
        <a:defRPr sz="2330" kern="1200">
          <a:solidFill>
            <a:schemeClr val="tx1"/>
          </a:solidFill>
          <a:latin typeface="+mn-lt"/>
          <a:ea typeface="+mn-ea"/>
          <a:cs typeface="+mn-cs"/>
        </a:defRPr>
      </a:lvl4pPr>
      <a:lvl5pPr marL="2333218" algn="l" defTabSz="1166609" rtl="0" eaLnBrk="1" latinLnBrk="0" hangingPunct="1">
        <a:defRPr sz="2330" kern="1200">
          <a:solidFill>
            <a:schemeClr val="tx1"/>
          </a:solidFill>
          <a:latin typeface="+mn-lt"/>
          <a:ea typeface="+mn-ea"/>
          <a:cs typeface="+mn-cs"/>
        </a:defRPr>
      </a:lvl5pPr>
      <a:lvl6pPr marL="2916523" algn="l" defTabSz="1166609" rtl="0" eaLnBrk="1" latinLnBrk="0" hangingPunct="1">
        <a:defRPr sz="2330" kern="1200">
          <a:solidFill>
            <a:schemeClr val="tx1"/>
          </a:solidFill>
          <a:latin typeface="+mn-lt"/>
          <a:ea typeface="+mn-ea"/>
          <a:cs typeface="+mn-cs"/>
        </a:defRPr>
      </a:lvl6pPr>
      <a:lvl7pPr marL="3499827" algn="l" defTabSz="1166609" rtl="0" eaLnBrk="1" latinLnBrk="0" hangingPunct="1">
        <a:defRPr sz="2330" kern="1200">
          <a:solidFill>
            <a:schemeClr val="tx1"/>
          </a:solidFill>
          <a:latin typeface="+mn-lt"/>
          <a:ea typeface="+mn-ea"/>
          <a:cs typeface="+mn-cs"/>
        </a:defRPr>
      </a:lvl7pPr>
      <a:lvl8pPr marL="4083131" algn="l" defTabSz="1166609" rtl="0" eaLnBrk="1" latinLnBrk="0" hangingPunct="1">
        <a:defRPr sz="2330" kern="1200">
          <a:solidFill>
            <a:schemeClr val="tx1"/>
          </a:solidFill>
          <a:latin typeface="+mn-lt"/>
          <a:ea typeface="+mn-ea"/>
          <a:cs typeface="+mn-cs"/>
        </a:defRPr>
      </a:lvl8pPr>
      <a:lvl9pPr marL="4666435" algn="l" defTabSz="1166609" rtl="0" eaLnBrk="1" latinLnBrk="0" hangingPunct="1">
        <a:defRPr sz="23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60226" tIns="80115" rIns="160226" bIns="801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160226" tIns="80115" rIns="160226" bIns="801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60226" tIns="80115" rIns="160226" bIns="80115" rtlCol="0" anchor="ctr"/>
          <a:lstStyle>
            <a:lvl1pPr algn="l">
              <a:defRPr sz="1529">
                <a:solidFill>
                  <a:schemeClr val="tx1">
                    <a:tint val="75000"/>
                  </a:schemeClr>
                </a:solidFill>
              </a:defRPr>
            </a:lvl1p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60226" tIns="80115" rIns="160226" bIns="80115" rtlCol="0" anchor="ctr"/>
          <a:lstStyle>
            <a:lvl1pPr algn="ctr">
              <a:defRPr sz="1529">
                <a:solidFill>
                  <a:schemeClr val="tx1">
                    <a:tint val="75000"/>
                  </a:schemeClr>
                </a:solidFill>
              </a:defRPr>
            </a:lvl1pPr>
          </a:lstStyle>
          <a:p>
            <a:pPr defTabSz="11666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60226" tIns="80115" rIns="160226" bIns="80115" rtlCol="0" anchor="ctr"/>
          <a:lstStyle>
            <a:lvl1pPr algn="r">
              <a:defRPr sz="1529">
                <a:solidFill>
                  <a:schemeClr val="tx1">
                    <a:tint val="75000"/>
                  </a:schemeClr>
                </a:solidFill>
              </a:defRPr>
            </a:lvl1p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313377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166609" rtl="0" eaLnBrk="1" latinLnBrk="0" hangingPunct="1">
        <a:spcBef>
          <a:spcPct val="0"/>
        </a:spcBef>
        <a:buNone/>
        <a:defRPr sz="5679" kern="1200">
          <a:solidFill>
            <a:schemeClr val="tx1"/>
          </a:solidFill>
          <a:latin typeface="+mj-lt"/>
          <a:ea typeface="+mj-ea"/>
          <a:cs typeface="+mj-cs"/>
        </a:defRPr>
      </a:lvl1pPr>
    </p:titleStyle>
    <p:bodyStyle>
      <a:lvl1pPr marL="437477" indent="-437477" algn="l" defTabSz="1166609" rtl="0" eaLnBrk="1" latinLnBrk="0" hangingPunct="1">
        <a:spcBef>
          <a:spcPct val="20000"/>
        </a:spcBef>
        <a:buFont typeface="Arial" pitchFamily="34" charset="0"/>
        <a:buChar char="•"/>
        <a:defRPr sz="4150" kern="1200">
          <a:solidFill>
            <a:schemeClr val="tx1"/>
          </a:solidFill>
          <a:latin typeface="+mn-lt"/>
          <a:ea typeface="+mn-ea"/>
          <a:cs typeface="+mn-cs"/>
        </a:defRPr>
      </a:lvl1pPr>
      <a:lvl2pPr marL="947869" indent="-364565" algn="l" defTabSz="116660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58261" indent="-291654" algn="l" defTabSz="1166609" rtl="0" eaLnBrk="1" latinLnBrk="0" hangingPunct="1">
        <a:spcBef>
          <a:spcPct val="20000"/>
        </a:spcBef>
        <a:buFont typeface="Arial" pitchFamily="34" charset="0"/>
        <a:buChar char="•"/>
        <a:defRPr sz="3058" kern="1200">
          <a:solidFill>
            <a:schemeClr val="tx1"/>
          </a:solidFill>
          <a:latin typeface="+mn-lt"/>
          <a:ea typeface="+mn-ea"/>
          <a:cs typeface="+mn-cs"/>
        </a:defRPr>
      </a:lvl3pPr>
      <a:lvl4pPr marL="2041565"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4pPr>
      <a:lvl5pPr marL="2624869"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5pPr>
      <a:lvl6pPr marL="320817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6pPr>
      <a:lvl7pPr marL="379147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7pPr>
      <a:lvl8pPr marL="437478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8pPr>
      <a:lvl9pPr marL="495808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9pPr>
    </p:bodyStyle>
    <p:otherStyle>
      <a:defPPr>
        <a:defRPr lang="en-US"/>
      </a:defPPr>
      <a:lvl1pPr marL="0" algn="l" defTabSz="1166609" rtl="0" eaLnBrk="1" latinLnBrk="0" hangingPunct="1">
        <a:defRPr sz="2330" kern="1200">
          <a:solidFill>
            <a:schemeClr val="tx1"/>
          </a:solidFill>
          <a:latin typeface="+mn-lt"/>
          <a:ea typeface="+mn-ea"/>
          <a:cs typeface="+mn-cs"/>
        </a:defRPr>
      </a:lvl1pPr>
      <a:lvl2pPr marL="583305" algn="l" defTabSz="1166609" rtl="0" eaLnBrk="1" latinLnBrk="0" hangingPunct="1">
        <a:defRPr sz="2330" kern="1200">
          <a:solidFill>
            <a:schemeClr val="tx1"/>
          </a:solidFill>
          <a:latin typeface="+mn-lt"/>
          <a:ea typeface="+mn-ea"/>
          <a:cs typeface="+mn-cs"/>
        </a:defRPr>
      </a:lvl2pPr>
      <a:lvl3pPr marL="1166609" algn="l" defTabSz="1166609" rtl="0" eaLnBrk="1" latinLnBrk="0" hangingPunct="1">
        <a:defRPr sz="2330" kern="1200">
          <a:solidFill>
            <a:schemeClr val="tx1"/>
          </a:solidFill>
          <a:latin typeface="+mn-lt"/>
          <a:ea typeface="+mn-ea"/>
          <a:cs typeface="+mn-cs"/>
        </a:defRPr>
      </a:lvl3pPr>
      <a:lvl4pPr marL="1749913" algn="l" defTabSz="1166609" rtl="0" eaLnBrk="1" latinLnBrk="0" hangingPunct="1">
        <a:defRPr sz="2330" kern="1200">
          <a:solidFill>
            <a:schemeClr val="tx1"/>
          </a:solidFill>
          <a:latin typeface="+mn-lt"/>
          <a:ea typeface="+mn-ea"/>
          <a:cs typeface="+mn-cs"/>
        </a:defRPr>
      </a:lvl4pPr>
      <a:lvl5pPr marL="2333218" algn="l" defTabSz="1166609" rtl="0" eaLnBrk="1" latinLnBrk="0" hangingPunct="1">
        <a:defRPr sz="2330" kern="1200">
          <a:solidFill>
            <a:schemeClr val="tx1"/>
          </a:solidFill>
          <a:latin typeface="+mn-lt"/>
          <a:ea typeface="+mn-ea"/>
          <a:cs typeface="+mn-cs"/>
        </a:defRPr>
      </a:lvl5pPr>
      <a:lvl6pPr marL="2916523" algn="l" defTabSz="1166609" rtl="0" eaLnBrk="1" latinLnBrk="0" hangingPunct="1">
        <a:defRPr sz="2330" kern="1200">
          <a:solidFill>
            <a:schemeClr val="tx1"/>
          </a:solidFill>
          <a:latin typeface="+mn-lt"/>
          <a:ea typeface="+mn-ea"/>
          <a:cs typeface="+mn-cs"/>
        </a:defRPr>
      </a:lvl6pPr>
      <a:lvl7pPr marL="3499827" algn="l" defTabSz="1166609" rtl="0" eaLnBrk="1" latinLnBrk="0" hangingPunct="1">
        <a:defRPr sz="2330" kern="1200">
          <a:solidFill>
            <a:schemeClr val="tx1"/>
          </a:solidFill>
          <a:latin typeface="+mn-lt"/>
          <a:ea typeface="+mn-ea"/>
          <a:cs typeface="+mn-cs"/>
        </a:defRPr>
      </a:lvl7pPr>
      <a:lvl8pPr marL="4083131" algn="l" defTabSz="1166609" rtl="0" eaLnBrk="1" latinLnBrk="0" hangingPunct="1">
        <a:defRPr sz="2330" kern="1200">
          <a:solidFill>
            <a:schemeClr val="tx1"/>
          </a:solidFill>
          <a:latin typeface="+mn-lt"/>
          <a:ea typeface="+mn-ea"/>
          <a:cs typeface="+mn-cs"/>
        </a:defRPr>
      </a:lvl8pPr>
      <a:lvl9pPr marL="4666435" algn="l" defTabSz="1166609" rtl="0" eaLnBrk="1" latinLnBrk="0" hangingPunct="1">
        <a:defRPr sz="233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60226" tIns="80115" rIns="160226" bIns="801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160226" tIns="80115" rIns="160226" bIns="801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60226" tIns="80115" rIns="160226" bIns="80115" rtlCol="0" anchor="ctr"/>
          <a:lstStyle>
            <a:lvl1pPr algn="l">
              <a:defRPr sz="1529">
                <a:solidFill>
                  <a:schemeClr val="tx1">
                    <a:tint val="75000"/>
                  </a:schemeClr>
                </a:solidFill>
              </a:defRPr>
            </a:lvl1p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60226" tIns="80115" rIns="160226" bIns="80115" rtlCol="0" anchor="ctr"/>
          <a:lstStyle>
            <a:lvl1pPr algn="ctr">
              <a:defRPr sz="1529">
                <a:solidFill>
                  <a:schemeClr val="tx1">
                    <a:tint val="75000"/>
                  </a:schemeClr>
                </a:solidFill>
              </a:defRPr>
            </a:lvl1pPr>
          </a:lstStyle>
          <a:p>
            <a:pPr defTabSz="11666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60226" tIns="80115" rIns="160226" bIns="80115" rtlCol="0" anchor="ctr"/>
          <a:lstStyle>
            <a:lvl1pPr algn="r">
              <a:defRPr sz="1529">
                <a:solidFill>
                  <a:schemeClr val="tx1">
                    <a:tint val="75000"/>
                  </a:schemeClr>
                </a:solidFill>
              </a:defRPr>
            </a:lvl1p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16242082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166609" rtl="0" eaLnBrk="1" latinLnBrk="0" hangingPunct="1">
        <a:spcBef>
          <a:spcPct val="0"/>
        </a:spcBef>
        <a:buNone/>
        <a:defRPr sz="5679" kern="1200">
          <a:solidFill>
            <a:schemeClr val="tx1"/>
          </a:solidFill>
          <a:latin typeface="+mj-lt"/>
          <a:ea typeface="+mj-ea"/>
          <a:cs typeface="+mj-cs"/>
        </a:defRPr>
      </a:lvl1pPr>
    </p:titleStyle>
    <p:bodyStyle>
      <a:lvl1pPr marL="437477" indent="-437477" algn="l" defTabSz="1166609" rtl="0" eaLnBrk="1" latinLnBrk="0" hangingPunct="1">
        <a:spcBef>
          <a:spcPct val="20000"/>
        </a:spcBef>
        <a:buFont typeface="Arial" pitchFamily="34" charset="0"/>
        <a:buChar char="•"/>
        <a:defRPr sz="4150" kern="1200">
          <a:solidFill>
            <a:schemeClr val="tx1"/>
          </a:solidFill>
          <a:latin typeface="+mn-lt"/>
          <a:ea typeface="+mn-ea"/>
          <a:cs typeface="+mn-cs"/>
        </a:defRPr>
      </a:lvl1pPr>
      <a:lvl2pPr marL="947869" indent="-364565" algn="l" defTabSz="116660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58261" indent="-291654" algn="l" defTabSz="1166609" rtl="0" eaLnBrk="1" latinLnBrk="0" hangingPunct="1">
        <a:spcBef>
          <a:spcPct val="20000"/>
        </a:spcBef>
        <a:buFont typeface="Arial" pitchFamily="34" charset="0"/>
        <a:buChar char="•"/>
        <a:defRPr sz="3058" kern="1200">
          <a:solidFill>
            <a:schemeClr val="tx1"/>
          </a:solidFill>
          <a:latin typeface="+mn-lt"/>
          <a:ea typeface="+mn-ea"/>
          <a:cs typeface="+mn-cs"/>
        </a:defRPr>
      </a:lvl3pPr>
      <a:lvl4pPr marL="2041565"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4pPr>
      <a:lvl5pPr marL="2624869"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5pPr>
      <a:lvl6pPr marL="320817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6pPr>
      <a:lvl7pPr marL="379147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7pPr>
      <a:lvl8pPr marL="437478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8pPr>
      <a:lvl9pPr marL="495808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9pPr>
    </p:bodyStyle>
    <p:otherStyle>
      <a:defPPr>
        <a:defRPr lang="en-US"/>
      </a:defPPr>
      <a:lvl1pPr marL="0" algn="l" defTabSz="1166609" rtl="0" eaLnBrk="1" latinLnBrk="0" hangingPunct="1">
        <a:defRPr sz="2330" kern="1200">
          <a:solidFill>
            <a:schemeClr val="tx1"/>
          </a:solidFill>
          <a:latin typeface="+mn-lt"/>
          <a:ea typeface="+mn-ea"/>
          <a:cs typeface="+mn-cs"/>
        </a:defRPr>
      </a:lvl1pPr>
      <a:lvl2pPr marL="583305" algn="l" defTabSz="1166609" rtl="0" eaLnBrk="1" latinLnBrk="0" hangingPunct="1">
        <a:defRPr sz="2330" kern="1200">
          <a:solidFill>
            <a:schemeClr val="tx1"/>
          </a:solidFill>
          <a:latin typeface="+mn-lt"/>
          <a:ea typeface="+mn-ea"/>
          <a:cs typeface="+mn-cs"/>
        </a:defRPr>
      </a:lvl2pPr>
      <a:lvl3pPr marL="1166609" algn="l" defTabSz="1166609" rtl="0" eaLnBrk="1" latinLnBrk="0" hangingPunct="1">
        <a:defRPr sz="2330" kern="1200">
          <a:solidFill>
            <a:schemeClr val="tx1"/>
          </a:solidFill>
          <a:latin typeface="+mn-lt"/>
          <a:ea typeface="+mn-ea"/>
          <a:cs typeface="+mn-cs"/>
        </a:defRPr>
      </a:lvl3pPr>
      <a:lvl4pPr marL="1749913" algn="l" defTabSz="1166609" rtl="0" eaLnBrk="1" latinLnBrk="0" hangingPunct="1">
        <a:defRPr sz="2330" kern="1200">
          <a:solidFill>
            <a:schemeClr val="tx1"/>
          </a:solidFill>
          <a:latin typeface="+mn-lt"/>
          <a:ea typeface="+mn-ea"/>
          <a:cs typeface="+mn-cs"/>
        </a:defRPr>
      </a:lvl4pPr>
      <a:lvl5pPr marL="2333218" algn="l" defTabSz="1166609" rtl="0" eaLnBrk="1" latinLnBrk="0" hangingPunct="1">
        <a:defRPr sz="2330" kern="1200">
          <a:solidFill>
            <a:schemeClr val="tx1"/>
          </a:solidFill>
          <a:latin typeface="+mn-lt"/>
          <a:ea typeface="+mn-ea"/>
          <a:cs typeface="+mn-cs"/>
        </a:defRPr>
      </a:lvl5pPr>
      <a:lvl6pPr marL="2916523" algn="l" defTabSz="1166609" rtl="0" eaLnBrk="1" latinLnBrk="0" hangingPunct="1">
        <a:defRPr sz="2330" kern="1200">
          <a:solidFill>
            <a:schemeClr val="tx1"/>
          </a:solidFill>
          <a:latin typeface="+mn-lt"/>
          <a:ea typeface="+mn-ea"/>
          <a:cs typeface="+mn-cs"/>
        </a:defRPr>
      </a:lvl6pPr>
      <a:lvl7pPr marL="3499827" algn="l" defTabSz="1166609" rtl="0" eaLnBrk="1" latinLnBrk="0" hangingPunct="1">
        <a:defRPr sz="2330" kern="1200">
          <a:solidFill>
            <a:schemeClr val="tx1"/>
          </a:solidFill>
          <a:latin typeface="+mn-lt"/>
          <a:ea typeface="+mn-ea"/>
          <a:cs typeface="+mn-cs"/>
        </a:defRPr>
      </a:lvl7pPr>
      <a:lvl8pPr marL="4083131" algn="l" defTabSz="1166609" rtl="0" eaLnBrk="1" latinLnBrk="0" hangingPunct="1">
        <a:defRPr sz="2330" kern="1200">
          <a:solidFill>
            <a:schemeClr val="tx1"/>
          </a:solidFill>
          <a:latin typeface="+mn-lt"/>
          <a:ea typeface="+mn-ea"/>
          <a:cs typeface="+mn-cs"/>
        </a:defRPr>
      </a:lvl8pPr>
      <a:lvl9pPr marL="4666435" algn="l" defTabSz="1166609" rtl="0" eaLnBrk="1" latinLnBrk="0" hangingPunct="1">
        <a:defRPr sz="233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60226" tIns="80115" rIns="160226" bIns="801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160226" tIns="80115" rIns="160226" bIns="801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60226" tIns="80115" rIns="160226" bIns="80115" rtlCol="0" anchor="ctr"/>
          <a:lstStyle>
            <a:lvl1pPr algn="l">
              <a:defRPr sz="1529">
                <a:solidFill>
                  <a:schemeClr val="tx1">
                    <a:tint val="75000"/>
                  </a:schemeClr>
                </a:solidFill>
              </a:defRPr>
            </a:lvl1p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60226" tIns="80115" rIns="160226" bIns="80115" rtlCol="0" anchor="ctr"/>
          <a:lstStyle>
            <a:lvl1pPr algn="ctr">
              <a:defRPr sz="1529">
                <a:solidFill>
                  <a:schemeClr val="tx1">
                    <a:tint val="75000"/>
                  </a:schemeClr>
                </a:solidFill>
              </a:defRPr>
            </a:lvl1pPr>
          </a:lstStyle>
          <a:p>
            <a:pPr defTabSz="11666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60226" tIns="80115" rIns="160226" bIns="80115" rtlCol="0" anchor="ctr"/>
          <a:lstStyle>
            <a:lvl1pPr algn="r">
              <a:defRPr sz="1529">
                <a:solidFill>
                  <a:schemeClr val="tx1">
                    <a:tint val="75000"/>
                  </a:schemeClr>
                </a:solidFill>
              </a:defRPr>
            </a:lvl1p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9687705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24" r:id="rId12"/>
  </p:sldLayoutIdLst>
  <p:txStyles>
    <p:titleStyle>
      <a:lvl1pPr algn="ctr" defTabSz="1166609" rtl="0" eaLnBrk="1" latinLnBrk="0" hangingPunct="1">
        <a:spcBef>
          <a:spcPct val="0"/>
        </a:spcBef>
        <a:buNone/>
        <a:defRPr sz="5679" kern="1200">
          <a:solidFill>
            <a:schemeClr val="tx1"/>
          </a:solidFill>
          <a:latin typeface="+mj-lt"/>
          <a:ea typeface="+mj-ea"/>
          <a:cs typeface="+mj-cs"/>
        </a:defRPr>
      </a:lvl1pPr>
    </p:titleStyle>
    <p:bodyStyle>
      <a:lvl1pPr marL="437477" indent="-437477" algn="l" defTabSz="1166609" rtl="0" eaLnBrk="1" latinLnBrk="0" hangingPunct="1">
        <a:spcBef>
          <a:spcPct val="20000"/>
        </a:spcBef>
        <a:buFont typeface="Arial" pitchFamily="34" charset="0"/>
        <a:buChar char="•"/>
        <a:defRPr sz="4150" kern="1200">
          <a:solidFill>
            <a:schemeClr val="tx1"/>
          </a:solidFill>
          <a:latin typeface="+mn-lt"/>
          <a:ea typeface="+mn-ea"/>
          <a:cs typeface="+mn-cs"/>
        </a:defRPr>
      </a:lvl1pPr>
      <a:lvl2pPr marL="947869" indent="-364565" algn="l" defTabSz="116660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58261" indent="-291654" algn="l" defTabSz="1166609" rtl="0" eaLnBrk="1" latinLnBrk="0" hangingPunct="1">
        <a:spcBef>
          <a:spcPct val="20000"/>
        </a:spcBef>
        <a:buFont typeface="Arial" pitchFamily="34" charset="0"/>
        <a:buChar char="•"/>
        <a:defRPr sz="3058" kern="1200">
          <a:solidFill>
            <a:schemeClr val="tx1"/>
          </a:solidFill>
          <a:latin typeface="+mn-lt"/>
          <a:ea typeface="+mn-ea"/>
          <a:cs typeface="+mn-cs"/>
        </a:defRPr>
      </a:lvl3pPr>
      <a:lvl4pPr marL="2041565"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4pPr>
      <a:lvl5pPr marL="2624869"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5pPr>
      <a:lvl6pPr marL="320817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6pPr>
      <a:lvl7pPr marL="379147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7pPr>
      <a:lvl8pPr marL="437478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8pPr>
      <a:lvl9pPr marL="495808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9pPr>
    </p:bodyStyle>
    <p:otherStyle>
      <a:defPPr>
        <a:defRPr lang="en-US"/>
      </a:defPPr>
      <a:lvl1pPr marL="0" algn="l" defTabSz="1166609" rtl="0" eaLnBrk="1" latinLnBrk="0" hangingPunct="1">
        <a:defRPr sz="2330" kern="1200">
          <a:solidFill>
            <a:schemeClr val="tx1"/>
          </a:solidFill>
          <a:latin typeface="+mn-lt"/>
          <a:ea typeface="+mn-ea"/>
          <a:cs typeface="+mn-cs"/>
        </a:defRPr>
      </a:lvl1pPr>
      <a:lvl2pPr marL="583305" algn="l" defTabSz="1166609" rtl="0" eaLnBrk="1" latinLnBrk="0" hangingPunct="1">
        <a:defRPr sz="2330" kern="1200">
          <a:solidFill>
            <a:schemeClr val="tx1"/>
          </a:solidFill>
          <a:latin typeface="+mn-lt"/>
          <a:ea typeface="+mn-ea"/>
          <a:cs typeface="+mn-cs"/>
        </a:defRPr>
      </a:lvl2pPr>
      <a:lvl3pPr marL="1166609" algn="l" defTabSz="1166609" rtl="0" eaLnBrk="1" latinLnBrk="0" hangingPunct="1">
        <a:defRPr sz="2330" kern="1200">
          <a:solidFill>
            <a:schemeClr val="tx1"/>
          </a:solidFill>
          <a:latin typeface="+mn-lt"/>
          <a:ea typeface="+mn-ea"/>
          <a:cs typeface="+mn-cs"/>
        </a:defRPr>
      </a:lvl3pPr>
      <a:lvl4pPr marL="1749913" algn="l" defTabSz="1166609" rtl="0" eaLnBrk="1" latinLnBrk="0" hangingPunct="1">
        <a:defRPr sz="2330" kern="1200">
          <a:solidFill>
            <a:schemeClr val="tx1"/>
          </a:solidFill>
          <a:latin typeface="+mn-lt"/>
          <a:ea typeface="+mn-ea"/>
          <a:cs typeface="+mn-cs"/>
        </a:defRPr>
      </a:lvl4pPr>
      <a:lvl5pPr marL="2333218" algn="l" defTabSz="1166609" rtl="0" eaLnBrk="1" latinLnBrk="0" hangingPunct="1">
        <a:defRPr sz="2330" kern="1200">
          <a:solidFill>
            <a:schemeClr val="tx1"/>
          </a:solidFill>
          <a:latin typeface="+mn-lt"/>
          <a:ea typeface="+mn-ea"/>
          <a:cs typeface="+mn-cs"/>
        </a:defRPr>
      </a:lvl5pPr>
      <a:lvl6pPr marL="2916523" algn="l" defTabSz="1166609" rtl="0" eaLnBrk="1" latinLnBrk="0" hangingPunct="1">
        <a:defRPr sz="2330" kern="1200">
          <a:solidFill>
            <a:schemeClr val="tx1"/>
          </a:solidFill>
          <a:latin typeface="+mn-lt"/>
          <a:ea typeface="+mn-ea"/>
          <a:cs typeface="+mn-cs"/>
        </a:defRPr>
      </a:lvl6pPr>
      <a:lvl7pPr marL="3499827" algn="l" defTabSz="1166609" rtl="0" eaLnBrk="1" latinLnBrk="0" hangingPunct="1">
        <a:defRPr sz="2330" kern="1200">
          <a:solidFill>
            <a:schemeClr val="tx1"/>
          </a:solidFill>
          <a:latin typeface="+mn-lt"/>
          <a:ea typeface="+mn-ea"/>
          <a:cs typeface="+mn-cs"/>
        </a:defRPr>
      </a:lvl7pPr>
      <a:lvl8pPr marL="4083131" algn="l" defTabSz="1166609" rtl="0" eaLnBrk="1" latinLnBrk="0" hangingPunct="1">
        <a:defRPr sz="2330" kern="1200">
          <a:solidFill>
            <a:schemeClr val="tx1"/>
          </a:solidFill>
          <a:latin typeface="+mn-lt"/>
          <a:ea typeface="+mn-ea"/>
          <a:cs typeface="+mn-cs"/>
        </a:defRPr>
      </a:lvl8pPr>
      <a:lvl9pPr marL="4666435" algn="l" defTabSz="1166609" rtl="0" eaLnBrk="1" latinLnBrk="0" hangingPunct="1">
        <a:defRPr sz="233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60226" tIns="80115" rIns="160226" bIns="80115"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2"/>
          </a:xfrm>
          <a:prstGeom prst="rect">
            <a:avLst/>
          </a:prstGeom>
        </p:spPr>
        <p:txBody>
          <a:bodyPr vert="horz" lIns="160226" tIns="80115" rIns="160226" bIns="801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60226" tIns="80115" rIns="160226" bIns="80115" rtlCol="0" anchor="ctr"/>
          <a:lstStyle>
            <a:lvl1pPr algn="l">
              <a:defRPr sz="1529">
                <a:solidFill>
                  <a:schemeClr val="tx1">
                    <a:tint val="75000"/>
                  </a:schemeClr>
                </a:solidFill>
              </a:defRPr>
            </a:lvl1pPr>
          </a:lstStyle>
          <a:p>
            <a:pPr defTabSz="1166609"/>
            <a:fld id="{4CEF851F-4C9B-4ED8-A706-7687066F5A2C}" type="datetimeFigureOut">
              <a:rPr lang="en-US" smtClean="0">
                <a:solidFill>
                  <a:prstClr val="black">
                    <a:tint val="75000"/>
                  </a:prstClr>
                </a:solidFill>
              </a:rPr>
              <a:pPr defTabSz="1166609"/>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60226" tIns="80115" rIns="160226" bIns="80115" rtlCol="0" anchor="ctr"/>
          <a:lstStyle>
            <a:lvl1pPr algn="ctr">
              <a:defRPr sz="1529">
                <a:solidFill>
                  <a:schemeClr val="tx1">
                    <a:tint val="75000"/>
                  </a:schemeClr>
                </a:solidFill>
              </a:defRPr>
            </a:lvl1pPr>
          </a:lstStyle>
          <a:p>
            <a:pPr defTabSz="11666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60226" tIns="80115" rIns="160226" bIns="80115" rtlCol="0" anchor="ctr"/>
          <a:lstStyle>
            <a:lvl1pPr algn="r">
              <a:defRPr sz="1529">
                <a:solidFill>
                  <a:schemeClr val="tx1">
                    <a:tint val="75000"/>
                  </a:schemeClr>
                </a:solidFill>
              </a:defRPr>
            </a:lvl1pPr>
          </a:lstStyle>
          <a:p>
            <a:pPr defTabSz="1166609"/>
            <a:fld id="{46F2045C-80A1-433A-B3B9-3018D210B466}" type="slidenum">
              <a:rPr lang="en-US" smtClean="0">
                <a:solidFill>
                  <a:prstClr val="black">
                    <a:tint val="75000"/>
                  </a:prstClr>
                </a:solidFill>
              </a:rPr>
              <a:pPr defTabSz="1166609"/>
              <a:t>‹#›</a:t>
            </a:fld>
            <a:endParaRPr lang="en-US">
              <a:solidFill>
                <a:prstClr val="black">
                  <a:tint val="75000"/>
                </a:prstClr>
              </a:solidFill>
            </a:endParaRPr>
          </a:p>
        </p:txBody>
      </p:sp>
    </p:spTree>
    <p:extLst>
      <p:ext uri="{BB962C8B-B14F-4D97-AF65-F5344CB8AC3E}">
        <p14:creationId xmlns:p14="http://schemas.microsoft.com/office/powerpoint/2010/main" val="23209547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166609" rtl="0" eaLnBrk="1" latinLnBrk="0" hangingPunct="1">
        <a:spcBef>
          <a:spcPct val="0"/>
        </a:spcBef>
        <a:buNone/>
        <a:defRPr sz="5679" kern="1200">
          <a:solidFill>
            <a:schemeClr val="tx1"/>
          </a:solidFill>
          <a:latin typeface="+mj-lt"/>
          <a:ea typeface="+mj-ea"/>
          <a:cs typeface="+mj-cs"/>
        </a:defRPr>
      </a:lvl1pPr>
    </p:titleStyle>
    <p:bodyStyle>
      <a:lvl1pPr marL="437477" indent="-437477" algn="l" defTabSz="1166609" rtl="0" eaLnBrk="1" latinLnBrk="0" hangingPunct="1">
        <a:spcBef>
          <a:spcPct val="20000"/>
        </a:spcBef>
        <a:buFont typeface="Arial" pitchFamily="34" charset="0"/>
        <a:buChar char="•"/>
        <a:defRPr sz="4150" kern="1200">
          <a:solidFill>
            <a:schemeClr val="tx1"/>
          </a:solidFill>
          <a:latin typeface="+mn-lt"/>
          <a:ea typeface="+mn-ea"/>
          <a:cs typeface="+mn-cs"/>
        </a:defRPr>
      </a:lvl1pPr>
      <a:lvl2pPr marL="947869" indent="-364565" algn="l" defTabSz="1166609" rtl="0" eaLnBrk="1" latinLnBrk="0" hangingPunct="1">
        <a:spcBef>
          <a:spcPct val="20000"/>
        </a:spcBef>
        <a:buFont typeface="Arial" pitchFamily="34" charset="0"/>
        <a:buChar char="–"/>
        <a:defRPr sz="3641" kern="1200">
          <a:solidFill>
            <a:schemeClr val="tx1"/>
          </a:solidFill>
          <a:latin typeface="+mn-lt"/>
          <a:ea typeface="+mn-ea"/>
          <a:cs typeface="+mn-cs"/>
        </a:defRPr>
      </a:lvl2pPr>
      <a:lvl3pPr marL="1458261" indent="-291654" algn="l" defTabSz="1166609" rtl="0" eaLnBrk="1" latinLnBrk="0" hangingPunct="1">
        <a:spcBef>
          <a:spcPct val="20000"/>
        </a:spcBef>
        <a:buFont typeface="Arial" pitchFamily="34" charset="0"/>
        <a:buChar char="•"/>
        <a:defRPr sz="3058" kern="1200">
          <a:solidFill>
            <a:schemeClr val="tx1"/>
          </a:solidFill>
          <a:latin typeface="+mn-lt"/>
          <a:ea typeface="+mn-ea"/>
          <a:cs typeface="+mn-cs"/>
        </a:defRPr>
      </a:lvl3pPr>
      <a:lvl4pPr marL="2041565"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4pPr>
      <a:lvl5pPr marL="2624869"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5pPr>
      <a:lvl6pPr marL="320817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6pPr>
      <a:lvl7pPr marL="379147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7pPr>
      <a:lvl8pPr marL="4374784"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8pPr>
      <a:lvl9pPr marL="4958088" indent="-291654" algn="l" defTabSz="1166609" rtl="0" eaLnBrk="1" latinLnBrk="0" hangingPunct="1">
        <a:spcBef>
          <a:spcPct val="20000"/>
        </a:spcBef>
        <a:buFont typeface="Arial" pitchFamily="34" charset="0"/>
        <a:buChar char="•"/>
        <a:defRPr sz="2621" kern="1200">
          <a:solidFill>
            <a:schemeClr val="tx1"/>
          </a:solidFill>
          <a:latin typeface="+mn-lt"/>
          <a:ea typeface="+mn-ea"/>
          <a:cs typeface="+mn-cs"/>
        </a:defRPr>
      </a:lvl9pPr>
    </p:bodyStyle>
    <p:otherStyle>
      <a:defPPr>
        <a:defRPr lang="en-US"/>
      </a:defPPr>
      <a:lvl1pPr marL="0" algn="l" defTabSz="1166609" rtl="0" eaLnBrk="1" latinLnBrk="0" hangingPunct="1">
        <a:defRPr sz="2330" kern="1200">
          <a:solidFill>
            <a:schemeClr val="tx1"/>
          </a:solidFill>
          <a:latin typeface="+mn-lt"/>
          <a:ea typeface="+mn-ea"/>
          <a:cs typeface="+mn-cs"/>
        </a:defRPr>
      </a:lvl1pPr>
      <a:lvl2pPr marL="583305" algn="l" defTabSz="1166609" rtl="0" eaLnBrk="1" latinLnBrk="0" hangingPunct="1">
        <a:defRPr sz="2330" kern="1200">
          <a:solidFill>
            <a:schemeClr val="tx1"/>
          </a:solidFill>
          <a:latin typeface="+mn-lt"/>
          <a:ea typeface="+mn-ea"/>
          <a:cs typeface="+mn-cs"/>
        </a:defRPr>
      </a:lvl2pPr>
      <a:lvl3pPr marL="1166609" algn="l" defTabSz="1166609" rtl="0" eaLnBrk="1" latinLnBrk="0" hangingPunct="1">
        <a:defRPr sz="2330" kern="1200">
          <a:solidFill>
            <a:schemeClr val="tx1"/>
          </a:solidFill>
          <a:latin typeface="+mn-lt"/>
          <a:ea typeface="+mn-ea"/>
          <a:cs typeface="+mn-cs"/>
        </a:defRPr>
      </a:lvl3pPr>
      <a:lvl4pPr marL="1749913" algn="l" defTabSz="1166609" rtl="0" eaLnBrk="1" latinLnBrk="0" hangingPunct="1">
        <a:defRPr sz="2330" kern="1200">
          <a:solidFill>
            <a:schemeClr val="tx1"/>
          </a:solidFill>
          <a:latin typeface="+mn-lt"/>
          <a:ea typeface="+mn-ea"/>
          <a:cs typeface="+mn-cs"/>
        </a:defRPr>
      </a:lvl4pPr>
      <a:lvl5pPr marL="2333218" algn="l" defTabSz="1166609" rtl="0" eaLnBrk="1" latinLnBrk="0" hangingPunct="1">
        <a:defRPr sz="2330" kern="1200">
          <a:solidFill>
            <a:schemeClr val="tx1"/>
          </a:solidFill>
          <a:latin typeface="+mn-lt"/>
          <a:ea typeface="+mn-ea"/>
          <a:cs typeface="+mn-cs"/>
        </a:defRPr>
      </a:lvl5pPr>
      <a:lvl6pPr marL="2916523" algn="l" defTabSz="1166609" rtl="0" eaLnBrk="1" latinLnBrk="0" hangingPunct="1">
        <a:defRPr sz="2330" kern="1200">
          <a:solidFill>
            <a:schemeClr val="tx1"/>
          </a:solidFill>
          <a:latin typeface="+mn-lt"/>
          <a:ea typeface="+mn-ea"/>
          <a:cs typeface="+mn-cs"/>
        </a:defRPr>
      </a:lvl6pPr>
      <a:lvl7pPr marL="3499827" algn="l" defTabSz="1166609" rtl="0" eaLnBrk="1" latinLnBrk="0" hangingPunct="1">
        <a:defRPr sz="2330" kern="1200">
          <a:solidFill>
            <a:schemeClr val="tx1"/>
          </a:solidFill>
          <a:latin typeface="+mn-lt"/>
          <a:ea typeface="+mn-ea"/>
          <a:cs typeface="+mn-cs"/>
        </a:defRPr>
      </a:lvl7pPr>
      <a:lvl8pPr marL="4083131" algn="l" defTabSz="1166609" rtl="0" eaLnBrk="1" latinLnBrk="0" hangingPunct="1">
        <a:defRPr sz="2330" kern="1200">
          <a:solidFill>
            <a:schemeClr val="tx1"/>
          </a:solidFill>
          <a:latin typeface="+mn-lt"/>
          <a:ea typeface="+mn-ea"/>
          <a:cs typeface="+mn-cs"/>
        </a:defRPr>
      </a:lvl8pPr>
      <a:lvl9pPr marL="4666435" algn="l" defTabSz="1166609" rtl="0" eaLnBrk="1" latinLnBrk="0" hangingPunct="1">
        <a:defRPr sz="233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4182528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11950750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15309466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611"/>
            <a:ext cx="12187646" cy="6823416"/>
          </a:xfrm>
          <a:prstGeom prst="rect">
            <a:avLst/>
          </a:prstGeom>
        </p:spPr>
      </p:pic>
      <p:sp>
        <p:nvSpPr>
          <p:cNvPr id="3" name="TextBox 2"/>
          <p:cNvSpPr txBox="1"/>
          <p:nvPr/>
        </p:nvSpPr>
        <p:spPr>
          <a:xfrm rot="20966668">
            <a:off x="1259035" y="1749978"/>
            <a:ext cx="7274589" cy="1775474"/>
          </a:xfrm>
          <a:prstGeom prst="rect">
            <a:avLst/>
          </a:prstGeom>
          <a:noFill/>
        </p:spPr>
        <p:txBody>
          <a:bodyPr wrap="square" rtlCol="0">
            <a:prstTxWarp prst="textCanUp">
              <a:avLst/>
            </a:prstTxWarp>
            <a:spAutoFit/>
          </a:bodyPr>
          <a:lstStyle/>
          <a:p>
            <a:pPr defTabSz="1166609"/>
            <a:r>
              <a:rPr lang="en-US" sz="3204" b="1" spc="36" dirty="0">
                <a:ln w="9525" cmpd="sng">
                  <a:solidFill>
                    <a:srgbClr val="4F81BD"/>
                  </a:solidFill>
                  <a:prstDash val="solid"/>
                </a:ln>
                <a:solidFill>
                  <a:srgbClr val="4BACC6">
                    <a:lumMod val="40000"/>
                    <a:lumOff val="60000"/>
                  </a:srgbClr>
                </a:solidFill>
                <a:effectLst>
                  <a:glow rad="38100">
                    <a:srgbClr val="4F81BD">
                      <a:alpha val="40000"/>
                    </a:srgbClr>
                  </a:glow>
                </a:effectLst>
                <a:latin typeface="Times New Roman" panose="02020603050405020304" pitchFamily="18" charset="0"/>
                <a:cs typeface="Times New Roman" panose="02020603050405020304" pitchFamily="18" charset="0"/>
              </a:rPr>
              <a:t>Chào mừng Quý thầy cô giáo</a:t>
            </a:r>
          </a:p>
          <a:p>
            <a:pPr defTabSz="1166609"/>
            <a:r>
              <a:rPr lang="en-US" sz="3204" b="1" spc="36" dirty="0">
                <a:ln w="9525" cmpd="sng">
                  <a:solidFill>
                    <a:srgbClr val="4F81BD"/>
                  </a:solidFill>
                  <a:prstDash val="solid"/>
                </a:ln>
                <a:solidFill>
                  <a:srgbClr val="4BACC6">
                    <a:lumMod val="40000"/>
                    <a:lumOff val="60000"/>
                  </a:srgbClr>
                </a:solidFill>
                <a:effectLst>
                  <a:glow rad="38100">
                    <a:srgbClr val="4F81BD">
                      <a:alpha val="40000"/>
                    </a:srgbClr>
                  </a:glow>
                </a:effectLst>
                <a:latin typeface="Times New Roman" panose="02020603050405020304" pitchFamily="18" charset="0"/>
                <a:cs typeface="Times New Roman" panose="02020603050405020304" pitchFamily="18" charset="0"/>
              </a:rPr>
              <a:t> và các con học sinh lớp 2C!</a:t>
            </a:r>
          </a:p>
        </p:txBody>
      </p:sp>
    </p:spTree>
    <p:extLst>
      <p:ext uri="{BB962C8B-B14F-4D97-AF65-F5344CB8AC3E}">
        <p14:creationId xmlns:p14="http://schemas.microsoft.com/office/powerpoint/2010/main" val="7378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375" accel="50000" decel="50000" autoRev="1" fill="hold">
                                          <p:stCondLst>
                                            <p:cond delay="0"/>
                                          </p:stCondLst>
                                        </p:cTn>
                                        <p:tgtEl>
                                          <p:spTgt spid="3"/>
                                        </p:tgtEl>
                                        <p:attrNameLst>
                                          <p:attrName>ppt_x</p:attrName>
                                          <p:attrName>ppt_y</p:attrName>
                                        </p:attrNameLst>
                                      </p:cBhvr>
                                    </p:animMotion>
                                    <p:animRot by="1500000">
                                      <p:cBhvr>
                                        <p:cTn id="7" dur="188" fill="hold">
                                          <p:stCondLst>
                                            <p:cond delay="0"/>
                                          </p:stCondLst>
                                        </p:cTn>
                                        <p:tgtEl>
                                          <p:spTgt spid="3"/>
                                        </p:tgtEl>
                                        <p:attrNameLst>
                                          <p:attrName>r</p:attrName>
                                        </p:attrNameLst>
                                      </p:cBhvr>
                                    </p:animRot>
                                    <p:animRot by="-1500000">
                                      <p:cBhvr>
                                        <p:cTn id="8" dur="188" fill="hold">
                                          <p:stCondLst>
                                            <p:cond delay="188"/>
                                          </p:stCondLst>
                                        </p:cTn>
                                        <p:tgtEl>
                                          <p:spTgt spid="3"/>
                                        </p:tgtEl>
                                        <p:attrNameLst>
                                          <p:attrName>r</p:attrName>
                                        </p:attrNameLst>
                                      </p:cBhvr>
                                    </p:animRot>
                                    <p:animRot by="-1500000">
                                      <p:cBhvr>
                                        <p:cTn id="9" dur="188" fill="hold">
                                          <p:stCondLst>
                                            <p:cond delay="375"/>
                                          </p:stCondLst>
                                        </p:cTn>
                                        <p:tgtEl>
                                          <p:spTgt spid="3"/>
                                        </p:tgtEl>
                                        <p:attrNameLst>
                                          <p:attrName>r</p:attrName>
                                        </p:attrNameLst>
                                      </p:cBhvr>
                                    </p:animRot>
                                    <p:animRot by="1500000">
                                      <p:cBhvr>
                                        <p:cTn id="10"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E1F8B-C43D-4B7A-8155-BEAC33AC1D49}"/>
              </a:ext>
            </a:extLst>
          </p:cNvPr>
          <p:cNvSpPr txBox="1"/>
          <p:nvPr/>
        </p:nvSpPr>
        <p:spPr>
          <a:xfrm>
            <a:off x="506142" y="858501"/>
            <a:ext cx="11269885" cy="54938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Tôi là chữ A. Từ lâu, tôi đã nổi tiếng. Hễ nhắc đến tên tôi, ai cũng biết. Khi vui sướng quá, người ta thường reo lên tên tôi. Khi ngạc nhiên, sửng sốt, người ta cũng gọi tên tôi.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Tôi luôn mơ ước chỉ mình tôi làm ra cuốn sách. Nhưng rồi, tôi nhận ra rằng, nếu chỉ một mình, tôi chẳng thể nói được với ai điều gì. Một cuốn sách chỉ toàn là chữ A không thể là cuốn sách mà mọi người muốn đọc. Để có cuốn sách hay, tôi cần có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Các bạn nhỏ hãy gặp chúng tôi hằng ngày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a:t>
            </a:r>
            <a:r>
              <a:rPr kumimoji="0" lang="en-US" sz="2700" b="0" i="1"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Theo</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Trần Hoài Dương)</a:t>
            </a:r>
            <a:endParaRPr kumimoji="0" lang="en-US" sz="27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8E1D"/>
                </a:solidFill>
                <a:effectLst/>
                <a:uLnTx/>
                <a:uFillTx/>
                <a:latin typeface="Arial-Rounded" pitchFamily="34" charset="0"/>
                <a:ea typeface="Arial-Rounded" pitchFamily="34" charset="0"/>
                <a:cs typeface="Arial-Rounded" pitchFamily="34" charset="0"/>
              </a:rPr>
              <a:t>CHỮ A VÀ NHỮNG NGƯỜI BẠN</a:t>
            </a:r>
            <a:endParaRPr kumimoji="0" lang="en-US" sz="3200" b="1" i="0" u="none" strike="noStrike" kern="1200" cap="none" spc="0" normalizeH="0" baseline="0" noProof="0" dirty="0">
              <a:ln>
                <a:noFill/>
              </a:ln>
              <a:solidFill>
                <a:srgbClr val="FF8E1D"/>
              </a:solidFill>
              <a:effectLst/>
              <a:uLnTx/>
              <a:uFillTx/>
              <a:latin typeface="Arial-Rounded" pitchFamily="34" charset="0"/>
              <a:ea typeface="Arial-Rounded" pitchFamily="34" charset="0"/>
              <a:cs typeface="Arial-Rounded" pitchFamily="34" charset="0"/>
            </a:endParaRPr>
          </a:p>
        </p:txBody>
      </p:sp>
      <p:grpSp>
        <p:nvGrpSpPr>
          <p:cNvPr id="5" name="Google Shape;596;p32"/>
          <p:cNvGrpSpPr/>
          <p:nvPr/>
        </p:nvGrpSpPr>
        <p:grpSpPr>
          <a:xfrm rot="1421770">
            <a:off x="10186529" y="-49129"/>
            <a:ext cx="886467" cy="761606"/>
            <a:chOff x="288400" y="1235500"/>
            <a:chExt cx="672850" cy="645450"/>
          </a:xfrm>
        </p:grpSpPr>
        <p:sp>
          <p:nvSpPr>
            <p:cNvPr id="6"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628;p32"/>
          <p:cNvGrpSpPr/>
          <p:nvPr/>
        </p:nvGrpSpPr>
        <p:grpSpPr>
          <a:xfrm rot="20729193">
            <a:off x="11283982" y="5181426"/>
            <a:ext cx="840400" cy="837579"/>
            <a:chOff x="1393750" y="1173850"/>
            <a:chExt cx="531225" cy="705600"/>
          </a:xfrm>
        </p:grpSpPr>
        <p:sp>
          <p:nvSpPr>
            <p:cNvPr id="38"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562;p32"/>
          <p:cNvGrpSpPr/>
          <p:nvPr/>
        </p:nvGrpSpPr>
        <p:grpSpPr>
          <a:xfrm rot="1250031">
            <a:off x="1601781" y="6071891"/>
            <a:ext cx="780608" cy="703327"/>
            <a:chOff x="2443050" y="1165125"/>
            <a:chExt cx="617375" cy="714625"/>
          </a:xfrm>
        </p:grpSpPr>
        <p:sp>
          <p:nvSpPr>
            <p:cNvPr id="50"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85" name="Straight Connector 84"/>
          <p:cNvCxnSpPr/>
          <p:nvPr/>
        </p:nvCxnSpPr>
        <p:spPr>
          <a:xfrm>
            <a:off x="4941596" y="1325155"/>
            <a:ext cx="1119570" cy="7256"/>
          </a:xfrm>
          <a:prstGeom prst="line">
            <a:avLst/>
          </a:prstGeom>
          <a:noFill/>
          <a:ln w="38100" cap="flat" cmpd="sng" algn="ctr">
            <a:solidFill>
              <a:srgbClr val="FF0000"/>
            </a:solidFill>
            <a:prstDash val="solid"/>
          </a:ln>
          <a:effectLst/>
        </p:spPr>
      </p:cxnSp>
      <p:cxnSp>
        <p:nvCxnSpPr>
          <p:cNvPr id="87" name="Straight Connector 86"/>
          <p:cNvCxnSpPr/>
          <p:nvPr/>
        </p:nvCxnSpPr>
        <p:spPr>
          <a:xfrm flipV="1">
            <a:off x="5499132" y="1724297"/>
            <a:ext cx="1019234" cy="2198"/>
          </a:xfrm>
          <a:prstGeom prst="line">
            <a:avLst/>
          </a:prstGeom>
          <a:noFill/>
          <a:ln w="38100" cap="flat" cmpd="sng" algn="ctr">
            <a:solidFill>
              <a:srgbClr val="FF0000"/>
            </a:solidFill>
            <a:prstDash val="solid"/>
          </a:ln>
          <a:effectLst/>
        </p:spPr>
      </p:cxnSp>
      <p:cxnSp>
        <p:nvCxnSpPr>
          <p:cNvPr id="90" name="Straight Connector 89"/>
          <p:cNvCxnSpPr/>
          <p:nvPr/>
        </p:nvCxnSpPr>
        <p:spPr>
          <a:xfrm>
            <a:off x="10437543" y="1724297"/>
            <a:ext cx="1119570" cy="7256"/>
          </a:xfrm>
          <a:prstGeom prst="line">
            <a:avLst/>
          </a:prstGeom>
          <a:noFill/>
          <a:ln w="38100" cap="flat" cmpd="sng" algn="ctr">
            <a:solidFill>
              <a:srgbClr val="FF0000"/>
            </a:solidFill>
            <a:prstDash val="solid"/>
          </a:ln>
          <a:effectLst/>
        </p:spPr>
      </p:cxnSp>
      <p:cxnSp>
        <p:nvCxnSpPr>
          <p:cNvPr id="91" name="Straight Connector 90"/>
          <p:cNvCxnSpPr/>
          <p:nvPr/>
        </p:nvCxnSpPr>
        <p:spPr>
          <a:xfrm flipV="1">
            <a:off x="4009778" y="2978332"/>
            <a:ext cx="1372119" cy="1452"/>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280357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81504" y="3364513"/>
            <a:ext cx="2490780" cy="6650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74;p79"/>
          <p:cNvSpPr txBox="1"/>
          <p:nvPr/>
        </p:nvSpPr>
        <p:spPr>
          <a:xfrm>
            <a:off x="3245563" y="3911514"/>
            <a:ext cx="2490780" cy="906000"/>
          </a:xfrm>
          <a:prstGeom prst="rect">
            <a:avLst/>
          </a:prstGeom>
          <a:noFill/>
          <a:ln>
            <a:noFill/>
          </a:ln>
        </p:spPr>
        <p:txBody>
          <a:bodyPr spcFirstLastPara="1" wrap="square" lIns="121705" tIns="121705" rIns="121705" bIns="121705" anchor="t" anchorCtr="0">
            <a:noAutofit/>
          </a:bodyPr>
          <a:lstStyle/>
          <a:p>
            <a:pPr algn="ctr">
              <a:buClr>
                <a:srgbClr val="000000"/>
              </a:buClr>
            </a:pPr>
            <a:r>
              <a:rPr lang="en-US" sz="4400" kern="0" dirty="0">
                <a:solidFill>
                  <a:srgbClr val="002060"/>
                </a:solidFill>
                <a:latin typeface="Arial-Rounded" pitchFamily="34" charset="0"/>
                <a:ea typeface="Arial-Rounded" pitchFamily="34" charset="0"/>
                <a:cs typeface="Arial-Rounded" pitchFamily="34" charset="0"/>
                <a:sym typeface="Quicksand Light"/>
              </a:rPr>
              <a:t>r</a:t>
            </a:r>
            <a:r>
              <a:rPr lang="en" sz="4400" kern="0" dirty="0" smtClean="0">
                <a:solidFill>
                  <a:srgbClr val="002060"/>
                </a:solidFill>
                <a:latin typeface="Arial-Rounded" pitchFamily="34" charset="0"/>
                <a:ea typeface="Arial-Rounded" pitchFamily="34" charset="0"/>
                <a:cs typeface="Arial-Rounded" pitchFamily="34" charset="0"/>
                <a:sym typeface="Quicksand Light"/>
              </a:rPr>
              <a:t>eo lên</a:t>
            </a:r>
            <a:endParaRPr sz="4400" kern="0" dirty="0">
              <a:solidFill>
                <a:srgbClr val="002060"/>
              </a:solidFill>
              <a:latin typeface="Arial-Rounded" pitchFamily="34" charset="0"/>
              <a:ea typeface="Arial-Rounded" pitchFamily="34" charset="0"/>
              <a:cs typeface="Arial-Rounded" pitchFamily="34" charset="0"/>
              <a:sym typeface="Quicksand Light"/>
            </a:endParaRPr>
          </a:p>
        </p:txBody>
      </p:sp>
      <p:sp>
        <p:nvSpPr>
          <p:cNvPr id="5" name="Google Shape;876;p79"/>
          <p:cNvSpPr txBox="1"/>
          <p:nvPr/>
        </p:nvSpPr>
        <p:spPr>
          <a:xfrm>
            <a:off x="6381504" y="3215898"/>
            <a:ext cx="2490780" cy="906000"/>
          </a:xfrm>
          <a:prstGeom prst="rect">
            <a:avLst/>
          </a:prstGeom>
          <a:noFill/>
          <a:ln>
            <a:noFill/>
          </a:ln>
        </p:spPr>
        <p:txBody>
          <a:bodyPr spcFirstLastPara="1" wrap="square" lIns="121705" tIns="121705" rIns="121705" bIns="121705" anchor="t" anchorCtr="0">
            <a:noAutofit/>
          </a:bodyPr>
          <a:lstStyle/>
          <a:p>
            <a:pPr algn="ctr">
              <a:buClr>
                <a:srgbClr val="000000"/>
              </a:buClr>
            </a:pPr>
            <a:r>
              <a:rPr lang="en-US" sz="4400" kern="0" dirty="0">
                <a:solidFill>
                  <a:srgbClr val="002060"/>
                </a:solidFill>
                <a:latin typeface="Arial-Rounded" pitchFamily="34" charset="0"/>
                <a:ea typeface="Arial-Rounded" pitchFamily="34" charset="0"/>
                <a:cs typeface="Arial-Rounded" pitchFamily="34" charset="0"/>
                <a:sym typeface="Quicksand Light"/>
              </a:rPr>
              <a:t>s</a:t>
            </a:r>
            <a:r>
              <a:rPr lang="en" sz="4400" kern="0" dirty="0" smtClean="0">
                <a:solidFill>
                  <a:srgbClr val="002060"/>
                </a:solidFill>
                <a:latin typeface="Arial-Rounded" pitchFamily="34" charset="0"/>
                <a:ea typeface="Arial-Rounded" pitchFamily="34" charset="0"/>
                <a:cs typeface="Arial-Rounded" pitchFamily="34" charset="0"/>
                <a:sym typeface="Quicksand Light"/>
              </a:rPr>
              <a:t>ửng sốt</a:t>
            </a:r>
            <a:endParaRPr sz="4400" kern="0" dirty="0">
              <a:solidFill>
                <a:srgbClr val="002060"/>
              </a:solidFill>
              <a:latin typeface="Arial-Rounded" pitchFamily="34" charset="0"/>
              <a:ea typeface="Arial-Rounded" pitchFamily="34" charset="0"/>
              <a:cs typeface="Arial-Rounded" pitchFamily="34" charset="0"/>
              <a:sym typeface="Quicksand Light"/>
            </a:endParaRPr>
          </a:p>
        </p:txBody>
      </p:sp>
      <p:sp>
        <p:nvSpPr>
          <p:cNvPr id="7" name="Google Shape;878;p79"/>
          <p:cNvSpPr txBox="1"/>
          <p:nvPr/>
        </p:nvSpPr>
        <p:spPr>
          <a:xfrm>
            <a:off x="9326879" y="2581696"/>
            <a:ext cx="2730133" cy="906000"/>
          </a:xfrm>
          <a:prstGeom prst="rect">
            <a:avLst/>
          </a:prstGeom>
          <a:noFill/>
          <a:ln>
            <a:noFill/>
          </a:ln>
        </p:spPr>
        <p:txBody>
          <a:bodyPr spcFirstLastPara="1" wrap="square" lIns="121705" tIns="121705" rIns="121705" bIns="121705" anchor="t" anchorCtr="0">
            <a:noAutofit/>
          </a:bodyPr>
          <a:lstStyle/>
          <a:p>
            <a:pPr algn="ctr">
              <a:buClr>
                <a:srgbClr val="000000"/>
              </a:buClr>
            </a:pPr>
            <a:r>
              <a:rPr lang="en-US" sz="4400" kern="0" dirty="0">
                <a:solidFill>
                  <a:srgbClr val="002060"/>
                </a:solidFill>
                <a:latin typeface="Arial-Rounded" pitchFamily="34" charset="0"/>
                <a:ea typeface="Arial-Rounded" pitchFamily="34" charset="0"/>
                <a:cs typeface="Arial-Rounded" pitchFamily="34" charset="0"/>
                <a:sym typeface="Quicksand Light"/>
              </a:rPr>
              <a:t>t</a:t>
            </a:r>
            <a:r>
              <a:rPr lang="en-US" sz="4400" kern="0" dirty="0" smtClean="0">
                <a:solidFill>
                  <a:srgbClr val="002060"/>
                </a:solidFill>
                <a:latin typeface="Arial-Rounded" pitchFamily="34" charset="0"/>
                <a:ea typeface="Arial-Rounded" pitchFamily="34" charset="0"/>
                <a:cs typeface="Arial-Rounded" pitchFamily="34" charset="0"/>
                <a:sym typeface="Quicksand Light"/>
              </a:rPr>
              <a:t>rân trọng</a:t>
            </a:r>
            <a:endParaRPr sz="4400" kern="0" dirty="0">
              <a:solidFill>
                <a:srgbClr val="002060"/>
              </a:solidFill>
              <a:latin typeface="Arial-Rounded" pitchFamily="34" charset="0"/>
              <a:ea typeface="Arial-Rounded" pitchFamily="34" charset="0"/>
              <a:cs typeface="Arial-Rounded" pitchFamily="34" charset="0"/>
              <a:sym typeface="Quicksand Light"/>
            </a:endParaRPr>
          </a:p>
        </p:txBody>
      </p:sp>
      <p:cxnSp>
        <p:nvCxnSpPr>
          <p:cNvPr id="10" name="Google Shape;881;p79"/>
          <p:cNvCxnSpPr/>
          <p:nvPr/>
        </p:nvCxnSpPr>
        <p:spPr>
          <a:xfrm flipV="1">
            <a:off x="762001" y="2088134"/>
            <a:ext cx="10313547" cy="2026351"/>
          </a:xfrm>
          <a:prstGeom prst="straightConnector1">
            <a:avLst/>
          </a:prstGeom>
          <a:noFill/>
          <a:ln w="19050" cap="flat" cmpd="sng">
            <a:solidFill>
              <a:schemeClr val="accent1"/>
            </a:solidFill>
            <a:prstDash val="solid"/>
            <a:round/>
            <a:headEnd type="none" w="med" len="med"/>
            <a:tailEnd type="none" w="med" len="med"/>
          </a:ln>
        </p:spPr>
      </p:cxnSp>
      <p:sp>
        <p:nvSpPr>
          <p:cNvPr id="11" name="Google Shape;882;p79"/>
          <p:cNvSpPr/>
          <p:nvPr/>
        </p:nvSpPr>
        <p:spPr>
          <a:xfrm>
            <a:off x="3885071" y="2938416"/>
            <a:ext cx="914400" cy="914400"/>
          </a:xfrm>
          <a:prstGeom prst="ellipse">
            <a:avLst/>
          </a:prstGeom>
          <a:solidFill>
            <a:schemeClr val="accent2"/>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sp>
        <p:nvSpPr>
          <p:cNvPr id="12" name="Google Shape;883;p79"/>
          <p:cNvSpPr/>
          <p:nvPr/>
        </p:nvSpPr>
        <p:spPr>
          <a:xfrm>
            <a:off x="7017351" y="2254469"/>
            <a:ext cx="914400" cy="914400"/>
          </a:xfrm>
          <a:prstGeom prst="ellipse">
            <a:avLst/>
          </a:prstGeom>
          <a:solidFill>
            <a:schemeClr val="accent3"/>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sp>
        <p:nvSpPr>
          <p:cNvPr id="13" name="Google Shape;884;p79"/>
          <p:cNvSpPr/>
          <p:nvPr/>
        </p:nvSpPr>
        <p:spPr>
          <a:xfrm>
            <a:off x="10198690" y="1620283"/>
            <a:ext cx="914400" cy="914400"/>
          </a:xfrm>
          <a:prstGeom prst="ellipse">
            <a:avLst/>
          </a:prstGeom>
          <a:solidFill>
            <a:schemeClr val="accent2"/>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sp>
        <p:nvSpPr>
          <p:cNvPr id="21" name="Google Shape;876;p79"/>
          <p:cNvSpPr txBox="1"/>
          <p:nvPr/>
        </p:nvSpPr>
        <p:spPr>
          <a:xfrm>
            <a:off x="193917" y="4475093"/>
            <a:ext cx="2264345" cy="906000"/>
          </a:xfrm>
          <a:prstGeom prst="rect">
            <a:avLst/>
          </a:prstGeom>
          <a:noFill/>
          <a:ln>
            <a:noFill/>
          </a:ln>
        </p:spPr>
        <p:txBody>
          <a:bodyPr spcFirstLastPara="1" wrap="square" lIns="121705" tIns="121705" rIns="121705" bIns="121705" anchor="t" anchorCtr="0">
            <a:noAutofit/>
          </a:bodyPr>
          <a:lstStyle/>
          <a:p>
            <a:pPr algn="ctr">
              <a:buClr>
                <a:srgbClr val="000000"/>
              </a:buClr>
            </a:pPr>
            <a:r>
              <a:rPr lang="en-US" sz="4400" kern="0" dirty="0">
                <a:solidFill>
                  <a:srgbClr val="002060"/>
                </a:solidFill>
                <a:latin typeface="Arial-Rounded" pitchFamily="34" charset="0"/>
                <a:ea typeface="Arial-Rounded" pitchFamily="34" charset="0"/>
                <a:cs typeface="Arial-Rounded" pitchFamily="34" charset="0"/>
                <a:sym typeface="Quicksand Light"/>
              </a:rPr>
              <a:t>n</a:t>
            </a:r>
            <a:r>
              <a:rPr lang="en-US" sz="4400" kern="0" dirty="0" smtClean="0">
                <a:solidFill>
                  <a:srgbClr val="002060"/>
                </a:solidFill>
                <a:latin typeface="Arial-Rounded" pitchFamily="34" charset="0"/>
                <a:ea typeface="Arial-Rounded" pitchFamily="34" charset="0"/>
                <a:cs typeface="Arial-Rounded" pitchFamily="34" charset="0"/>
                <a:sym typeface="Quicksand Light"/>
              </a:rPr>
              <a:t>ổi tiếng</a:t>
            </a:r>
            <a:endParaRPr sz="4400" kern="0" dirty="0">
              <a:solidFill>
                <a:srgbClr val="002060"/>
              </a:solidFill>
              <a:latin typeface="Arial-Rounded" pitchFamily="34" charset="0"/>
              <a:ea typeface="Arial-Rounded" pitchFamily="34" charset="0"/>
              <a:cs typeface="Arial-Rounded" pitchFamily="34" charset="0"/>
              <a:sym typeface="Quicksand Light"/>
            </a:endParaRPr>
          </a:p>
        </p:txBody>
      </p:sp>
      <p:sp>
        <p:nvSpPr>
          <p:cNvPr id="22" name="Google Shape;883;p79"/>
          <p:cNvSpPr/>
          <p:nvPr/>
        </p:nvSpPr>
        <p:spPr>
          <a:xfrm>
            <a:off x="759421" y="3500120"/>
            <a:ext cx="914400" cy="914400"/>
          </a:xfrm>
          <a:prstGeom prst="ellipse">
            <a:avLst/>
          </a:prstGeom>
          <a:solidFill>
            <a:schemeClr val="accent3"/>
          </a:solidFill>
          <a:ln>
            <a:noFill/>
          </a:ln>
        </p:spPr>
        <p:txBody>
          <a:bodyPr spcFirstLastPara="1" wrap="square" lIns="121705" tIns="121705" rIns="121705" bIns="121705" anchor="ctr" anchorCtr="0">
            <a:noAutofit/>
          </a:bodyPr>
          <a:lstStyle/>
          <a:p>
            <a:pPr>
              <a:buClr>
                <a:srgbClr val="000000"/>
              </a:buClr>
            </a:pPr>
            <a:endParaRPr sz="1900" kern="0">
              <a:solidFill>
                <a:srgbClr val="000000"/>
              </a:solidFill>
              <a:latin typeface="Arial"/>
              <a:cs typeface="Arial"/>
              <a:sym typeface="Arial"/>
            </a:endParaRPr>
          </a:p>
        </p:txBody>
      </p:sp>
      <p:grpSp>
        <p:nvGrpSpPr>
          <p:cNvPr id="24" name="Google Shape;6046;p109"/>
          <p:cNvGrpSpPr/>
          <p:nvPr/>
        </p:nvGrpSpPr>
        <p:grpSpPr>
          <a:xfrm>
            <a:off x="942301" y="3683642"/>
            <a:ext cx="548640" cy="548640"/>
            <a:chOff x="1492675" y="4992125"/>
            <a:chExt cx="481825" cy="481825"/>
          </a:xfrm>
        </p:grpSpPr>
        <p:sp>
          <p:nvSpPr>
            <p:cNvPr id="25" name="Google Shape;6047;p109"/>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sp>
          <p:nvSpPr>
            <p:cNvPr id="26" name="Google Shape;6048;p109"/>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grpSp>
      <p:grpSp>
        <p:nvGrpSpPr>
          <p:cNvPr id="27" name="Google Shape;6046;p109"/>
          <p:cNvGrpSpPr/>
          <p:nvPr/>
        </p:nvGrpSpPr>
        <p:grpSpPr>
          <a:xfrm>
            <a:off x="4069189" y="3090193"/>
            <a:ext cx="548640" cy="548640"/>
            <a:chOff x="1492675" y="4992125"/>
            <a:chExt cx="481825" cy="481825"/>
          </a:xfrm>
        </p:grpSpPr>
        <p:sp>
          <p:nvSpPr>
            <p:cNvPr id="28" name="Google Shape;6047;p109"/>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sp>
          <p:nvSpPr>
            <p:cNvPr id="29" name="Google Shape;6048;p109"/>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grpSp>
      <p:grpSp>
        <p:nvGrpSpPr>
          <p:cNvPr id="30" name="Google Shape;6046;p109"/>
          <p:cNvGrpSpPr/>
          <p:nvPr/>
        </p:nvGrpSpPr>
        <p:grpSpPr>
          <a:xfrm>
            <a:off x="7201469" y="2430180"/>
            <a:ext cx="548640" cy="548640"/>
            <a:chOff x="1492675" y="4992125"/>
            <a:chExt cx="481825" cy="481825"/>
          </a:xfrm>
        </p:grpSpPr>
        <p:sp>
          <p:nvSpPr>
            <p:cNvPr id="31" name="Google Shape;6047;p109"/>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sp>
          <p:nvSpPr>
            <p:cNvPr id="32" name="Google Shape;6048;p109"/>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grpSp>
      <p:grpSp>
        <p:nvGrpSpPr>
          <p:cNvPr id="34" name="Google Shape;6046;p109"/>
          <p:cNvGrpSpPr/>
          <p:nvPr/>
        </p:nvGrpSpPr>
        <p:grpSpPr>
          <a:xfrm>
            <a:off x="10381570" y="1803163"/>
            <a:ext cx="548640" cy="548640"/>
            <a:chOff x="1492675" y="4992125"/>
            <a:chExt cx="481825" cy="481825"/>
          </a:xfrm>
        </p:grpSpPr>
        <p:sp>
          <p:nvSpPr>
            <p:cNvPr id="35" name="Google Shape;6047;p109"/>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sp>
          <p:nvSpPr>
            <p:cNvPr id="36" name="Google Shape;6048;p109"/>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grpSp>
    </p:spTree>
    <p:extLst>
      <p:ext uri="{BB962C8B-B14F-4D97-AF65-F5344CB8AC3E}">
        <p14:creationId xmlns:p14="http://schemas.microsoft.com/office/powerpoint/2010/main" val="2317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circle(in)">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7" grpId="0"/>
      <p:bldP spid="11" grpId="0" animBg="1"/>
      <p:bldP spid="12" grpId="0" animBg="1"/>
      <p:bldP spid="13" grpId="0" animBg="1"/>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6878" y="1490807"/>
            <a:ext cx="7414209" cy="646331"/>
          </a:xfrm>
          <a:prstGeom prst="rect">
            <a:avLst/>
          </a:prstGeom>
        </p:spPr>
        <p:txBody>
          <a:bodyPr wrap="none">
            <a:spAutoFit/>
          </a:bodyPr>
          <a:lstStyle/>
          <a:p>
            <a:r>
              <a:rPr lang="en-US" sz="3600" dirty="0">
                <a:solidFill>
                  <a:schemeClr val="accent6">
                    <a:lumMod val="75000"/>
                  </a:schemeClr>
                </a:solidFill>
                <a:latin typeface="Google Sans"/>
              </a:rPr>
              <a:t>Hết sức ngạc nhiên vì quá bất </a:t>
            </a:r>
            <a:r>
              <a:rPr lang="en-US" sz="3600" dirty="0" smtClean="0">
                <a:solidFill>
                  <a:schemeClr val="accent6">
                    <a:lumMod val="75000"/>
                  </a:schemeClr>
                </a:solidFill>
                <a:latin typeface="Google Sans"/>
              </a:rPr>
              <a:t>ngờ.</a:t>
            </a:r>
            <a:endParaRPr lang="en-US" sz="3600" dirty="0">
              <a:solidFill>
                <a:schemeClr val="accent6">
                  <a:lumMod val="75000"/>
                </a:schemeClr>
              </a:solidFill>
            </a:endParaRPr>
          </a:p>
        </p:txBody>
      </p:sp>
      <p:sp>
        <p:nvSpPr>
          <p:cNvPr id="4" name="Google Shape;876;p79"/>
          <p:cNvSpPr txBox="1"/>
          <p:nvPr/>
        </p:nvSpPr>
        <p:spPr>
          <a:xfrm>
            <a:off x="686098" y="1295658"/>
            <a:ext cx="2490780" cy="906000"/>
          </a:xfrm>
          <a:prstGeom prst="rect">
            <a:avLst/>
          </a:prstGeom>
          <a:noFill/>
          <a:ln>
            <a:noFill/>
          </a:ln>
        </p:spPr>
        <p:txBody>
          <a:bodyPr spcFirstLastPara="1" wrap="square" lIns="121705" tIns="121705" rIns="121705" bIns="121705" anchor="t" anchorCtr="0">
            <a:noAutofit/>
          </a:bodyPr>
          <a:lstStyle/>
          <a:p>
            <a:pPr algn="ctr">
              <a:buClr>
                <a:srgbClr val="000000"/>
              </a:buClr>
            </a:pPr>
            <a:r>
              <a:rPr lang="en-US" sz="4400" kern="0" dirty="0">
                <a:solidFill>
                  <a:srgbClr val="002060"/>
                </a:solidFill>
                <a:latin typeface="Arial-Rounded" pitchFamily="34" charset="0"/>
                <a:ea typeface="Arial-Rounded" pitchFamily="34" charset="0"/>
                <a:cs typeface="Arial-Rounded" pitchFamily="34" charset="0"/>
                <a:sym typeface="Quicksand Light"/>
              </a:rPr>
              <a:t>s</a:t>
            </a:r>
            <a:r>
              <a:rPr lang="en" sz="4400" kern="0" dirty="0" smtClean="0">
                <a:solidFill>
                  <a:srgbClr val="002060"/>
                </a:solidFill>
                <a:latin typeface="Arial-Rounded" pitchFamily="34" charset="0"/>
                <a:ea typeface="Arial-Rounded" pitchFamily="34" charset="0"/>
                <a:cs typeface="Arial-Rounded" pitchFamily="34" charset="0"/>
                <a:sym typeface="Quicksand Light"/>
              </a:rPr>
              <a:t>ửng sốt:</a:t>
            </a:r>
            <a:endParaRPr sz="4400" kern="0" dirty="0">
              <a:solidFill>
                <a:srgbClr val="002060"/>
              </a:solidFill>
              <a:latin typeface="Arial-Rounded" pitchFamily="34" charset="0"/>
              <a:ea typeface="Arial-Rounded" pitchFamily="34" charset="0"/>
              <a:cs typeface="Arial-Rounded" pitchFamily="34" charset="0"/>
              <a:sym typeface="Quicksand Light"/>
            </a:endParaRPr>
          </a:p>
        </p:txBody>
      </p:sp>
      <p:sp>
        <p:nvSpPr>
          <p:cNvPr id="5" name="Google Shape;883;p79"/>
          <p:cNvSpPr/>
          <p:nvPr/>
        </p:nvSpPr>
        <p:spPr>
          <a:xfrm>
            <a:off x="1321945" y="334229"/>
            <a:ext cx="914400" cy="914400"/>
          </a:xfrm>
          <a:prstGeom prst="ellipse">
            <a:avLst/>
          </a:prstGeom>
          <a:solidFill>
            <a:srgbClr val="58E0F1"/>
          </a:solidFill>
          <a:ln>
            <a:noFill/>
          </a:ln>
        </p:spPr>
        <p:txBody>
          <a:bodyPr spcFirstLastPara="1" wrap="square" lIns="121705" tIns="121705" rIns="121705" bIns="12170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smtClean="0">
              <a:ln>
                <a:noFill/>
              </a:ln>
              <a:solidFill>
                <a:srgbClr val="000000"/>
              </a:solidFill>
              <a:effectLst/>
              <a:uLnTx/>
              <a:uFillTx/>
              <a:latin typeface="Arial"/>
              <a:cs typeface="Arial"/>
              <a:sym typeface="Arial"/>
            </a:endParaRPr>
          </a:p>
        </p:txBody>
      </p:sp>
      <p:grpSp>
        <p:nvGrpSpPr>
          <p:cNvPr id="6" name="Google Shape;6046;p109"/>
          <p:cNvGrpSpPr/>
          <p:nvPr/>
        </p:nvGrpSpPr>
        <p:grpSpPr>
          <a:xfrm>
            <a:off x="1506063" y="509940"/>
            <a:ext cx="548640" cy="548640"/>
            <a:chOff x="1492675" y="4992125"/>
            <a:chExt cx="481825" cy="481825"/>
          </a:xfrm>
        </p:grpSpPr>
        <p:sp>
          <p:nvSpPr>
            <p:cNvPr id="7" name="Google Shape;6047;p109"/>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sp>
          <p:nvSpPr>
            <p:cNvPr id="8" name="Google Shape;6048;p109"/>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pPr>
              <a:endParaRPr sz="1900" kern="0">
                <a:solidFill>
                  <a:srgbClr val="435D74"/>
                </a:solidFill>
                <a:latin typeface="Arial"/>
                <a:cs typeface="Arial"/>
                <a:sym typeface="Arial"/>
              </a:endParaRPr>
            </a:p>
          </p:txBody>
        </p:sp>
      </p:grpSp>
      <p:pic>
        <p:nvPicPr>
          <p:cNvPr id="1026" name="Picture 2" descr="Bất Ngờ trong Tiếng Anh là gì: Định Nghĩa, Ví Dụ Anh Việ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31" r="43253" b="-1"/>
          <a:stretch/>
        </p:blipFill>
        <p:spPr bwMode="auto">
          <a:xfrm>
            <a:off x="4493622" y="2640222"/>
            <a:ext cx="2638697" cy="366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80">
                                          <p:stCondLst>
                                            <p:cond delay="0"/>
                                          </p:stCondLst>
                                        </p:cTn>
                                        <p:tgtEl>
                                          <p:spTgt spid="1026"/>
                                        </p:tgtEl>
                                      </p:cBhvr>
                                    </p:animEffect>
                                    <p:anim calcmode="lin" valueType="num">
                                      <p:cBhvr>
                                        <p:cTn id="27"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2" dur="26">
                                          <p:stCondLst>
                                            <p:cond delay="650"/>
                                          </p:stCondLst>
                                        </p:cTn>
                                        <p:tgtEl>
                                          <p:spTgt spid="1026"/>
                                        </p:tgtEl>
                                      </p:cBhvr>
                                      <p:to x="100000" y="60000"/>
                                    </p:animScale>
                                    <p:animScale>
                                      <p:cBhvr>
                                        <p:cTn id="33" dur="166" decel="50000">
                                          <p:stCondLst>
                                            <p:cond delay="676"/>
                                          </p:stCondLst>
                                        </p:cTn>
                                        <p:tgtEl>
                                          <p:spTgt spid="1026"/>
                                        </p:tgtEl>
                                      </p:cBhvr>
                                      <p:to x="100000" y="100000"/>
                                    </p:animScale>
                                    <p:animScale>
                                      <p:cBhvr>
                                        <p:cTn id="34" dur="26">
                                          <p:stCondLst>
                                            <p:cond delay="1312"/>
                                          </p:stCondLst>
                                        </p:cTn>
                                        <p:tgtEl>
                                          <p:spTgt spid="1026"/>
                                        </p:tgtEl>
                                      </p:cBhvr>
                                      <p:to x="100000" y="80000"/>
                                    </p:animScale>
                                    <p:animScale>
                                      <p:cBhvr>
                                        <p:cTn id="35" dur="166" decel="50000">
                                          <p:stCondLst>
                                            <p:cond delay="1338"/>
                                          </p:stCondLst>
                                        </p:cTn>
                                        <p:tgtEl>
                                          <p:spTgt spid="1026"/>
                                        </p:tgtEl>
                                      </p:cBhvr>
                                      <p:to x="100000" y="100000"/>
                                    </p:animScale>
                                    <p:animScale>
                                      <p:cBhvr>
                                        <p:cTn id="36" dur="26">
                                          <p:stCondLst>
                                            <p:cond delay="1642"/>
                                          </p:stCondLst>
                                        </p:cTn>
                                        <p:tgtEl>
                                          <p:spTgt spid="1026"/>
                                        </p:tgtEl>
                                      </p:cBhvr>
                                      <p:to x="100000" y="90000"/>
                                    </p:animScale>
                                    <p:animScale>
                                      <p:cBhvr>
                                        <p:cTn id="37" dur="166" decel="50000">
                                          <p:stCondLst>
                                            <p:cond delay="1668"/>
                                          </p:stCondLst>
                                        </p:cTn>
                                        <p:tgtEl>
                                          <p:spTgt spid="1026"/>
                                        </p:tgtEl>
                                      </p:cBhvr>
                                      <p:to x="100000" y="100000"/>
                                    </p:animScale>
                                    <p:animScale>
                                      <p:cBhvr>
                                        <p:cTn id="38" dur="26">
                                          <p:stCondLst>
                                            <p:cond delay="1808"/>
                                          </p:stCondLst>
                                        </p:cTn>
                                        <p:tgtEl>
                                          <p:spTgt spid="1026"/>
                                        </p:tgtEl>
                                      </p:cBhvr>
                                      <p:to x="100000" y="95000"/>
                                    </p:animScale>
                                    <p:animScale>
                                      <p:cBhvr>
                                        <p:cTn id="39"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Google Shape;874;p79"/>
          <p:cNvSpPr txBox="1"/>
          <p:nvPr/>
        </p:nvSpPr>
        <p:spPr>
          <a:xfrm>
            <a:off x="1487148" y="2523000"/>
            <a:ext cx="10134600" cy="906000"/>
          </a:xfrm>
          <a:prstGeom prst="rect">
            <a:avLst/>
          </a:prstGeom>
          <a:noFill/>
          <a:ln>
            <a:noFill/>
          </a:ln>
        </p:spPr>
        <p:txBody>
          <a:bodyPr spcFirstLastPara="1" wrap="square" lIns="121705" tIns="121705" rIns="121705" bIns="121705" anchor="t" anchorCtr="0">
            <a:noAutofit/>
          </a:bodyPr>
          <a:lstStyle/>
          <a:p>
            <a:pPr algn="just">
              <a:buClr>
                <a:srgbClr val="000000"/>
              </a:buClr>
            </a:pPr>
            <a:r>
              <a:rPr lang="en-US" sz="3600" kern="0" dirty="0" smtClean="0">
                <a:solidFill>
                  <a:srgbClr val="002060"/>
                </a:solidFill>
                <a:latin typeface="Arial-Rounded" pitchFamily="34" charset="0"/>
                <a:ea typeface="Arial-Rounded" pitchFamily="34" charset="0"/>
                <a:cs typeface="Arial-Rounded" pitchFamily="34" charset="0"/>
                <a:sym typeface="Arial"/>
              </a:rPr>
              <a:t>Một cuốn sách chỉ toàn là chữ A không thể là cuốn sách mà mọi người muốn đọc</a:t>
            </a:r>
            <a:r>
              <a:rPr lang="vi-VN" sz="3600" kern="0" dirty="0" smtClean="0">
                <a:solidFill>
                  <a:srgbClr val="002060"/>
                </a:solidFill>
                <a:latin typeface="Arial-Rounded" pitchFamily="34" charset="0"/>
                <a:ea typeface="Arial-Rounded" pitchFamily="34" charset="0"/>
                <a:cs typeface="Arial-Rounded" pitchFamily="34" charset="0"/>
                <a:sym typeface="Arial"/>
              </a:rPr>
              <a:t>.</a:t>
            </a:r>
            <a:endParaRPr lang="vi-VN" sz="3600" kern="0" dirty="0">
              <a:solidFill>
                <a:srgbClr val="002060"/>
              </a:solidFill>
              <a:latin typeface="Arial-Rounded" pitchFamily="34" charset="0"/>
              <a:ea typeface="Arial-Rounded" pitchFamily="34" charset="0"/>
              <a:cs typeface="Arial-Rounded" pitchFamily="34" charset="0"/>
              <a:sym typeface="Quicksand Light"/>
            </a:endParaRPr>
          </a:p>
        </p:txBody>
      </p:sp>
      <p:sp>
        <p:nvSpPr>
          <p:cNvPr id="4" name="Google Shape;748;p69"/>
          <p:cNvSpPr/>
          <p:nvPr/>
        </p:nvSpPr>
        <p:spPr>
          <a:xfrm>
            <a:off x="696969" y="4426350"/>
            <a:ext cx="452100" cy="452100"/>
          </a:xfrm>
          <a:prstGeom prst="ellipse">
            <a:avLst/>
          </a:prstGeom>
          <a:solidFill>
            <a:schemeClr val="accent2"/>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5" name="Google Shape;749;p69"/>
          <p:cNvSpPr/>
          <p:nvPr/>
        </p:nvSpPr>
        <p:spPr>
          <a:xfrm>
            <a:off x="696969" y="2749950"/>
            <a:ext cx="452100" cy="4521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pPr>
            <a:endParaRPr sz="1900" kern="0">
              <a:solidFill>
                <a:srgbClr val="000000"/>
              </a:solidFill>
              <a:latin typeface="Arial"/>
              <a:cs typeface="Arial"/>
              <a:sym typeface="Arial"/>
            </a:endParaRPr>
          </a:p>
        </p:txBody>
      </p:sp>
      <p:sp>
        <p:nvSpPr>
          <p:cNvPr id="6" name="Google Shape;874;p79"/>
          <p:cNvSpPr txBox="1"/>
          <p:nvPr/>
        </p:nvSpPr>
        <p:spPr>
          <a:xfrm>
            <a:off x="1482953" y="4199400"/>
            <a:ext cx="10134600" cy="906000"/>
          </a:xfrm>
          <a:prstGeom prst="rect">
            <a:avLst/>
          </a:prstGeom>
          <a:noFill/>
          <a:ln>
            <a:noFill/>
          </a:ln>
        </p:spPr>
        <p:txBody>
          <a:bodyPr spcFirstLastPara="1" wrap="square" lIns="121705" tIns="121705" rIns="121705" bIns="121705" anchor="t" anchorCtr="0">
            <a:noAutofit/>
          </a:bodyPr>
          <a:lstStyle/>
          <a:p>
            <a:pPr algn="just">
              <a:buClr>
                <a:srgbClr val="000000"/>
              </a:buClr>
            </a:pPr>
            <a:r>
              <a:rPr lang="en-US" sz="3600" kern="0" dirty="0" smtClean="0">
                <a:solidFill>
                  <a:srgbClr val="002060"/>
                </a:solidFill>
                <a:latin typeface="Arial-Rounded" pitchFamily="34" charset="0"/>
                <a:ea typeface="Arial-Rounded" pitchFamily="34" charset="0"/>
                <a:cs typeface="Arial-Rounded" pitchFamily="34" charset="0"/>
                <a:sym typeface="Arial"/>
              </a:rPr>
              <a:t>Chúng tôi luôn ở bên nhau và cần có nhau trên những trang sách.</a:t>
            </a:r>
            <a:endParaRPr lang="vi-VN" sz="3600" kern="0" dirty="0">
              <a:solidFill>
                <a:srgbClr val="002060"/>
              </a:solidFill>
              <a:latin typeface="Arial-Rounded" pitchFamily="34" charset="0"/>
              <a:ea typeface="Arial-Rounded" pitchFamily="34" charset="0"/>
              <a:cs typeface="Arial-Rounded" pitchFamily="34" charset="0"/>
              <a:sym typeface="Quicksand Light"/>
            </a:endParaRPr>
          </a:p>
        </p:txBody>
      </p:sp>
      <p:grpSp>
        <p:nvGrpSpPr>
          <p:cNvPr id="7" name="Group 6"/>
          <p:cNvGrpSpPr/>
          <p:nvPr/>
        </p:nvGrpSpPr>
        <p:grpSpPr>
          <a:xfrm>
            <a:off x="3464742" y="228600"/>
            <a:ext cx="6084504" cy="2092378"/>
            <a:chOff x="4521559" y="4495800"/>
            <a:chExt cx="6084504" cy="2092378"/>
          </a:xfrm>
        </p:grpSpPr>
        <p:sp>
          <p:nvSpPr>
            <p:cNvPr id="8" name="Rounded Rectangular Callout 7"/>
            <p:cNvSpPr/>
            <p:nvPr/>
          </p:nvSpPr>
          <p:spPr>
            <a:xfrm>
              <a:off x="5523274" y="4495800"/>
              <a:ext cx="4849091" cy="1219200"/>
            </a:xfrm>
            <a:prstGeom prst="wedgeRoundRectCallout">
              <a:avLst>
                <a:gd name="adj1" fmla="val -58442"/>
                <a:gd name="adj2" fmla="val 3750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900" kern="0">
                <a:solidFill>
                  <a:srgbClr val="FFFFFF"/>
                </a:solidFill>
                <a:latin typeface="Arial"/>
                <a:sym typeface="Arial"/>
              </a:endParaRPr>
            </a:p>
          </p:txBody>
        </p:sp>
        <p:grpSp>
          <p:nvGrpSpPr>
            <p:cNvPr id="9" name="Group 8"/>
            <p:cNvGrpSpPr/>
            <p:nvPr/>
          </p:nvGrpSpPr>
          <p:grpSpPr>
            <a:xfrm>
              <a:off x="4521559" y="4564951"/>
              <a:ext cx="6084504" cy="2023227"/>
              <a:chOff x="4521559" y="4564951"/>
              <a:chExt cx="6084504" cy="2023227"/>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8327" t="3036" r="11970" b="50000"/>
              <a:stretch/>
            </p:blipFill>
            <p:spPr>
              <a:xfrm>
                <a:off x="4521559" y="5218532"/>
                <a:ext cx="802840" cy="1369646"/>
              </a:xfrm>
              <a:prstGeom prst="rect">
                <a:avLst/>
              </a:prstGeom>
            </p:spPr>
          </p:pic>
          <p:sp>
            <p:nvSpPr>
              <p:cNvPr id="11" name="TextBox 10"/>
              <p:cNvSpPr txBox="1"/>
              <p:nvPr/>
            </p:nvSpPr>
            <p:spPr>
              <a:xfrm>
                <a:off x="5325997" y="4564951"/>
                <a:ext cx="5280066" cy="1077218"/>
              </a:xfrm>
              <a:prstGeom prst="rect">
                <a:avLst/>
              </a:prstGeom>
              <a:noFill/>
            </p:spPr>
            <p:txBody>
              <a:bodyPr wrap="square" rtlCol="0">
                <a:spAutoFit/>
              </a:bodyPr>
              <a:lstStyle/>
              <a:p>
                <a:pPr algn="ctr">
                  <a:buClr>
                    <a:srgbClr val="000000"/>
                  </a:buClr>
                </a:pPr>
                <a:r>
                  <a:rPr lang="en-US" sz="3200" kern="0">
                    <a:solidFill>
                      <a:srgbClr val="000000"/>
                    </a:solidFill>
                    <a:latin typeface="Arial-Rounded" pitchFamily="34" charset="0"/>
                    <a:ea typeface="Arial-Rounded" pitchFamily="34" charset="0"/>
                    <a:cs typeface="Arial-Rounded" pitchFamily="34" charset="0"/>
                    <a:sym typeface="Arial"/>
                  </a:rPr>
                  <a:t>Chúng mình </a:t>
                </a:r>
              </a:p>
              <a:p>
                <a:pPr algn="ctr">
                  <a:buClr>
                    <a:srgbClr val="000000"/>
                  </a:buClr>
                </a:pPr>
                <a:r>
                  <a:rPr lang="en-US" sz="3200" kern="0">
                    <a:solidFill>
                      <a:srgbClr val="000000"/>
                    </a:solidFill>
                    <a:latin typeface="Arial-Rounded" pitchFamily="34" charset="0"/>
                    <a:ea typeface="Arial-Rounded" pitchFamily="34" charset="0"/>
                    <a:cs typeface="Arial-Rounded" pitchFamily="34" charset="0"/>
                    <a:sym typeface="Arial"/>
                  </a:rPr>
                  <a:t>luyện đọc câu dài nào!</a:t>
                </a:r>
              </a:p>
            </p:txBody>
          </p:sp>
        </p:grpSp>
      </p:grpSp>
      <p:cxnSp>
        <p:nvCxnSpPr>
          <p:cNvPr id="12" name="Straight Connector 11"/>
          <p:cNvCxnSpPr/>
          <p:nvPr/>
        </p:nvCxnSpPr>
        <p:spPr>
          <a:xfrm flipH="1">
            <a:off x="7874846" y="2644037"/>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486997" y="3199719"/>
            <a:ext cx="218809" cy="555682"/>
            <a:chOff x="9440163" y="3220718"/>
            <a:chExt cx="218809" cy="555682"/>
          </a:xfrm>
        </p:grpSpPr>
        <p:cxnSp>
          <p:nvCxnSpPr>
            <p:cNvPr id="19" name="Straight Connector 18"/>
            <p:cNvCxnSpPr/>
            <p:nvPr/>
          </p:nvCxnSpPr>
          <p:spPr>
            <a:xfrm flipH="1">
              <a:off x="9440163"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44672"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7209313" y="432276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087352" y="4827559"/>
            <a:ext cx="218809" cy="555682"/>
            <a:chOff x="9440163" y="3220718"/>
            <a:chExt cx="218809" cy="555682"/>
          </a:xfrm>
        </p:grpSpPr>
        <p:cxnSp>
          <p:nvCxnSpPr>
            <p:cNvPr id="26" name="Straight Connector 25"/>
            <p:cNvCxnSpPr/>
            <p:nvPr/>
          </p:nvCxnSpPr>
          <p:spPr>
            <a:xfrm flipH="1">
              <a:off x="9440163"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544672" y="3220718"/>
              <a:ext cx="114300"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14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143000" y="3048001"/>
            <a:ext cx="2133600" cy="149111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7417" t="66845" r="16923" b="10992"/>
          <a:stretch/>
        </p:blipFill>
        <p:spPr>
          <a:xfrm>
            <a:off x="457200" y="228600"/>
            <a:ext cx="4010526" cy="1460634"/>
          </a:xfrm>
          <a:prstGeom prst="rect">
            <a:avLst/>
          </a:prstGeom>
        </p:spPr>
      </p:pic>
      <p:sp>
        <p:nvSpPr>
          <p:cNvPr id="2" name="Rectangle 1"/>
          <p:cNvSpPr/>
          <p:nvPr/>
        </p:nvSpPr>
        <p:spPr>
          <a:xfrm>
            <a:off x="3479073" y="3793557"/>
            <a:ext cx="6096000" cy="1107996"/>
          </a:xfrm>
          <a:prstGeom prst="rect">
            <a:avLst/>
          </a:prstGeom>
        </p:spPr>
        <p:txBody>
          <a:bodyPr>
            <a:spAutoFit/>
          </a:bodyPr>
          <a:lstStyle/>
          <a:p>
            <a:r>
              <a:rPr lang="en-US" sz="6600" kern="0" dirty="0">
                <a:solidFill>
                  <a:srgbClr val="002060"/>
                </a:solidFill>
                <a:latin typeface="Arial-Rounded" pitchFamily="34" charset="0"/>
                <a:ea typeface="Arial-Rounded" pitchFamily="34" charset="0"/>
                <a:cs typeface="Arial-Rounded" pitchFamily="34" charset="0"/>
                <a:sym typeface="Quicksand Light"/>
              </a:rPr>
              <a:t>Luyện đọc nhóm</a:t>
            </a:r>
            <a:endParaRPr lang="en-US" sz="1400" dirty="0"/>
          </a:p>
        </p:txBody>
      </p:sp>
    </p:spTree>
    <p:extLst>
      <p:ext uri="{BB962C8B-B14F-4D97-AF65-F5344CB8AC3E}">
        <p14:creationId xmlns:p14="http://schemas.microsoft.com/office/powerpoint/2010/main" val="31299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50874E-6 -5.20231E-7 C 0.01605 -0.01734 0.03158 -0.03376 0.04894 -0.04647 C 0.05625 -0.05179 0.06121 -0.05896 0.06917 -0.06127 C 0.07426 -0.07029 0.07909 -0.06728 0.08588 -0.06566 C 0.08744 -0.06358 0.08888 -0.06081 0.09071 -0.05919 C 0.09253 -0.05734 0.09501 -0.05734 0.09671 -0.05503 C 0.10311 -0.04624 0.10063 -0.04301 0.10859 -0.03815 C 0.11498 -0.02613 0.1249 -0.02266 0.13365 -0.01896 C 0.13678 -0.01757 0.14317 -0.0148 0.14317 -0.0148 C 0.15257 -0.01572 0.17149 -0.01526 0.18141 -0.02543 C 0.18911 -0.03353 0.1976 -0.03907 0.2053 -0.04647 C 0.22344 -0.06474 0.21235 -0.05803 0.222 -0.06335 C 0.22448 -0.06798 0.22749 -0.07214 0.23036 -0.07607 C 0.2331 -0.07977 0.23871 -0.0867 0.23871 -0.0867 C 0.24276 -0.09734 0.24954 -0.10289 0.25542 -0.11006 C 0.26207 -0.11815 0.26847 -0.12486 0.27565 -0.1311 C 0.27773 -0.13295 0.27969 -0.13503 0.28165 -0.13734 C 0.28335 -0.13919 0.28452 -0.1422 0.28635 -0.14381 C 0.28778 -0.1452 0.28961 -0.14497 0.29118 -0.1459 C 0.29966 -0.15144 0.30162 -0.15445 0.31141 -0.15653 C 0.33229 -0.15514 0.33921 -0.15538 0.35565 -0.1459 C 0.36426 -0.13572 0.36922 -0.12 0.37953 -0.11422 C 0.38645 -0.11722 0.38932 -0.12439 0.39494 -0.1311 C 0.40211 -0.14913 0.41438 -0.16116 0.42365 -0.17549 C 0.42665 -0.18012 0.42861 -0.18682 0.432 -0.19029 C 0.44453 -0.20324 0.45562 -0.21688 0.47011 -0.22196 C 0.47129 -0.22335 0.47233 -0.22613 0.47377 -0.22613 C 0.4893 -0.22682 0.5047 -0.22405 0.52023 -0.22405 C 0.53419 -0.22405 0.54803 -0.22543 0.56199 -0.22613 C 0.56774 -0.22983 0.56643 -0.23491 0.57165 -0.24092 C 0.57452 -0.24879 0.57844 -0.25433 0.58118 -0.2622 C 0.58718 -0.27884 0.59227 -0.30058 0.60258 -0.31075 C 0.60532 -0.31353 0.61276 -0.31445 0.61459 -0.31491 C 0.62334 -0.31769 0.63208 -0.31884 0.64082 -0.32139 C 0.64722 -0.32069 0.65361 -0.32116 0.65988 -0.31931 C 0.66236 -0.31861 0.66353 -0.31283 0.66588 -0.31075 C 0.66928 -0.30775 0.67293 -0.30451 0.67658 -0.30243 C 0.6822 -0.30335 0.68885 -0.30058 0.69329 -0.30659 C 0.69838 -0.31329 0.70021 -0.32185 0.7053 -0.32763 C 0.70686 -0.33642 0.70934 -0.33965 0.71365 -0.34451 C 0.72057 -0.34243 0.72187 -0.33965 0.72788 -0.33618 C 0.7331 -0.3274 0.73284 -0.32809 0.7374 -0.33618 " pathEditMode="relative" ptsTypes="fffffffffffffffffffffffffffffffffffffffffA">
                                      <p:cBhvr>
                                        <p:cTn id="6" dur="475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E1F8B-C43D-4B7A-8155-BEAC33AC1D49}"/>
              </a:ext>
            </a:extLst>
          </p:cNvPr>
          <p:cNvSpPr txBox="1"/>
          <p:nvPr/>
        </p:nvSpPr>
        <p:spPr>
          <a:xfrm>
            <a:off x="506142" y="858501"/>
            <a:ext cx="11269885" cy="54938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Tôi là chữ A. Từ lâu, tôi đã nổi tiếng. Hễ nhắc đến tên tôi, ai cũng biết. Khi vui sướng quá, người ta thường reo lên tên tôi. Khi ngạc nhiên, sửng sốt, người ta cũng gọi tên tôi.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FF0000"/>
                </a:solidFill>
                <a:effectLst/>
                <a:uLnTx/>
                <a:uFillTx/>
                <a:latin typeface="Arial-Rounded" pitchFamily="34" charset="0"/>
                <a:ea typeface="Arial-Rounded" pitchFamily="34" charset="0"/>
                <a:cs typeface="Arial-Rounded" pitchFamily="34" charset="0"/>
              </a:rPr>
              <a:t>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7030A0"/>
                </a:solidFill>
                <a:effectLst/>
                <a:uLnTx/>
                <a:uFillTx/>
                <a:latin typeface="Arial-Rounded" pitchFamily="34" charset="0"/>
                <a:ea typeface="Arial-Rounded" pitchFamily="34" charset="0"/>
                <a:cs typeface="Arial-Rounded" pitchFamily="34" charset="0"/>
              </a:rPr>
              <a:t>Tôi luôn mơ ước chỉ mình tôi làm ra cuốn sách. Nhưng rồi, tôi nhận ra rằng, nếu chỉ một mình, tôi chẳng thể nói được với ai điều gì. Một cuốn sách chỉ toàn là chữ A không thể là cuốn sách mà mọi người muốn đọc. Để có cuốn sách hay, tôi cần có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srgbClr val="00B050"/>
                </a:solidFill>
                <a:effectLst/>
                <a:uLnTx/>
                <a:uFillTx/>
                <a:latin typeface="Arial-Rounded" pitchFamily="34" charset="0"/>
                <a:ea typeface="Arial-Rounded" pitchFamily="34" charset="0"/>
                <a:cs typeface="Arial-Rounded"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srgbClr val="00B050"/>
                </a:solidFill>
                <a:effectLst/>
                <a:uLnTx/>
                <a:uFillTx/>
                <a:latin typeface="Arial-Rounded" pitchFamily="34" charset="0"/>
                <a:ea typeface="Arial-Rounded" pitchFamily="34" charset="0"/>
                <a:cs typeface="Arial-Rounded" pitchFamily="34" charset="0"/>
              </a:rPr>
              <a:t>     Các bạn </a:t>
            </a:r>
            <a:r>
              <a:rPr kumimoji="0" lang="en-US" sz="2700" b="0" i="0" u="none" strike="noStrike" kern="1200" cap="none" spc="0" normalizeH="0" baseline="0" noProof="0" dirty="0" smtClean="0">
                <a:ln>
                  <a:noFill/>
                </a:ln>
                <a:solidFill>
                  <a:srgbClr val="00B050"/>
                </a:solidFill>
                <a:effectLst/>
                <a:uLnTx/>
                <a:uFillTx/>
                <a:latin typeface="Arial-Rounded" pitchFamily="34" charset="0"/>
                <a:ea typeface="Arial-Rounded" pitchFamily="34" charset="0"/>
                <a:cs typeface="Arial-Rounded" pitchFamily="34" charset="0"/>
              </a:rPr>
              <a:t>nhỏ </a:t>
            </a:r>
            <a:r>
              <a:rPr kumimoji="0" lang="en-US" sz="2700" b="0" i="0" u="none" strike="noStrike" kern="1200" cap="none" spc="0" normalizeH="0" baseline="0" noProof="0" dirty="0" smtClean="0">
                <a:ln>
                  <a:noFill/>
                </a:ln>
                <a:solidFill>
                  <a:srgbClr val="00B050"/>
                </a:solidFill>
                <a:effectLst/>
                <a:uLnTx/>
                <a:uFillTx/>
                <a:latin typeface="Arial-Rounded" pitchFamily="34" charset="0"/>
                <a:ea typeface="Arial-Rounded" pitchFamily="34" charset="0"/>
                <a:cs typeface="Arial-Rounded" pitchFamily="34" charset="0"/>
              </a:rPr>
              <a:t>hãy gặp chúng tôi hằng ngày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B05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B05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a:t>
            </a:r>
            <a:r>
              <a:rPr kumimoji="0" lang="en-US" sz="2700" b="0" i="1"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Theo</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Trần Hoài Dương)</a:t>
            </a:r>
            <a:endParaRPr kumimoji="0" lang="en-US" sz="27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8E1D"/>
                </a:solidFill>
                <a:effectLst/>
                <a:uLnTx/>
                <a:uFillTx/>
                <a:latin typeface="Arial-Rounded" pitchFamily="34" charset="0"/>
                <a:ea typeface="Arial-Rounded" pitchFamily="34" charset="0"/>
                <a:cs typeface="Arial-Rounded" pitchFamily="34" charset="0"/>
              </a:rPr>
              <a:t>CHỮ A VÀ NHỮNG NGƯỜI BẠN</a:t>
            </a:r>
            <a:endParaRPr kumimoji="0" lang="en-US" sz="3200" b="1" i="0" u="none" strike="noStrike" kern="1200" cap="none" spc="0" normalizeH="0" baseline="0" noProof="0" dirty="0">
              <a:ln>
                <a:noFill/>
              </a:ln>
              <a:solidFill>
                <a:srgbClr val="FF8E1D"/>
              </a:solidFill>
              <a:effectLst/>
              <a:uLnTx/>
              <a:uFillTx/>
              <a:latin typeface="Arial-Rounded" pitchFamily="34" charset="0"/>
              <a:ea typeface="Arial-Rounded" pitchFamily="34" charset="0"/>
              <a:cs typeface="Arial-Rounded" pitchFamily="34" charset="0"/>
            </a:endParaRPr>
          </a:p>
        </p:txBody>
      </p:sp>
      <p:grpSp>
        <p:nvGrpSpPr>
          <p:cNvPr id="5" name="Google Shape;596;p32"/>
          <p:cNvGrpSpPr/>
          <p:nvPr/>
        </p:nvGrpSpPr>
        <p:grpSpPr>
          <a:xfrm rot="1421770">
            <a:off x="10186529" y="-49129"/>
            <a:ext cx="886467" cy="761606"/>
            <a:chOff x="288400" y="1235500"/>
            <a:chExt cx="672850" cy="645450"/>
          </a:xfrm>
        </p:grpSpPr>
        <p:sp>
          <p:nvSpPr>
            <p:cNvPr id="6"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628;p32"/>
          <p:cNvGrpSpPr/>
          <p:nvPr/>
        </p:nvGrpSpPr>
        <p:grpSpPr>
          <a:xfrm rot="20729193">
            <a:off x="11283982" y="5181426"/>
            <a:ext cx="840400" cy="837579"/>
            <a:chOff x="1393750" y="1173850"/>
            <a:chExt cx="531225" cy="705600"/>
          </a:xfrm>
        </p:grpSpPr>
        <p:sp>
          <p:nvSpPr>
            <p:cNvPr id="38"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562;p32"/>
          <p:cNvGrpSpPr/>
          <p:nvPr/>
        </p:nvGrpSpPr>
        <p:grpSpPr>
          <a:xfrm rot="1250031">
            <a:off x="1601781" y="6071891"/>
            <a:ext cx="780608" cy="703327"/>
            <a:chOff x="2443050" y="1165125"/>
            <a:chExt cx="617375" cy="714625"/>
          </a:xfrm>
        </p:grpSpPr>
        <p:sp>
          <p:nvSpPr>
            <p:cNvPr id="50"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54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81" cy="6856328"/>
          </a:xfrm>
          <a:prstGeom prst="rect">
            <a:avLst/>
          </a:prstGeom>
        </p:spPr>
      </p:pic>
      <p:sp>
        <p:nvSpPr>
          <p:cNvPr id="3" name="Oval 2"/>
          <p:cNvSpPr/>
          <p:nvPr/>
        </p:nvSpPr>
        <p:spPr>
          <a:xfrm>
            <a:off x="11482252" y="6374674"/>
            <a:ext cx="522514" cy="391886"/>
          </a:xfrm>
          <a:prstGeom prst="ellipse">
            <a:avLst/>
          </a:prstGeom>
          <a:solidFill>
            <a:srgbClr val="C2E6EA"/>
          </a:solidFill>
          <a:ln>
            <a:solidFill>
              <a:srgbClr val="C2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550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11482252" y="6374674"/>
            <a:ext cx="522514" cy="391886"/>
          </a:xfrm>
          <a:prstGeom prst="ellipse">
            <a:avLst/>
          </a:prstGeom>
          <a:solidFill>
            <a:srgbClr val="F9D8CC"/>
          </a:solidFill>
          <a:ln>
            <a:solidFill>
              <a:srgbClr val="F9D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444859" y="5732373"/>
            <a:ext cx="6729464" cy="1077218"/>
            <a:chOff x="-626076" y="810221"/>
            <a:chExt cx="6729464" cy="1077218"/>
          </a:xfrm>
        </p:grpSpPr>
        <p:sp>
          <p:nvSpPr>
            <p:cNvPr id="8" name="Google Shape;423;p36"/>
            <p:cNvSpPr txBox="1">
              <a:spLocks/>
            </p:cNvSpPr>
            <p:nvPr/>
          </p:nvSpPr>
          <p:spPr>
            <a:xfrm>
              <a:off x="-626076" y="1044630"/>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dirty="0" smtClean="0">
                  <a:solidFill>
                    <a:srgbClr val="002060"/>
                  </a:solidFill>
                  <a:latin typeface="Arial Rounded MT Bold" pitchFamily="34" charset="0"/>
                  <a:ea typeface="Arial-Rounded" pitchFamily="34" charset="0"/>
                  <a:cs typeface="Arial-Rounded" pitchFamily="34" charset="0"/>
                </a:rPr>
                <a:t>1</a:t>
              </a:r>
              <a:endParaRPr lang="en" sz="5400" dirty="0">
                <a:solidFill>
                  <a:srgbClr val="002060"/>
                </a:solidFill>
                <a:latin typeface="Arial Rounded MT Bold" pitchFamily="34" charset="0"/>
                <a:ea typeface="Arial-Rounded" pitchFamily="34" charset="0"/>
                <a:cs typeface="Arial-Rounded" pitchFamily="34" charset="0"/>
              </a:endParaRPr>
            </a:p>
          </p:txBody>
        </p:sp>
        <p:sp>
          <p:nvSpPr>
            <p:cNvPr id="6" name="TextBox 5"/>
            <p:cNvSpPr txBox="1"/>
            <p:nvPr/>
          </p:nvSpPr>
          <p:spPr>
            <a:xfrm>
              <a:off x="255267" y="810221"/>
              <a:ext cx="5848121" cy="1077218"/>
            </a:xfrm>
            <a:prstGeom prst="rect">
              <a:avLst/>
            </a:prstGeom>
            <a:noFill/>
          </p:spPr>
          <p:txBody>
            <a:bodyPr wrap="square" rtlCol="0">
              <a:spAutoFit/>
            </a:bodyPr>
            <a:lstStyle/>
            <a:p>
              <a:pPr algn="just"/>
              <a:r>
                <a:rPr lang="en-US" sz="3200" dirty="0" smtClean="0">
                  <a:solidFill>
                    <a:srgbClr val="0070C0"/>
                  </a:solidFill>
                  <a:latin typeface="Arial-Rounded" pitchFamily="34" charset="0"/>
                  <a:ea typeface="Arial-Rounded" pitchFamily="34" charset="0"/>
                  <a:cs typeface="Arial-Rounded" pitchFamily="34" charset="0"/>
                </a:rPr>
                <a:t>Trong bảng chữ cái tiếng Việt,</a:t>
              </a:r>
            </a:p>
            <a:p>
              <a:pPr algn="just"/>
              <a:r>
                <a:rPr lang="en-US" sz="3200" dirty="0" smtClean="0">
                  <a:solidFill>
                    <a:srgbClr val="0070C0"/>
                  </a:solidFill>
                  <a:latin typeface="Arial-Rounded" pitchFamily="34" charset="0"/>
                  <a:ea typeface="Arial-Rounded" pitchFamily="34" charset="0"/>
                  <a:cs typeface="Arial-Rounded" pitchFamily="34" charset="0"/>
                </a:rPr>
                <a:t> chữ A đứng ở vị trí nào?</a:t>
              </a:r>
              <a:endParaRPr lang="en-US" sz="3200" dirty="0">
                <a:solidFill>
                  <a:srgbClr val="0070C0"/>
                </a:solidFill>
                <a:latin typeface="Arial-Rounded" pitchFamily="34" charset="0"/>
                <a:ea typeface="Arial-Rounded" pitchFamily="34" charset="0"/>
                <a:cs typeface="Arial-Rounded" pitchFamily="34" charset="0"/>
              </a:endParaRPr>
            </a:p>
          </p:txBody>
        </p:sp>
      </p:grpSp>
      <p:sp>
        <p:nvSpPr>
          <p:cNvPr id="9" name="Rectangle 8"/>
          <p:cNvSpPr/>
          <p:nvPr/>
        </p:nvSpPr>
        <p:spPr>
          <a:xfrm>
            <a:off x="1489166" y="2024742"/>
            <a:ext cx="429767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4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670"/>
            <a:ext cx="12194983" cy="6856330"/>
          </a:xfrm>
          <a:prstGeom prst="rect">
            <a:avLst/>
          </a:prstGeom>
        </p:spPr>
      </p:pic>
      <p:sp>
        <p:nvSpPr>
          <p:cNvPr id="3" name="Oval 2"/>
          <p:cNvSpPr/>
          <p:nvPr/>
        </p:nvSpPr>
        <p:spPr>
          <a:xfrm>
            <a:off x="11482252" y="6374674"/>
            <a:ext cx="522514" cy="391886"/>
          </a:xfrm>
          <a:prstGeom prst="ellipse">
            <a:avLst/>
          </a:prstGeom>
          <a:solidFill>
            <a:srgbClr val="F9D8CC"/>
          </a:solidFill>
          <a:ln>
            <a:solidFill>
              <a:srgbClr val="F9D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709851" y="5512526"/>
            <a:ext cx="5251269" cy="1254034"/>
          </a:xfrm>
          <a:prstGeom prst="roundRect">
            <a:avLst/>
          </a:prstGeom>
          <a:solidFill>
            <a:schemeClr val="accent1">
              <a:lumMod val="40000"/>
              <a:lumOff val="60000"/>
            </a:schemeClr>
          </a:solidFill>
          <a:ln>
            <a:solidFill>
              <a:srgbClr val="C2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34783" y="5662489"/>
            <a:ext cx="4801403" cy="954107"/>
          </a:xfrm>
          <a:prstGeom prst="rect">
            <a:avLst/>
          </a:prstGeom>
          <a:noFill/>
        </p:spPr>
        <p:txBody>
          <a:bodyPr wrap="square" rtlCol="0">
            <a:spAutoFit/>
          </a:bodyPr>
          <a:lstStyle/>
          <a:p>
            <a:pPr lvl="0" algn="ctr"/>
            <a:r>
              <a:rPr lang="en-US" sz="28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a:t>
            </a:r>
          </a:p>
          <a:p>
            <a:pPr lvl="0" algn="ctr"/>
            <a:r>
              <a:rPr lang="en-US" sz="28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chữ A đứng ở vị trí đầu tiên.</a:t>
            </a:r>
          </a:p>
        </p:txBody>
      </p:sp>
    </p:spTree>
    <p:extLst>
      <p:ext uri="{BB962C8B-B14F-4D97-AF65-F5344CB8AC3E}">
        <p14:creationId xmlns:p14="http://schemas.microsoft.com/office/powerpoint/2010/main" val="20198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45833E-6 1.11111E-6 L -1.45833E-6 -0.07222 " pathEditMode="relative" rAng="0" ptsTypes="AA">
                                      <p:cBhvr>
                                        <p:cTn id="6" dur="500" accel="50000" decel="50000" autoRev="1" fill="hold">
                                          <p:stCondLst>
                                            <p:cond delay="0"/>
                                          </p:stCondLst>
                                        </p:cTn>
                                        <p:tgtEl>
                                          <p:spTgt spid="5"/>
                                        </p:tgtEl>
                                        <p:attrNameLst>
                                          <p:attrName>ppt_x</p:attrName>
                                          <p:attrName>ppt_y</p:attrName>
                                        </p:attrNameLst>
                                      </p:cBhvr>
                                      <p:rCtr x="0" y="-3611"/>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80" cy="6856328"/>
          </a:xfrm>
          <a:prstGeom prst="rect">
            <a:avLst/>
          </a:prstGeom>
        </p:spPr>
      </p:pic>
      <p:sp>
        <p:nvSpPr>
          <p:cNvPr id="3" name="Oval 2"/>
          <p:cNvSpPr/>
          <p:nvPr/>
        </p:nvSpPr>
        <p:spPr>
          <a:xfrm>
            <a:off x="3396343" y="6074229"/>
            <a:ext cx="287385" cy="352698"/>
          </a:xfrm>
          <a:prstGeom prst="ellipse">
            <a:avLst/>
          </a:prstGeom>
          <a:solidFill>
            <a:srgbClr val="FF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302730" y="2235530"/>
            <a:ext cx="7589519" cy="23852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2. Chữ</a:t>
            </a:r>
            <a:r>
              <a:rPr kumimoji="0" lang="en-US" sz="5400" b="1" i="0" u="none" strike="noStrike" kern="0" cap="none" spc="0" normalizeH="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 A mơ ước điều gì?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0" b="1" kern="0" dirty="0">
              <a:solidFill>
                <a:srgbClr val="8E0000"/>
              </a:solidFill>
              <a:latin typeface="Arial-Rounded" pitchFamily="34" charset="0"/>
              <a:ea typeface="Arial-Rounded" pitchFamily="34" charset="0"/>
              <a:cs typeface="Arial-Rounded" pitchFamily="34" charset="0"/>
              <a:sym typeface="Quicksand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3. Chữ A nhận ra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rgbClr val="8E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689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380994" y="-19521"/>
            <a:ext cx="1152096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6682" tIns="58341" rIns="116682" bIns="58341" rtlCol="0" anchor="ctr"/>
          <a:lstStyle/>
          <a:p>
            <a:pPr algn="ctr" defTabSz="1166609"/>
            <a:endParaRPr lang="en-US" sz="2330">
              <a:solidFill>
                <a:prstClr val="white"/>
              </a:solidFill>
              <a:latin typeface="Calibri"/>
            </a:endParaRPr>
          </a:p>
        </p:txBody>
      </p:sp>
      <p:sp>
        <p:nvSpPr>
          <p:cNvPr id="18" name="Flowchart: Document 17"/>
          <p:cNvSpPr/>
          <p:nvPr/>
        </p:nvSpPr>
        <p:spPr>
          <a:xfrm>
            <a:off x="349368" y="14344"/>
            <a:ext cx="1152096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6682" tIns="58341" rIns="116682" bIns="58341" rtlCol="0" anchor="ctr"/>
          <a:lstStyle/>
          <a:p>
            <a:pPr algn="ctr" defTabSz="1166609"/>
            <a:endParaRPr lang="en-US" sz="2330">
              <a:solidFill>
                <a:prstClr val="white"/>
              </a:solidFill>
              <a:latin typeface="Calibri"/>
            </a:endParaRPr>
          </a:p>
        </p:txBody>
      </p:sp>
      <p:sp>
        <p:nvSpPr>
          <p:cNvPr id="5" name="Rectangle 4"/>
          <p:cNvSpPr/>
          <p:nvPr/>
        </p:nvSpPr>
        <p:spPr>
          <a:xfrm>
            <a:off x="403156" y="6680201"/>
            <a:ext cx="11385690" cy="177800"/>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6665" tIns="58334" rIns="116665" bIns="58334" spcCol="0" rtlCol="0" anchor="ctr"/>
          <a:lstStyle/>
          <a:p>
            <a:pPr algn="ctr" defTabSz="1166609"/>
            <a:endParaRPr lang="en-US" sz="2330">
              <a:solidFill>
                <a:prstClr val="white"/>
              </a:solidFill>
              <a:latin typeface="Calibri"/>
            </a:endParaRPr>
          </a:p>
        </p:txBody>
      </p:sp>
      <p:grpSp>
        <p:nvGrpSpPr>
          <p:cNvPr id="2" name="Group 1"/>
          <p:cNvGrpSpPr/>
          <p:nvPr/>
        </p:nvGrpSpPr>
        <p:grpSpPr>
          <a:xfrm>
            <a:off x="1813439" y="2950538"/>
            <a:ext cx="9595885" cy="130019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6572" tIns="33286" rIns="66572" bIns="33286" spcCol="0" rtlCol="0" anchor="ctr"/>
            <a:lstStyle/>
            <a:p>
              <a:pPr algn="ctr" defTabSz="1166609"/>
              <a:endParaRPr lang="en-US" sz="2330">
                <a:solidFill>
                  <a:prstClr val="white"/>
                </a:solidFill>
                <a:latin typeface="Calibri"/>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6572" tIns="33286" rIns="66572" bIns="33286" spcCol="0" rtlCol="0" anchor="ctr"/>
            <a:lstStyle/>
            <a:p>
              <a:pPr algn="ctr" defTabSz="1166609"/>
              <a:endParaRPr lang="en-US" sz="2330">
                <a:solidFill>
                  <a:prstClr val="white"/>
                </a:solidFill>
                <a:latin typeface="Calibri"/>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6572" tIns="33286" rIns="66572" bIns="33286" spcCol="0" rtlCol="0" anchor="ctr"/>
            <a:lstStyle/>
            <a:p>
              <a:pPr algn="ctr" defTabSz="1166609"/>
              <a:endParaRPr lang="en-US" sz="2330">
                <a:solidFill>
                  <a:prstClr val="white"/>
                </a:solidFill>
                <a:latin typeface="Calibri"/>
              </a:endParaRPr>
            </a:p>
          </p:txBody>
        </p:sp>
      </p:grpSp>
      <p:grpSp>
        <p:nvGrpSpPr>
          <p:cNvPr id="10" name="Group 9"/>
          <p:cNvGrpSpPr/>
          <p:nvPr/>
        </p:nvGrpSpPr>
        <p:grpSpPr>
          <a:xfrm>
            <a:off x="986937" y="2851344"/>
            <a:ext cx="1235607" cy="1323110"/>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6609"/>
              <a:endParaRPr lang="en-US" sz="2330">
                <a:solidFill>
                  <a:prstClr val="white"/>
                </a:solidFill>
                <a:latin typeface="Calibri"/>
              </a:endParaRPr>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6609"/>
              <a:endParaRPr lang="en-US" sz="2330">
                <a:solidFill>
                  <a:prstClr val="white"/>
                </a:solidFill>
                <a:latin typeface="Calibri"/>
              </a:endParaRPr>
            </a:p>
          </p:txBody>
        </p:sp>
      </p:grpSp>
      <p:grpSp>
        <p:nvGrpSpPr>
          <p:cNvPr id="21" name="Group 20"/>
          <p:cNvGrpSpPr/>
          <p:nvPr/>
        </p:nvGrpSpPr>
        <p:grpSpPr>
          <a:xfrm>
            <a:off x="-418191" y="-1131657"/>
            <a:ext cx="3075075" cy="306230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6609"/>
              <a:endParaRPr lang="en-US" sz="2330">
                <a:solidFill>
                  <a:prstClr val="white"/>
                </a:solidFill>
                <a:latin typeface="Calibri"/>
              </a:endParaRPr>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6609"/>
              <a:endParaRPr lang="en-US" sz="2330">
                <a:solidFill>
                  <a:prstClr val="white"/>
                </a:solidFill>
                <a:latin typeface="Calibri"/>
              </a:endParaRPr>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166609"/>
              <a:endParaRPr lang="en-US" sz="2330">
                <a:solidFill>
                  <a:prstClr val="black"/>
                </a:solidFill>
                <a:latin typeface="Calibri"/>
              </a:endParaRPr>
            </a:p>
          </p:txBody>
        </p:sp>
      </p:grpSp>
      <p:sp>
        <p:nvSpPr>
          <p:cNvPr id="28" name="TextBox 27"/>
          <p:cNvSpPr txBox="1"/>
          <p:nvPr/>
        </p:nvSpPr>
        <p:spPr>
          <a:xfrm>
            <a:off x="418971" y="237861"/>
            <a:ext cx="1670411" cy="1417522"/>
          </a:xfrm>
          <a:prstGeom prst="rect">
            <a:avLst/>
          </a:prstGeom>
          <a:noFill/>
        </p:spPr>
        <p:txBody>
          <a:bodyPr wrap="square" lIns="116665" tIns="58334" rIns="116665" bIns="58334" rtlCol="0">
            <a:spAutoFit/>
          </a:bodyPr>
          <a:lstStyle/>
          <a:p>
            <a:pPr algn="ctr" defTabSz="1166609"/>
            <a:r>
              <a:rPr lang="en-US" sz="8446" b="1" dirty="0" smtClean="0">
                <a:solidFill>
                  <a:srgbClr val="F79646"/>
                </a:solidFill>
                <a:latin typeface="Arial Rounded MT Bold" pitchFamily="34" charset="0"/>
                <a:ea typeface="Arial-Rounded" pitchFamily="34" charset="0"/>
                <a:cs typeface="Times New Roman" pitchFamily="18" charset="0"/>
              </a:rPr>
              <a:t>11</a:t>
            </a:r>
            <a:endParaRPr lang="en-US" sz="8446" b="1" dirty="0">
              <a:solidFill>
                <a:srgbClr val="F7964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2490534" y="645196"/>
            <a:ext cx="8918790" cy="902189"/>
          </a:xfrm>
          <a:prstGeom prst="rect">
            <a:avLst/>
          </a:prstGeom>
          <a:noFill/>
        </p:spPr>
        <p:txBody>
          <a:bodyPr wrap="square" lIns="116665" tIns="58334" rIns="116665" bIns="58334" rtlCol="0">
            <a:spAutoFit/>
          </a:bodyPr>
          <a:lstStyle/>
          <a:p>
            <a:pPr algn="ctr" defTabSz="1166609"/>
            <a:r>
              <a:rPr lang="en-US" sz="5097" b="1" dirty="0" smtClean="0">
                <a:ln w="3175">
                  <a:solidFill>
                    <a:prstClr val="white"/>
                  </a:solidFill>
                </a:ln>
                <a:solidFill>
                  <a:prstClr val="white"/>
                </a:solidFill>
                <a:latin typeface="Arial-Rounded" pitchFamily="34" charset="0"/>
                <a:ea typeface="Arial-Rounded" pitchFamily="34" charset="0"/>
                <a:cs typeface="Arial-Rounded" pitchFamily="34" charset="0"/>
              </a:rPr>
              <a:t>NIỀM VUI TUỔI THƠ</a:t>
            </a:r>
            <a:endParaRPr lang="en-US" sz="5097" b="1" dirty="0">
              <a:ln w="3175">
                <a:solidFill>
                  <a:prstClr val="white"/>
                </a:solidFill>
              </a:ln>
              <a:solidFill>
                <a:prstClr val="white"/>
              </a:solidFill>
              <a:latin typeface="Arial-Rounded" pitchFamily="34" charset="0"/>
              <a:ea typeface="Arial-Rounded" pitchFamily="34" charset="0"/>
              <a:cs typeface="Arial-Rounded" pitchFamily="34" charset="0"/>
            </a:endParaRPr>
          </a:p>
        </p:txBody>
      </p:sp>
      <p:sp>
        <p:nvSpPr>
          <p:cNvPr id="33" name="TextBox 32"/>
          <p:cNvSpPr txBox="1"/>
          <p:nvPr/>
        </p:nvSpPr>
        <p:spPr>
          <a:xfrm>
            <a:off x="935898" y="2851344"/>
            <a:ext cx="1233450" cy="1238371"/>
          </a:xfrm>
          <a:prstGeom prst="rect">
            <a:avLst/>
          </a:prstGeom>
          <a:noFill/>
        </p:spPr>
        <p:txBody>
          <a:bodyPr wrap="square" lIns="116665" tIns="58334" rIns="116665" bIns="58334" rtlCol="0">
            <a:spAutoFit/>
          </a:bodyPr>
          <a:lstStyle/>
          <a:p>
            <a:pPr algn="ctr" defTabSz="1166609"/>
            <a:r>
              <a:rPr lang="en-US" sz="3641" b="1" dirty="0" err="1">
                <a:solidFill>
                  <a:prstClr val="white"/>
                </a:solidFill>
                <a:latin typeface="Arial-Rounded" pitchFamily="34" charset="0"/>
                <a:ea typeface="Arial-Rounded" pitchFamily="34" charset="0"/>
                <a:cs typeface="Arial-Rounded" pitchFamily="34" charset="0"/>
              </a:rPr>
              <a:t>Bài</a:t>
            </a:r>
            <a:endParaRPr lang="en-US" sz="3641" b="1" dirty="0">
              <a:solidFill>
                <a:prstClr val="white"/>
              </a:solidFill>
              <a:latin typeface="Arial-Rounded" pitchFamily="34" charset="0"/>
              <a:ea typeface="Arial-Rounded" pitchFamily="34" charset="0"/>
              <a:cs typeface="Arial-Rounded" pitchFamily="34" charset="0"/>
            </a:endParaRPr>
          </a:p>
          <a:p>
            <a:pPr algn="ctr" defTabSz="1166609"/>
            <a:r>
              <a:rPr lang="en-US" sz="3641" b="1" dirty="0" smtClean="0">
                <a:solidFill>
                  <a:prstClr val="white"/>
                </a:solidFill>
                <a:latin typeface="Arial Rounded MT Bold" pitchFamily="34" charset="0"/>
                <a:ea typeface="Arial-Rounded" pitchFamily="34" charset="0"/>
                <a:cs typeface="Times New Roman" pitchFamily="18" charset="0"/>
              </a:rPr>
              <a:t>19</a:t>
            </a:r>
            <a:endParaRPr lang="en-US" sz="3641" b="1" dirty="0">
              <a:solidFill>
                <a:prstClr val="white"/>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075139" y="3158820"/>
            <a:ext cx="8041723" cy="823706"/>
          </a:xfrm>
          <a:prstGeom prst="rect">
            <a:avLst/>
          </a:prstGeom>
          <a:noFill/>
        </p:spPr>
        <p:txBody>
          <a:bodyPr wrap="square" lIns="116665" tIns="58334" rIns="116665" bIns="58334" rtlCol="0">
            <a:spAutoFit/>
          </a:bodyPr>
          <a:lstStyle/>
          <a:p>
            <a:pPr algn="ctr" defTabSz="1166609"/>
            <a:r>
              <a:rPr lang="en-US" sz="4587" b="1" dirty="0" smtClean="0">
                <a:solidFill>
                  <a:srgbClr val="0070C0"/>
                </a:solidFill>
                <a:latin typeface="Arial-Rounded" pitchFamily="34" charset="0"/>
                <a:ea typeface="Arial-Rounded" pitchFamily="34" charset="0"/>
                <a:cs typeface="Arial-Rounded" pitchFamily="34" charset="0"/>
              </a:rPr>
              <a:t>CHỮ A VÀ NHỮNG NGƯỜI BẠN</a:t>
            </a:r>
            <a:endParaRPr lang="en-US" sz="4587" b="1" dirty="0">
              <a:solidFill>
                <a:srgbClr val="0070C0"/>
              </a:solidFill>
              <a:latin typeface="Arial-Rounded" pitchFamily="34" charset="0"/>
              <a:ea typeface="Arial-Rounded" pitchFamily="34" charset="0"/>
              <a:cs typeface="Arial-Rounded" pitchFamily="34" charset="0"/>
            </a:endParaRPr>
          </a:p>
        </p:txBody>
      </p:sp>
      <p:sp>
        <p:nvSpPr>
          <p:cNvPr id="34" name="Rectangle 10"/>
          <p:cNvSpPr/>
          <p:nvPr/>
        </p:nvSpPr>
        <p:spPr>
          <a:xfrm>
            <a:off x="4890482" y="4767320"/>
            <a:ext cx="3218047" cy="55028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8742" tIns="44371" rIns="88742" bIns="44371" spcCol="0" rtlCol="0" anchor="ctr"/>
          <a:lstStyle/>
          <a:p>
            <a:pPr algn="ctr" defTabSz="1166609"/>
            <a:r>
              <a:rPr lang="en-US" sz="4805" dirty="0" smtClean="0">
                <a:solidFill>
                  <a:srgbClr val="FF0000"/>
                </a:solidFill>
                <a:effectLst>
                  <a:outerShdw blurRad="60007" dist="200025" dir="15000000" sy="30000" kx="-1800000" algn="bl" rotWithShape="0">
                    <a:prstClr val="black">
                      <a:alpha val="32000"/>
                    </a:prstClr>
                  </a:outerShdw>
                </a:effectLst>
                <a:latin typeface="iCiel Cadena" panose="02000503000000020004" pitchFamily="2" charset="0"/>
              </a:rPr>
              <a:t>Đọc</a:t>
            </a:r>
            <a:endParaRPr lang="en-US" sz="4805" dirty="0">
              <a:solidFill>
                <a:srgbClr val="FF0000"/>
              </a:solidFill>
              <a:effectLst>
                <a:outerShdw blurRad="60007" dist="200025" dir="15000000" sy="30000" kx="-1800000" algn="bl" rotWithShape="0">
                  <a:prstClr val="black">
                    <a:alpha val="32000"/>
                  </a:prstClr>
                </a:outerShdw>
              </a:effectLst>
              <a:latin typeface="iCiel Cadena" panose="02000503000000020004" pitchFamily="2" charset="0"/>
            </a:endParaRPr>
          </a:p>
        </p:txBody>
      </p:sp>
      <p:pic>
        <p:nvPicPr>
          <p:cNvPr id="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4393967" y="4540192"/>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32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11482252" y="6374674"/>
            <a:ext cx="522514" cy="391886"/>
          </a:xfrm>
          <a:prstGeom prst="ellipse">
            <a:avLst/>
          </a:prstGeom>
          <a:solidFill>
            <a:srgbClr val="F9D8CC"/>
          </a:solidFill>
          <a:ln>
            <a:solidFill>
              <a:srgbClr val="F9D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444859" y="5856099"/>
            <a:ext cx="6916698" cy="584775"/>
            <a:chOff x="-626076" y="933947"/>
            <a:chExt cx="6916698" cy="584775"/>
          </a:xfrm>
        </p:grpSpPr>
        <p:sp>
          <p:nvSpPr>
            <p:cNvPr id="8" name="Google Shape;423;p36"/>
            <p:cNvSpPr txBox="1">
              <a:spLocks/>
            </p:cNvSpPr>
            <p:nvPr/>
          </p:nvSpPr>
          <p:spPr>
            <a:xfrm>
              <a:off x="-626076" y="1044630"/>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 sz="5400" dirty="0">
                  <a:solidFill>
                    <a:srgbClr val="002060"/>
                  </a:solidFill>
                  <a:latin typeface="Arial Rounded MT Bold" pitchFamily="34" charset="0"/>
                  <a:ea typeface="Arial-Rounded" pitchFamily="34" charset="0"/>
                  <a:cs typeface="Arial-Rounded" pitchFamily="34" charset="0"/>
                </a:rPr>
                <a:t>2</a:t>
              </a:r>
              <a:endPar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endParaRPr>
            </a:p>
          </p:txBody>
        </p:sp>
        <p:sp>
          <p:nvSpPr>
            <p:cNvPr id="6" name="TextBox 5"/>
            <p:cNvSpPr txBox="1"/>
            <p:nvPr/>
          </p:nvSpPr>
          <p:spPr>
            <a:xfrm>
              <a:off x="442501" y="933947"/>
              <a:ext cx="584812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Chữ</a:t>
              </a:r>
              <a:r>
                <a:rPr kumimoji="0" lang="en-US" sz="3200" b="0" i="0" u="none" strike="noStrike" kern="1200" cap="none" spc="0" normalizeH="0" noProof="0" dirty="0" smtClean="0">
                  <a:ln>
                    <a:noFill/>
                  </a:ln>
                  <a:solidFill>
                    <a:srgbClr val="0070C0"/>
                  </a:solidFill>
                  <a:effectLst/>
                  <a:uLnTx/>
                  <a:uFillTx/>
                  <a:latin typeface="Arial-Rounded" pitchFamily="34" charset="0"/>
                  <a:ea typeface="Arial-Rounded" pitchFamily="34" charset="0"/>
                  <a:cs typeface="Arial-Rounded" pitchFamily="34" charset="0"/>
                </a:rPr>
                <a:t> A mơ ước điều gì?</a:t>
              </a:r>
              <a:endParaRPr kumimoji="0" lang="en-US" sz="32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grpSp>
      <p:sp>
        <p:nvSpPr>
          <p:cNvPr id="9" name="Rectangle 8"/>
          <p:cNvSpPr/>
          <p:nvPr/>
        </p:nvSpPr>
        <p:spPr>
          <a:xfrm flipV="1">
            <a:off x="1554480" y="3363688"/>
            <a:ext cx="612648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78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11482252" y="6374674"/>
            <a:ext cx="522514" cy="391886"/>
          </a:xfrm>
          <a:prstGeom prst="ellipse">
            <a:avLst/>
          </a:prstGeom>
          <a:solidFill>
            <a:srgbClr val="F9D8CC"/>
          </a:solidFill>
          <a:ln>
            <a:solidFill>
              <a:srgbClr val="F9D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444859" y="5856099"/>
            <a:ext cx="6916698" cy="584775"/>
            <a:chOff x="-626076" y="933947"/>
            <a:chExt cx="6916698" cy="584775"/>
          </a:xfrm>
        </p:grpSpPr>
        <p:sp>
          <p:nvSpPr>
            <p:cNvPr id="8" name="Google Shape;423;p36"/>
            <p:cNvSpPr txBox="1">
              <a:spLocks/>
            </p:cNvSpPr>
            <p:nvPr/>
          </p:nvSpPr>
          <p:spPr>
            <a:xfrm>
              <a:off x="-626076" y="1044630"/>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 sz="5400" noProof="0" dirty="0" smtClean="0">
                  <a:solidFill>
                    <a:srgbClr val="002060"/>
                  </a:solidFill>
                  <a:latin typeface="Arial Rounded MT Bold" pitchFamily="34" charset="0"/>
                  <a:ea typeface="Arial-Rounded" pitchFamily="34" charset="0"/>
                  <a:cs typeface="Arial-Rounded" pitchFamily="34" charset="0"/>
                </a:rPr>
                <a:t>3</a:t>
              </a:r>
              <a:endPar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endParaRPr>
            </a:p>
          </p:txBody>
        </p:sp>
        <p:sp>
          <p:nvSpPr>
            <p:cNvPr id="6" name="TextBox 5"/>
            <p:cNvSpPr txBox="1"/>
            <p:nvPr/>
          </p:nvSpPr>
          <p:spPr>
            <a:xfrm>
              <a:off x="442501" y="933947"/>
              <a:ext cx="584812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Chữ</a:t>
              </a:r>
              <a:r>
                <a:rPr kumimoji="0" lang="en-US" sz="3200" b="0" i="0" u="none" strike="noStrike" kern="1200" cap="none" spc="0" normalizeH="0" noProof="0" dirty="0" smtClean="0">
                  <a:ln>
                    <a:noFill/>
                  </a:ln>
                  <a:solidFill>
                    <a:srgbClr val="0070C0"/>
                  </a:solidFill>
                  <a:effectLst/>
                  <a:uLnTx/>
                  <a:uFillTx/>
                  <a:latin typeface="Arial-Rounded" pitchFamily="34" charset="0"/>
                  <a:ea typeface="Arial-Rounded" pitchFamily="34" charset="0"/>
                  <a:cs typeface="Arial-Rounded" pitchFamily="34" charset="0"/>
                </a:rPr>
                <a:t> A nhận ra điều gì?</a:t>
              </a:r>
              <a:endParaRPr kumimoji="0" lang="en-US" sz="32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grpSp>
      <p:sp>
        <p:nvSpPr>
          <p:cNvPr id="9" name="Rectangle 8"/>
          <p:cNvSpPr/>
          <p:nvPr/>
        </p:nvSpPr>
        <p:spPr>
          <a:xfrm flipV="1">
            <a:off x="1084216" y="3860076"/>
            <a:ext cx="6413863"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0" name="Rectangle 9"/>
          <p:cNvSpPr/>
          <p:nvPr/>
        </p:nvSpPr>
        <p:spPr>
          <a:xfrm>
            <a:off x="9361557" y="4293328"/>
            <a:ext cx="1833312"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34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p:cNvSpPr/>
          <p:nvPr/>
        </p:nvSpPr>
        <p:spPr>
          <a:xfrm>
            <a:off x="11482252" y="6374674"/>
            <a:ext cx="522514" cy="391886"/>
          </a:xfrm>
          <a:prstGeom prst="ellipse">
            <a:avLst/>
          </a:prstGeom>
          <a:solidFill>
            <a:srgbClr val="F9D8CC"/>
          </a:solidFill>
          <a:ln>
            <a:solidFill>
              <a:srgbClr val="F9D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444859" y="5665219"/>
            <a:ext cx="6825258" cy="1077218"/>
            <a:chOff x="-626076" y="743067"/>
            <a:chExt cx="6825258" cy="1077218"/>
          </a:xfrm>
        </p:grpSpPr>
        <p:sp>
          <p:nvSpPr>
            <p:cNvPr id="8" name="Google Shape;423;p36"/>
            <p:cNvSpPr txBox="1">
              <a:spLocks/>
            </p:cNvSpPr>
            <p:nvPr/>
          </p:nvSpPr>
          <p:spPr>
            <a:xfrm>
              <a:off x="-626076" y="1044630"/>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 sz="5400" dirty="0">
                  <a:solidFill>
                    <a:srgbClr val="002060"/>
                  </a:solidFill>
                  <a:latin typeface="Arial Rounded MT Bold" pitchFamily="34" charset="0"/>
                  <a:ea typeface="Arial-Rounded" pitchFamily="34" charset="0"/>
                  <a:cs typeface="Arial-Rounded" pitchFamily="34" charset="0"/>
                </a:rPr>
                <a:t>4</a:t>
              </a:r>
              <a:endParaRPr kumimoji="0" lang="en" sz="5400" b="0" i="0" u="none" strike="noStrike" kern="1200" cap="none" spc="0" normalizeH="0" baseline="0" noProof="0" dirty="0">
                <a:ln>
                  <a:noFill/>
                </a:ln>
                <a:solidFill>
                  <a:srgbClr val="002060"/>
                </a:solidFill>
                <a:effectLst/>
                <a:uLnTx/>
                <a:uFillTx/>
                <a:latin typeface="Arial Rounded MT Bold" pitchFamily="34" charset="0"/>
                <a:ea typeface="Arial-Rounded" pitchFamily="34" charset="0"/>
                <a:cs typeface="Arial-Rounded" pitchFamily="34" charset="0"/>
                <a:sym typeface="Arial"/>
              </a:endParaRPr>
            </a:p>
          </p:txBody>
        </p:sp>
        <p:sp>
          <p:nvSpPr>
            <p:cNvPr id="6" name="TextBox 5"/>
            <p:cNvSpPr txBox="1"/>
            <p:nvPr/>
          </p:nvSpPr>
          <p:spPr>
            <a:xfrm>
              <a:off x="351061" y="743067"/>
              <a:ext cx="58481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Chữ</a:t>
              </a:r>
              <a:r>
                <a:rPr kumimoji="0" lang="en-US" sz="3200" b="0" i="0" u="none" strike="noStrike" kern="1200" cap="none" spc="0" normalizeH="0" noProof="0" dirty="0" smtClean="0">
                  <a:ln>
                    <a:noFill/>
                  </a:ln>
                  <a:solidFill>
                    <a:srgbClr val="0070C0"/>
                  </a:solidFill>
                  <a:effectLst/>
                  <a:uLnTx/>
                  <a:uFillTx/>
                  <a:latin typeface="Arial-Rounded" pitchFamily="34" charset="0"/>
                  <a:ea typeface="Arial-Rounded" pitchFamily="34" charset="0"/>
                  <a:cs typeface="Arial-Rounded" pitchFamily="34" charset="0"/>
                </a:rPr>
                <a:t> A muốn nhắn nhủ điều gì</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70C0"/>
                  </a:solidFill>
                  <a:latin typeface="Arial-Rounded" pitchFamily="34" charset="0"/>
                  <a:ea typeface="Arial-Rounded" pitchFamily="34" charset="0"/>
                  <a:cs typeface="Arial-Rounded" pitchFamily="34" charset="0"/>
                </a:rPr>
                <a:t>v</a:t>
              </a:r>
              <a:r>
                <a:rPr lang="en-US" sz="3200" noProof="0" dirty="0" smtClean="0">
                  <a:solidFill>
                    <a:srgbClr val="0070C0"/>
                  </a:solidFill>
                  <a:latin typeface="Arial-Rounded" pitchFamily="34" charset="0"/>
                  <a:ea typeface="Arial-Rounded" pitchFamily="34" charset="0"/>
                  <a:cs typeface="Arial-Rounded" pitchFamily="34" charset="0"/>
                </a:rPr>
                <a:t>ới các bạn</a:t>
              </a:r>
              <a:r>
                <a:rPr kumimoji="0" lang="en-US" sz="3200" b="0" i="0" u="none" strike="noStrike" kern="1200" cap="none" spc="0" normalizeH="0" noProof="0" dirty="0" smtClean="0">
                  <a:ln>
                    <a:noFill/>
                  </a:ln>
                  <a:solidFill>
                    <a:srgbClr val="0070C0"/>
                  </a:solidFill>
                  <a:effectLst/>
                  <a:uLnTx/>
                  <a:uFillTx/>
                  <a:latin typeface="Arial-Rounded" pitchFamily="34" charset="0"/>
                  <a:ea typeface="Arial-Rounded" pitchFamily="34" charset="0"/>
                  <a:cs typeface="Arial-Rounded" pitchFamily="34" charset="0"/>
                </a:rPr>
                <a:t>?</a:t>
              </a:r>
              <a:endParaRPr kumimoji="0" lang="en-US" sz="32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endParaRPr>
            </a:p>
          </p:txBody>
        </p:sp>
      </p:grpSp>
      <p:sp>
        <p:nvSpPr>
          <p:cNvPr id="7" name="Rectangle 6"/>
          <p:cNvSpPr/>
          <p:nvPr/>
        </p:nvSpPr>
        <p:spPr>
          <a:xfrm flipV="1">
            <a:off x="1476102" y="5225232"/>
            <a:ext cx="5577841"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1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24755" y="708855"/>
            <a:ext cx="10800645" cy="646331"/>
          </a:xfrm>
          <a:prstGeom prst="rect">
            <a:avLst/>
          </a:prstGeom>
          <a:noFill/>
        </p:spPr>
        <p:txBody>
          <a:bodyPr wrap="square" rtlCol="0">
            <a:spAutoFit/>
          </a:bodyPr>
          <a:lstStyle/>
          <a:p>
            <a:pPr algn="just">
              <a:buClr>
                <a:srgbClr val="000000"/>
              </a:buClr>
            </a:pPr>
            <a:r>
              <a:rPr lang="en-US" sz="3600" kern="0">
                <a:solidFill>
                  <a:srgbClr val="0070C0"/>
                </a:solidFill>
                <a:latin typeface="Arial-Rounded" pitchFamily="34" charset="0"/>
                <a:ea typeface="Arial-Rounded" pitchFamily="34" charset="0"/>
                <a:cs typeface="Arial-Rounded" pitchFamily="34" charset="0"/>
                <a:sym typeface="Arial"/>
              </a:rPr>
              <a:t>Chữ A muốn nhắn nhủ điều gì với các bạn?</a:t>
            </a:r>
          </a:p>
        </p:txBody>
      </p:sp>
      <p:sp>
        <p:nvSpPr>
          <p:cNvPr id="27" name="TextBox 26">
            <a:extLst>
              <a:ext uri="{FF2B5EF4-FFF2-40B4-BE49-F238E27FC236}">
                <a16:creationId xmlns:a16="http://schemas.microsoft.com/office/drawing/2014/main" id="{83DE1F8B-C43D-4B7A-8155-BEAC33AC1D49}"/>
              </a:ext>
            </a:extLst>
          </p:cNvPr>
          <p:cNvSpPr txBox="1"/>
          <p:nvPr/>
        </p:nvSpPr>
        <p:spPr>
          <a:xfrm>
            <a:off x="2590801" y="2209800"/>
            <a:ext cx="5947359" cy="646331"/>
          </a:xfrm>
          <a:prstGeom prst="rect">
            <a:avLst/>
          </a:prstGeom>
          <a:solidFill>
            <a:schemeClr val="accent2">
              <a:lumMod val="50000"/>
            </a:schemeClr>
          </a:solidFill>
        </p:spPr>
        <p:txBody>
          <a:bodyPr wrap="square" rtlCol="0">
            <a:spAutoFit/>
          </a:bodyPr>
          <a:lstStyle/>
          <a:p>
            <a:pPr algn="just">
              <a:buClr>
                <a:srgbClr val="000000"/>
              </a:buClr>
            </a:pPr>
            <a:r>
              <a:rPr lang="en-US" sz="3600" kern="0" dirty="0">
                <a:solidFill>
                  <a:srgbClr val="FAF4F2"/>
                </a:solidFill>
                <a:latin typeface="Arial-Rounded" pitchFamily="34" charset="0"/>
                <a:ea typeface="Arial-Rounded" pitchFamily="34" charset="0"/>
                <a:cs typeface="Arial-Rounded" pitchFamily="34" charset="0"/>
                <a:sym typeface="Arial"/>
              </a:rPr>
              <a:t>a. Chăm viết chữ </a:t>
            </a:r>
            <a:r>
              <a:rPr lang="en-US" sz="3600" kern="0" dirty="0" smtClean="0">
                <a:solidFill>
                  <a:srgbClr val="FAF4F2"/>
                </a:solidFill>
                <a:latin typeface="Arial-Rounded" pitchFamily="34" charset="0"/>
                <a:ea typeface="Arial-Rounded" pitchFamily="34" charset="0"/>
                <a:cs typeface="Arial-Rounded" pitchFamily="34" charset="0"/>
                <a:sym typeface="Arial"/>
              </a:rPr>
              <a:t>cái</a:t>
            </a:r>
            <a:endParaRPr lang="en-US" sz="3600" kern="0" dirty="0">
              <a:solidFill>
                <a:srgbClr val="FAF4F2"/>
              </a:solidFill>
              <a:latin typeface="Arial-Rounded" pitchFamily="34" charset="0"/>
              <a:ea typeface="Arial-Rounded" pitchFamily="34" charset="0"/>
              <a:cs typeface="Arial-Rounded" pitchFamily="34" charset="0"/>
              <a:sym typeface="Arial"/>
            </a:endParaRPr>
          </a:p>
        </p:txBody>
      </p:sp>
      <p:sp>
        <p:nvSpPr>
          <p:cNvPr id="16" name="TextBox 15">
            <a:extLst>
              <a:ext uri="{FF2B5EF4-FFF2-40B4-BE49-F238E27FC236}">
                <a16:creationId xmlns:a16="http://schemas.microsoft.com/office/drawing/2014/main" id="{83DE1F8B-C43D-4B7A-8155-BEAC33AC1D49}"/>
              </a:ext>
            </a:extLst>
          </p:cNvPr>
          <p:cNvSpPr txBox="1"/>
          <p:nvPr/>
        </p:nvSpPr>
        <p:spPr>
          <a:xfrm>
            <a:off x="2590800" y="3276601"/>
            <a:ext cx="5947359" cy="646331"/>
          </a:xfrm>
          <a:prstGeom prst="rect">
            <a:avLst/>
          </a:prstGeom>
          <a:solidFill>
            <a:schemeClr val="accent2">
              <a:lumMod val="50000"/>
            </a:schemeClr>
          </a:solidFill>
        </p:spPr>
        <p:txBody>
          <a:bodyPr wrap="square" rtlCol="0">
            <a:spAutoFit/>
          </a:bodyPr>
          <a:lstStyle/>
          <a:p>
            <a:pPr algn="just">
              <a:buClr>
                <a:srgbClr val="000000"/>
              </a:buClr>
            </a:pPr>
            <a:r>
              <a:rPr lang="en-US" sz="3600" kern="0">
                <a:solidFill>
                  <a:srgbClr val="FAF4F2"/>
                </a:solidFill>
                <a:latin typeface="Arial-Rounded" pitchFamily="34" charset="0"/>
                <a:ea typeface="Arial-Rounded" pitchFamily="34" charset="0"/>
                <a:cs typeface="Arial-Rounded" pitchFamily="34" charset="0"/>
                <a:sym typeface="Arial"/>
              </a:rPr>
              <a:t>b. Chăm đọc sách</a:t>
            </a:r>
          </a:p>
        </p:txBody>
      </p:sp>
      <p:sp>
        <p:nvSpPr>
          <p:cNvPr id="17" name="TextBox 16">
            <a:extLst>
              <a:ext uri="{FF2B5EF4-FFF2-40B4-BE49-F238E27FC236}">
                <a16:creationId xmlns:a16="http://schemas.microsoft.com/office/drawing/2014/main" id="{83DE1F8B-C43D-4B7A-8155-BEAC33AC1D49}"/>
              </a:ext>
            </a:extLst>
          </p:cNvPr>
          <p:cNvSpPr txBox="1"/>
          <p:nvPr/>
        </p:nvSpPr>
        <p:spPr>
          <a:xfrm>
            <a:off x="2590799" y="4343402"/>
            <a:ext cx="5947359" cy="646331"/>
          </a:xfrm>
          <a:prstGeom prst="rect">
            <a:avLst/>
          </a:prstGeom>
          <a:solidFill>
            <a:schemeClr val="accent2">
              <a:lumMod val="50000"/>
            </a:schemeClr>
          </a:solidFill>
        </p:spPr>
        <p:txBody>
          <a:bodyPr wrap="square" rtlCol="0">
            <a:spAutoFit/>
          </a:bodyPr>
          <a:lstStyle/>
          <a:p>
            <a:pPr algn="just">
              <a:buClr>
                <a:srgbClr val="000000"/>
              </a:buClr>
            </a:pPr>
            <a:r>
              <a:rPr lang="en-US" sz="3600" kern="0" dirty="0">
                <a:solidFill>
                  <a:srgbClr val="FAF4F2"/>
                </a:solidFill>
                <a:latin typeface="Arial-Rounded" pitchFamily="34" charset="0"/>
                <a:ea typeface="Arial-Rounded" pitchFamily="34" charset="0"/>
                <a:cs typeface="Arial-Rounded" pitchFamily="34" charset="0"/>
                <a:sym typeface="Arial"/>
              </a:rPr>
              <a:t>c</a:t>
            </a:r>
            <a:r>
              <a:rPr lang="en-US" sz="3600" kern="0" dirty="0" smtClean="0">
                <a:solidFill>
                  <a:srgbClr val="FAF4F2"/>
                </a:solidFill>
                <a:latin typeface="Arial-Rounded" pitchFamily="34" charset="0"/>
                <a:ea typeface="Arial-Rounded" pitchFamily="34" charset="0"/>
                <a:cs typeface="Arial-Rounded" pitchFamily="34" charset="0"/>
                <a:sym typeface="Arial"/>
              </a:rPr>
              <a:t>. </a:t>
            </a:r>
            <a:r>
              <a:rPr lang="en-US" sz="3600" kern="0" dirty="0">
                <a:solidFill>
                  <a:srgbClr val="FAF4F2"/>
                </a:solidFill>
                <a:latin typeface="Arial-Rounded" pitchFamily="34" charset="0"/>
                <a:ea typeface="Arial-Rounded" pitchFamily="34" charset="0"/>
                <a:cs typeface="Arial-Rounded" pitchFamily="34" charset="0"/>
                <a:sym typeface="Arial"/>
              </a:rPr>
              <a:t>Chăm xếp các chữ cái</a:t>
            </a:r>
          </a:p>
        </p:txBody>
      </p:sp>
      <p:pic>
        <p:nvPicPr>
          <p:cNvPr id="18" name="Picture 17">
            <a:extLst>
              <a:ext uri="{FF2B5EF4-FFF2-40B4-BE49-F238E27FC236}">
                <a16:creationId xmlns:a16="http://schemas.microsoft.com/office/drawing/2014/main" id="{96FF1A37-3EFF-4F33-84E8-7BCB4B43AC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8584382" y="2085453"/>
            <a:ext cx="706156" cy="836967"/>
          </a:xfrm>
          <a:prstGeom prst="rect">
            <a:avLst/>
          </a:prstGeom>
        </p:spPr>
      </p:pic>
      <p:pic>
        <p:nvPicPr>
          <p:cNvPr id="19" name="Picture 18">
            <a:extLst>
              <a:ext uri="{FF2B5EF4-FFF2-40B4-BE49-F238E27FC236}">
                <a16:creationId xmlns:a16="http://schemas.microsoft.com/office/drawing/2014/main" id="{0C298AE3-7D45-415A-AB94-E946D5B1F968}"/>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8610601" y="3186566"/>
            <a:ext cx="751213" cy="826398"/>
          </a:xfrm>
          <a:prstGeom prst="rect">
            <a:avLst/>
          </a:prstGeom>
        </p:spPr>
      </p:pic>
      <p:pic>
        <p:nvPicPr>
          <p:cNvPr id="20" name="Picture 19">
            <a:extLst>
              <a:ext uri="{FF2B5EF4-FFF2-40B4-BE49-F238E27FC236}">
                <a16:creationId xmlns:a16="http://schemas.microsoft.com/office/drawing/2014/main" id="{96FF1A37-3EFF-4F33-84E8-7BCB4B43AC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8633128" y="4248083"/>
            <a:ext cx="706156" cy="836967"/>
          </a:xfrm>
          <a:prstGeom prst="rect">
            <a:avLst/>
          </a:prstGeom>
        </p:spPr>
      </p:pic>
      <p:grpSp>
        <p:nvGrpSpPr>
          <p:cNvPr id="13" name="Google Shape;596;p32"/>
          <p:cNvGrpSpPr/>
          <p:nvPr/>
        </p:nvGrpSpPr>
        <p:grpSpPr>
          <a:xfrm rot="1421770">
            <a:off x="10271479" y="1301284"/>
            <a:ext cx="1207058" cy="962419"/>
            <a:chOff x="288400" y="1235500"/>
            <a:chExt cx="672850" cy="645450"/>
          </a:xfrm>
        </p:grpSpPr>
        <p:sp>
          <p:nvSpPr>
            <p:cNvPr id="14"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56" name="Google Shape;628;p32"/>
          <p:cNvGrpSpPr/>
          <p:nvPr/>
        </p:nvGrpSpPr>
        <p:grpSpPr>
          <a:xfrm rot="20729193">
            <a:off x="10988964" y="5767572"/>
            <a:ext cx="1052273" cy="927761"/>
            <a:chOff x="1393750" y="1173850"/>
            <a:chExt cx="531225" cy="705600"/>
          </a:xfrm>
        </p:grpSpPr>
        <p:sp>
          <p:nvSpPr>
            <p:cNvPr id="57"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8" name="Google Shape;562;p32"/>
          <p:cNvGrpSpPr/>
          <p:nvPr/>
        </p:nvGrpSpPr>
        <p:grpSpPr>
          <a:xfrm rot="1250031">
            <a:off x="674993" y="5149694"/>
            <a:ext cx="1062915" cy="888773"/>
            <a:chOff x="2443050" y="1165125"/>
            <a:chExt cx="617375" cy="714625"/>
          </a:xfrm>
        </p:grpSpPr>
        <p:sp>
          <p:nvSpPr>
            <p:cNvPr id="69"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9"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14693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27"/>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positive-right-answer-01-sound-effect-68478394 (online-audio-converter.com).wav"/>
                                        </p:tgtEl>
                                      </p:cMediaNode>
                                    </p:audio>
                                  </p:sub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
            <a:ext cx="12192000" cy="7013081"/>
          </a:xfrm>
          <a:prstGeom prst="rect">
            <a:avLst/>
          </a:prstGeom>
        </p:spPr>
      </p:pic>
      <p:sp>
        <p:nvSpPr>
          <p:cNvPr id="3" name="Oval 2"/>
          <p:cNvSpPr/>
          <p:nvPr/>
        </p:nvSpPr>
        <p:spPr>
          <a:xfrm>
            <a:off x="11521439" y="6446519"/>
            <a:ext cx="444137" cy="509451"/>
          </a:xfrm>
          <a:prstGeom prst="ellipse">
            <a:avLst/>
          </a:prstGeom>
          <a:solidFill>
            <a:srgbClr val="BFE3E8"/>
          </a:solidFill>
          <a:ln>
            <a:solidFill>
              <a:srgbClr val="BFE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799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rot="169473">
            <a:off x="3212281" y="1517344"/>
            <a:ext cx="7689825" cy="1226172"/>
          </a:xfrm>
          <a:prstGeom prst="rect">
            <a:avLst/>
          </a:prstGeom>
          <a:noFill/>
        </p:spPr>
        <p:txBody>
          <a:bodyPr wrap="square" rtlCol="0">
            <a:prstTxWarp prst="textCanUp">
              <a:avLst/>
            </a:prstTxWarp>
            <a:spAutoFit/>
          </a:bodyPr>
          <a:lstStyle/>
          <a:p>
            <a:pPr algn="ctr" defTabSz="1166609"/>
            <a:r>
              <a:rPr lang="en-US" sz="2621"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t>Kính chúc Quý thầy cô sức khỏe!</a:t>
            </a:r>
          </a:p>
          <a:p>
            <a:pPr algn="ctr" defTabSz="1166609"/>
            <a:r>
              <a:rPr lang="en-US" sz="2621"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t>Chúc các con học sinh chăm ngoan!</a:t>
            </a:r>
          </a:p>
        </p:txBody>
      </p:sp>
    </p:spTree>
    <p:extLst>
      <p:ext uri="{BB962C8B-B14F-4D97-AF65-F5344CB8AC3E}">
        <p14:creationId xmlns:p14="http://schemas.microsoft.com/office/powerpoint/2010/main" val="2120924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725758"/>
            <a:ext cx="5029200" cy="3422236"/>
          </a:xfrm>
          <a:prstGeom prst="rect">
            <a:avLst/>
          </a:prstGeom>
        </p:spPr>
      </p:pic>
      <p:sp>
        <p:nvSpPr>
          <p:cNvPr id="5" name="Subtitle 4"/>
          <p:cNvSpPr>
            <a:spLocks noGrp="1"/>
          </p:cNvSpPr>
          <p:nvPr>
            <p:ph type="subTitle" idx="1"/>
          </p:nvPr>
        </p:nvSpPr>
        <p:spPr>
          <a:xfrm flipH="1">
            <a:off x="6096000" y="5557800"/>
            <a:ext cx="5491928" cy="614400"/>
          </a:xfrm>
        </p:spPr>
        <p:txBody>
          <a:bodyPr/>
          <a:lstStyle/>
          <a:p>
            <a:pPr algn="ctr"/>
            <a:r>
              <a:rPr lang="en-US" sz="6600">
                <a:solidFill>
                  <a:srgbClr val="002060"/>
                </a:solidFill>
                <a:latin typeface="Arial-Rounded" pitchFamily="34" charset="0"/>
                <a:ea typeface="Arial-Rounded" pitchFamily="34" charset="0"/>
                <a:cs typeface="Arial-Rounded" pitchFamily="34" charset="0"/>
              </a:rPr>
              <a:t>Thư giãn nào!</a:t>
            </a:r>
          </a:p>
        </p:txBody>
      </p:sp>
    </p:spTree>
    <p:extLst>
      <p:ext uri="{BB962C8B-B14F-4D97-AF65-F5344CB8AC3E}">
        <p14:creationId xmlns:p14="http://schemas.microsoft.com/office/powerpoint/2010/main" val="3818162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80" cy="6856328"/>
          </a:xfrm>
          <a:prstGeom prst="rect">
            <a:avLst/>
          </a:prstGeom>
        </p:spPr>
      </p:pic>
      <p:sp>
        <p:nvSpPr>
          <p:cNvPr id="3" name="Oval 2"/>
          <p:cNvSpPr/>
          <p:nvPr/>
        </p:nvSpPr>
        <p:spPr>
          <a:xfrm>
            <a:off x="3396343" y="6074229"/>
            <a:ext cx="287385" cy="352698"/>
          </a:xfrm>
          <a:prstGeom prst="ellipse">
            <a:avLst/>
          </a:prstGeom>
          <a:solidFill>
            <a:srgbClr val="FF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952206" y="2569739"/>
            <a:ext cx="698862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Luyện</a:t>
            </a:r>
            <a:r>
              <a:rPr kumimoji="0" lang="en-US" sz="9600" b="1" i="0" u="none" strike="noStrike" kern="0" cap="none" spc="0" normalizeH="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 đọc lại</a:t>
            </a:r>
            <a:endParaRPr kumimoji="0" lang="en-US" sz="2400" b="1" i="0" u="none" strike="noStrike" kern="0" cap="none" spc="0" normalizeH="0" baseline="0" noProof="0" dirty="0" smtClean="0">
              <a:ln>
                <a:noFill/>
              </a:ln>
              <a:solidFill>
                <a:srgbClr val="8E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236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E1F8B-C43D-4B7A-8155-BEAC33AC1D49}"/>
              </a:ext>
            </a:extLst>
          </p:cNvPr>
          <p:cNvSpPr txBox="1"/>
          <p:nvPr/>
        </p:nvSpPr>
        <p:spPr>
          <a:xfrm>
            <a:off x="506142" y="858501"/>
            <a:ext cx="11269885" cy="54938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Tôi là chữ A. Từ lâu, tôi đã nổi tiếng. Hễ nhắc đến tên tôi, ai cũng biết. Khi vui sướng quá, người ta thường reo lên tên tôi. Khi ngạc nhiên, sửng sốt, người ta cũng gọi tên tôi.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Tôi luôn mơ ước chỉ mình tôi làm ra cuốn sách. Nhưng rồi, tôi nhận ra rằng, nếu chỉ một mình, tôi chẳng thể nói được với ai điều gì. Một cuốn sách chỉ toàn là chữ A không thể là cuốn sách mà mọi người muốn đọc. Để có cuốn sách hay, tôi cần có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Các bạn hãy gặp chúng tôi hằng ngày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a:t>
            </a:r>
            <a:r>
              <a:rPr kumimoji="0" lang="en-US" sz="2700" b="0" i="1"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Theo</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 Trần Hoài Dương)</a:t>
            </a:r>
            <a:endParaRPr kumimoji="0" lang="en-US" sz="27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8E1D"/>
                </a:solidFill>
                <a:effectLst/>
                <a:uLnTx/>
                <a:uFillTx/>
                <a:latin typeface="Arial-Rounded" pitchFamily="34" charset="0"/>
                <a:ea typeface="Arial-Rounded" pitchFamily="34" charset="0"/>
                <a:cs typeface="Arial-Rounded" pitchFamily="34" charset="0"/>
              </a:rPr>
              <a:t>CHỮ A VÀ NHỮNG NGƯỜI BẠN</a:t>
            </a:r>
            <a:endParaRPr kumimoji="0" lang="en-US" sz="3200" b="1" i="0" u="none" strike="noStrike" kern="1200" cap="none" spc="0" normalizeH="0" baseline="0" noProof="0" dirty="0">
              <a:ln>
                <a:noFill/>
              </a:ln>
              <a:solidFill>
                <a:srgbClr val="FF8E1D"/>
              </a:solidFill>
              <a:effectLst/>
              <a:uLnTx/>
              <a:uFillTx/>
              <a:latin typeface="Arial-Rounded" pitchFamily="34" charset="0"/>
              <a:ea typeface="Arial-Rounded" pitchFamily="34" charset="0"/>
              <a:cs typeface="Arial-Rounded" pitchFamily="34" charset="0"/>
            </a:endParaRPr>
          </a:p>
        </p:txBody>
      </p:sp>
      <p:grpSp>
        <p:nvGrpSpPr>
          <p:cNvPr id="5" name="Google Shape;596;p32"/>
          <p:cNvGrpSpPr/>
          <p:nvPr/>
        </p:nvGrpSpPr>
        <p:grpSpPr>
          <a:xfrm rot="1421770">
            <a:off x="10186529" y="-49129"/>
            <a:ext cx="886467" cy="761606"/>
            <a:chOff x="288400" y="1235500"/>
            <a:chExt cx="672850" cy="645450"/>
          </a:xfrm>
        </p:grpSpPr>
        <p:sp>
          <p:nvSpPr>
            <p:cNvPr id="6"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628;p32"/>
          <p:cNvGrpSpPr/>
          <p:nvPr/>
        </p:nvGrpSpPr>
        <p:grpSpPr>
          <a:xfrm rot="20729193">
            <a:off x="11283982" y="5181426"/>
            <a:ext cx="840400" cy="837579"/>
            <a:chOff x="1393750" y="1173850"/>
            <a:chExt cx="531225" cy="705600"/>
          </a:xfrm>
        </p:grpSpPr>
        <p:sp>
          <p:nvSpPr>
            <p:cNvPr id="38"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562;p32"/>
          <p:cNvGrpSpPr/>
          <p:nvPr/>
        </p:nvGrpSpPr>
        <p:grpSpPr>
          <a:xfrm rot="1250031">
            <a:off x="1601781" y="6071891"/>
            <a:ext cx="780608" cy="703327"/>
            <a:chOff x="2443050" y="1165125"/>
            <a:chExt cx="617375" cy="714625"/>
          </a:xfrm>
        </p:grpSpPr>
        <p:sp>
          <p:nvSpPr>
            <p:cNvPr id="50"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51482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4980" cy="6856327"/>
          </a:xfrm>
          <a:prstGeom prst="rect">
            <a:avLst/>
          </a:prstGeom>
        </p:spPr>
      </p:pic>
      <p:sp>
        <p:nvSpPr>
          <p:cNvPr id="3" name="Oval 2"/>
          <p:cNvSpPr/>
          <p:nvPr/>
        </p:nvSpPr>
        <p:spPr>
          <a:xfrm>
            <a:off x="11482252" y="6374674"/>
            <a:ext cx="522514" cy="391886"/>
          </a:xfrm>
          <a:prstGeom prst="ellipse">
            <a:avLst/>
          </a:prstGeom>
          <a:solidFill>
            <a:srgbClr val="C2E6EA"/>
          </a:solidFill>
          <a:ln>
            <a:solidFill>
              <a:srgbClr val="C2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171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568" y="-15041"/>
            <a:ext cx="11412849" cy="6867106"/>
          </a:xfrm>
          <a:prstGeom prst="rect">
            <a:avLst/>
          </a:prstGeom>
        </p:spPr>
      </p:pic>
      <p:sp>
        <p:nvSpPr>
          <p:cNvPr id="4" name="Rectangle 3"/>
          <p:cNvSpPr/>
          <p:nvPr/>
        </p:nvSpPr>
        <p:spPr>
          <a:xfrm>
            <a:off x="3488272" y="4372222"/>
            <a:ext cx="2996113" cy="605070"/>
          </a:xfrm>
          <a:prstGeom prst="rect">
            <a:avLst/>
          </a:prstGeom>
          <a:noFill/>
        </p:spPr>
        <p:txBody>
          <a:bodyPr wrap="square" lIns="66580" tIns="33290" rIns="66580" bIns="33290">
            <a:spAutoFit/>
          </a:bodyPr>
          <a:lstStyle/>
          <a:p>
            <a:pPr algn="ctr" defTabSz="1166609"/>
            <a:r>
              <a:rPr lang="en-US" sz="3495" b="1" dirty="0">
                <a:ln w="12700" cmpd="sng">
                  <a:solidFill>
                    <a:srgbClr val="7030A0"/>
                  </a:solidFill>
                  <a:prstDash val="solid"/>
                </a:ln>
                <a:gradFill>
                  <a:gsLst>
                    <a:gs pos="0">
                      <a:srgbClr val="8064A2"/>
                    </a:gs>
                    <a:gs pos="4000">
                      <a:srgbClr val="8064A2">
                        <a:lumMod val="60000"/>
                        <a:lumOff val="40000"/>
                      </a:srgbClr>
                    </a:gs>
                    <a:gs pos="87000">
                      <a:srgbClr val="8064A2">
                        <a:lumMod val="20000"/>
                        <a:lumOff val="80000"/>
                      </a:srgbClr>
                    </a:gs>
                  </a:gsLst>
                  <a:lin ang="5400000"/>
                </a:gradFill>
                <a:effectLst>
                  <a:outerShdw blurRad="38100" dist="38100" dir="2700000" algn="tl">
                    <a:srgbClr val="000000">
                      <a:alpha val="43137"/>
                    </a:srgbClr>
                  </a:outerShdw>
                </a:effectLst>
                <a:latin typeface="Calibri"/>
              </a:rPr>
              <a:t>KHỞI ĐỘNG</a:t>
            </a:r>
          </a:p>
        </p:txBody>
      </p:sp>
      <p:sp>
        <p:nvSpPr>
          <p:cNvPr id="9" name="五角星 32"/>
          <p:cNvSpPr/>
          <p:nvPr/>
        </p:nvSpPr>
        <p:spPr>
          <a:xfrm rot="19026218">
            <a:off x="1878820" y="4554476"/>
            <a:ext cx="312168"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87551" tIns="43775" rIns="87551" bIns="43775" rtlCol="0" anchor="ctr"/>
          <a:lstStyle/>
          <a:p>
            <a:pPr algn="ctr" defTabSz="1166609"/>
            <a:endParaRPr lang="zh-CN" altLang="en-US" sz="2330">
              <a:solidFill>
                <a:prstClr val="white"/>
              </a:solidFill>
              <a:latin typeface="Calibri"/>
              <a:ea typeface="宋体" panose="02010600030101010101" pitchFamily="2" charset="-122"/>
            </a:endParaRPr>
          </a:p>
        </p:txBody>
      </p:sp>
      <p:sp>
        <p:nvSpPr>
          <p:cNvPr id="10" name="五角星 36"/>
          <p:cNvSpPr/>
          <p:nvPr/>
        </p:nvSpPr>
        <p:spPr>
          <a:xfrm rot="19660710">
            <a:off x="1180043" y="6203463"/>
            <a:ext cx="286011" cy="267096"/>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lIns="87551" tIns="43775" rIns="87551" bIns="43775" rtlCol="0" anchor="ctr"/>
          <a:lstStyle/>
          <a:p>
            <a:pPr algn="ctr" defTabSz="1166609"/>
            <a:endParaRPr lang="zh-CN" altLang="en-US" sz="2330">
              <a:solidFill>
                <a:prstClr val="white"/>
              </a:solidFill>
              <a:latin typeface="Calibri"/>
              <a:ea typeface="宋体" panose="02010600030101010101" pitchFamily="2" charset="-122"/>
            </a:endParaRPr>
          </a:p>
        </p:txBody>
      </p:sp>
      <p:sp>
        <p:nvSpPr>
          <p:cNvPr id="11" name="五角星 35"/>
          <p:cNvSpPr/>
          <p:nvPr/>
        </p:nvSpPr>
        <p:spPr>
          <a:xfrm rot="14689838">
            <a:off x="1662772" y="1792976"/>
            <a:ext cx="579775"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87551" tIns="43775" rIns="87551" bIns="43775" rtlCol="0" anchor="ctr"/>
          <a:lstStyle/>
          <a:p>
            <a:pPr algn="ctr" defTabSz="1166609"/>
            <a:endParaRPr lang="zh-CN" altLang="en-US" sz="2330">
              <a:solidFill>
                <a:prstClr val="white"/>
              </a:solidFill>
              <a:latin typeface="Calibri"/>
              <a:ea typeface="宋体" panose="02010600030101010101" pitchFamily="2" charset="-122"/>
            </a:endParaRPr>
          </a:p>
        </p:txBody>
      </p:sp>
      <p:sp>
        <p:nvSpPr>
          <p:cNvPr id="12" name="五角星 34"/>
          <p:cNvSpPr/>
          <p:nvPr/>
        </p:nvSpPr>
        <p:spPr>
          <a:xfrm rot="17242756">
            <a:off x="445857" y="270982"/>
            <a:ext cx="590305"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7551" tIns="43775" rIns="87551" bIns="43775" rtlCol="0" anchor="ctr"/>
          <a:lstStyle/>
          <a:p>
            <a:pPr algn="ctr" defTabSz="1166609"/>
            <a:endParaRPr lang="zh-CN" altLang="en-US" sz="2330">
              <a:solidFill>
                <a:prstClr val="white"/>
              </a:solidFill>
              <a:latin typeface="Calibri"/>
              <a:ea typeface="宋体" panose="02010600030101010101" pitchFamily="2" charset="-122"/>
            </a:endParaRPr>
          </a:p>
        </p:txBody>
      </p:sp>
      <p:sp>
        <p:nvSpPr>
          <p:cNvPr id="13" name="五角星 36"/>
          <p:cNvSpPr/>
          <p:nvPr/>
        </p:nvSpPr>
        <p:spPr>
          <a:xfrm rot="15553661">
            <a:off x="612109" y="3270979"/>
            <a:ext cx="47205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lIns="87551" tIns="43775" rIns="87551" bIns="43775" rtlCol="0" anchor="ctr"/>
          <a:lstStyle/>
          <a:p>
            <a:pPr algn="ctr" defTabSz="1166609"/>
            <a:endParaRPr lang="zh-CN" altLang="en-US" sz="2330">
              <a:solidFill>
                <a:prstClr val="white"/>
              </a:solidFill>
              <a:latin typeface="Calibri"/>
              <a:ea typeface="宋体" panose="02010600030101010101" pitchFamily="2" charset="-122"/>
            </a:endParaRPr>
          </a:p>
        </p:txBody>
      </p:sp>
    </p:spTree>
    <p:extLst>
      <p:ext uri="{BB962C8B-B14F-4D97-AF65-F5344CB8AC3E}">
        <p14:creationId xmlns:p14="http://schemas.microsoft.com/office/powerpoint/2010/main" val="31065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7" presetClass="emph" presetSubtype="0" repeatCount="indefinite" fill="remove" grpId="1" nodeType="withEffect">
                                  <p:stCondLst>
                                    <p:cond delay="0"/>
                                  </p:stCondLst>
                                  <p:childTnLst>
                                    <p:animClr clrSpc="rgb" dir="cw">
                                      <p:cBhvr override="childStyle">
                                        <p:cTn id="11" dur="625" autoRev="1" fill="remove"/>
                                        <p:tgtEl>
                                          <p:spTgt spid="9"/>
                                        </p:tgtEl>
                                        <p:attrNameLst>
                                          <p:attrName>style.color</p:attrName>
                                        </p:attrNameLst>
                                      </p:cBhvr>
                                      <p:to>
                                        <a:srgbClr val="66CCFF"/>
                                      </p:to>
                                    </p:animClr>
                                    <p:animClr clrSpc="rgb" dir="cw">
                                      <p:cBhvr>
                                        <p:cTn id="12" dur="625" autoRev="1" fill="remove"/>
                                        <p:tgtEl>
                                          <p:spTgt spid="9"/>
                                        </p:tgtEl>
                                        <p:attrNameLst>
                                          <p:attrName>fillcolor</p:attrName>
                                        </p:attrNameLst>
                                      </p:cBhvr>
                                      <p:to>
                                        <a:srgbClr val="66CCFF"/>
                                      </p:to>
                                    </p:animClr>
                                    <p:set>
                                      <p:cBhvr>
                                        <p:cTn id="13" dur="625" autoRev="1" fill="remove"/>
                                        <p:tgtEl>
                                          <p:spTgt spid="9"/>
                                        </p:tgtEl>
                                        <p:attrNameLst>
                                          <p:attrName>fill.type</p:attrName>
                                        </p:attrNameLst>
                                      </p:cBhvr>
                                      <p:to>
                                        <p:strVal val="solid"/>
                                      </p:to>
                                    </p:set>
                                    <p:set>
                                      <p:cBhvr>
                                        <p:cTn id="14" dur="625" autoRev="1" fill="remove"/>
                                        <p:tgtEl>
                                          <p:spTgt spid="9"/>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7" presetClass="emph" presetSubtype="0" repeatCount="indefinite" fill="remove" grpId="1" nodeType="withEffect">
                                  <p:stCondLst>
                                    <p:cond delay="0"/>
                                  </p:stCondLst>
                                  <p:childTnLst>
                                    <p:animClr clrSpc="rgb" dir="cw">
                                      <p:cBhvr override="childStyle">
                                        <p:cTn id="19" dur="625" autoRev="1" fill="remove"/>
                                        <p:tgtEl>
                                          <p:spTgt spid="10"/>
                                        </p:tgtEl>
                                        <p:attrNameLst>
                                          <p:attrName>style.color</p:attrName>
                                        </p:attrNameLst>
                                      </p:cBhvr>
                                      <p:to>
                                        <a:srgbClr val="FF6699"/>
                                      </p:to>
                                    </p:animClr>
                                    <p:animClr clrSpc="rgb" dir="cw">
                                      <p:cBhvr>
                                        <p:cTn id="20" dur="625" autoRev="1" fill="remove"/>
                                        <p:tgtEl>
                                          <p:spTgt spid="10"/>
                                        </p:tgtEl>
                                        <p:attrNameLst>
                                          <p:attrName>fillcolor</p:attrName>
                                        </p:attrNameLst>
                                      </p:cBhvr>
                                      <p:to>
                                        <a:srgbClr val="FF6699"/>
                                      </p:to>
                                    </p:animClr>
                                    <p:set>
                                      <p:cBhvr>
                                        <p:cTn id="21" dur="625" autoRev="1" fill="remove"/>
                                        <p:tgtEl>
                                          <p:spTgt spid="10"/>
                                        </p:tgtEl>
                                        <p:attrNameLst>
                                          <p:attrName>fill.type</p:attrName>
                                        </p:attrNameLst>
                                      </p:cBhvr>
                                      <p:to>
                                        <p:strVal val="solid"/>
                                      </p:to>
                                    </p:set>
                                    <p:set>
                                      <p:cBhvr>
                                        <p:cTn id="22" dur="625" autoRev="1" fill="remove"/>
                                        <p:tgtEl>
                                          <p:spTgt spid="10"/>
                                        </p:tgtEl>
                                        <p:attrNameLst>
                                          <p:attrName>fill.on</p:attrName>
                                        </p:attrNameLst>
                                      </p:cBhvr>
                                      <p:to>
                                        <p:strVal val="true"/>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27" presetClass="emph" presetSubtype="0" repeatCount="indefinite" fill="remove" grpId="1" nodeType="withEffect">
                                  <p:stCondLst>
                                    <p:cond delay="0"/>
                                  </p:stCondLst>
                                  <p:childTnLst>
                                    <p:animClr clrSpc="rgb" dir="cw">
                                      <p:cBhvr override="childStyle">
                                        <p:cTn id="27" dur="625" autoRev="1" fill="remove"/>
                                        <p:tgtEl>
                                          <p:spTgt spid="11"/>
                                        </p:tgtEl>
                                        <p:attrNameLst>
                                          <p:attrName>style.color</p:attrName>
                                        </p:attrNameLst>
                                      </p:cBhvr>
                                      <p:to>
                                        <a:srgbClr val="00B050"/>
                                      </p:to>
                                    </p:animClr>
                                    <p:animClr clrSpc="rgb" dir="cw">
                                      <p:cBhvr>
                                        <p:cTn id="28" dur="625" autoRev="1" fill="remove"/>
                                        <p:tgtEl>
                                          <p:spTgt spid="11"/>
                                        </p:tgtEl>
                                        <p:attrNameLst>
                                          <p:attrName>fillcolor</p:attrName>
                                        </p:attrNameLst>
                                      </p:cBhvr>
                                      <p:to>
                                        <a:srgbClr val="00B050"/>
                                      </p:to>
                                    </p:animClr>
                                    <p:set>
                                      <p:cBhvr>
                                        <p:cTn id="29" dur="625" autoRev="1" fill="remove"/>
                                        <p:tgtEl>
                                          <p:spTgt spid="11"/>
                                        </p:tgtEl>
                                        <p:attrNameLst>
                                          <p:attrName>fill.type</p:attrName>
                                        </p:attrNameLst>
                                      </p:cBhvr>
                                      <p:to>
                                        <p:strVal val="solid"/>
                                      </p:to>
                                    </p:set>
                                    <p:set>
                                      <p:cBhvr>
                                        <p:cTn id="30" dur="625" autoRev="1" fill="remove"/>
                                        <p:tgtEl>
                                          <p:spTgt spid="11"/>
                                        </p:tgtEl>
                                        <p:attrNameLst>
                                          <p:attrName>fill.on</p:attrName>
                                        </p:attrNameLst>
                                      </p:cBhvr>
                                      <p:to>
                                        <p:strVal val="true"/>
                                      </p:to>
                                    </p:se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27" presetClass="emph" presetSubtype="0" repeatCount="indefinite" fill="remove" grpId="1" nodeType="withEffect">
                                  <p:stCondLst>
                                    <p:cond delay="0"/>
                                  </p:stCondLst>
                                  <p:childTnLst>
                                    <p:animClr clrSpc="rgb" dir="cw">
                                      <p:cBhvr override="childStyle">
                                        <p:cTn id="35" dur="500" autoRev="1" fill="remove"/>
                                        <p:tgtEl>
                                          <p:spTgt spid="12"/>
                                        </p:tgtEl>
                                        <p:attrNameLst>
                                          <p:attrName>style.color</p:attrName>
                                        </p:attrNameLst>
                                      </p:cBhvr>
                                      <p:to>
                                        <a:schemeClr val="bg1"/>
                                      </p:to>
                                    </p:animClr>
                                    <p:animClr clrSpc="rgb" dir="cw">
                                      <p:cBhvr>
                                        <p:cTn id="36" dur="500" autoRev="1" fill="remove"/>
                                        <p:tgtEl>
                                          <p:spTgt spid="12"/>
                                        </p:tgtEl>
                                        <p:attrNameLst>
                                          <p:attrName>fillcolor</p:attrName>
                                        </p:attrNameLst>
                                      </p:cBhvr>
                                      <p:to>
                                        <a:schemeClr val="bg1"/>
                                      </p:to>
                                    </p:animClr>
                                    <p:set>
                                      <p:cBhvr>
                                        <p:cTn id="37" dur="500" autoRev="1" fill="remove"/>
                                        <p:tgtEl>
                                          <p:spTgt spid="12"/>
                                        </p:tgtEl>
                                        <p:attrNameLst>
                                          <p:attrName>fill.type</p:attrName>
                                        </p:attrNameLst>
                                      </p:cBhvr>
                                      <p:to>
                                        <p:strVal val="solid"/>
                                      </p:to>
                                    </p:set>
                                    <p:set>
                                      <p:cBhvr>
                                        <p:cTn id="38" dur="500" autoRev="1" fill="remove"/>
                                        <p:tgtEl>
                                          <p:spTgt spid="12"/>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7" presetClass="emph" presetSubtype="0" repeatCount="indefinite" fill="remove" grpId="1" nodeType="withEffect">
                                  <p:stCondLst>
                                    <p:cond delay="0"/>
                                  </p:stCondLst>
                                  <p:childTnLst>
                                    <p:animClr clrSpc="rgb" dir="cw">
                                      <p:cBhvr override="childStyle">
                                        <p:cTn id="43" dur="625" autoRev="1" fill="remove"/>
                                        <p:tgtEl>
                                          <p:spTgt spid="13"/>
                                        </p:tgtEl>
                                        <p:attrNameLst>
                                          <p:attrName>style.color</p:attrName>
                                        </p:attrNameLst>
                                      </p:cBhvr>
                                      <p:to>
                                        <a:srgbClr val="FF6699"/>
                                      </p:to>
                                    </p:animClr>
                                    <p:animClr clrSpc="rgb" dir="cw">
                                      <p:cBhvr>
                                        <p:cTn id="44" dur="625" autoRev="1" fill="remove"/>
                                        <p:tgtEl>
                                          <p:spTgt spid="13"/>
                                        </p:tgtEl>
                                        <p:attrNameLst>
                                          <p:attrName>fillcolor</p:attrName>
                                        </p:attrNameLst>
                                      </p:cBhvr>
                                      <p:to>
                                        <a:srgbClr val="FF6699"/>
                                      </p:to>
                                    </p:animClr>
                                    <p:set>
                                      <p:cBhvr>
                                        <p:cTn id="45" dur="625" autoRev="1" fill="remove"/>
                                        <p:tgtEl>
                                          <p:spTgt spid="13"/>
                                        </p:tgtEl>
                                        <p:attrNameLst>
                                          <p:attrName>fill.type</p:attrName>
                                        </p:attrNameLst>
                                      </p:cBhvr>
                                      <p:to>
                                        <p:strVal val="solid"/>
                                      </p:to>
                                    </p:set>
                                    <p:set>
                                      <p:cBhvr>
                                        <p:cTn id="46" dur="625"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Bài Hát Chữ A - Nhạc Thiếu Nhi Bé Học Chữ Cái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9914" y="25400"/>
            <a:ext cx="12145778" cy="6832600"/>
          </a:xfrm>
        </p:spPr>
      </p:pic>
    </p:spTree>
    <p:extLst>
      <p:ext uri="{BB962C8B-B14F-4D97-AF65-F5344CB8AC3E}">
        <p14:creationId xmlns:p14="http://schemas.microsoft.com/office/powerpoint/2010/main" val="2377778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88709347-7698-4A46-9156-A4645EA7E91B}"/>
              </a:ext>
            </a:extLst>
          </p:cNvPr>
          <p:cNvSpPr txBox="1">
            <a:spLocks noChangeArrowheads="1"/>
          </p:cNvSpPr>
          <p:nvPr/>
        </p:nvSpPr>
        <p:spPr bwMode="auto">
          <a:xfrm>
            <a:off x="3155371" y="406143"/>
            <a:ext cx="5972574" cy="4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74498">
              <a:spcBef>
                <a:spcPct val="50000"/>
              </a:spcBef>
            </a:pPr>
            <a:r>
              <a:rPr lang="en-US" altLang="en-US" sz="2621" b="1" dirty="0">
                <a:solidFill>
                  <a:prstClr val="white"/>
                </a:solidFill>
                <a:latin typeface="HP001 4 hàng" panose="020B0603050302020204" pitchFamily="34" charset="-93"/>
                <a:cs typeface="Times New Roman" panose="02020603050405020304" pitchFamily="18" charset="0"/>
              </a:rPr>
              <a:t>Thứ </a:t>
            </a:r>
            <a:r>
              <a:rPr lang="en-US" altLang="en-US" sz="2621" b="1" dirty="0" smtClean="0">
                <a:solidFill>
                  <a:prstClr val="white"/>
                </a:solidFill>
                <a:latin typeface="HP001 4 hàng" panose="020B0603050302020204" pitchFamily="34" charset="-93"/>
                <a:cs typeface="Times New Roman" panose="02020603050405020304" pitchFamily="18" charset="0"/>
              </a:rPr>
              <a:t>tư </a:t>
            </a:r>
            <a:r>
              <a:rPr lang="en-US" altLang="en-US" sz="2621" b="1" dirty="0">
                <a:solidFill>
                  <a:prstClr val="white"/>
                </a:solidFill>
                <a:latin typeface="HP001 4 hàng" panose="020B0603050302020204" pitchFamily="34" charset="-93"/>
                <a:cs typeface="Times New Roman" panose="02020603050405020304" pitchFamily="18" charset="0"/>
              </a:rPr>
              <a:t>ngày </a:t>
            </a:r>
            <a:r>
              <a:rPr lang="en-US" altLang="en-US" sz="2621" b="1" dirty="0" smtClean="0">
                <a:solidFill>
                  <a:prstClr val="white"/>
                </a:solidFill>
                <a:latin typeface="HP001 4 hàng" panose="020B0603050302020204" pitchFamily="34" charset="-93"/>
                <a:cs typeface="Times New Roman" panose="02020603050405020304" pitchFamily="18" charset="0"/>
              </a:rPr>
              <a:t>2 </a:t>
            </a:r>
            <a:r>
              <a:rPr lang="en-US" altLang="en-US" sz="2621" b="1" dirty="0">
                <a:solidFill>
                  <a:prstClr val="white"/>
                </a:solidFill>
                <a:latin typeface="HP001 4 hàng" panose="020B0603050302020204" pitchFamily="34" charset="-93"/>
                <a:cs typeface="Times New Roman" panose="02020603050405020304" pitchFamily="18" charset="0"/>
              </a:rPr>
              <a:t>tháng </a:t>
            </a:r>
            <a:r>
              <a:rPr lang="en-US" altLang="en-US" sz="2621" b="1" dirty="0" smtClean="0">
                <a:solidFill>
                  <a:prstClr val="white"/>
                </a:solidFill>
                <a:latin typeface="HP001 4 hàng" panose="020B0603050302020204" pitchFamily="34" charset="-93"/>
                <a:cs typeface="Times New Roman" panose="02020603050405020304" pitchFamily="18" charset="0"/>
              </a:rPr>
              <a:t>12 </a:t>
            </a:r>
            <a:r>
              <a:rPr lang="en-US" altLang="en-US" sz="2621" b="1" dirty="0">
                <a:solidFill>
                  <a:prstClr val="white"/>
                </a:solidFill>
                <a:latin typeface="HP001 4 hàng" panose="020B0603050302020204" pitchFamily="34" charset="-93"/>
                <a:cs typeface="Times New Roman" panose="02020603050405020304" pitchFamily="18" charset="0"/>
              </a:rPr>
              <a:t>năm 2021</a:t>
            </a:r>
          </a:p>
        </p:txBody>
      </p:sp>
      <p:sp>
        <p:nvSpPr>
          <p:cNvPr id="7" name="Text Box 6">
            <a:extLst>
              <a:ext uri="{FF2B5EF4-FFF2-40B4-BE49-F238E27FC236}">
                <a16:creationId xmlns:a16="http://schemas.microsoft.com/office/drawing/2014/main" id="{BFC6D4E7-A347-4694-ABFF-C65DB19C4A3E}"/>
              </a:ext>
            </a:extLst>
          </p:cNvPr>
          <p:cNvSpPr txBox="1">
            <a:spLocks noChangeArrowheads="1"/>
          </p:cNvSpPr>
          <p:nvPr/>
        </p:nvSpPr>
        <p:spPr bwMode="auto">
          <a:xfrm>
            <a:off x="3821174" y="960979"/>
            <a:ext cx="4977145" cy="4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74498">
              <a:spcBef>
                <a:spcPct val="50000"/>
              </a:spcBef>
            </a:pPr>
            <a:r>
              <a:rPr lang="en-US" altLang="en-US" sz="2621" b="1" dirty="0">
                <a:solidFill>
                  <a:prstClr val="white"/>
                </a:solidFill>
                <a:latin typeface="HP001 4 hàng" panose="020B0603050302020204" pitchFamily="34" charset="-93"/>
                <a:cs typeface="Times New Roman" panose="02020603050405020304" pitchFamily="18" charset="0"/>
              </a:rPr>
              <a:t>Tiếng Việt</a:t>
            </a:r>
          </a:p>
        </p:txBody>
      </p:sp>
      <p:sp>
        <p:nvSpPr>
          <p:cNvPr id="8" name="Text Box 9">
            <a:extLst>
              <a:ext uri="{FF2B5EF4-FFF2-40B4-BE49-F238E27FC236}">
                <a16:creationId xmlns:a16="http://schemas.microsoft.com/office/drawing/2014/main" id="{D74584E0-9BFF-447C-BF04-19C325D527D2}"/>
              </a:ext>
            </a:extLst>
          </p:cNvPr>
          <p:cNvSpPr txBox="1">
            <a:spLocks noChangeArrowheads="1"/>
          </p:cNvSpPr>
          <p:nvPr/>
        </p:nvSpPr>
        <p:spPr bwMode="auto">
          <a:xfrm>
            <a:off x="2037511" y="1294499"/>
            <a:ext cx="8544469" cy="69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a:solidFill>
                  <a:schemeClr val="tx1"/>
                </a:solidFill>
                <a:latin typeface="Arial" panose="020B0604020202020204" pitchFamily="34" charset="0"/>
                <a:cs typeface="Arial" panose="020B0604020202020204" pitchFamily="34" charset="0"/>
              </a:defRPr>
            </a:lvl1pPr>
            <a:lvl2pPr marL="742950" indent="-285750" defTabSz="514350">
              <a:defRPr>
                <a:solidFill>
                  <a:schemeClr val="tx1"/>
                </a:solidFill>
                <a:latin typeface="Arial" panose="020B0604020202020204" pitchFamily="34" charset="0"/>
                <a:cs typeface="Arial" panose="020B0604020202020204" pitchFamily="34" charset="0"/>
              </a:defRPr>
            </a:lvl2pPr>
            <a:lvl3pPr marL="1143000" indent="-228600" defTabSz="514350">
              <a:defRPr>
                <a:solidFill>
                  <a:schemeClr val="tx1"/>
                </a:solidFill>
                <a:latin typeface="Arial" panose="020B0604020202020204" pitchFamily="34" charset="0"/>
                <a:cs typeface="Arial" panose="020B0604020202020204" pitchFamily="34" charset="0"/>
              </a:defRPr>
            </a:lvl3pPr>
            <a:lvl4pPr marL="1600200" indent="-228600" defTabSz="514350">
              <a:defRPr>
                <a:solidFill>
                  <a:schemeClr val="tx1"/>
                </a:solidFill>
                <a:latin typeface="Arial" panose="020B0604020202020204" pitchFamily="34" charset="0"/>
                <a:cs typeface="Arial" panose="020B0604020202020204" pitchFamily="34" charset="0"/>
              </a:defRPr>
            </a:lvl4pPr>
            <a:lvl5pPr marL="2057400" indent="-228600" defTabSz="514350">
              <a:defRPr>
                <a:solidFill>
                  <a:schemeClr val="tx1"/>
                </a:solidFill>
                <a:latin typeface="Arial" panose="020B0604020202020204" pitchFamily="34" charset="0"/>
                <a:cs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74498">
              <a:lnSpc>
                <a:spcPct val="150000"/>
              </a:lnSpc>
            </a:pPr>
            <a:r>
              <a:rPr lang="en-US" altLang="en-US" sz="2621" b="1" dirty="0">
                <a:solidFill>
                  <a:srgbClr val="FFFF00"/>
                </a:solidFill>
                <a:latin typeface="HP001 4 hàng" panose="020B0603050302020204" pitchFamily="34" charset="-93"/>
                <a:cs typeface="Times New Roman" panose="02020603050405020304" pitchFamily="18" charset="0"/>
              </a:rPr>
              <a:t>        </a:t>
            </a:r>
            <a:r>
              <a:rPr lang="en-US" altLang="en-US" sz="2621" b="1" dirty="0" smtClean="0">
                <a:solidFill>
                  <a:srgbClr val="FFFF00"/>
                </a:solidFill>
                <a:latin typeface="HP001 4 hàng" panose="020B0603050302020204" pitchFamily="34" charset="-93"/>
                <a:cs typeface="Times New Roman" panose="02020603050405020304" pitchFamily="18" charset="0"/>
              </a:rPr>
              <a:t>Bài 19: Chữ A và những người bạn (tiết 1,2)</a:t>
            </a:r>
            <a:endParaRPr lang="en-US" altLang="en-US" sz="2621" b="1" dirty="0">
              <a:solidFill>
                <a:srgbClr val="FFFF00"/>
              </a:solidFill>
              <a:latin typeface="HP001 4 hàng" panose="020B0603050302020204" pitchFamily="34" charset="-93"/>
              <a:cs typeface="Times New Roman" panose="02020603050405020304" pitchFamily="18" charset="0"/>
            </a:endParaRPr>
          </a:p>
        </p:txBody>
      </p:sp>
      <p:sp>
        <p:nvSpPr>
          <p:cNvPr id="9" name="Hộp Văn bản 8">
            <a:extLst>
              <a:ext uri="{FF2B5EF4-FFF2-40B4-BE49-F238E27FC236}">
                <a16:creationId xmlns:a16="http://schemas.microsoft.com/office/drawing/2014/main" id="{EBBD774C-C6CA-4C18-995D-81D9F2CB5AD1}"/>
              </a:ext>
            </a:extLst>
          </p:cNvPr>
          <p:cNvSpPr txBox="1"/>
          <p:nvPr/>
        </p:nvSpPr>
        <p:spPr>
          <a:xfrm>
            <a:off x="2993326" y="1991806"/>
            <a:ext cx="5377049" cy="495649"/>
          </a:xfrm>
          <a:prstGeom prst="rect">
            <a:avLst/>
          </a:prstGeom>
          <a:noFill/>
        </p:spPr>
        <p:txBody>
          <a:bodyPr wrap="none" rtlCol="0">
            <a:spAutoFit/>
          </a:bodyPr>
          <a:lstStyle/>
          <a:p>
            <a:pPr defTabSz="1166609"/>
            <a:r>
              <a:rPr lang="en-US" altLang="en-US" sz="2621" b="1" dirty="0">
                <a:solidFill>
                  <a:srgbClr val="FFFF00"/>
                </a:solidFill>
                <a:latin typeface="HP001 4 hàng" panose="020B0603050302020204" pitchFamily="34" charset="-93"/>
                <a:cs typeface="Times New Roman" panose="02020603050405020304" pitchFamily="18" charset="0"/>
              </a:rPr>
              <a:t> </a:t>
            </a:r>
            <a:r>
              <a:rPr lang="en-US" altLang="en-US" sz="2621" b="1" dirty="0" smtClean="0">
                <a:solidFill>
                  <a:srgbClr val="FFFF00"/>
                </a:solidFill>
                <a:latin typeface="HP001 4 hàng" panose="020B0603050302020204" pitchFamily="34" charset="-93"/>
                <a:cs typeface="Times New Roman" panose="02020603050405020304" pitchFamily="18" charset="0"/>
              </a:rPr>
              <a:t>Đọc: Chữ A và những người bạn.</a:t>
            </a:r>
            <a:endParaRPr lang="en-US" sz="2621" dirty="0">
              <a:solidFill>
                <a:prstClr val="black"/>
              </a:solidFill>
              <a:latin typeface="Calibri"/>
            </a:endParaRPr>
          </a:p>
        </p:txBody>
      </p:sp>
    </p:spTree>
    <p:extLst>
      <p:ext uri="{BB962C8B-B14F-4D97-AF65-F5344CB8AC3E}">
        <p14:creationId xmlns:p14="http://schemas.microsoft.com/office/powerpoint/2010/main" val="1434899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0" y="706234"/>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ế giới động vật kì diệu quanh bé - Các con vật được sinh ra và lớn lên  như thế nào ? - ADC"/>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ế giới động vật kì diệu quanh bé - Các con vật được sinh ra và lớn lên  như thế nào ? - ADC"/>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61173" y="907317"/>
            <a:ext cx="11334045" cy="584775"/>
          </a:xfrm>
          <a:prstGeom prst="rect">
            <a:avLst/>
          </a:prstGeom>
          <a:noFill/>
        </p:spPr>
        <p:txBody>
          <a:bodyPr wrap="square" rtlCol="0">
            <a:spAutoFit/>
          </a:bodyPr>
          <a:lstStyle/>
          <a:p>
            <a:pPr algn="just"/>
            <a:r>
              <a:rPr lang="en-US" sz="3200" dirty="0">
                <a:solidFill>
                  <a:srgbClr val="002060"/>
                </a:solidFill>
                <a:latin typeface="Arial-Rounded" pitchFamily="34" charset="0"/>
                <a:ea typeface="Arial-Rounded" pitchFamily="34" charset="0"/>
                <a:cs typeface="Arial-Rounded" pitchFamily="34" charset="0"/>
              </a:rPr>
              <a:t>Qua tên bài và tranh minh hoạ, đoán nội dung bài học.</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38" b="3403"/>
          <a:stretch/>
        </p:blipFill>
        <p:spPr bwMode="auto">
          <a:xfrm>
            <a:off x="1699515" y="2076866"/>
            <a:ext cx="8908868" cy="476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91863" y="1492092"/>
            <a:ext cx="7924172" cy="738448"/>
          </a:xfrm>
          <a:prstGeom prst="rect">
            <a:avLst/>
          </a:prstGeom>
          <a:noFill/>
        </p:spPr>
        <p:txBody>
          <a:bodyPr wrap="square" lIns="121709" tIns="60853" rIns="121709" bIns="60853" rtlCol="0">
            <a:spAutoFit/>
          </a:bodyPr>
          <a:lstStyle/>
          <a:p>
            <a:pPr algn="ctr"/>
            <a:r>
              <a:rPr lang="en-US" sz="4000" b="1" dirty="0">
                <a:solidFill>
                  <a:srgbClr val="0070C0"/>
                </a:solidFill>
                <a:latin typeface="Arial-Rounded" pitchFamily="34" charset="0"/>
                <a:ea typeface="Arial-Rounded" pitchFamily="34" charset="0"/>
                <a:cs typeface="Arial-Rounded" pitchFamily="34" charset="0"/>
              </a:rPr>
              <a:t>CHỮ A VÀ NHỮNG NGƯỜI BẠN</a:t>
            </a:r>
          </a:p>
        </p:txBody>
      </p:sp>
    </p:spTree>
    <p:extLst>
      <p:ext uri="{BB962C8B-B14F-4D97-AF65-F5344CB8AC3E}">
        <p14:creationId xmlns:p14="http://schemas.microsoft.com/office/powerpoint/2010/main" val="319902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80" cy="6856328"/>
          </a:xfrm>
          <a:prstGeom prst="rect">
            <a:avLst/>
          </a:prstGeom>
        </p:spPr>
      </p:pic>
      <p:sp>
        <p:nvSpPr>
          <p:cNvPr id="3" name="Oval 2"/>
          <p:cNvSpPr/>
          <p:nvPr/>
        </p:nvSpPr>
        <p:spPr>
          <a:xfrm>
            <a:off x="3396343" y="6074229"/>
            <a:ext cx="287385" cy="352698"/>
          </a:xfrm>
          <a:prstGeom prst="ellipse">
            <a:avLst/>
          </a:prstGeom>
          <a:solidFill>
            <a:srgbClr val="FF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52207" y="2569739"/>
            <a:ext cx="6688182"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Đọc</a:t>
            </a:r>
            <a:r>
              <a:rPr kumimoji="0" lang="en-US" sz="9600" b="1" i="0" u="none" strike="noStrike" kern="0" cap="none" spc="0" normalizeH="0" noProof="0" dirty="0" smtClean="0">
                <a:ln>
                  <a:noFill/>
                </a:ln>
                <a:solidFill>
                  <a:srgbClr val="8E0000"/>
                </a:solidFill>
                <a:effectLst/>
                <a:uLnTx/>
                <a:uFillTx/>
                <a:latin typeface="Arial-Rounded" pitchFamily="34" charset="0"/>
                <a:ea typeface="Arial-Rounded" pitchFamily="34" charset="0"/>
                <a:cs typeface="Arial-Rounded" pitchFamily="34" charset="0"/>
                <a:sym typeface="Quicksand Light"/>
              </a:rPr>
              <a:t> văn bản</a:t>
            </a:r>
            <a:endParaRPr kumimoji="0" lang="en-US" sz="2400" b="1" i="0" u="none" strike="noStrike" kern="0" cap="none" spc="0" normalizeH="0" baseline="0" noProof="0" dirty="0" smtClean="0">
              <a:ln>
                <a:noFill/>
              </a:ln>
              <a:solidFill>
                <a:srgbClr val="8E0000"/>
              </a:solidFill>
              <a:effectLst/>
              <a:uLnTx/>
              <a:uFillTx/>
            </a:endParaRPr>
          </a:p>
        </p:txBody>
      </p:sp>
    </p:spTree>
    <p:extLst>
      <p:ext uri="{BB962C8B-B14F-4D97-AF65-F5344CB8AC3E}">
        <p14:creationId xmlns:p14="http://schemas.microsoft.com/office/powerpoint/2010/main" val="72217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E1F8B-C43D-4B7A-8155-BEAC33AC1D49}"/>
              </a:ext>
            </a:extLst>
          </p:cNvPr>
          <p:cNvSpPr txBox="1"/>
          <p:nvPr/>
        </p:nvSpPr>
        <p:spPr>
          <a:xfrm>
            <a:off x="506142" y="858501"/>
            <a:ext cx="11269885" cy="13388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srgbClr val="0070C0"/>
                </a:solidFill>
                <a:effectLst/>
                <a:uLnTx/>
                <a:uFillTx/>
                <a:latin typeface="Arial-Rounded" pitchFamily="34" charset="0"/>
                <a:ea typeface="Arial-Rounded" pitchFamily="34" charset="0"/>
                <a:cs typeface="Arial-Rounded" pitchFamily="34" charset="0"/>
              </a:rPr>
              <a:t>    </a:t>
            </a:r>
            <a:r>
              <a:rPr kumimoji="0" lang="en-US" sz="2700" b="0" i="0" u="none" strike="noStrike" kern="1200" cap="none" spc="0" normalizeH="0" baseline="0" noProof="0" dirty="0" smtClean="0">
                <a:ln>
                  <a:noFill/>
                </a:ln>
                <a:solidFill>
                  <a:prstClr val="black"/>
                </a:solidFill>
                <a:effectLst/>
                <a:uLnTx/>
                <a:uFillTx/>
                <a:latin typeface="Arial-Rounded" pitchFamily="34" charset="0"/>
                <a:ea typeface="Arial-Rounded" pitchFamily="34" charset="0"/>
                <a:cs typeface="Arial-Rounded" pitchFamily="34" charset="0"/>
              </a:rPr>
              <a:t>Tôi là chữ A. Từ lâu, tôi đã nổi tiếng. Hễ nhắc đến tên tôi, ai cũng biết. Khi vui sướng quá, người ta thường reo lên tên tôi. Khi ngạc nhiên, sửng sốt, người ta cũng gọi tên tôi. </a:t>
            </a:r>
          </a:p>
        </p:txBody>
      </p:sp>
      <p:sp>
        <p:nvSpPr>
          <p:cNvPr id="3" name="TextBox 2">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8E1D"/>
                </a:solidFill>
                <a:effectLst/>
                <a:uLnTx/>
                <a:uFillTx/>
                <a:latin typeface="Arial-Rounded" pitchFamily="34" charset="0"/>
                <a:ea typeface="Arial-Rounded" pitchFamily="34" charset="0"/>
                <a:cs typeface="Arial-Rounded" pitchFamily="34" charset="0"/>
              </a:rPr>
              <a:t>CHỮ A VÀ NHỮNG NGƯỜI BẠN</a:t>
            </a:r>
            <a:endParaRPr kumimoji="0" lang="en-US" sz="3200" b="1" i="0" u="none" strike="noStrike" kern="1200" cap="none" spc="0" normalizeH="0" baseline="0" noProof="0" dirty="0">
              <a:ln>
                <a:noFill/>
              </a:ln>
              <a:solidFill>
                <a:srgbClr val="FF8E1D"/>
              </a:solidFill>
              <a:effectLst/>
              <a:uLnTx/>
              <a:uFillTx/>
              <a:latin typeface="Arial-Rounded" pitchFamily="34" charset="0"/>
              <a:ea typeface="Arial-Rounded" pitchFamily="34" charset="0"/>
              <a:cs typeface="Arial-Rounded" pitchFamily="34" charset="0"/>
            </a:endParaRPr>
          </a:p>
        </p:txBody>
      </p:sp>
      <p:grpSp>
        <p:nvGrpSpPr>
          <p:cNvPr id="5" name="Google Shape;596;p32"/>
          <p:cNvGrpSpPr/>
          <p:nvPr/>
        </p:nvGrpSpPr>
        <p:grpSpPr>
          <a:xfrm rot="1421770">
            <a:off x="10186529" y="-49129"/>
            <a:ext cx="886467" cy="761606"/>
            <a:chOff x="288400" y="1235500"/>
            <a:chExt cx="672850" cy="645450"/>
          </a:xfrm>
        </p:grpSpPr>
        <p:sp>
          <p:nvSpPr>
            <p:cNvPr id="6"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628;p32"/>
          <p:cNvGrpSpPr/>
          <p:nvPr/>
        </p:nvGrpSpPr>
        <p:grpSpPr>
          <a:xfrm rot="20729193">
            <a:off x="11283982" y="5181426"/>
            <a:ext cx="840400" cy="837579"/>
            <a:chOff x="1393750" y="1173850"/>
            <a:chExt cx="531225" cy="705600"/>
          </a:xfrm>
        </p:grpSpPr>
        <p:sp>
          <p:nvSpPr>
            <p:cNvPr id="38"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562;p32"/>
          <p:cNvGrpSpPr/>
          <p:nvPr/>
        </p:nvGrpSpPr>
        <p:grpSpPr>
          <a:xfrm rot="1250031">
            <a:off x="1601781" y="6071891"/>
            <a:ext cx="780608" cy="703327"/>
            <a:chOff x="2443050" y="1165125"/>
            <a:chExt cx="617375" cy="714625"/>
          </a:xfrm>
        </p:grpSpPr>
        <p:sp>
          <p:nvSpPr>
            <p:cNvPr id="50"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 name="Rectangle 82"/>
          <p:cNvSpPr/>
          <p:nvPr/>
        </p:nvSpPr>
        <p:spPr>
          <a:xfrm>
            <a:off x="506142" y="2136339"/>
            <a:ext cx="11316544" cy="1338828"/>
          </a:xfrm>
          <a:prstGeom prst="rect">
            <a:avLst/>
          </a:prstGeom>
        </p:spPr>
        <p:txBody>
          <a:bodyPr wrap="square">
            <a:spAutoFit/>
          </a:bodyPr>
          <a:lstStyle/>
          <a:p>
            <a:pPr lvl="0" algn="just">
              <a:defRPr/>
            </a:pPr>
            <a:r>
              <a:rPr lang="en-US" sz="2700" dirty="0" smtClean="0">
                <a:solidFill>
                  <a:prstClr val="black"/>
                </a:solidFill>
                <a:latin typeface="Arial-Rounded" pitchFamily="34" charset="0"/>
                <a:ea typeface="Arial-Rounded" pitchFamily="34" charset="0"/>
                <a:cs typeface="Arial-Rounded" pitchFamily="34" charset="0"/>
              </a:rPr>
              <a:t>     Tôi </a:t>
            </a:r>
            <a:r>
              <a:rPr lang="en-US" sz="2700" dirty="0">
                <a:solidFill>
                  <a:prstClr val="black"/>
                </a:solidFill>
                <a:latin typeface="Arial-Rounded" pitchFamily="34" charset="0"/>
                <a:ea typeface="Arial-Rounded" pitchFamily="34" charset="0"/>
                <a:cs typeface="Arial-Rounded" pitchFamily="34" charset="0"/>
              </a:rPr>
              <a:t>đứng đầu bảng chữ cái </a:t>
            </a:r>
            <a:r>
              <a:rPr lang="en-US" sz="2700" dirty="0" smtClean="0">
                <a:solidFill>
                  <a:prstClr val="black"/>
                </a:solidFill>
                <a:latin typeface="Arial-Rounded" pitchFamily="34" charset="0"/>
                <a:ea typeface="Arial-Rounded" pitchFamily="34" charset="0"/>
                <a:cs typeface="Arial-Rounded" pitchFamily="34" charset="0"/>
              </a:rPr>
              <a:t>tiếng </a:t>
            </a:r>
            <a:r>
              <a:rPr lang="en-US" sz="2700" dirty="0">
                <a:solidFill>
                  <a:prstClr val="black"/>
                </a:solidFill>
                <a:latin typeface="Arial-Rounded" pitchFamily="34" charset="0"/>
                <a:ea typeface="Arial-Rounded" pitchFamily="34" charset="0"/>
                <a:cs typeface="Arial-Rounded" pitchFamily="34" charset="0"/>
              </a:rPr>
              <a:t>Việt. Trong bảng chữ cái của nhiều nước, tôi cũng được người ta trân trọng xếp ở đầu hàng. Hằng năm, cứ đến ngày khai trường, rất nhiều trẻ em làm quen với tôi trước tiên.</a:t>
            </a:r>
          </a:p>
        </p:txBody>
      </p:sp>
      <p:sp>
        <p:nvSpPr>
          <p:cNvPr id="84" name="Rectangle 83"/>
          <p:cNvSpPr/>
          <p:nvPr/>
        </p:nvSpPr>
        <p:spPr>
          <a:xfrm>
            <a:off x="513103" y="3449982"/>
            <a:ext cx="11262924" cy="3000821"/>
          </a:xfrm>
          <a:prstGeom prst="rect">
            <a:avLst/>
          </a:prstGeom>
        </p:spPr>
        <p:txBody>
          <a:bodyPr wrap="square">
            <a:spAutoFit/>
          </a:bodyPr>
          <a:lstStyle/>
          <a:p>
            <a:pPr lvl="0" algn="just">
              <a:defRPr/>
            </a:pPr>
            <a:r>
              <a:rPr lang="en-US" sz="2700" dirty="0" smtClean="0">
                <a:solidFill>
                  <a:prstClr val="black"/>
                </a:solidFill>
                <a:latin typeface="Arial-Rounded" pitchFamily="34" charset="0"/>
                <a:ea typeface="Arial-Rounded" pitchFamily="34" charset="0"/>
                <a:cs typeface="Arial-Rounded" pitchFamily="34" charset="0"/>
              </a:rPr>
              <a:t>     Tôi </a:t>
            </a:r>
            <a:r>
              <a:rPr lang="en-US" sz="2700" dirty="0">
                <a:solidFill>
                  <a:prstClr val="black"/>
                </a:solidFill>
                <a:latin typeface="Arial-Rounded" pitchFamily="34" charset="0"/>
                <a:ea typeface="Arial-Rounded" pitchFamily="34" charset="0"/>
                <a:cs typeface="Arial-Rounded" pitchFamily="34" charset="0"/>
              </a:rPr>
              <a:t>luôn mơ ước chỉ mình tôi làm ra cuốn sách. Nhưng rồi, tôi nhận ra rằng, nếu chỉ một mình, tôi chẳng thể nói được với ai điều gì. Một cuốn sách chỉ toàn là chữ A không thể là cuốn sách mà mọi người muốn đọc. Để có cuốn sách hay, tôi cần có các bạn B, C, D, Đ, E,…</a:t>
            </a:r>
          </a:p>
          <a:p>
            <a:pPr lvl="0" algn="just">
              <a:defRPr/>
            </a:pPr>
            <a:r>
              <a:rPr lang="en-US" sz="2700" dirty="0">
                <a:solidFill>
                  <a:prstClr val="black"/>
                </a:solidFill>
                <a:latin typeface="Arial-Rounded" pitchFamily="34" charset="0"/>
                <a:ea typeface="Arial-Rounded" pitchFamily="34" charset="0"/>
                <a:cs typeface="Arial-Rounded" pitchFamily="34" charset="0"/>
              </a:rPr>
              <a:t>     Chúng tôi luôn ở bên nhau và cần có nhau trên những trang sách.</a:t>
            </a:r>
          </a:p>
          <a:p>
            <a:pPr lvl="0" algn="just">
              <a:defRPr/>
            </a:pPr>
            <a:r>
              <a:rPr lang="en-US" sz="2700" dirty="0">
                <a:solidFill>
                  <a:prstClr val="black"/>
                </a:solidFill>
                <a:latin typeface="Arial-Rounded" pitchFamily="34" charset="0"/>
                <a:ea typeface="Arial-Rounded" pitchFamily="34" charset="0"/>
                <a:cs typeface="Arial-Rounded" pitchFamily="34" charset="0"/>
              </a:rPr>
              <a:t>     Các </a:t>
            </a:r>
            <a:r>
              <a:rPr lang="en-US" sz="2700" dirty="0" smtClean="0">
                <a:solidFill>
                  <a:prstClr val="black"/>
                </a:solidFill>
                <a:latin typeface="Arial-Rounded" pitchFamily="34" charset="0"/>
                <a:ea typeface="Arial-Rounded" pitchFamily="34" charset="0"/>
                <a:cs typeface="Arial-Rounded" pitchFamily="34" charset="0"/>
              </a:rPr>
              <a:t>bạn nhỏ </a:t>
            </a:r>
            <a:r>
              <a:rPr lang="en-US" sz="2700" dirty="0">
                <a:solidFill>
                  <a:prstClr val="black"/>
                </a:solidFill>
                <a:latin typeface="Arial-Rounded" pitchFamily="34" charset="0"/>
                <a:ea typeface="Arial-Rounded" pitchFamily="34" charset="0"/>
                <a:cs typeface="Arial-Rounded" pitchFamily="34" charset="0"/>
              </a:rPr>
              <a:t>hãy gặp chúng tôi hằng ngày nhé!</a:t>
            </a:r>
          </a:p>
          <a:p>
            <a:pPr lvl="0" algn="just">
              <a:defRPr/>
            </a:pPr>
            <a:r>
              <a:rPr lang="en-US" sz="2700" dirty="0">
                <a:solidFill>
                  <a:prstClr val="black"/>
                </a:solidFill>
                <a:latin typeface="Arial-Rounded" pitchFamily="34" charset="0"/>
                <a:ea typeface="Arial-Rounded" pitchFamily="34" charset="0"/>
                <a:cs typeface="Arial-Rounded" pitchFamily="34" charset="0"/>
              </a:rPr>
              <a:t>                                                                                     (</a:t>
            </a:r>
            <a:r>
              <a:rPr lang="en-US" sz="2700" i="1" dirty="0">
                <a:solidFill>
                  <a:prstClr val="black"/>
                </a:solidFill>
                <a:latin typeface="Arial-Rounded" pitchFamily="34" charset="0"/>
                <a:ea typeface="Arial-Rounded" pitchFamily="34" charset="0"/>
                <a:cs typeface="Arial-Rounded" pitchFamily="34" charset="0"/>
              </a:rPr>
              <a:t>Theo</a:t>
            </a:r>
            <a:r>
              <a:rPr lang="en-US" sz="2700" dirty="0">
                <a:solidFill>
                  <a:prstClr val="black"/>
                </a:solidFill>
                <a:latin typeface="Arial-Rounded" pitchFamily="34" charset="0"/>
                <a:ea typeface="Arial-Rounded" pitchFamily="34" charset="0"/>
                <a:cs typeface="Arial-Rounded" pitchFamily="34" charset="0"/>
              </a:rPr>
              <a:t> Trần Hoài Dương)</a:t>
            </a:r>
          </a:p>
        </p:txBody>
      </p:sp>
    </p:spTree>
    <p:extLst>
      <p:ext uri="{BB962C8B-B14F-4D97-AF65-F5344CB8AC3E}">
        <p14:creationId xmlns:p14="http://schemas.microsoft.com/office/powerpoint/2010/main" val="15167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3" grpId="0"/>
      <p:bldP spid="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E1F8B-C43D-4B7A-8155-BEAC33AC1D49}"/>
              </a:ext>
            </a:extLst>
          </p:cNvPr>
          <p:cNvSpPr txBox="1"/>
          <p:nvPr/>
        </p:nvSpPr>
        <p:spPr>
          <a:xfrm>
            <a:off x="506142" y="858501"/>
            <a:ext cx="11269885" cy="5493812"/>
          </a:xfrm>
          <a:prstGeom prst="rect">
            <a:avLst/>
          </a:prstGeom>
          <a:noFill/>
        </p:spPr>
        <p:txBody>
          <a:bodyPr wrap="square" rtlCol="0">
            <a:spAutoFit/>
          </a:bodyPr>
          <a:lstStyle/>
          <a:p>
            <a:pPr algn="just"/>
            <a:r>
              <a:rPr lang="en-US" sz="2700" dirty="0">
                <a:solidFill>
                  <a:srgbClr val="0070C0"/>
                </a:solidFill>
                <a:latin typeface="Arial-Rounded" pitchFamily="34" charset="0"/>
                <a:ea typeface="Arial-Rounded" pitchFamily="34" charset="0"/>
                <a:cs typeface="Arial-Rounded" pitchFamily="34" charset="0"/>
              </a:rPr>
              <a:t> </a:t>
            </a:r>
            <a:r>
              <a:rPr lang="en-US" sz="2700" dirty="0" smtClean="0">
                <a:solidFill>
                  <a:srgbClr val="0070C0"/>
                </a:solidFill>
                <a:latin typeface="Arial-Rounded" pitchFamily="34" charset="0"/>
                <a:ea typeface="Arial-Rounded" pitchFamily="34" charset="0"/>
                <a:cs typeface="Arial-Rounded" pitchFamily="34" charset="0"/>
              </a:rPr>
              <a:t>    Tôi là chữ A. Từ lâu, tôi đã nổi tiếng. Hễ nhắc đến tên tôi, ai cũng biết. Khi vui sướng quá, người ta thường reo lên tên tôi. Khi ngạc nhiên, sửng sốt, người ta cũng gọi tên tôi. </a:t>
            </a:r>
          </a:p>
          <a:p>
            <a:pPr algn="just"/>
            <a:r>
              <a:rPr lang="en-US" sz="2700" dirty="0" smtClean="0">
                <a:solidFill>
                  <a:srgbClr val="0070C0"/>
                </a:solidFill>
                <a:latin typeface="Arial-Rounded" pitchFamily="34" charset="0"/>
                <a:ea typeface="Arial-Rounded" pitchFamily="34" charset="0"/>
                <a:cs typeface="Arial-Rounded" pitchFamily="34" charset="0"/>
              </a:rPr>
              <a:t>     </a:t>
            </a:r>
            <a:r>
              <a:rPr lang="en-US" sz="2700" dirty="0" smtClean="0">
                <a:solidFill>
                  <a:srgbClr val="FF0000"/>
                </a:solidFill>
                <a:latin typeface="Arial-Rounded" pitchFamily="34" charset="0"/>
                <a:ea typeface="Arial-Rounded" pitchFamily="34" charset="0"/>
                <a:cs typeface="Arial-Rounded" pitchFamily="34" charset="0"/>
              </a:rPr>
              <a:t>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algn="just"/>
            <a:r>
              <a:rPr lang="en-US" sz="2700" dirty="0" smtClean="0">
                <a:solidFill>
                  <a:srgbClr val="0070C0"/>
                </a:solidFill>
                <a:latin typeface="Arial-Rounded" pitchFamily="34" charset="0"/>
                <a:ea typeface="Arial-Rounded" pitchFamily="34" charset="0"/>
                <a:cs typeface="Arial-Rounded" pitchFamily="34" charset="0"/>
              </a:rPr>
              <a:t>     </a:t>
            </a:r>
            <a:r>
              <a:rPr lang="en-US" sz="2700" dirty="0" smtClean="0">
                <a:solidFill>
                  <a:srgbClr val="7030A0"/>
                </a:solidFill>
                <a:latin typeface="Arial-Rounded" pitchFamily="34" charset="0"/>
                <a:ea typeface="Arial-Rounded" pitchFamily="34" charset="0"/>
                <a:cs typeface="Arial-Rounded" pitchFamily="34" charset="0"/>
              </a:rPr>
              <a:t>Tôi luôn mơ ước chỉ mình tôi làm ra cuốn sách. Nhưng rồi, tôi nhận ra rằng, nếu chỉ một mình, tôi chẳng thể nói được với ai điều gì. Một cuốn sách chỉ toàn là chữ A không thể là cuốn sách mà mọi người muốn đọc. Để có cuốn sách hay, tôi cần có các bạn B, C, D, Đ, E,…</a:t>
            </a:r>
          </a:p>
          <a:p>
            <a:pPr algn="just"/>
            <a:r>
              <a:rPr lang="en-US" sz="2700" dirty="0" smtClean="0">
                <a:solidFill>
                  <a:srgbClr val="00B050"/>
                </a:solidFill>
                <a:latin typeface="Arial-Rounded" pitchFamily="34" charset="0"/>
                <a:ea typeface="Arial-Rounded" pitchFamily="34" charset="0"/>
                <a:cs typeface="Arial-Rounded" pitchFamily="34" charset="0"/>
              </a:rPr>
              <a:t>     Chúng tôi luôn ở bên nhau và cần có nhau trên những trang sách.</a:t>
            </a:r>
          </a:p>
          <a:p>
            <a:pPr algn="just"/>
            <a:r>
              <a:rPr lang="en-US" sz="2700" dirty="0" smtClean="0">
                <a:solidFill>
                  <a:srgbClr val="00B050"/>
                </a:solidFill>
                <a:latin typeface="Arial-Rounded" pitchFamily="34" charset="0"/>
                <a:ea typeface="Arial-Rounded" pitchFamily="34" charset="0"/>
                <a:cs typeface="Arial-Rounded" pitchFamily="34" charset="0"/>
              </a:rPr>
              <a:t>     Các bạn nhỏ hãy gặp chúng tôi hằng ngày nhé!</a:t>
            </a:r>
          </a:p>
          <a:p>
            <a:pPr algn="just"/>
            <a:r>
              <a:rPr lang="en-US" sz="2700" dirty="0">
                <a:solidFill>
                  <a:srgbClr val="00B050"/>
                </a:solidFill>
                <a:latin typeface="Arial-Rounded" pitchFamily="34" charset="0"/>
                <a:ea typeface="Arial-Rounded" pitchFamily="34" charset="0"/>
                <a:cs typeface="Arial-Rounded" pitchFamily="34" charset="0"/>
              </a:rPr>
              <a:t> </a:t>
            </a:r>
            <a:r>
              <a:rPr lang="en-US" sz="2700" dirty="0" smtClean="0">
                <a:solidFill>
                  <a:srgbClr val="00B050"/>
                </a:solidFill>
                <a:latin typeface="Arial-Rounded" pitchFamily="34" charset="0"/>
                <a:ea typeface="Arial-Rounded" pitchFamily="34" charset="0"/>
                <a:cs typeface="Arial-Rounded" pitchFamily="34" charset="0"/>
              </a:rPr>
              <a:t>                                                                                    </a:t>
            </a:r>
            <a:r>
              <a:rPr lang="en-US" sz="2700" dirty="0" smtClean="0">
                <a:solidFill>
                  <a:srgbClr val="0070C0"/>
                </a:solidFill>
                <a:latin typeface="Arial-Rounded" pitchFamily="34" charset="0"/>
                <a:ea typeface="Arial-Rounded" pitchFamily="34" charset="0"/>
                <a:cs typeface="Arial-Rounded" pitchFamily="34" charset="0"/>
              </a:rPr>
              <a:t>(</a:t>
            </a:r>
            <a:r>
              <a:rPr lang="en-US" sz="2700" i="1" dirty="0" smtClean="0">
                <a:solidFill>
                  <a:srgbClr val="0070C0"/>
                </a:solidFill>
                <a:latin typeface="Arial-Rounded" pitchFamily="34" charset="0"/>
                <a:ea typeface="Arial-Rounded" pitchFamily="34" charset="0"/>
                <a:cs typeface="Arial-Rounded" pitchFamily="34" charset="0"/>
              </a:rPr>
              <a:t>Theo</a:t>
            </a:r>
            <a:r>
              <a:rPr lang="en-US" sz="2700" dirty="0" smtClean="0">
                <a:solidFill>
                  <a:srgbClr val="0070C0"/>
                </a:solidFill>
                <a:latin typeface="Arial-Rounded" pitchFamily="34" charset="0"/>
                <a:ea typeface="Arial-Rounded" pitchFamily="34" charset="0"/>
                <a:cs typeface="Arial-Rounded" pitchFamily="34" charset="0"/>
              </a:rPr>
              <a:t> Trần Hoài Dương)</a:t>
            </a:r>
            <a:endParaRPr lang="en-US" sz="2700" dirty="0">
              <a:solidFill>
                <a:srgbClr val="0070C0"/>
              </a:solidFill>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dirty="0" smtClean="0">
                <a:solidFill>
                  <a:srgbClr val="FF8E1D"/>
                </a:solidFill>
                <a:latin typeface="Arial-Rounded" pitchFamily="34" charset="0"/>
                <a:ea typeface="Arial-Rounded" pitchFamily="34" charset="0"/>
                <a:cs typeface="Arial-Rounded" pitchFamily="34" charset="0"/>
              </a:rPr>
              <a:t>CHỮ A VÀ NHỮNG NGƯỜI BẠN</a:t>
            </a:r>
            <a:endParaRPr lang="en-US" sz="3200" b="1" dirty="0">
              <a:solidFill>
                <a:srgbClr val="FF8E1D"/>
              </a:solidFill>
              <a:latin typeface="Arial-Rounded" pitchFamily="34" charset="0"/>
              <a:ea typeface="Arial-Rounded" pitchFamily="34" charset="0"/>
              <a:cs typeface="Arial-Rounded" pitchFamily="34" charset="0"/>
            </a:endParaRPr>
          </a:p>
        </p:txBody>
      </p:sp>
      <p:grpSp>
        <p:nvGrpSpPr>
          <p:cNvPr id="5" name="Google Shape;596;p32"/>
          <p:cNvGrpSpPr/>
          <p:nvPr/>
        </p:nvGrpSpPr>
        <p:grpSpPr>
          <a:xfrm rot="1421770">
            <a:off x="10186529" y="-49129"/>
            <a:ext cx="886467" cy="761606"/>
            <a:chOff x="288400" y="1235500"/>
            <a:chExt cx="672850" cy="645450"/>
          </a:xfrm>
        </p:grpSpPr>
        <p:sp>
          <p:nvSpPr>
            <p:cNvPr id="6"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rgbClr val="55C2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628;p32"/>
          <p:cNvGrpSpPr/>
          <p:nvPr/>
        </p:nvGrpSpPr>
        <p:grpSpPr>
          <a:xfrm rot="20729193">
            <a:off x="11283982" y="5181426"/>
            <a:ext cx="840400" cy="837579"/>
            <a:chOff x="1393750" y="1173850"/>
            <a:chExt cx="531225" cy="705600"/>
          </a:xfrm>
        </p:grpSpPr>
        <p:sp>
          <p:nvSpPr>
            <p:cNvPr id="38"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rgbClr val="FFB034"/>
            </a:solidFill>
            <a:ln w="9525" cap="flat" cmpd="sng">
              <a:solidFill>
                <a:srgbClr val="FFB03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562;p32"/>
          <p:cNvGrpSpPr/>
          <p:nvPr/>
        </p:nvGrpSpPr>
        <p:grpSpPr>
          <a:xfrm rot="1250031">
            <a:off x="1601781" y="6071891"/>
            <a:ext cx="780608" cy="703327"/>
            <a:chOff x="2443050" y="1165125"/>
            <a:chExt cx="617375" cy="714625"/>
          </a:xfrm>
        </p:grpSpPr>
        <p:sp>
          <p:nvSpPr>
            <p:cNvPr id="50"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057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1390</Words>
  <Application>Microsoft Office PowerPoint</Application>
  <PresentationFormat>Widescreen</PresentationFormat>
  <Paragraphs>90</Paragraphs>
  <Slides>29</Slides>
  <Notes>4</Notes>
  <HiddenSlides>0</HiddenSlides>
  <MMClips>1</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29</vt:i4>
      </vt:variant>
    </vt:vector>
  </HeadingPairs>
  <TitlesOfParts>
    <vt:vector size="62" baseType="lpstr">
      <vt:lpstr>宋体</vt:lpstr>
      <vt:lpstr>Arial</vt:lpstr>
      <vt:lpstr>Arial Rounded MT Bold</vt:lpstr>
      <vt:lpstr>Arial-Rounded</vt:lpstr>
      <vt:lpstr>Calibri</vt:lpstr>
      <vt:lpstr>Calibri Light</vt:lpstr>
      <vt:lpstr>Chewy</vt:lpstr>
      <vt:lpstr>Comfortaa</vt:lpstr>
      <vt:lpstr>Delius Unicase</vt:lpstr>
      <vt:lpstr>Fira Sans Condensed Medium</vt:lpstr>
      <vt:lpstr>Fira Sans Extra Condensed Medium</vt:lpstr>
      <vt:lpstr>Google Sans</vt:lpstr>
      <vt:lpstr>HP001 4 hàng</vt:lpstr>
      <vt:lpstr>iCiel Cadena</vt:lpstr>
      <vt:lpstr>Livvic</vt:lpstr>
      <vt:lpstr>Nunito</vt:lpstr>
      <vt:lpstr>Nunito Sans</vt:lpstr>
      <vt:lpstr>Quicksand</vt:lpstr>
      <vt:lpstr>Quicksand Light</vt:lpstr>
      <vt:lpstr>Roboto Condensed Light</vt:lpstr>
      <vt:lpstr>Times New Roman</vt:lpstr>
      <vt:lpstr>Office Theme</vt:lpstr>
      <vt:lpstr>1_Office Theme</vt:lpstr>
      <vt:lpstr>2_Office Theme</vt:lpstr>
      <vt:lpstr>3_Office Theme</vt:lpstr>
      <vt:lpstr>4_Office Theme</vt:lpstr>
      <vt:lpstr>5_Office Theme</vt:lpstr>
      <vt:lpstr>Response to Intervention: The Alphabet by Slidesgo</vt:lpstr>
      <vt:lpstr>1_Response to Intervention: The Alphabet by Slidesgo</vt:lpstr>
      <vt:lpstr>Early Childhood Center by Slidesgo</vt:lpstr>
      <vt:lpstr>1_Early Childhood Center by Slidesgo</vt:lpstr>
      <vt:lpstr>2_Early Childhood Center by Slidesgo</vt:lpstr>
      <vt:lpstr>3_Early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2021-11-24T17:24:24Z</dcterms:created>
  <dcterms:modified xsi:type="dcterms:W3CDTF">2021-12-01T09:06:12Z</dcterms:modified>
</cp:coreProperties>
</file>