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sldIdLst>
    <p:sldId id="266" r:id="rId4"/>
    <p:sldId id="256" r:id="rId5"/>
    <p:sldId id="265" r:id="rId6"/>
    <p:sldId id="276" r:id="rId7"/>
    <p:sldId id="257" r:id="rId8"/>
    <p:sldId id="270" r:id="rId9"/>
    <p:sldId id="258" r:id="rId10"/>
    <p:sldId id="277" r:id="rId11"/>
    <p:sldId id="260" r:id="rId12"/>
    <p:sldId id="264" r:id="rId13"/>
  </p:sldIdLst>
  <p:sldSz cx="9144000" cy="5144135" type="screen16x9"/>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00FF"/>
    <a:srgbClr val="006600"/>
    <a:srgbClr val="800000"/>
    <a:srgbClr val="FF0000"/>
    <a:srgbClr val="FFFF00"/>
    <a:srgbClr val="6600FF"/>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67" d="100"/>
          <a:sy n="67" d="100"/>
        </p:scale>
        <p:origin x="936" y="60"/>
      </p:cViewPr>
      <p:guideLst>
        <p:guide orient="horz" pos="1620"/>
        <p:guide pos="293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7" Type="http://schemas.openxmlformats.org/officeDocument/2006/relationships/commentAuthors" Target="commentAuthors.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920"/>
            <a:ext cx="6858000" cy="1791013"/>
          </a:xfrm>
        </p:spPr>
        <p:txBody>
          <a:bodyPr anchor="b"/>
          <a:lstStyle>
            <a:lvl1pPr algn="ctr">
              <a:defRPr sz="4500"/>
            </a:lvl1pPr>
          </a:lstStyle>
          <a:p>
            <a:r>
              <a:rPr lang="en-US"/>
              <a:t>Click to edit Master title style</a:t>
            </a:r>
            <a:endParaRPr lang="vi-VN"/>
          </a:p>
        </p:txBody>
      </p:sp>
      <p:sp>
        <p:nvSpPr>
          <p:cNvPr id="3" name="Subtitle 2"/>
          <p:cNvSpPr>
            <a:spLocks noGrp="1"/>
          </p:cNvSpPr>
          <p:nvPr>
            <p:ph type="subTitle" idx="1"/>
          </p:nvPr>
        </p:nvSpPr>
        <p:spPr>
          <a:xfrm>
            <a:off x="1143000" y="2702001"/>
            <a:ext cx="6858000" cy="124203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en-US"/>
              <a:t>Click to edit Master subtitle style</a:t>
            </a:r>
            <a:endParaRPr lang="vi-VN"/>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F47ADC3-7093-4474-8DC9-45E0E7558B12}"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F47ADC3-7093-4474-8DC9-45E0E7558B12}"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015"/>
            <a:ext cx="2057400" cy="4389411"/>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06015"/>
            <a:ext cx="6019800" cy="4389411"/>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F47ADC3-7093-4474-8DC9-45E0E7558B12}"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920"/>
            <a:ext cx="6858000" cy="1791013"/>
          </a:xfrm>
        </p:spPr>
        <p:txBody>
          <a:bodyPr anchor="b"/>
          <a:lstStyle>
            <a:lvl1pPr algn="ctr">
              <a:defRPr sz="4500"/>
            </a:lvl1pPr>
          </a:lstStyle>
          <a:p>
            <a:r>
              <a:rPr lang="en-US"/>
              <a:t>Click to edit Master title style</a:t>
            </a:r>
            <a:endParaRPr lang="vi-VN"/>
          </a:p>
        </p:txBody>
      </p:sp>
      <p:sp>
        <p:nvSpPr>
          <p:cNvPr id="3" name="Subtitle 2"/>
          <p:cNvSpPr>
            <a:spLocks noGrp="1"/>
          </p:cNvSpPr>
          <p:nvPr>
            <p:ph type="subTitle" idx="1"/>
          </p:nvPr>
        </p:nvSpPr>
        <p:spPr>
          <a:xfrm>
            <a:off x="1143000" y="2702001"/>
            <a:ext cx="6858000" cy="124203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en-US"/>
              <a:t>Click to edit Master subtitle style</a:t>
            </a:r>
            <a:endParaRPr lang="vi-VN"/>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F47ADC3-7093-4474-8DC9-45E0E7558B12}"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F47ADC3-7093-4474-8DC9-45E0E7558B12}"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528"/>
            <a:ext cx="7886700" cy="2139927"/>
          </a:xfrm>
        </p:spPr>
        <p:txBody>
          <a:bodyPr anchor="b"/>
          <a:lstStyle>
            <a:lvl1pPr>
              <a:defRPr sz="4500"/>
            </a:lvl1pPr>
          </a:lstStyle>
          <a:p>
            <a:r>
              <a:rPr lang="en-US"/>
              <a:t>Click to edit Master title style</a:t>
            </a:r>
            <a:endParaRPr lang="vi-VN"/>
          </a:p>
        </p:txBody>
      </p:sp>
      <p:sp>
        <p:nvSpPr>
          <p:cNvPr id="3" name="Text Placeholder 2"/>
          <p:cNvSpPr>
            <a:spLocks noGrp="1"/>
          </p:cNvSpPr>
          <p:nvPr>
            <p:ph type="body" idx="1"/>
          </p:nvPr>
        </p:nvSpPr>
        <p:spPr>
          <a:xfrm>
            <a:off x="623888" y="3442699"/>
            <a:ext cx="7886700" cy="112533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8035" indent="0">
              <a:buNone/>
              <a:defRPr sz="1200"/>
            </a:lvl7pPr>
            <a:lvl8pPr marL="2400935" indent="0">
              <a:buNone/>
              <a:defRPr sz="1200"/>
            </a:lvl8pPr>
            <a:lvl9pPr marL="2743835" indent="0">
              <a:buNone/>
              <a:defRPr sz="1200"/>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F47ADC3-7093-4474-8DC9-45E0E7558B12}"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200360"/>
            <a:ext cx="4038600" cy="3395066"/>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Content Placeholder 3"/>
          <p:cNvSpPr>
            <a:spLocks noGrp="1"/>
          </p:cNvSpPr>
          <p:nvPr>
            <p:ph sz="half" idx="2"/>
          </p:nvPr>
        </p:nvSpPr>
        <p:spPr>
          <a:xfrm>
            <a:off x="4648200" y="1200360"/>
            <a:ext cx="4038600" cy="3395066"/>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F47ADC3-7093-4474-8DC9-45E0E7558B12}"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92"/>
            <a:ext cx="7886700" cy="994346"/>
          </a:xfrm>
        </p:spPr>
        <p:txBody>
          <a:bodyPr/>
          <a:lstStyle/>
          <a:p>
            <a:r>
              <a:rPr lang="en-US"/>
              <a:t>Click to edit Master title style</a:t>
            </a:r>
            <a:endParaRPr lang="vi-VN"/>
          </a:p>
        </p:txBody>
      </p:sp>
      <p:sp>
        <p:nvSpPr>
          <p:cNvPr id="3" name="Text Placeholder 2"/>
          <p:cNvSpPr>
            <a:spLocks noGrp="1"/>
          </p:cNvSpPr>
          <p:nvPr>
            <p:ph type="body" idx="1"/>
          </p:nvPr>
        </p:nvSpPr>
        <p:spPr>
          <a:xfrm>
            <a:off x="630238" y="1261093"/>
            <a:ext cx="3868737" cy="61804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630238" y="1879135"/>
            <a:ext cx="3868737" cy="2763924"/>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Text Placeholder 4"/>
          <p:cNvSpPr>
            <a:spLocks noGrp="1"/>
          </p:cNvSpPr>
          <p:nvPr>
            <p:ph type="body" sz="quarter" idx="3"/>
          </p:nvPr>
        </p:nvSpPr>
        <p:spPr>
          <a:xfrm>
            <a:off x="4629150" y="1261093"/>
            <a:ext cx="3887788" cy="61804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4629150" y="1879135"/>
            <a:ext cx="3887788" cy="2763924"/>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F47ADC3-7093-4474-8DC9-45E0E7558B12}"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F47ADC3-7093-4474-8DC9-45E0E7558B12}"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F47ADC3-7093-4474-8DC9-45E0E7558B12}"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F47ADC3-7093-4474-8DC9-45E0E7558B12}"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60"/>
            <a:ext cx="2949575" cy="1200360"/>
          </a:xfrm>
        </p:spPr>
        <p:txBody>
          <a:bodyPr anchor="b"/>
          <a:lstStyle>
            <a:lvl1pPr>
              <a:defRPr sz="2400"/>
            </a:lvl1pPr>
          </a:lstStyle>
          <a:p>
            <a:r>
              <a:rPr lang="en-US"/>
              <a:t>Click to edit Master title style</a:t>
            </a:r>
            <a:endParaRPr lang="vi-VN"/>
          </a:p>
        </p:txBody>
      </p:sp>
      <p:sp>
        <p:nvSpPr>
          <p:cNvPr id="3" name="Content Placeholder 2"/>
          <p:cNvSpPr>
            <a:spLocks noGrp="1"/>
          </p:cNvSpPr>
          <p:nvPr>
            <p:ph idx="1"/>
          </p:nvPr>
        </p:nvSpPr>
        <p:spPr>
          <a:xfrm>
            <a:off x="3887788" y="740698"/>
            <a:ext cx="4629150" cy="365585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Text Placeholder 3"/>
          <p:cNvSpPr>
            <a:spLocks noGrp="1"/>
          </p:cNvSpPr>
          <p:nvPr>
            <p:ph type="body" sz="half" idx="2"/>
          </p:nvPr>
        </p:nvSpPr>
        <p:spPr>
          <a:xfrm>
            <a:off x="630238" y="1543320"/>
            <a:ext cx="2949575" cy="28591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8035" indent="0">
              <a:buNone/>
              <a:defRPr sz="750"/>
            </a:lvl7pPr>
            <a:lvl8pPr marL="2400935" indent="0">
              <a:buNone/>
              <a:defRPr sz="750"/>
            </a:lvl8pPr>
            <a:lvl9pPr marL="2743835" indent="0">
              <a:buNone/>
              <a:defRPr sz="75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F47ADC3-7093-4474-8DC9-45E0E7558B12}"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60"/>
            <a:ext cx="2949575" cy="1200360"/>
          </a:xfrm>
        </p:spPr>
        <p:txBody>
          <a:bodyPr anchor="b"/>
          <a:lstStyle>
            <a:lvl1pPr>
              <a:defRPr sz="2400"/>
            </a:lvl1pPr>
          </a:lstStyle>
          <a:p>
            <a:r>
              <a:rPr lang="en-US"/>
              <a:t>Click to edit Master title style</a:t>
            </a:r>
            <a:endParaRPr lang="vi-VN"/>
          </a:p>
        </p:txBody>
      </p:sp>
      <p:sp>
        <p:nvSpPr>
          <p:cNvPr id="3" name="Picture Placeholder 2"/>
          <p:cNvSpPr>
            <a:spLocks noGrp="1"/>
          </p:cNvSpPr>
          <p:nvPr>
            <p:ph type="pic" idx="1"/>
          </p:nvPr>
        </p:nvSpPr>
        <p:spPr>
          <a:xfrm>
            <a:off x="3887788" y="740698"/>
            <a:ext cx="4629150" cy="3655858"/>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vi-VN"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1543320"/>
            <a:ext cx="2949575" cy="28591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8035" indent="0">
              <a:buNone/>
              <a:defRPr sz="750"/>
            </a:lvl7pPr>
            <a:lvl8pPr marL="2400935" indent="0">
              <a:buNone/>
              <a:defRPr sz="750"/>
            </a:lvl8pPr>
            <a:lvl9pPr marL="2743835" indent="0">
              <a:buNone/>
              <a:defRPr sz="75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F47ADC3-7093-4474-8DC9-45E0E7558B12}"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F47ADC3-7093-4474-8DC9-45E0E7558B12}"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015"/>
            <a:ext cx="2057400" cy="4389411"/>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06015"/>
            <a:ext cx="6019800" cy="4389411"/>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F47ADC3-7093-4474-8DC9-45E0E7558B12}"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528"/>
            <a:ext cx="7886700" cy="2139927"/>
          </a:xfrm>
        </p:spPr>
        <p:txBody>
          <a:bodyPr anchor="b"/>
          <a:lstStyle>
            <a:lvl1pPr>
              <a:defRPr sz="4500"/>
            </a:lvl1pPr>
          </a:lstStyle>
          <a:p>
            <a:r>
              <a:rPr lang="en-US"/>
              <a:t>Click to edit Master title style</a:t>
            </a:r>
            <a:endParaRPr lang="vi-VN"/>
          </a:p>
        </p:txBody>
      </p:sp>
      <p:sp>
        <p:nvSpPr>
          <p:cNvPr id="3" name="Text Placeholder 2"/>
          <p:cNvSpPr>
            <a:spLocks noGrp="1"/>
          </p:cNvSpPr>
          <p:nvPr>
            <p:ph type="body" idx="1"/>
          </p:nvPr>
        </p:nvSpPr>
        <p:spPr>
          <a:xfrm>
            <a:off x="623888" y="3442699"/>
            <a:ext cx="7886700" cy="112533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8035" indent="0">
              <a:buNone/>
              <a:defRPr sz="1200"/>
            </a:lvl7pPr>
            <a:lvl8pPr marL="2400935" indent="0">
              <a:buNone/>
              <a:defRPr sz="1200"/>
            </a:lvl8pPr>
            <a:lvl9pPr marL="2743835" indent="0">
              <a:buNone/>
              <a:defRPr sz="1200"/>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F47ADC3-7093-4474-8DC9-45E0E7558B12}"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200360"/>
            <a:ext cx="4038600" cy="3395066"/>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Content Placeholder 3"/>
          <p:cNvSpPr>
            <a:spLocks noGrp="1"/>
          </p:cNvSpPr>
          <p:nvPr>
            <p:ph sz="half" idx="2"/>
          </p:nvPr>
        </p:nvSpPr>
        <p:spPr>
          <a:xfrm>
            <a:off x="4648200" y="1200360"/>
            <a:ext cx="4038600" cy="3395066"/>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F47ADC3-7093-4474-8DC9-45E0E7558B12}"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92"/>
            <a:ext cx="7886700" cy="994346"/>
          </a:xfrm>
        </p:spPr>
        <p:txBody>
          <a:bodyPr/>
          <a:lstStyle/>
          <a:p>
            <a:r>
              <a:rPr lang="en-US"/>
              <a:t>Click to edit Master title style</a:t>
            </a:r>
            <a:endParaRPr lang="vi-VN"/>
          </a:p>
        </p:txBody>
      </p:sp>
      <p:sp>
        <p:nvSpPr>
          <p:cNvPr id="3" name="Text Placeholder 2"/>
          <p:cNvSpPr>
            <a:spLocks noGrp="1"/>
          </p:cNvSpPr>
          <p:nvPr>
            <p:ph type="body" idx="1"/>
          </p:nvPr>
        </p:nvSpPr>
        <p:spPr>
          <a:xfrm>
            <a:off x="630238" y="1261093"/>
            <a:ext cx="3868737" cy="61804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630238" y="1879135"/>
            <a:ext cx="3868737" cy="2763924"/>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Text Placeholder 4"/>
          <p:cNvSpPr>
            <a:spLocks noGrp="1"/>
          </p:cNvSpPr>
          <p:nvPr>
            <p:ph type="body" sz="quarter" idx="3"/>
          </p:nvPr>
        </p:nvSpPr>
        <p:spPr>
          <a:xfrm>
            <a:off x="4629150" y="1261093"/>
            <a:ext cx="3887788" cy="61804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4629150" y="1879135"/>
            <a:ext cx="3887788" cy="2763924"/>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F47ADC3-7093-4474-8DC9-45E0E7558B12}"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F47ADC3-7093-4474-8DC9-45E0E7558B12}"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F47ADC3-7093-4474-8DC9-45E0E7558B12}"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60"/>
            <a:ext cx="2949575" cy="1200360"/>
          </a:xfrm>
        </p:spPr>
        <p:txBody>
          <a:bodyPr anchor="b"/>
          <a:lstStyle>
            <a:lvl1pPr>
              <a:defRPr sz="2400"/>
            </a:lvl1pPr>
          </a:lstStyle>
          <a:p>
            <a:r>
              <a:rPr lang="en-US"/>
              <a:t>Click to edit Master title style</a:t>
            </a:r>
            <a:endParaRPr lang="vi-VN"/>
          </a:p>
        </p:txBody>
      </p:sp>
      <p:sp>
        <p:nvSpPr>
          <p:cNvPr id="3" name="Content Placeholder 2"/>
          <p:cNvSpPr>
            <a:spLocks noGrp="1"/>
          </p:cNvSpPr>
          <p:nvPr>
            <p:ph idx="1"/>
          </p:nvPr>
        </p:nvSpPr>
        <p:spPr>
          <a:xfrm>
            <a:off x="3887788" y="740698"/>
            <a:ext cx="4629150" cy="365585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Text Placeholder 3"/>
          <p:cNvSpPr>
            <a:spLocks noGrp="1"/>
          </p:cNvSpPr>
          <p:nvPr>
            <p:ph type="body" sz="half" idx="2"/>
          </p:nvPr>
        </p:nvSpPr>
        <p:spPr>
          <a:xfrm>
            <a:off x="630238" y="1543320"/>
            <a:ext cx="2949575" cy="28591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8035" indent="0">
              <a:buNone/>
              <a:defRPr sz="750"/>
            </a:lvl7pPr>
            <a:lvl8pPr marL="2400935" indent="0">
              <a:buNone/>
              <a:defRPr sz="750"/>
            </a:lvl8pPr>
            <a:lvl9pPr marL="2743835" indent="0">
              <a:buNone/>
              <a:defRPr sz="75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F47ADC3-7093-4474-8DC9-45E0E7558B12}"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60"/>
            <a:ext cx="2949575" cy="1200360"/>
          </a:xfrm>
        </p:spPr>
        <p:txBody>
          <a:bodyPr anchor="b"/>
          <a:lstStyle>
            <a:lvl1pPr>
              <a:defRPr sz="2400"/>
            </a:lvl1pPr>
          </a:lstStyle>
          <a:p>
            <a:r>
              <a:rPr lang="en-US"/>
              <a:t>Click to edit Master title style</a:t>
            </a:r>
            <a:endParaRPr lang="vi-VN"/>
          </a:p>
        </p:txBody>
      </p:sp>
      <p:sp>
        <p:nvSpPr>
          <p:cNvPr id="3" name="Picture Placeholder 2"/>
          <p:cNvSpPr>
            <a:spLocks noGrp="1"/>
          </p:cNvSpPr>
          <p:nvPr>
            <p:ph type="pic" idx="1"/>
          </p:nvPr>
        </p:nvSpPr>
        <p:spPr>
          <a:xfrm>
            <a:off x="3887788" y="740698"/>
            <a:ext cx="4629150" cy="3655858"/>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vi-VN"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1543320"/>
            <a:ext cx="2949575" cy="28591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8035" indent="0">
              <a:buNone/>
              <a:defRPr sz="750"/>
            </a:lvl7pPr>
            <a:lvl8pPr marL="2400935" indent="0">
              <a:buNone/>
              <a:defRPr sz="750"/>
            </a:lvl8pPr>
            <a:lvl9pPr marL="2743835" indent="0">
              <a:buNone/>
              <a:defRPr sz="75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F47ADC3-7093-4474-8DC9-45E0E7558B12}"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4" Type="http://schemas.openxmlformats.org/officeDocument/2006/relationships/theme" Target="../theme/theme2.xml"/><Relationship Id="rId13" Type="http://schemas.openxmlformats.org/officeDocument/2006/relationships/image" Target="../media/image1.jpeg"/><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p:sp>
        <p:nvSpPr>
          <p:cNvPr id="1026" name="Rectangle 2"/>
          <p:cNvSpPr>
            <a:spLocks noGrp="1"/>
          </p:cNvSpPr>
          <p:nvPr>
            <p:ph type="title"/>
          </p:nvPr>
        </p:nvSpPr>
        <p:spPr>
          <a:xfrm>
            <a:off x="457200" y="206015"/>
            <a:ext cx="8229600" cy="857400"/>
          </a:xfrm>
          <a:prstGeom prst="rect">
            <a:avLst/>
          </a:prstGeom>
          <a:noFill/>
          <a:ln w="9525">
            <a:noFill/>
          </a:ln>
        </p:spPr>
        <p:txBody>
          <a:bodyPr anchor="ctr" anchorCtr="0"/>
          <a:p>
            <a:pPr lvl="0"/>
            <a:r>
              <a:rPr lang="en-US" altLang="vi-VN" dirty="0"/>
              <a:t>Click to edit Master title style</a:t>
            </a:r>
            <a:endParaRPr lang="en-US" altLang="vi-VN" dirty="0"/>
          </a:p>
        </p:txBody>
      </p:sp>
      <p:sp>
        <p:nvSpPr>
          <p:cNvPr id="1027" name="Rectangle 3"/>
          <p:cNvSpPr>
            <a:spLocks noGrp="1"/>
          </p:cNvSpPr>
          <p:nvPr>
            <p:ph type="body" idx="1"/>
          </p:nvPr>
        </p:nvSpPr>
        <p:spPr>
          <a:xfrm>
            <a:off x="457200" y="1200360"/>
            <a:ext cx="8229600" cy="3395066"/>
          </a:xfrm>
          <a:prstGeom prst="rect">
            <a:avLst/>
          </a:prstGeom>
          <a:noFill/>
          <a:ln w="9525">
            <a:noFill/>
          </a:ln>
        </p:spPr>
        <p:txBody>
          <a:bodyPr/>
          <a:p>
            <a:pPr lvl="0"/>
            <a:r>
              <a:rPr lang="en-US" altLang="vi-VN" dirty="0"/>
              <a:t>Click to edit Master text styles</a:t>
            </a:r>
            <a:endParaRPr lang="en-US" altLang="vi-VN" dirty="0"/>
          </a:p>
          <a:p>
            <a:pPr lvl="1"/>
            <a:r>
              <a:rPr lang="en-US" altLang="vi-VN" dirty="0"/>
              <a:t>Second level</a:t>
            </a:r>
            <a:endParaRPr lang="en-US" altLang="vi-VN" dirty="0"/>
          </a:p>
          <a:p>
            <a:pPr lvl="2"/>
            <a:r>
              <a:rPr lang="en-US" altLang="vi-VN" dirty="0"/>
              <a:t>Third level</a:t>
            </a:r>
            <a:endParaRPr lang="en-US" altLang="vi-VN" dirty="0"/>
          </a:p>
          <a:p>
            <a:pPr lvl="3"/>
            <a:r>
              <a:rPr lang="en-US" altLang="vi-VN" dirty="0"/>
              <a:t>Fourth level</a:t>
            </a:r>
            <a:endParaRPr lang="en-US" altLang="vi-VN" dirty="0"/>
          </a:p>
          <a:p>
            <a:pPr lvl="4"/>
            <a:r>
              <a:rPr lang="en-US" altLang="vi-VN" dirty="0"/>
              <a:t>Fifth level</a:t>
            </a:r>
            <a:endParaRPr lang="en-US" altLang="vi-VN" dirty="0"/>
          </a:p>
        </p:txBody>
      </p:sp>
      <p:sp>
        <p:nvSpPr>
          <p:cNvPr id="1028" name="Rectangle 4"/>
          <p:cNvSpPr>
            <a:spLocks noGrp="1" noChangeArrowheads="1"/>
          </p:cNvSpPr>
          <p:nvPr>
            <p:ph type="dt" sz="half" idx="2"/>
          </p:nvPr>
        </p:nvSpPr>
        <p:spPr bwMode="auto">
          <a:xfrm>
            <a:off x="457200" y="4684738"/>
            <a:ext cx="2133600" cy="357250"/>
          </a:xfrm>
          <a:prstGeom prst="rect">
            <a:avLst/>
          </a:prstGeom>
          <a:noFill/>
          <a:ln>
            <a:noFill/>
          </a:ln>
          <a:effectLst/>
        </p:spPr>
        <p:txBody>
          <a:bodyPr vert="horz" wrap="square" lIns="91440" tIns="45720" rIns="91440" bIns="45720" numCol="1" anchor="t" anchorCtr="0" compatLnSpc="1"/>
          <a:lstStyle>
            <a:lvl1pPr eaLnBrk="1" hangingPunct="1">
              <a:defRPr sz="105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4684738"/>
            <a:ext cx="2895600" cy="357250"/>
          </a:xfrm>
          <a:prstGeom prst="rect">
            <a:avLst/>
          </a:prstGeom>
          <a:noFill/>
          <a:ln>
            <a:noFill/>
          </a:ln>
          <a:effectLst/>
        </p:spPr>
        <p:txBody>
          <a:bodyPr vert="horz" wrap="square" lIns="91440" tIns="45720" rIns="91440" bIns="45720" numCol="1" anchor="t" anchorCtr="0" compatLnSpc="1"/>
          <a:lstStyle>
            <a:lvl1pPr algn="ctr" eaLnBrk="1" hangingPunct="1">
              <a:defRPr sz="105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4684738"/>
            <a:ext cx="2133600" cy="357250"/>
          </a:xfrm>
          <a:prstGeom prst="rect">
            <a:avLst/>
          </a:prstGeom>
          <a:noFill/>
          <a:ln>
            <a:noFill/>
          </a:ln>
          <a:effectLst/>
        </p:spPr>
        <p:txBody>
          <a:bodyPr vert="horz" wrap="square" lIns="91440" tIns="45720" rIns="91440" bIns="45720" numCol="1" anchor="t" anchorCtr="0" compatLnSpc="1"/>
          <a:lstStyle>
            <a:lvl1pPr algn="r" eaLnBrk="1" hangingPunct="1">
              <a:defRPr sz="1050"/>
            </a:lvl1pPr>
          </a:lstStyle>
          <a:p>
            <a:pPr marL="0" marR="0" lvl="0" indent="0" algn="r" defTabSz="914400" rtl="0" eaLnBrk="1" fontAlgn="base" latinLnBrk="0" hangingPunct="1">
              <a:lnSpc>
                <a:spcPct val="100000"/>
              </a:lnSpc>
              <a:spcBef>
                <a:spcPct val="0"/>
              </a:spcBef>
              <a:spcAft>
                <a:spcPct val="0"/>
              </a:spcAft>
              <a:buClrTx/>
              <a:buSzTx/>
              <a:buFontTx/>
              <a:buNone/>
              <a:defRPr/>
            </a:pPr>
            <a:fld id="{EF47ADC3-7093-4474-8DC9-45E0E7558B12}"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33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257175" indent="-257175" algn="l" rtl="0" eaLnBrk="0" fontAlgn="base" hangingPunct="0">
        <a:spcBef>
          <a:spcPct val="15000"/>
        </a:spcBef>
        <a:spcAft>
          <a:spcPct val="0"/>
        </a:spcAft>
        <a:buChar char="•"/>
        <a:defRPr sz="2400" kern="1200">
          <a:solidFill>
            <a:schemeClr val="tx1"/>
          </a:solidFill>
          <a:latin typeface="+mn-lt"/>
          <a:ea typeface="+mn-ea"/>
          <a:cs typeface="+mn-cs"/>
        </a:defRPr>
      </a:lvl1pPr>
      <a:lvl2pPr marL="557530" indent="-214630" algn="l" rtl="0" eaLnBrk="0" fontAlgn="base" hangingPunct="0">
        <a:spcBef>
          <a:spcPct val="15000"/>
        </a:spcBef>
        <a:spcAft>
          <a:spcPct val="0"/>
        </a:spcAft>
        <a:buChar char="–"/>
        <a:defRPr sz="2100" kern="1200">
          <a:solidFill>
            <a:schemeClr val="tx1"/>
          </a:solidFill>
          <a:latin typeface="+mn-lt"/>
          <a:ea typeface="+mn-ea"/>
          <a:cs typeface="+mn-cs"/>
        </a:defRPr>
      </a:lvl2pPr>
      <a:lvl3pPr marL="857250" indent="-171450" algn="l" rtl="0" eaLnBrk="0" fontAlgn="base" hangingPunct="0">
        <a:spcBef>
          <a:spcPct val="15000"/>
        </a:spcBef>
        <a:spcAft>
          <a:spcPct val="0"/>
        </a:spcAft>
        <a:buChar char="•"/>
        <a:defRPr sz="1800" kern="1200">
          <a:solidFill>
            <a:schemeClr val="tx1"/>
          </a:solidFill>
          <a:latin typeface="+mn-lt"/>
          <a:ea typeface="+mn-ea"/>
          <a:cs typeface="+mn-cs"/>
        </a:defRPr>
      </a:lvl3pPr>
      <a:lvl4pPr marL="1200150" indent="-171450" algn="l" rtl="0" eaLnBrk="0" fontAlgn="base" hangingPunct="0">
        <a:spcBef>
          <a:spcPct val="15000"/>
        </a:spcBef>
        <a:spcAft>
          <a:spcPct val="0"/>
        </a:spcAft>
        <a:buChar char="–"/>
        <a:defRPr sz="1500" kern="1200">
          <a:solidFill>
            <a:schemeClr val="tx1"/>
          </a:solidFill>
          <a:latin typeface="+mn-lt"/>
          <a:ea typeface="+mn-ea"/>
          <a:cs typeface="+mn-cs"/>
        </a:defRPr>
      </a:lvl4pPr>
      <a:lvl5pPr marL="1543050" indent="-171450" algn="l" rtl="0" eaLnBrk="0" fontAlgn="base" hangingPunct="0">
        <a:spcBef>
          <a:spcPct val="15000"/>
        </a:spcBef>
        <a:spcAft>
          <a:spcPct val="0"/>
        </a:spcAft>
        <a:buChar char="»"/>
        <a:defRPr sz="150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p:sp>
        <p:nvSpPr>
          <p:cNvPr id="1026" name="Rectangle 2"/>
          <p:cNvSpPr>
            <a:spLocks noGrp="1"/>
          </p:cNvSpPr>
          <p:nvPr>
            <p:ph type="title"/>
          </p:nvPr>
        </p:nvSpPr>
        <p:spPr>
          <a:xfrm>
            <a:off x="457200" y="206015"/>
            <a:ext cx="8229600" cy="857400"/>
          </a:xfrm>
          <a:prstGeom prst="rect">
            <a:avLst/>
          </a:prstGeom>
          <a:noFill/>
          <a:ln w="9525">
            <a:noFill/>
          </a:ln>
        </p:spPr>
        <p:txBody>
          <a:bodyPr anchor="ctr" anchorCtr="0"/>
          <a:p>
            <a:pPr lvl="0"/>
            <a:r>
              <a:rPr lang="en-US" altLang="vi-VN" dirty="0"/>
              <a:t>Click to edit Master title style</a:t>
            </a:r>
            <a:endParaRPr lang="en-US" altLang="vi-VN" dirty="0"/>
          </a:p>
        </p:txBody>
      </p:sp>
      <p:sp>
        <p:nvSpPr>
          <p:cNvPr id="1027" name="Rectangle 3"/>
          <p:cNvSpPr>
            <a:spLocks noGrp="1"/>
          </p:cNvSpPr>
          <p:nvPr>
            <p:ph type="body" idx="1"/>
          </p:nvPr>
        </p:nvSpPr>
        <p:spPr>
          <a:xfrm>
            <a:off x="457200" y="1200360"/>
            <a:ext cx="8229600" cy="3395066"/>
          </a:xfrm>
          <a:prstGeom prst="rect">
            <a:avLst/>
          </a:prstGeom>
          <a:noFill/>
          <a:ln w="9525">
            <a:noFill/>
          </a:ln>
        </p:spPr>
        <p:txBody>
          <a:bodyPr/>
          <a:p>
            <a:pPr lvl="0"/>
            <a:r>
              <a:rPr lang="en-US" altLang="vi-VN" dirty="0"/>
              <a:t>Click to edit Master text styles</a:t>
            </a:r>
            <a:endParaRPr lang="en-US" altLang="vi-VN" dirty="0"/>
          </a:p>
          <a:p>
            <a:pPr lvl="1"/>
            <a:r>
              <a:rPr lang="en-US" altLang="vi-VN" dirty="0"/>
              <a:t>Second level</a:t>
            </a:r>
            <a:endParaRPr lang="en-US" altLang="vi-VN" dirty="0"/>
          </a:p>
          <a:p>
            <a:pPr lvl="2"/>
            <a:r>
              <a:rPr lang="en-US" altLang="vi-VN" dirty="0"/>
              <a:t>Third level</a:t>
            </a:r>
            <a:endParaRPr lang="en-US" altLang="vi-VN" dirty="0"/>
          </a:p>
          <a:p>
            <a:pPr lvl="3"/>
            <a:r>
              <a:rPr lang="en-US" altLang="vi-VN" dirty="0"/>
              <a:t>Fourth level</a:t>
            </a:r>
            <a:endParaRPr lang="en-US" altLang="vi-VN" dirty="0"/>
          </a:p>
          <a:p>
            <a:pPr lvl="4"/>
            <a:r>
              <a:rPr lang="en-US" altLang="vi-VN" dirty="0"/>
              <a:t>Fifth level</a:t>
            </a:r>
            <a:endParaRPr lang="en-US" altLang="vi-VN" dirty="0"/>
          </a:p>
        </p:txBody>
      </p:sp>
      <p:sp>
        <p:nvSpPr>
          <p:cNvPr id="1028" name="Rectangle 4"/>
          <p:cNvSpPr>
            <a:spLocks noGrp="1" noChangeArrowheads="1"/>
          </p:cNvSpPr>
          <p:nvPr>
            <p:ph type="dt" sz="half" idx="2"/>
          </p:nvPr>
        </p:nvSpPr>
        <p:spPr bwMode="auto">
          <a:xfrm>
            <a:off x="457200" y="4684738"/>
            <a:ext cx="2133600" cy="357250"/>
          </a:xfrm>
          <a:prstGeom prst="rect">
            <a:avLst/>
          </a:prstGeom>
          <a:noFill/>
          <a:ln>
            <a:noFill/>
          </a:ln>
          <a:effectLst/>
        </p:spPr>
        <p:txBody>
          <a:bodyPr vert="horz" wrap="square" lIns="91440" tIns="45720" rIns="91440" bIns="45720" numCol="1" anchor="t" anchorCtr="0" compatLnSpc="1"/>
          <a:lstStyle>
            <a:lvl1pPr eaLnBrk="1" hangingPunct="1">
              <a:defRPr sz="105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4684738"/>
            <a:ext cx="2895600" cy="357250"/>
          </a:xfrm>
          <a:prstGeom prst="rect">
            <a:avLst/>
          </a:prstGeom>
          <a:noFill/>
          <a:ln>
            <a:noFill/>
          </a:ln>
          <a:effectLst/>
        </p:spPr>
        <p:txBody>
          <a:bodyPr vert="horz" wrap="square" lIns="91440" tIns="45720" rIns="91440" bIns="45720" numCol="1" anchor="t" anchorCtr="0" compatLnSpc="1"/>
          <a:lstStyle>
            <a:lvl1pPr algn="ctr" eaLnBrk="1" hangingPunct="1">
              <a:defRPr sz="105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4684738"/>
            <a:ext cx="2133600" cy="357250"/>
          </a:xfrm>
          <a:prstGeom prst="rect">
            <a:avLst/>
          </a:prstGeom>
          <a:noFill/>
          <a:ln>
            <a:noFill/>
          </a:ln>
          <a:effectLst/>
        </p:spPr>
        <p:txBody>
          <a:bodyPr vert="horz" wrap="square" lIns="91440" tIns="45720" rIns="91440" bIns="45720" numCol="1" anchor="t" anchorCtr="0" compatLnSpc="1"/>
          <a:lstStyle>
            <a:lvl1pPr algn="r" eaLnBrk="1" hangingPunct="1">
              <a:defRPr sz="1050"/>
            </a:lvl1pPr>
          </a:lstStyle>
          <a:p>
            <a:pPr marL="0" marR="0" lvl="0" indent="0" algn="r" defTabSz="914400" rtl="0" eaLnBrk="1" fontAlgn="base" latinLnBrk="0" hangingPunct="1">
              <a:lnSpc>
                <a:spcPct val="100000"/>
              </a:lnSpc>
              <a:spcBef>
                <a:spcPct val="0"/>
              </a:spcBef>
              <a:spcAft>
                <a:spcPct val="0"/>
              </a:spcAft>
              <a:buClrTx/>
              <a:buSzTx/>
              <a:buFontTx/>
              <a:buNone/>
              <a:defRPr/>
            </a:pPr>
            <a:fld id="{EF47ADC3-7093-4474-8DC9-45E0E7558B12}"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ctr" rtl="0" eaLnBrk="0" fontAlgn="base" hangingPunct="0">
        <a:spcBef>
          <a:spcPct val="0"/>
        </a:spcBef>
        <a:spcAft>
          <a:spcPct val="0"/>
        </a:spcAft>
        <a:defRPr sz="33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257175" indent="-257175" algn="l" rtl="0" eaLnBrk="0" fontAlgn="base" hangingPunct="0">
        <a:spcBef>
          <a:spcPct val="15000"/>
        </a:spcBef>
        <a:spcAft>
          <a:spcPct val="0"/>
        </a:spcAft>
        <a:buChar char="•"/>
        <a:defRPr sz="2400" kern="1200">
          <a:solidFill>
            <a:schemeClr val="tx1"/>
          </a:solidFill>
          <a:latin typeface="+mn-lt"/>
          <a:ea typeface="+mn-ea"/>
          <a:cs typeface="+mn-cs"/>
        </a:defRPr>
      </a:lvl1pPr>
      <a:lvl2pPr marL="557530" indent="-214630" algn="l" rtl="0" eaLnBrk="0" fontAlgn="base" hangingPunct="0">
        <a:spcBef>
          <a:spcPct val="15000"/>
        </a:spcBef>
        <a:spcAft>
          <a:spcPct val="0"/>
        </a:spcAft>
        <a:buChar char="–"/>
        <a:defRPr sz="2100" kern="1200">
          <a:solidFill>
            <a:schemeClr val="tx1"/>
          </a:solidFill>
          <a:latin typeface="+mn-lt"/>
          <a:ea typeface="+mn-ea"/>
          <a:cs typeface="+mn-cs"/>
        </a:defRPr>
      </a:lvl2pPr>
      <a:lvl3pPr marL="857250" indent="-171450" algn="l" rtl="0" eaLnBrk="0" fontAlgn="base" hangingPunct="0">
        <a:spcBef>
          <a:spcPct val="15000"/>
        </a:spcBef>
        <a:spcAft>
          <a:spcPct val="0"/>
        </a:spcAft>
        <a:buChar char="•"/>
        <a:defRPr sz="1800" kern="1200">
          <a:solidFill>
            <a:schemeClr val="tx1"/>
          </a:solidFill>
          <a:latin typeface="+mn-lt"/>
          <a:ea typeface="+mn-ea"/>
          <a:cs typeface="+mn-cs"/>
        </a:defRPr>
      </a:lvl3pPr>
      <a:lvl4pPr marL="1200150" indent="-171450" algn="l" rtl="0" eaLnBrk="0" fontAlgn="base" hangingPunct="0">
        <a:spcBef>
          <a:spcPct val="15000"/>
        </a:spcBef>
        <a:spcAft>
          <a:spcPct val="0"/>
        </a:spcAft>
        <a:buChar char="–"/>
        <a:defRPr sz="1500" kern="1200">
          <a:solidFill>
            <a:schemeClr val="tx1"/>
          </a:solidFill>
          <a:latin typeface="+mn-lt"/>
          <a:ea typeface="+mn-ea"/>
          <a:cs typeface="+mn-cs"/>
        </a:defRPr>
      </a:lvl4pPr>
      <a:lvl5pPr marL="1543050" indent="-171450" algn="l" rtl="0" eaLnBrk="0" fontAlgn="base" hangingPunct="0">
        <a:spcBef>
          <a:spcPct val="15000"/>
        </a:spcBef>
        <a:spcAft>
          <a:spcPct val="0"/>
        </a:spcAft>
        <a:buChar char="»"/>
        <a:defRPr sz="150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0" name="Picture 1"/>
          <p:cNvPicPr>
            <a:picLocks noChangeAspect="1"/>
          </p:cNvPicPr>
          <p:nvPr/>
        </p:nvPicPr>
        <p:blipFill>
          <a:blip r:embed="rId1"/>
          <a:stretch>
            <a:fillRect/>
          </a:stretch>
        </p:blipFill>
        <p:spPr>
          <a:xfrm>
            <a:off x="1142400" y="-57160"/>
            <a:ext cx="6967566" cy="5201560"/>
          </a:xfrm>
          <a:prstGeom prst="rect">
            <a:avLst/>
          </a:prstGeom>
          <a:noFill/>
          <a:ln w="9525">
            <a:noFill/>
          </a:ln>
        </p:spPr>
      </p:pic>
      <p:sp>
        <p:nvSpPr>
          <p:cNvPr id="2" name="WordArt 14"/>
          <p:cNvSpPr>
            <a:spLocks noChangeArrowheads="1" noChangeShapeType="1" noTextEdit="1"/>
          </p:cNvSpPr>
          <p:nvPr/>
        </p:nvSpPr>
        <p:spPr bwMode="auto">
          <a:xfrm>
            <a:off x="2599980" y="2057760"/>
            <a:ext cx="4244130" cy="857400"/>
          </a:xfrm>
          <a:prstGeom prst="rect">
            <a:avLst/>
          </a:prstGeom>
        </p:spPr>
        <p:txBody>
          <a:bodyPr wrap="none" numCol="1" fromWordArt="1">
            <a:prstTxWarp prst="textPlain">
              <a:avLst>
                <a:gd name="adj" fmla="val 50000"/>
              </a:avLst>
            </a:prstTxWarp>
            <a:scene3d>
              <a:camera prst="orthographicFront"/>
              <a:lightRig rig="soft" dir="t">
                <a:rot lat="0" lon="0" rev="15600000"/>
              </a:lightRig>
            </a:scene3d>
            <a:sp3d extrusionH="57150" prstMaterial="softEdge">
              <a:bevelT w="25400" h="38100"/>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800" b="1" i="0" u="none" strike="noStrike" kern="10" cap="none" spc="0" normalizeH="0" baseline="0" noProof="0">
                <a:solidFill>
                  <a:srgbClr val="7030A0"/>
                </a:solidFill>
                <a:effectLst/>
                <a:uLnTx/>
                <a:uFillTx/>
                <a:latin typeface="Times New Roman" panose="02020603050405020304" pitchFamily="18" charset="0"/>
                <a:ea typeface="+mn-ea"/>
                <a:cs typeface="Times New Roman" panose="02020603050405020304" pitchFamily="18" charset="0"/>
              </a:rPr>
              <a:t>Nghe – viết</a:t>
            </a:r>
            <a:endParaRPr kumimoji="0" lang="en-US" sz="1800" b="1" i="0" u="none" strike="noStrike" kern="10" cap="none" spc="0" normalizeH="0" baseline="0" noProof="0">
              <a:solidFill>
                <a:srgbClr val="7030A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sz="2025" b="1" i="0" u="none" strike="noStrike" kern="10" cap="none" spc="0" normalizeH="0" baseline="0" noProof="0" smtClean="0">
                <a:solidFill>
                  <a:srgbClr val="FF0000"/>
                </a:solidFill>
                <a:effectLst/>
                <a:uLnTx/>
                <a:uFillTx/>
                <a:latin typeface="Times New Roman" panose="02020603050405020304" pitchFamily="18" charset="0"/>
                <a:ea typeface="+mn-ea"/>
                <a:cs typeface="Times New Roman" panose="02020603050405020304" pitchFamily="18" charset="0"/>
              </a:rPr>
              <a:t>Tiếng hò trên sông</a:t>
            </a:r>
            <a:endParaRPr kumimoji="0" lang="en-US" sz="2025" b="1" i="0" u="none" strike="noStrike" kern="10" cap="none" spc="0" normalizeH="0" baseline="0" noProof="0" dirty="0">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052" name="WordArt 9"/>
          <p:cNvSpPr>
            <a:spLocks noTextEdit="1"/>
          </p:cNvSpPr>
          <p:nvPr/>
        </p:nvSpPr>
        <p:spPr>
          <a:xfrm>
            <a:off x="3928950" y="1371840"/>
            <a:ext cx="1545702" cy="300090"/>
          </a:xfrm>
          <a:prstGeom prst="rect">
            <a:avLst/>
          </a:prstGeom>
        </p:spPr>
        <p:txBody>
          <a:bodyPr wrap="none" fromWordArt="1">
            <a:prstTxWarp prst="textPlain">
              <a:avLst>
                <a:gd name="adj" fmla="val 50000"/>
              </a:avLst>
            </a:prstTxWarp>
            <a:normAutofit fontScale="60000"/>
          </a:bodyPr>
          <a:p>
            <a:pPr algn="ctr"/>
            <a:r>
              <a:rPr lang="en-US" sz="2025" b="1">
                <a:ln w="9525" cap="flat" cmpd="sng">
                  <a:solidFill>
                    <a:schemeClr val="bg1"/>
                  </a:solidFill>
                  <a:prstDash val="solid"/>
                  <a:headEnd type="none" w="med" len="med"/>
                  <a:tailEnd type="none" w="med" len="med"/>
                </a:ln>
                <a:solidFill>
                  <a:srgbClr val="4472C4"/>
                </a:solidFill>
                <a:effectLst>
                  <a:outerShdw dist="38100" dir="2699999" algn="tl" rotWithShape="0">
                    <a:srgbClr val="8FAADC"/>
                  </a:outerShdw>
                </a:effectLst>
                <a:latin typeface="Times New Roman" panose="02020603050405020304" pitchFamily="18" charset="0"/>
                <a:ea typeface="Times New Roman" panose="02020603050405020304" pitchFamily="18" charset="0"/>
              </a:rPr>
              <a:t>CHÍNH TẢ</a:t>
            </a:r>
            <a:endParaRPr lang="en-US" sz="2025" b="1">
              <a:ln w="9525" cap="flat" cmpd="sng">
                <a:solidFill>
                  <a:schemeClr val="bg1"/>
                </a:solidFill>
                <a:prstDash val="solid"/>
                <a:headEnd type="none" w="med" len="med"/>
                <a:tailEnd type="none" w="med" len="med"/>
              </a:ln>
              <a:solidFill>
                <a:srgbClr val="4472C4"/>
              </a:solidFill>
              <a:effectLst>
                <a:outerShdw dist="38100" dir="2699999" algn="tl" rotWithShape="0">
                  <a:srgbClr val="8FAADC"/>
                </a:outerShdw>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75" name="Text Box 11"/>
          <p:cNvSpPr txBox="1"/>
          <p:nvPr/>
        </p:nvSpPr>
        <p:spPr>
          <a:xfrm>
            <a:off x="609600" y="133350"/>
            <a:ext cx="7257415" cy="418465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vi-VN" sz="2800" b="1" dirty="0">
                <a:latin typeface="Times New Roman" panose="02020603050405020304" pitchFamily="18" charset="0"/>
              </a:rPr>
              <a:t>3.Tìm nhanh, viết đúng :</a:t>
            </a:r>
            <a:endParaRPr lang="en-US" altLang="vi-VN" sz="2800" b="1" dirty="0">
              <a:latin typeface="Times New Roman" panose="02020603050405020304" pitchFamily="18" charset="0"/>
            </a:endParaRPr>
          </a:p>
          <a:p>
            <a:pPr marL="0" lvl="0" indent="0" eaLnBrk="1" hangingPunct="1">
              <a:spcBef>
                <a:spcPct val="50000"/>
              </a:spcBef>
              <a:buNone/>
            </a:pPr>
            <a:r>
              <a:rPr lang="en-US" altLang="vi-VN" sz="2800" b="1" i="1" dirty="0">
                <a:solidFill>
                  <a:srgbClr val="0000FF"/>
                </a:solidFill>
                <a:latin typeface="Times New Roman" panose="02020603050405020304" pitchFamily="18" charset="0"/>
              </a:rPr>
              <a:t>a.- Từ ngữ chỉ sự vật có tiếng bắt đầu bằng s.</a:t>
            </a:r>
            <a:endParaRPr lang="en-US" altLang="vi-VN" sz="2800" b="1" i="1" dirty="0">
              <a:solidFill>
                <a:srgbClr val="0000FF"/>
              </a:solidFill>
              <a:latin typeface="Times New Roman" panose="02020603050405020304" pitchFamily="18" charset="0"/>
            </a:endParaRPr>
          </a:p>
          <a:p>
            <a:pPr marL="0" lvl="0" indent="0" eaLnBrk="1" hangingPunct="1">
              <a:spcBef>
                <a:spcPct val="50000"/>
              </a:spcBef>
              <a:buNone/>
            </a:pPr>
            <a:endParaRPr lang="en-US" altLang="vi-VN" sz="2800" b="1" i="1" dirty="0">
              <a:solidFill>
                <a:srgbClr val="0000FF"/>
              </a:solidFill>
              <a:latin typeface="Times New Roman" panose="02020603050405020304" pitchFamily="18" charset="0"/>
            </a:endParaRPr>
          </a:p>
          <a:p>
            <a:pPr marL="0" lvl="0" indent="0" eaLnBrk="1" hangingPunct="1">
              <a:spcBef>
                <a:spcPct val="50000"/>
              </a:spcBef>
              <a:buNone/>
            </a:pPr>
            <a:endParaRPr lang="en-US" altLang="vi-VN" sz="2800" b="1" i="1" dirty="0">
              <a:solidFill>
                <a:srgbClr val="0000FF"/>
              </a:solidFill>
              <a:latin typeface="Times New Roman" panose="02020603050405020304" pitchFamily="18" charset="0"/>
            </a:endParaRPr>
          </a:p>
          <a:p>
            <a:pPr marL="0" lvl="0" indent="0" eaLnBrk="1" hangingPunct="1">
              <a:spcBef>
                <a:spcPct val="50000"/>
              </a:spcBef>
              <a:buNone/>
            </a:pPr>
            <a:r>
              <a:rPr lang="en-US" altLang="vi-VN" sz="2800" b="1" i="1" dirty="0">
                <a:solidFill>
                  <a:srgbClr val="0000FF"/>
                </a:solidFill>
                <a:latin typeface="Times New Roman" panose="02020603050405020304" pitchFamily="18" charset="0"/>
              </a:rPr>
              <a:t>b.- Từ ngữ chỉ hoạt động, đặc điểm, tính chất  có tiếng bắt đầu bằng x.</a:t>
            </a:r>
            <a:endParaRPr lang="en-US" altLang="vi-VN" sz="2800" b="1" i="1" dirty="0">
              <a:solidFill>
                <a:srgbClr val="0000FF"/>
              </a:solidFill>
              <a:latin typeface="Times New Roman" panose="02020603050405020304" pitchFamily="18" charset="0"/>
            </a:endParaRPr>
          </a:p>
          <a:p>
            <a:pPr marL="0" lvl="0" indent="0" eaLnBrk="1" hangingPunct="1">
              <a:spcBef>
                <a:spcPct val="50000"/>
              </a:spcBef>
              <a:buNone/>
            </a:pPr>
            <a:endParaRPr lang="en-US" altLang="vi-VN" sz="2800" b="1" i="1" dirty="0">
              <a:solidFill>
                <a:srgbClr val="0000FF"/>
              </a:solidFill>
              <a:latin typeface="Times New Roman" panose="02020603050405020304" pitchFamily="18" charset="0"/>
            </a:endParaRPr>
          </a:p>
        </p:txBody>
      </p:sp>
      <p:sp>
        <p:nvSpPr>
          <p:cNvPr id="11278" name="Text Box 14"/>
          <p:cNvSpPr txBox="1"/>
          <p:nvPr/>
        </p:nvSpPr>
        <p:spPr>
          <a:xfrm>
            <a:off x="685835" y="1504715"/>
            <a:ext cx="6859200" cy="95313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vi-VN" sz="2800" b="1" i="1" dirty="0">
                <a:solidFill>
                  <a:srgbClr val="800000"/>
                </a:solidFill>
                <a:latin typeface="Times New Roman" panose="02020603050405020304" pitchFamily="18" charset="0"/>
              </a:rPr>
              <a:t>- sắn, hoa súng, sông, suối, sen, sim, quả sấu, lá sả, sâu sáo, sếu, sóc, sói, sư tử, chim sẻ…</a:t>
            </a:r>
            <a:endParaRPr lang="en-US" altLang="vi-VN" sz="2800" b="1" i="1" dirty="0">
              <a:solidFill>
                <a:srgbClr val="800000"/>
              </a:solidFill>
              <a:latin typeface="Times New Roman" panose="02020603050405020304" pitchFamily="18" charset="0"/>
            </a:endParaRPr>
          </a:p>
        </p:txBody>
      </p:sp>
      <p:sp>
        <p:nvSpPr>
          <p:cNvPr id="11279" name="Text Box 15"/>
          <p:cNvSpPr txBox="1"/>
          <p:nvPr/>
        </p:nvSpPr>
        <p:spPr>
          <a:xfrm>
            <a:off x="809025" y="3638595"/>
            <a:ext cx="6859200" cy="95313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vi-VN" sz="2800" b="1" i="1" dirty="0">
                <a:solidFill>
                  <a:srgbClr val="800000"/>
                </a:solidFill>
                <a:latin typeface="Times New Roman" panose="02020603050405020304" pitchFamily="18" charset="0"/>
              </a:rPr>
              <a:t>- xách, xô, xiên, xọc, xa xa, xôn xao, xáo trộn…</a:t>
            </a:r>
            <a:endParaRPr lang="en-US" altLang="vi-VN" sz="2800" b="1" i="1" dirty="0">
              <a:solidFill>
                <a:srgbClr val="80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275"/>
                                        </p:tgtEl>
                                        <p:attrNameLst>
                                          <p:attrName>style.visibility</p:attrName>
                                        </p:attrNameLst>
                                      </p:cBhvr>
                                      <p:to>
                                        <p:strVal val="visible"/>
                                      </p:to>
                                    </p:set>
                                    <p:animEffect transition="in" filter="wedge">
                                      <p:cBhvr>
                                        <p:cTn id="7" dur="2000"/>
                                        <p:tgtEl>
                                          <p:spTgt spid="1127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1278"/>
                                        </p:tgtEl>
                                        <p:attrNameLst>
                                          <p:attrName>style.visibility</p:attrName>
                                        </p:attrNameLst>
                                      </p:cBhvr>
                                      <p:to>
                                        <p:strVal val="visible"/>
                                      </p:to>
                                    </p:set>
                                    <p:animEffect transition="in" filter="wedge">
                                      <p:cBhvr>
                                        <p:cTn id="12" dur="2000"/>
                                        <p:tgtEl>
                                          <p:spTgt spid="11278"/>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1279"/>
                                        </p:tgtEl>
                                        <p:attrNameLst>
                                          <p:attrName>style.visibility</p:attrName>
                                        </p:attrNameLst>
                                      </p:cBhvr>
                                      <p:to>
                                        <p:strVal val="visible"/>
                                      </p:to>
                                    </p:set>
                                    <p:animEffect transition="in" filter="wedge">
                                      <p:cBhvr>
                                        <p:cTn id="17" dur="2000"/>
                                        <p:tgtEl>
                                          <p:spTgt spid="11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5" grpId="0"/>
      <p:bldP spid="11278" grpId="0"/>
      <p:bldP spid="1127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4" name="Text Box 6"/>
          <p:cNvSpPr txBox="1"/>
          <p:nvPr/>
        </p:nvSpPr>
        <p:spPr>
          <a:xfrm>
            <a:off x="1771160" y="2172080"/>
            <a:ext cx="4458480" cy="58356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vi-VN" b="1" i="1" dirty="0">
                <a:solidFill>
                  <a:srgbClr val="0000FF"/>
                </a:solidFill>
                <a:latin typeface="Times New Roman" panose="02020603050405020304" pitchFamily="18" charset="0"/>
              </a:rPr>
              <a:t>1. Viết 3 từ  có vần oet.</a:t>
            </a:r>
            <a:endParaRPr lang="en-US" altLang="vi-VN" b="1" i="1" dirty="0">
              <a:solidFill>
                <a:srgbClr val="0000FF"/>
              </a:solidFill>
              <a:latin typeface="Times New Roman" panose="02020603050405020304" pitchFamily="18" charset="0"/>
            </a:endParaRPr>
          </a:p>
        </p:txBody>
      </p:sp>
      <p:sp>
        <p:nvSpPr>
          <p:cNvPr id="2057" name="Text Box 9"/>
          <p:cNvSpPr txBox="1"/>
          <p:nvPr/>
        </p:nvSpPr>
        <p:spPr>
          <a:xfrm>
            <a:off x="1714000" y="3372440"/>
            <a:ext cx="4001200" cy="58356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vi-VN" b="1" i="1" dirty="0">
                <a:solidFill>
                  <a:srgbClr val="0000FF"/>
                </a:solidFill>
                <a:latin typeface="Times New Roman" panose="02020603050405020304" pitchFamily="18" charset="0"/>
              </a:rPr>
              <a:t>2. Viết 3 từ có vần et. </a:t>
            </a:r>
            <a:endParaRPr lang="en-US" altLang="vi-VN" b="1" dirty="0">
              <a:solidFill>
                <a:srgbClr val="0000FF"/>
              </a:solidFill>
              <a:latin typeface="Times New Roman" panose="02020603050405020304" pitchFamily="18" charset="0"/>
            </a:endParaRPr>
          </a:p>
        </p:txBody>
      </p:sp>
      <p:sp>
        <p:nvSpPr>
          <p:cNvPr id="3076" name="Text Box 10"/>
          <p:cNvSpPr txBox="1"/>
          <p:nvPr/>
        </p:nvSpPr>
        <p:spPr>
          <a:xfrm>
            <a:off x="1142400" y="0"/>
            <a:ext cx="6859200" cy="58356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endParaRPr lang="vi-VN" altLang="vi-VN" b="1" dirty="0">
              <a:solidFill>
                <a:srgbClr val="0000FF"/>
              </a:solidFill>
              <a:latin typeface="Times New Roman" panose="02020603050405020304" pitchFamily="18" charset="0"/>
              <a:ea typeface="Times New Roman" panose="02020603050405020304" pitchFamily="18" charset="0"/>
            </a:endParaRPr>
          </a:p>
        </p:txBody>
      </p:sp>
      <p:sp>
        <p:nvSpPr>
          <p:cNvPr id="3077" name="WordArt 12"/>
          <p:cNvSpPr>
            <a:spLocks noTextEdit="1"/>
          </p:cNvSpPr>
          <p:nvPr/>
        </p:nvSpPr>
        <p:spPr>
          <a:xfrm>
            <a:off x="1485360" y="1257520"/>
            <a:ext cx="3065205" cy="514440"/>
          </a:xfrm>
          <a:prstGeom prst="rect">
            <a:avLst/>
          </a:prstGeom>
        </p:spPr>
        <p:txBody>
          <a:bodyPr wrap="none" fromWordArt="1">
            <a:prstTxWarp prst="textPlain">
              <a:avLst>
                <a:gd name="adj" fmla="val 50000"/>
              </a:avLst>
            </a:prstTxWarp>
            <a:normAutofit/>
          </a:bodyPr>
          <a:p>
            <a:pPr algn="ctr"/>
            <a:r>
              <a:rPr lang="en-US" sz="2700" b="1">
                <a:ln w="9525" cap="flat" cmpd="sng">
                  <a:solidFill>
                    <a:srgbClr val="FF0000"/>
                  </a:solidFill>
                  <a:prstDash val="solid"/>
                  <a:headEnd type="none" w="med" len="med"/>
                  <a:tailEnd type="none" w="med" len="med"/>
                </a:ln>
                <a:solidFill>
                  <a:srgbClr val="00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KIỂM TRA BÀI CŨ</a:t>
            </a:r>
            <a:endParaRPr lang="en-US" sz="2700" b="1">
              <a:ln w="9525" cap="flat" cmpd="sng">
                <a:solidFill>
                  <a:srgbClr val="FF0000"/>
                </a:solidFill>
                <a:prstDash val="solid"/>
                <a:headEnd type="none" w="med" len="med"/>
                <a:tailEnd type="none" w="med" len="med"/>
              </a:ln>
              <a:solidFill>
                <a:srgbClr val="00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endParaRPr>
          </a:p>
        </p:txBody>
      </p:sp>
      <p:sp>
        <p:nvSpPr>
          <p:cNvPr id="3078" name="Text Box 13"/>
          <p:cNvSpPr txBox="1"/>
          <p:nvPr/>
        </p:nvSpPr>
        <p:spPr>
          <a:xfrm>
            <a:off x="1142400" y="400120"/>
            <a:ext cx="6859200" cy="41402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vi-VN" sz="2100" b="1" dirty="0">
                <a:solidFill>
                  <a:srgbClr val="0000FF"/>
                </a:solidFill>
                <a:latin typeface="Times New Roman" panose="02020603050405020304" pitchFamily="18" charset="0"/>
                <a:cs typeface="Times New Roman" panose="02020603050405020304" pitchFamily="18" charset="0"/>
              </a:rPr>
              <a:t>Chính tả(nghe – viết)</a:t>
            </a:r>
            <a:endParaRPr lang="en-US" altLang="vi-VN" sz="21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additive="base">
                                        <p:cTn id="7" dur="500" fill="hold"/>
                                        <p:tgtEl>
                                          <p:spTgt spid="3077"/>
                                        </p:tgtEl>
                                        <p:attrNameLst>
                                          <p:attrName>ppt_x</p:attrName>
                                        </p:attrNameLst>
                                      </p:cBhvr>
                                      <p:tavLst>
                                        <p:tav tm="0">
                                          <p:val>
                                            <p:strVal val="#ppt_x"/>
                                          </p:val>
                                        </p:tav>
                                        <p:tav tm="100000">
                                          <p:val>
                                            <p:strVal val="#ppt_x"/>
                                          </p:val>
                                        </p:tav>
                                      </p:tavLst>
                                    </p:anim>
                                    <p:anim calcmode="lin" valueType="num">
                                      <p:cBhvr additive="base">
                                        <p:cTn id="8"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2054">
                                            <p:txEl>
                                              <p:charRg st="0" end="26"/>
                                            </p:txEl>
                                          </p:spTgt>
                                        </p:tgtEl>
                                        <p:attrNameLst>
                                          <p:attrName>style.visibility</p:attrName>
                                        </p:attrNameLst>
                                      </p:cBhvr>
                                      <p:to>
                                        <p:strVal val="visible"/>
                                      </p:to>
                                    </p:set>
                                    <p:anim calcmode="discrete" valueType="clr">
                                      <p:cBhvr override="childStyle">
                                        <p:cTn id="13" dur="80"/>
                                        <p:tgtEl>
                                          <p:spTgt spid="2054">
                                            <p:txEl>
                                              <p:charRg st="0" end="2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054">
                                            <p:txEl>
                                              <p:charRg st="0" end="26"/>
                                            </p:txEl>
                                          </p:spTgt>
                                        </p:tgtEl>
                                        <p:attrNameLst>
                                          <p:attrName>fillcolor</p:attrName>
                                        </p:attrNameLst>
                                      </p:cBhvr>
                                      <p:tavLst>
                                        <p:tav tm="0">
                                          <p:val>
                                            <p:clrVal>
                                              <a:schemeClr val="accent2"/>
                                            </p:clrVal>
                                          </p:val>
                                        </p:tav>
                                        <p:tav tm="50000">
                                          <p:val>
                                            <p:clrVal>
                                              <a:schemeClr val="hlink"/>
                                            </p:clrVal>
                                          </p:val>
                                        </p:tav>
                                      </p:tavLst>
                                    </p:anim>
                                    <p:set>
                                      <p:cBhvr>
                                        <p:cTn id="15" dur="80"/>
                                        <p:tgtEl>
                                          <p:spTgt spid="2054">
                                            <p:txEl>
                                              <p:charRg st="0" end="26"/>
                                            </p:txEl>
                                          </p:spTgt>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2057"/>
                                        </p:tgtEl>
                                        <p:attrNameLst>
                                          <p:attrName>style.visibility</p:attrName>
                                        </p:attrNameLst>
                                      </p:cBhvr>
                                      <p:to>
                                        <p:strVal val="visible"/>
                                      </p:to>
                                    </p:set>
                                    <p:anim calcmode="discrete" valueType="clr">
                                      <p:cBhvr override="childStyle">
                                        <p:cTn id="20" dur="80"/>
                                        <p:tgtEl>
                                          <p:spTgt spid="2057"/>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2057"/>
                                        </p:tgtEl>
                                        <p:attrNameLst>
                                          <p:attrName>fillcolor</p:attrName>
                                        </p:attrNameLst>
                                      </p:cBhvr>
                                      <p:tavLst>
                                        <p:tav tm="0">
                                          <p:val>
                                            <p:clrVal>
                                              <a:schemeClr val="accent2"/>
                                            </p:clrVal>
                                          </p:val>
                                        </p:tav>
                                        <p:tav tm="50000">
                                          <p:val>
                                            <p:clrVal>
                                              <a:schemeClr val="hlink"/>
                                            </p:clrVal>
                                          </p:val>
                                        </p:tav>
                                      </p:tavLst>
                                    </p:anim>
                                    <p:set>
                                      <p:cBhvr>
                                        <p:cTn id="22" dur="80"/>
                                        <p:tgtEl>
                                          <p:spTgt spid="205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Tiêu đề 1"/>
          <p:cNvSpPr>
            <a:spLocks noGrp="1"/>
          </p:cNvSpPr>
          <p:nvPr>
            <p:ph type="ctrTitle" idx="4294967295"/>
          </p:nvPr>
        </p:nvSpPr>
        <p:spPr>
          <a:xfrm>
            <a:off x="1656840" y="1598098"/>
            <a:ext cx="5830320" cy="1102712"/>
          </a:xfrm>
          <a:ln/>
        </p:spPr>
        <p:txBody>
          <a:bodyPr vert="horz" wrap="square" lIns="68591" tIns="34295" rIns="68591" bIns="34295" anchor="ctr" anchorCtr="0"/>
          <a:lstStyle>
            <a:lvl1pPr lvl="0">
              <a:buClrTx/>
              <a:buSzTx/>
              <a:buFontTx/>
              <a:defRPr/>
            </a:lvl1pPr>
          </a:lstStyle>
          <a:p>
            <a:pPr lvl="0" eaLnBrk="1" hangingPunct="1"/>
            <a:endParaRPr lang="vi-VN" altLang="vi-VN" dirty="0"/>
          </a:p>
        </p:txBody>
      </p:sp>
      <p:sp>
        <p:nvSpPr>
          <p:cNvPr id="4099" name="Tiêu đề phụ 2"/>
          <p:cNvSpPr>
            <a:spLocks noGrp="1"/>
          </p:cNvSpPr>
          <p:nvPr>
            <p:ph type="subTitle" idx="4294967295"/>
          </p:nvPr>
        </p:nvSpPr>
        <p:spPr>
          <a:xfrm>
            <a:off x="2171280" y="2915160"/>
            <a:ext cx="4801440" cy="1314680"/>
          </a:xfrm>
          <a:ln/>
        </p:spPr>
        <p:txBody>
          <a:bodyPr vert="horz" wrap="square" lIns="68591" tIns="34295" rIns="68591" bIns="34295" anchor="t" anchorCtr="0"/>
          <a:lstStyle>
            <a:lvl1pPr marL="0" lvl="0" indent="0" algn="ctr">
              <a:buClrTx/>
              <a:buSzTx/>
              <a:buFontTx/>
              <a:buNone/>
              <a:defRPr/>
            </a:lvl1pPr>
            <a:lvl2pPr marL="457200" lvl="1" indent="0" algn="ctr">
              <a:buClrTx/>
              <a:buSzTx/>
              <a:buFontTx/>
              <a:buNone/>
              <a:defRPr/>
            </a:lvl2pPr>
            <a:lvl3pPr marL="914400" lvl="2" indent="0" algn="ctr">
              <a:buClrTx/>
              <a:buSzTx/>
              <a:buFontTx/>
              <a:buNone/>
              <a:defRPr/>
            </a:lvl3pPr>
            <a:lvl4pPr marL="1371600" lvl="3" indent="0" algn="ctr">
              <a:buClrTx/>
              <a:buSzTx/>
              <a:buFontTx/>
              <a:buNone/>
              <a:defRPr/>
            </a:lvl4pPr>
            <a:lvl5pPr marL="1828800" lvl="4" indent="0" algn="ctr">
              <a:buClrTx/>
              <a:buSzTx/>
              <a:buFontTx/>
              <a:buNone/>
              <a:defRPr/>
            </a:lvl5pPr>
          </a:lstStyle>
          <a:p>
            <a:pPr lvl="0" eaLnBrk="1" hangingPunct="1"/>
            <a:endParaRPr lang="vi-VN" altLang="vi-VN" dirty="0"/>
          </a:p>
        </p:txBody>
      </p:sp>
      <p:pic>
        <p:nvPicPr>
          <p:cNvPr id="4100" name="Picture 6" descr="Sông Thu Bôn"/>
          <p:cNvPicPr>
            <a:picLocks noChangeAspect="1"/>
          </p:cNvPicPr>
          <p:nvPr/>
        </p:nvPicPr>
        <p:blipFill>
          <a:blip r:embed="rId1"/>
          <a:stretch>
            <a:fillRect/>
          </a:stretch>
        </p:blipFill>
        <p:spPr>
          <a:xfrm>
            <a:off x="1142400" y="0"/>
            <a:ext cx="6859200" cy="5144400"/>
          </a:xfrm>
          <a:prstGeom prst="rect">
            <a:avLst/>
          </a:prstGeom>
          <a:noFill/>
          <a:ln w="28575" cap="flat" cmpd="sng">
            <a:solidFill>
              <a:srgbClr val="800000"/>
            </a:solidFill>
            <a:prstDash val="solid"/>
            <a:miter/>
            <a:headEnd type="none" w="med" len="med"/>
            <a:tailEnd type="none" w="med" len="med"/>
          </a:ln>
        </p:spPr>
      </p:pic>
      <p:sp>
        <p:nvSpPr>
          <p:cNvPr id="12293" name="Text Box 5"/>
          <p:cNvSpPr txBox="1"/>
          <p:nvPr/>
        </p:nvSpPr>
        <p:spPr>
          <a:xfrm>
            <a:off x="1142400" y="743080"/>
            <a:ext cx="6859200" cy="41402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vi-VN" sz="2100" b="1" dirty="0">
                <a:solidFill>
                  <a:srgbClr val="FF0000"/>
                </a:solidFill>
                <a:latin typeface="Times New Roman" panose="02020603050405020304" pitchFamily="18" charset="0"/>
              </a:rPr>
              <a:t>Tiếng hò trên sông</a:t>
            </a:r>
            <a:endParaRPr lang="en-US" altLang="vi-VN" sz="2100" b="1" dirty="0">
              <a:solidFill>
                <a:srgbClr val="FF0000"/>
              </a:solidFill>
              <a:latin typeface="Times New Roman" panose="02020603050405020304" pitchFamily="18" charset="0"/>
            </a:endParaRPr>
          </a:p>
        </p:txBody>
      </p:sp>
      <p:sp>
        <p:nvSpPr>
          <p:cNvPr id="4102" name="Text Box 6"/>
          <p:cNvSpPr txBox="1"/>
          <p:nvPr/>
        </p:nvSpPr>
        <p:spPr>
          <a:xfrm>
            <a:off x="1142400" y="0"/>
            <a:ext cx="6859200" cy="41402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endParaRPr lang="vi-VN" altLang="vi-VN" sz="2100" b="1" dirty="0">
              <a:solidFill>
                <a:srgbClr val="0000FF"/>
              </a:solidFill>
              <a:latin typeface="Times New Roman" panose="02020603050405020304" pitchFamily="18" charset="0"/>
              <a:ea typeface="Times New Roman" panose="02020603050405020304" pitchFamily="18" charset="0"/>
            </a:endParaRPr>
          </a:p>
        </p:txBody>
      </p:sp>
      <p:sp>
        <p:nvSpPr>
          <p:cNvPr id="4103" name="Text Box 7"/>
          <p:cNvSpPr txBox="1"/>
          <p:nvPr/>
        </p:nvSpPr>
        <p:spPr>
          <a:xfrm>
            <a:off x="1142400" y="400120"/>
            <a:ext cx="6859200" cy="41402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vi-VN" sz="2100" b="1" dirty="0">
                <a:solidFill>
                  <a:srgbClr val="0000FF"/>
                </a:solidFill>
                <a:latin typeface="Times New Roman" panose="02020603050405020304" pitchFamily="18" charset="0"/>
                <a:cs typeface="Times New Roman" panose="02020603050405020304" pitchFamily="18" charset="0"/>
              </a:rPr>
              <a:t>Chính tả(nghe – viết)</a:t>
            </a:r>
            <a:endParaRPr lang="en-US" altLang="vi-VN" sz="21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293"/>
                                        </p:tgtEl>
                                        <p:attrNameLst>
                                          <p:attrName>style.visibility</p:attrName>
                                        </p:attrNameLst>
                                      </p:cBhvr>
                                      <p:to>
                                        <p:strVal val="visible"/>
                                      </p:to>
                                    </p:set>
                                    <p:anim calcmode="discrete" valueType="clr">
                                      <p:cBhvr override="childStyle">
                                        <p:cTn id="7" dur="80"/>
                                        <p:tgtEl>
                                          <p:spTgt spid="1229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293"/>
                                        </p:tgtEl>
                                        <p:attrNameLst>
                                          <p:attrName>fillcolor</p:attrName>
                                        </p:attrNameLst>
                                      </p:cBhvr>
                                      <p:tavLst>
                                        <p:tav tm="0">
                                          <p:val>
                                            <p:clrVal>
                                              <a:schemeClr val="accent2"/>
                                            </p:clrVal>
                                          </p:val>
                                        </p:tav>
                                        <p:tav tm="50000">
                                          <p:val>
                                            <p:clrVal>
                                              <a:schemeClr val="hlink"/>
                                            </p:clrVal>
                                          </p:val>
                                        </p:tav>
                                      </p:tavLst>
                                    </p:anim>
                                    <p:set>
                                      <p:cBhvr>
                                        <p:cTn id="9" dur="80"/>
                                        <p:tgtEl>
                                          <p:spTgt spid="1229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2623" y="695"/>
            <a:ext cx="9145439" cy="531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Box 2"/>
          <p:cNvSpPr txBox="1">
            <a:spLocks noChangeArrowheads="1"/>
          </p:cNvSpPr>
          <p:nvPr/>
        </p:nvSpPr>
        <p:spPr bwMode="auto">
          <a:xfrm>
            <a:off x="1753417" y="743745"/>
            <a:ext cx="571842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3429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3429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3429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3429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3429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3429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3429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3429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i="0" dirty="0" err="1">
                <a:solidFill>
                  <a:srgbClr val="FFFFFF"/>
                </a:solidFill>
                <a:latin typeface="HP001 4 hàng" panose="020B0603050302020204" pitchFamily="34" charset="0"/>
                <a:ea typeface="Microsoft YaHei" panose="020B0503020204020204" charset="-122"/>
              </a:rPr>
              <a:t>Thứ tư</a:t>
            </a:r>
            <a:r>
              <a:rPr lang="en-US" altLang="en-US" sz="2400" b="1" i="0" dirty="0">
                <a:solidFill>
                  <a:srgbClr val="FFFFFF"/>
                </a:solidFill>
                <a:latin typeface="HP001 4 hàng" panose="020B0603050302020204" pitchFamily="34" charset="0"/>
                <a:ea typeface="Microsoft YaHei" panose="020B0503020204020204" charset="-122"/>
              </a:rPr>
              <a:t> </a:t>
            </a:r>
            <a:r>
              <a:rPr lang="en-US" altLang="en-US" sz="2400" b="1" i="0" dirty="0" err="1">
                <a:solidFill>
                  <a:srgbClr val="FFFFFF"/>
                </a:solidFill>
                <a:latin typeface="HP001 4 hàng" panose="020B0603050302020204" pitchFamily="34" charset="0"/>
                <a:ea typeface="Microsoft YaHei" panose="020B0503020204020204" charset="-122"/>
              </a:rPr>
              <a:t>ngày</a:t>
            </a:r>
            <a:r>
              <a:rPr lang="en-US" altLang="en-US" sz="2400" b="1" i="0" dirty="0">
                <a:solidFill>
                  <a:srgbClr val="FFFFFF"/>
                </a:solidFill>
                <a:latin typeface="HP001 4 hàng" panose="020B0603050302020204" pitchFamily="34" charset="0"/>
                <a:ea typeface="Microsoft YaHei" panose="020B0503020204020204" charset="-122"/>
              </a:rPr>
              <a:t> 17 </a:t>
            </a:r>
            <a:r>
              <a:rPr lang="en-US" altLang="en-US" sz="2400" b="1" i="0" dirty="0" err="1">
                <a:solidFill>
                  <a:srgbClr val="FFFFFF"/>
                </a:solidFill>
                <a:latin typeface="HP001 4 hàng" panose="020B0603050302020204" pitchFamily="34" charset="0"/>
                <a:ea typeface="Microsoft YaHei" panose="020B0503020204020204" charset="-122"/>
              </a:rPr>
              <a:t>tháng</a:t>
            </a:r>
            <a:r>
              <a:rPr lang="en-US" altLang="en-US" sz="2400" b="1" i="0" dirty="0">
                <a:solidFill>
                  <a:srgbClr val="FFFFFF"/>
                </a:solidFill>
                <a:latin typeface="HP001 4 hàng" panose="020B0603050302020204" pitchFamily="34" charset="0"/>
                <a:ea typeface="Microsoft YaHei" panose="020B0503020204020204" charset="-122"/>
              </a:rPr>
              <a:t> 11 </a:t>
            </a:r>
            <a:r>
              <a:rPr lang="en-US" altLang="en-US" sz="2400" b="1" i="0" dirty="0" err="1">
                <a:solidFill>
                  <a:srgbClr val="FFFFFF"/>
                </a:solidFill>
                <a:latin typeface="HP001 4 hàng" panose="020B0603050302020204" pitchFamily="34" charset="0"/>
                <a:ea typeface="Microsoft YaHei" panose="020B0503020204020204" charset="-122"/>
              </a:rPr>
              <a:t>năm</a:t>
            </a:r>
            <a:r>
              <a:rPr lang="en-US" altLang="en-US" sz="2400" b="1" i="0" dirty="0">
                <a:solidFill>
                  <a:srgbClr val="FFFFFF"/>
                </a:solidFill>
                <a:latin typeface="HP001 4 hàng" panose="020B0603050302020204" pitchFamily="34" charset="0"/>
                <a:ea typeface="Microsoft YaHei" panose="020B0503020204020204" charset="-122"/>
              </a:rPr>
              <a:t> 2021</a:t>
            </a:r>
            <a:endParaRPr lang="en-US" altLang="en-US" sz="2400" b="1" i="0" dirty="0">
              <a:solidFill>
                <a:srgbClr val="FFFFFF"/>
              </a:solidFill>
              <a:latin typeface="HP001 4 hàng" panose="020B0603050302020204" pitchFamily="34" charset="0"/>
              <a:ea typeface="Microsoft YaHei" panose="020B0503020204020204" charset="-122"/>
            </a:endParaRPr>
          </a:p>
        </p:txBody>
      </p:sp>
      <p:sp>
        <p:nvSpPr>
          <p:cNvPr id="9220" name="TextBox 2"/>
          <p:cNvSpPr txBox="1">
            <a:spLocks noChangeArrowheads="1"/>
          </p:cNvSpPr>
          <p:nvPr/>
        </p:nvSpPr>
        <p:spPr bwMode="auto">
          <a:xfrm>
            <a:off x="1447800" y="1276350"/>
            <a:ext cx="5099050" cy="996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3429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3429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3429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3429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3429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3429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3429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3429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auto">
              <a:lnSpc>
                <a:spcPct val="100000"/>
              </a:lnSpc>
              <a:spcBef>
                <a:spcPct val="0"/>
              </a:spcBef>
              <a:spcAft>
                <a:spcPts val="1300"/>
              </a:spcAft>
              <a:buFontTx/>
              <a:buNone/>
            </a:pPr>
            <a:r>
              <a:rPr lang="en-US" sz="2400" b="1" i="0" dirty="0" smtClean="0">
                <a:solidFill>
                  <a:srgbClr val="FFFFFF"/>
                </a:solidFill>
                <a:latin typeface="HP001 4 hàng" panose="020B0603050302020204" pitchFamily="34" charset="0"/>
                <a:ea typeface="Microsoft YaHei" panose="020B0503020204020204" charset="-122"/>
              </a:rPr>
              <a:t>Chính tả</a:t>
            </a:r>
            <a:endParaRPr lang="en-US" sz="2400" b="1" i="0" dirty="0" smtClean="0">
              <a:solidFill>
                <a:srgbClr val="FFFFFF"/>
              </a:solidFill>
              <a:latin typeface="HP001 4 hàng" panose="020B0603050302020204" pitchFamily="34" charset="0"/>
              <a:ea typeface="Microsoft YaHei" panose="020B0503020204020204" charset="-122"/>
            </a:endParaRPr>
          </a:p>
          <a:p>
            <a:pPr algn="ctr" fontAlgn="auto">
              <a:lnSpc>
                <a:spcPct val="100000"/>
              </a:lnSpc>
              <a:spcBef>
                <a:spcPct val="0"/>
              </a:spcBef>
              <a:spcAft>
                <a:spcPts val="1300"/>
              </a:spcAft>
              <a:buFontTx/>
              <a:buNone/>
            </a:pPr>
            <a:r>
              <a:rPr lang="en-US" altLang="en-US" sz="2400" b="1" i="0" dirty="0">
                <a:solidFill>
                  <a:srgbClr val="FFFFFF"/>
                </a:solidFill>
                <a:latin typeface="HP001 4 hàng" panose="020B0603050302020204" pitchFamily="34" charset="0"/>
                <a:ea typeface="Microsoft YaHei" panose="020B0503020204020204" charset="-122"/>
              </a:rPr>
              <a:t>Tiếng hò trên sông</a:t>
            </a:r>
            <a:endParaRPr lang="en-US" altLang="en-US" sz="2400" b="1" i="0" dirty="0">
              <a:solidFill>
                <a:srgbClr val="FFFFFF"/>
              </a:solidFill>
              <a:latin typeface="HP001 4 hàng" panose="020B0603050302020204" pitchFamily="34" charset="0"/>
              <a:ea typeface="Microsoft YaHei"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Text Box 9"/>
          <p:cNvSpPr txBox="1"/>
          <p:nvPr/>
        </p:nvSpPr>
        <p:spPr>
          <a:xfrm>
            <a:off x="1142400" y="591845"/>
            <a:ext cx="6859200" cy="41402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vi-VN" sz="2100" b="1" dirty="0">
                <a:solidFill>
                  <a:srgbClr val="FF0000"/>
                </a:solidFill>
                <a:latin typeface="Times New Roman" panose="02020603050405020304" pitchFamily="18" charset="0"/>
              </a:rPr>
              <a:t>Tiếng hò trên sông</a:t>
            </a:r>
            <a:endParaRPr lang="en-US" altLang="vi-VN" sz="2100" b="1" dirty="0">
              <a:solidFill>
                <a:srgbClr val="FF0000"/>
              </a:solidFill>
              <a:latin typeface="Times New Roman" panose="02020603050405020304" pitchFamily="18" charset="0"/>
            </a:endParaRPr>
          </a:p>
        </p:txBody>
      </p:sp>
      <p:sp>
        <p:nvSpPr>
          <p:cNvPr id="6147" name="Text Box 10"/>
          <p:cNvSpPr txBox="1"/>
          <p:nvPr/>
        </p:nvSpPr>
        <p:spPr>
          <a:xfrm>
            <a:off x="1714000" y="595417"/>
            <a:ext cx="5887480" cy="29908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eaLnBrk="1" hangingPunct="1">
              <a:spcBef>
                <a:spcPct val="50000"/>
              </a:spcBef>
              <a:buNone/>
            </a:pPr>
            <a:r>
              <a:rPr lang="en-US" altLang="vi-VN" sz="1350" i="1" dirty="0">
                <a:solidFill>
                  <a:srgbClr val="FF0000"/>
                </a:solidFill>
                <a:latin typeface="Times New Roman" panose="02020603050405020304" pitchFamily="18" charset="0"/>
              </a:rPr>
              <a:t> </a:t>
            </a:r>
            <a:endParaRPr lang="en-US" altLang="vi-VN" sz="1350" i="1" dirty="0">
              <a:solidFill>
                <a:srgbClr val="FF0000"/>
              </a:solidFill>
              <a:latin typeface="Times New Roman" panose="02020603050405020304" pitchFamily="18" charset="0"/>
            </a:endParaRPr>
          </a:p>
        </p:txBody>
      </p:sp>
      <p:sp>
        <p:nvSpPr>
          <p:cNvPr id="3087" name="Text Box 15"/>
          <p:cNvSpPr txBox="1"/>
          <p:nvPr/>
        </p:nvSpPr>
        <p:spPr>
          <a:xfrm>
            <a:off x="1135255" y="1014590"/>
            <a:ext cx="6859200" cy="219202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vi-VN" sz="2100" b="1" i="1" dirty="0">
                <a:solidFill>
                  <a:srgbClr val="0000FF"/>
                </a:solidFill>
                <a:latin typeface="Times New Roman" panose="02020603050405020304" pitchFamily="18" charset="0"/>
              </a:rPr>
              <a:t>     </a:t>
            </a:r>
            <a:r>
              <a:rPr lang="en-US" altLang="vi-VN" sz="2100" b="1" i="1" dirty="0">
                <a:latin typeface="Times New Roman" panose="02020603050405020304" pitchFamily="18" charset="0"/>
              </a:rPr>
              <a:t>Điệu hò chèo thuyền của chị Gái vang lên. Tôi nghe như có cơn gió chiều thổi nhè nhẹ qua đồng rồi  vút bay cao. Đôi cánh thần tiên như nâng tôi bay lên lơ lửng, đưa đến những bến bờ xa lạ. Trước mắt tôi vừa hiện ra con sông giống như sông Thu Bồn từ ngang trời chảy lại…</a:t>
            </a:r>
            <a:endParaRPr lang="en-US" altLang="vi-VN" sz="2100" b="1" i="1" dirty="0">
              <a:latin typeface="Times New Roman" panose="02020603050405020304" pitchFamily="18" charset="0"/>
            </a:endParaRPr>
          </a:p>
          <a:p>
            <a:pPr marL="0" lvl="0" indent="0" eaLnBrk="1" hangingPunct="1">
              <a:spcBef>
                <a:spcPct val="50000"/>
              </a:spcBef>
              <a:buNone/>
            </a:pPr>
            <a:r>
              <a:rPr lang="en-US" altLang="vi-VN" sz="2100" b="1" i="1" dirty="0">
                <a:latin typeface="Times New Roman" panose="02020603050405020304" pitchFamily="18" charset="0"/>
              </a:rPr>
              <a:t>                                                                                 Võ Quảng</a:t>
            </a:r>
            <a:endParaRPr lang="en-US" altLang="vi-VN" sz="2100" b="1" i="1" dirty="0">
              <a:latin typeface="Times New Roman" panose="02020603050405020304" pitchFamily="18" charset="0"/>
            </a:endParaRPr>
          </a:p>
        </p:txBody>
      </p:sp>
      <p:sp>
        <p:nvSpPr>
          <p:cNvPr id="3091" name="Text Box 19"/>
          <p:cNvSpPr txBox="1"/>
          <p:nvPr/>
        </p:nvSpPr>
        <p:spPr>
          <a:xfrm>
            <a:off x="1124538" y="4521594"/>
            <a:ext cx="6859200" cy="64516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vi-VN" sz="1800" b="1" dirty="0">
                <a:latin typeface="Times New Roman" panose="02020603050405020304" pitchFamily="18" charset="0"/>
                <a:cs typeface="Times New Roman" panose="02020603050405020304" pitchFamily="18" charset="0"/>
              </a:rPr>
              <a:t>- </a:t>
            </a:r>
            <a:r>
              <a:rPr lang="en-US" altLang="vi-VN" sz="1800" b="1" i="1" dirty="0">
                <a:solidFill>
                  <a:srgbClr val="0000FF"/>
                </a:solidFill>
                <a:latin typeface="Times New Roman" panose="02020603050405020304" pitchFamily="18" charset="0"/>
                <a:cs typeface="Times New Roman" panose="02020603050405020304" pitchFamily="18" charset="0"/>
              </a:rPr>
              <a:t>Tác giả nghĩ đến quê hương với cơn gió chiều thổi nhẹ qua đồng v</a:t>
            </a:r>
            <a:r>
              <a:rPr lang="en-US" altLang="vi-VN" sz="1800" b="1" i="1" dirty="0">
                <a:solidFill>
                  <a:srgbClr val="0000FF"/>
                </a:solidFill>
                <a:latin typeface="Times New Roman" panose="02020603050405020304" pitchFamily="18" charset="0"/>
                <a:ea typeface="Times New Roman" panose="02020603050405020304" pitchFamily="18" charset="0"/>
              </a:rPr>
              <a:t>à</a:t>
            </a:r>
            <a:r>
              <a:rPr lang="en-US" altLang="vi-VN" sz="1800" b="1" i="1" dirty="0">
                <a:solidFill>
                  <a:srgbClr val="0000FF"/>
                </a:solidFill>
                <a:latin typeface="Times New Roman" panose="02020603050405020304" pitchFamily="18" charset="0"/>
                <a:cs typeface="Times New Roman" panose="02020603050405020304" pitchFamily="18" charset="0"/>
              </a:rPr>
              <a:t> con sông Thu Bồn.</a:t>
            </a:r>
            <a:endParaRPr lang="en-US" altLang="vi-VN" sz="1800" b="1" dirty="0">
              <a:latin typeface="Times New Roman" panose="02020603050405020304" pitchFamily="18" charset="0"/>
              <a:ea typeface="Times New Roman" panose="02020603050405020304" pitchFamily="18" charset="0"/>
            </a:endParaRPr>
          </a:p>
        </p:txBody>
      </p:sp>
      <p:sp>
        <p:nvSpPr>
          <p:cNvPr id="3092" name="Text Box 20"/>
          <p:cNvSpPr txBox="1"/>
          <p:nvPr/>
        </p:nvSpPr>
        <p:spPr>
          <a:xfrm>
            <a:off x="1142400" y="3543920"/>
            <a:ext cx="685920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vi-VN" sz="1800" b="1" dirty="0">
                <a:solidFill>
                  <a:srgbClr val="006600"/>
                </a:solidFill>
                <a:latin typeface="Times New Roman" panose="02020603050405020304" pitchFamily="18" charset="0"/>
                <a:cs typeface="Times New Roman" panose="02020603050405020304" pitchFamily="18" charset="0"/>
              </a:rPr>
              <a:t>- </a:t>
            </a:r>
            <a:r>
              <a:rPr lang="en-US" altLang="vi-VN" sz="1800" b="1" i="1" dirty="0">
                <a:solidFill>
                  <a:srgbClr val="006600"/>
                </a:solidFill>
                <a:latin typeface="Times New Roman" panose="02020603050405020304" pitchFamily="18" charset="0"/>
                <a:cs typeface="Times New Roman" panose="02020603050405020304" pitchFamily="18" charset="0"/>
              </a:rPr>
              <a:t>Nêu các tên riêng trong b</a:t>
            </a:r>
            <a:r>
              <a:rPr lang="en-US" altLang="vi-VN" sz="1800" b="1" i="1" dirty="0">
                <a:solidFill>
                  <a:srgbClr val="006600"/>
                </a:solidFill>
                <a:latin typeface="Times New Roman" panose="02020603050405020304" pitchFamily="18" charset="0"/>
                <a:ea typeface="Times New Roman" panose="02020603050405020304" pitchFamily="18" charset="0"/>
              </a:rPr>
              <a:t>à</a:t>
            </a:r>
            <a:r>
              <a:rPr lang="en-US" altLang="vi-VN" sz="1800" b="1" i="1" dirty="0">
                <a:solidFill>
                  <a:srgbClr val="006600"/>
                </a:solidFill>
                <a:latin typeface="Times New Roman" panose="02020603050405020304" pitchFamily="18" charset="0"/>
                <a:cs typeface="Times New Roman" panose="02020603050405020304" pitchFamily="18" charset="0"/>
              </a:rPr>
              <a:t>i?</a:t>
            </a:r>
            <a:endParaRPr lang="en-US" altLang="vi-VN" sz="1800" b="1" dirty="0">
              <a:solidFill>
                <a:srgbClr val="006600"/>
              </a:solidFill>
              <a:latin typeface="Times New Roman" panose="02020603050405020304" pitchFamily="18" charset="0"/>
              <a:ea typeface="Times New Roman" panose="02020603050405020304" pitchFamily="18" charset="0"/>
            </a:endParaRPr>
          </a:p>
        </p:txBody>
      </p:sp>
      <p:sp>
        <p:nvSpPr>
          <p:cNvPr id="3093" name="Text Box 21"/>
          <p:cNvSpPr txBox="1"/>
          <p:nvPr/>
        </p:nvSpPr>
        <p:spPr>
          <a:xfrm>
            <a:off x="1142400" y="4115520"/>
            <a:ext cx="703068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vi-VN" sz="1800" b="1" i="1" dirty="0">
                <a:solidFill>
                  <a:srgbClr val="006600"/>
                </a:solidFill>
                <a:latin typeface="Times New Roman" panose="02020603050405020304" pitchFamily="18" charset="0"/>
                <a:cs typeface="Times New Roman" panose="02020603050405020304" pitchFamily="18" charset="0"/>
              </a:rPr>
              <a:t>- Điệu hò chèo thuyền của chị Gái gợi cho tác giả nghĩ đến những gì? </a:t>
            </a:r>
            <a:endParaRPr lang="en-US" altLang="vi-VN" sz="1800" b="1" dirty="0">
              <a:solidFill>
                <a:srgbClr val="006600"/>
              </a:solidFill>
              <a:latin typeface="Times New Roman" panose="02020603050405020304" pitchFamily="18" charset="0"/>
              <a:ea typeface="Times New Roman" panose="02020603050405020304" pitchFamily="18" charset="0"/>
            </a:endParaRPr>
          </a:p>
        </p:txBody>
      </p:sp>
      <p:sp>
        <p:nvSpPr>
          <p:cNvPr id="3094" name="Text Box 22"/>
          <p:cNvSpPr txBox="1"/>
          <p:nvPr/>
        </p:nvSpPr>
        <p:spPr>
          <a:xfrm>
            <a:off x="1142400" y="2858000"/>
            <a:ext cx="577316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vi-VN" sz="1800" b="1" dirty="0">
                <a:solidFill>
                  <a:srgbClr val="006600"/>
                </a:solidFill>
                <a:latin typeface="Times New Roman" panose="02020603050405020304" pitchFamily="18" charset="0"/>
                <a:cs typeface="Times New Roman" panose="02020603050405020304" pitchFamily="18" charset="0"/>
              </a:rPr>
              <a:t>- </a:t>
            </a:r>
            <a:r>
              <a:rPr lang="en-US" altLang="vi-VN" sz="1800" b="1" i="1" dirty="0">
                <a:solidFill>
                  <a:srgbClr val="006600"/>
                </a:solidFill>
                <a:latin typeface="Times New Roman" panose="02020603050405020304" pitchFamily="18" charset="0"/>
                <a:cs typeface="Times New Roman" panose="02020603050405020304" pitchFamily="18" charset="0"/>
              </a:rPr>
              <a:t>B</a:t>
            </a:r>
            <a:r>
              <a:rPr lang="en-US" altLang="vi-VN" sz="1800" b="1" i="1" dirty="0">
                <a:solidFill>
                  <a:srgbClr val="006600"/>
                </a:solidFill>
                <a:latin typeface="Times New Roman" panose="02020603050405020304" pitchFamily="18" charset="0"/>
                <a:ea typeface="Times New Roman" panose="02020603050405020304" pitchFamily="18" charset="0"/>
              </a:rPr>
              <a:t>à</a:t>
            </a:r>
            <a:r>
              <a:rPr lang="en-US" altLang="vi-VN" sz="1800" b="1" i="1" dirty="0">
                <a:solidFill>
                  <a:srgbClr val="006600"/>
                </a:solidFill>
                <a:latin typeface="Times New Roman" panose="02020603050405020304" pitchFamily="18" charset="0"/>
                <a:cs typeface="Times New Roman" panose="02020603050405020304" pitchFamily="18" charset="0"/>
              </a:rPr>
              <a:t>i chính tả có mấy câu?</a:t>
            </a:r>
            <a:endParaRPr lang="en-US" altLang="vi-VN" sz="1800" b="1" dirty="0">
              <a:solidFill>
                <a:srgbClr val="006600"/>
              </a:solidFill>
              <a:latin typeface="Times New Roman" panose="02020603050405020304" pitchFamily="18" charset="0"/>
              <a:ea typeface="Times New Roman" panose="02020603050405020304" pitchFamily="18" charset="0"/>
            </a:endParaRPr>
          </a:p>
        </p:txBody>
      </p:sp>
      <p:sp>
        <p:nvSpPr>
          <p:cNvPr id="3095" name="Text Box 23"/>
          <p:cNvSpPr txBox="1"/>
          <p:nvPr/>
        </p:nvSpPr>
        <p:spPr>
          <a:xfrm>
            <a:off x="1142400" y="3200960"/>
            <a:ext cx="685920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vi-VN" sz="1800" b="1" dirty="0">
                <a:latin typeface="Times New Roman" panose="02020603050405020304" pitchFamily="18" charset="0"/>
                <a:cs typeface="Times New Roman" panose="02020603050405020304" pitchFamily="18" charset="0"/>
              </a:rPr>
              <a:t>- </a:t>
            </a:r>
            <a:r>
              <a:rPr lang="en-US" altLang="vi-VN" sz="1800" b="1" i="1" dirty="0">
                <a:solidFill>
                  <a:srgbClr val="0000FF"/>
                </a:solidFill>
                <a:latin typeface="Times New Roman" panose="02020603050405020304" pitchFamily="18" charset="0"/>
                <a:cs typeface="Times New Roman" panose="02020603050405020304" pitchFamily="18" charset="0"/>
              </a:rPr>
              <a:t>4 câu. </a:t>
            </a:r>
            <a:endParaRPr lang="en-US" altLang="vi-VN" sz="1800" b="1" dirty="0">
              <a:latin typeface="Times New Roman" panose="02020603050405020304" pitchFamily="18" charset="0"/>
              <a:ea typeface="Times New Roman" panose="02020603050405020304" pitchFamily="18" charset="0"/>
            </a:endParaRPr>
          </a:p>
        </p:txBody>
      </p:sp>
      <p:sp>
        <p:nvSpPr>
          <p:cNvPr id="3096" name="Text Box 24"/>
          <p:cNvSpPr txBox="1"/>
          <p:nvPr/>
        </p:nvSpPr>
        <p:spPr>
          <a:xfrm>
            <a:off x="1142400" y="3829720"/>
            <a:ext cx="685920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vi-VN" sz="1800" b="1" dirty="0">
                <a:latin typeface="Times New Roman" panose="02020603050405020304" pitchFamily="18" charset="0"/>
                <a:cs typeface="Times New Roman" panose="02020603050405020304" pitchFamily="18" charset="0"/>
              </a:rPr>
              <a:t>- </a:t>
            </a:r>
            <a:r>
              <a:rPr lang="en-US" altLang="vi-VN" sz="1800" b="1" i="1" dirty="0">
                <a:solidFill>
                  <a:srgbClr val="0000FF"/>
                </a:solidFill>
                <a:latin typeface="Times New Roman" panose="02020603050405020304" pitchFamily="18" charset="0"/>
                <a:cs typeface="Times New Roman" panose="02020603050405020304" pitchFamily="18" charset="0"/>
              </a:rPr>
              <a:t>Gái, Thu Bồn</a:t>
            </a:r>
            <a:endParaRPr lang="en-US" altLang="vi-VN" sz="1800" b="1" dirty="0">
              <a:latin typeface="Times New Roman" panose="02020603050405020304" pitchFamily="18" charset="0"/>
              <a:ea typeface="Times New Roman" panose="02020603050405020304" pitchFamily="18" charset="0"/>
            </a:endParaRPr>
          </a:p>
        </p:txBody>
      </p:sp>
      <p:sp>
        <p:nvSpPr>
          <p:cNvPr id="6155" name="Text Box 25"/>
          <p:cNvSpPr txBox="1"/>
          <p:nvPr/>
        </p:nvSpPr>
        <p:spPr>
          <a:xfrm>
            <a:off x="1142400" y="0"/>
            <a:ext cx="6859200" cy="41402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endParaRPr lang="vi-VN" altLang="vi-VN" sz="2100" b="1" dirty="0">
              <a:solidFill>
                <a:srgbClr val="0000FF"/>
              </a:solidFill>
              <a:latin typeface="Times New Roman" panose="02020603050405020304" pitchFamily="18" charset="0"/>
              <a:ea typeface="Times New Roman" panose="02020603050405020304" pitchFamily="18" charset="0"/>
            </a:endParaRPr>
          </a:p>
        </p:txBody>
      </p:sp>
      <p:sp>
        <p:nvSpPr>
          <p:cNvPr id="6156" name="Text Box 26"/>
          <p:cNvSpPr txBox="1"/>
          <p:nvPr/>
        </p:nvSpPr>
        <p:spPr>
          <a:xfrm>
            <a:off x="1142400" y="167908"/>
            <a:ext cx="6859200" cy="41402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vi-VN" sz="2100" b="1" dirty="0">
                <a:solidFill>
                  <a:srgbClr val="0000FF"/>
                </a:solidFill>
                <a:latin typeface="Times New Roman" panose="02020603050405020304" pitchFamily="18" charset="0"/>
                <a:cs typeface="Times New Roman" panose="02020603050405020304" pitchFamily="18" charset="0"/>
              </a:rPr>
              <a:t>Chính tả(nghe – viết)</a:t>
            </a:r>
            <a:endParaRPr lang="en-US" altLang="vi-VN" sz="21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087"/>
                                        </p:tgtEl>
                                        <p:attrNameLst>
                                          <p:attrName>style.visibility</p:attrName>
                                        </p:attrNameLst>
                                      </p:cBhvr>
                                      <p:to>
                                        <p:strVal val="visible"/>
                                      </p:to>
                                    </p:set>
                                    <p:animEffect transition="in" filter="blinds(horizontal)">
                                      <p:cBhvr>
                                        <p:cTn id="7" dur="500"/>
                                        <p:tgtEl>
                                          <p:spTgt spid="3087"/>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3094"/>
                                        </p:tgtEl>
                                        <p:attrNameLst>
                                          <p:attrName>style.visibility</p:attrName>
                                        </p:attrNameLst>
                                      </p:cBhvr>
                                      <p:to>
                                        <p:strVal val="visible"/>
                                      </p:to>
                                    </p:set>
                                    <p:anim calcmode="discrete" valueType="clr">
                                      <p:cBhvr override="childStyle">
                                        <p:cTn id="12" dur="80"/>
                                        <p:tgtEl>
                                          <p:spTgt spid="309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094"/>
                                        </p:tgtEl>
                                        <p:attrNameLst>
                                          <p:attrName>fillcolor</p:attrName>
                                        </p:attrNameLst>
                                      </p:cBhvr>
                                      <p:tavLst>
                                        <p:tav tm="0">
                                          <p:val>
                                            <p:clrVal>
                                              <a:schemeClr val="accent2"/>
                                            </p:clrVal>
                                          </p:val>
                                        </p:tav>
                                        <p:tav tm="50000">
                                          <p:val>
                                            <p:clrVal>
                                              <a:schemeClr val="hlink"/>
                                            </p:clrVal>
                                          </p:val>
                                        </p:tav>
                                      </p:tavLst>
                                    </p:anim>
                                    <p:set>
                                      <p:cBhvr>
                                        <p:cTn id="14" dur="80"/>
                                        <p:tgtEl>
                                          <p:spTgt spid="3094"/>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3095">
                                            <p:txEl>
                                              <p:charRg st="0" end="10"/>
                                            </p:txEl>
                                          </p:spTgt>
                                        </p:tgtEl>
                                        <p:attrNameLst>
                                          <p:attrName>style.visibility</p:attrName>
                                        </p:attrNameLst>
                                      </p:cBhvr>
                                      <p:to>
                                        <p:strVal val="visible"/>
                                      </p:to>
                                    </p:set>
                                    <p:anim calcmode="discrete" valueType="clr">
                                      <p:cBhvr override="childStyle">
                                        <p:cTn id="19" dur="80"/>
                                        <p:tgtEl>
                                          <p:spTgt spid="3095">
                                            <p:txEl>
                                              <p:charRg st="0" end="1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095">
                                            <p:txEl>
                                              <p:charRg st="0" end="10"/>
                                            </p:txEl>
                                          </p:spTgt>
                                        </p:tgtEl>
                                        <p:attrNameLst>
                                          <p:attrName>fillcolor</p:attrName>
                                        </p:attrNameLst>
                                      </p:cBhvr>
                                      <p:tavLst>
                                        <p:tav tm="0">
                                          <p:val>
                                            <p:clrVal>
                                              <a:schemeClr val="accent2"/>
                                            </p:clrVal>
                                          </p:val>
                                        </p:tav>
                                        <p:tav tm="50000">
                                          <p:val>
                                            <p:clrVal>
                                              <a:schemeClr val="hlink"/>
                                            </p:clrVal>
                                          </p:val>
                                        </p:tav>
                                      </p:tavLst>
                                    </p:anim>
                                    <p:set>
                                      <p:cBhvr>
                                        <p:cTn id="21" dur="80"/>
                                        <p:tgtEl>
                                          <p:spTgt spid="3095">
                                            <p:txEl>
                                              <p:charRg st="0" end="10"/>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3092"/>
                                        </p:tgtEl>
                                        <p:attrNameLst>
                                          <p:attrName>style.visibility</p:attrName>
                                        </p:attrNameLst>
                                      </p:cBhvr>
                                      <p:to>
                                        <p:strVal val="visible"/>
                                      </p:to>
                                    </p:set>
                                    <p:anim calcmode="discrete" valueType="clr">
                                      <p:cBhvr override="childStyle">
                                        <p:cTn id="26" dur="80"/>
                                        <p:tgtEl>
                                          <p:spTgt spid="3092"/>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092"/>
                                        </p:tgtEl>
                                        <p:attrNameLst>
                                          <p:attrName>fillcolor</p:attrName>
                                        </p:attrNameLst>
                                      </p:cBhvr>
                                      <p:tavLst>
                                        <p:tav tm="0">
                                          <p:val>
                                            <p:clrVal>
                                              <a:schemeClr val="accent2"/>
                                            </p:clrVal>
                                          </p:val>
                                        </p:tav>
                                        <p:tav tm="50000">
                                          <p:val>
                                            <p:clrVal>
                                              <a:schemeClr val="hlink"/>
                                            </p:clrVal>
                                          </p:val>
                                        </p:tav>
                                      </p:tavLst>
                                    </p:anim>
                                    <p:set>
                                      <p:cBhvr>
                                        <p:cTn id="28" dur="80"/>
                                        <p:tgtEl>
                                          <p:spTgt spid="3092"/>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3096"/>
                                        </p:tgtEl>
                                        <p:attrNameLst>
                                          <p:attrName>style.visibility</p:attrName>
                                        </p:attrNameLst>
                                      </p:cBhvr>
                                      <p:to>
                                        <p:strVal val="visible"/>
                                      </p:to>
                                    </p:set>
                                    <p:anim calcmode="discrete" valueType="clr">
                                      <p:cBhvr override="childStyle">
                                        <p:cTn id="33" dur="80"/>
                                        <p:tgtEl>
                                          <p:spTgt spid="3096"/>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3096"/>
                                        </p:tgtEl>
                                        <p:attrNameLst>
                                          <p:attrName>fillcolor</p:attrName>
                                        </p:attrNameLst>
                                      </p:cBhvr>
                                      <p:tavLst>
                                        <p:tav tm="0">
                                          <p:val>
                                            <p:clrVal>
                                              <a:schemeClr val="accent2"/>
                                            </p:clrVal>
                                          </p:val>
                                        </p:tav>
                                        <p:tav tm="50000">
                                          <p:val>
                                            <p:clrVal>
                                              <a:schemeClr val="hlink"/>
                                            </p:clrVal>
                                          </p:val>
                                        </p:tav>
                                      </p:tavLst>
                                    </p:anim>
                                    <p:set>
                                      <p:cBhvr>
                                        <p:cTn id="35" dur="80"/>
                                        <p:tgtEl>
                                          <p:spTgt spid="3096"/>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3093"/>
                                        </p:tgtEl>
                                        <p:attrNameLst>
                                          <p:attrName>style.visibility</p:attrName>
                                        </p:attrNameLst>
                                      </p:cBhvr>
                                      <p:to>
                                        <p:strVal val="visible"/>
                                      </p:to>
                                    </p:set>
                                    <p:anim calcmode="discrete" valueType="clr">
                                      <p:cBhvr override="childStyle">
                                        <p:cTn id="40" dur="80"/>
                                        <p:tgtEl>
                                          <p:spTgt spid="3093"/>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3093"/>
                                        </p:tgtEl>
                                        <p:attrNameLst>
                                          <p:attrName>fillcolor</p:attrName>
                                        </p:attrNameLst>
                                      </p:cBhvr>
                                      <p:tavLst>
                                        <p:tav tm="0">
                                          <p:val>
                                            <p:clrVal>
                                              <a:schemeClr val="accent2"/>
                                            </p:clrVal>
                                          </p:val>
                                        </p:tav>
                                        <p:tav tm="50000">
                                          <p:val>
                                            <p:clrVal>
                                              <a:schemeClr val="hlink"/>
                                            </p:clrVal>
                                          </p:val>
                                        </p:tav>
                                      </p:tavLst>
                                    </p:anim>
                                    <p:set>
                                      <p:cBhvr>
                                        <p:cTn id="42" dur="80"/>
                                        <p:tgtEl>
                                          <p:spTgt spid="3093"/>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27" presetClass="entr" presetSubtype="0" fill="hold" grpId="0" nodeType="clickEffect">
                                  <p:stCondLst>
                                    <p:cond delay="0"/>
                                  </p:stCondLst>
                                  <p:iterate type="lt">
                                    <p:tmPct val="50000"/>
                                  </p:iterate>
                                  <p:childTnLst>
                                    <p:set>
                                      <p:cBhvr>
                                        <p:cTn id="46" dur="1" fill="hold">
                                          <p:stCondLst>
                                            <p:cond delay="0"/>
                                          </p:stCondLst>
                                        </p:cTn>
                                        <p:tgtEl>
                                          <p:spTgt spid="3091"/>
                                        </p:tgtEl>
                                        <p:attrNameLst>
                                          <p:attrName>style.visibility</p:attrName>
                                        </p:attrNameLst>
                                      </p:cBhvr>
                                      <p:to>
                                        <p:strVal val="visible"/>
                                      </p:to>
                                    </p:set>
                                    <p:anim calcmode="discrete" valueType="clr">
                                      <p:cBhvr override="childStyle">
                                        <p:cTn id="47" dur="80"/>
                                        <p:tgtEl>
                                          <p:spTgt spid="3091"/>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3091"/>
                                        </p:tgtEl>
                                        <p:attrNameLst>
                                          <p:attrName>fillcolor</p:attrName>
                                        </p:attrNameLst>
                                      </p:cBhvr>
                                      <p:tavLst>
                                        <p:tav tm="0">
                                          <p:val>
                                            <p:clrVal>
                                              <a:schemeClr val="accent2"/>
                                            </p:clrVal>
                                          </p:val>
                                        </p:tav>
                                        <p:tav tm="50000">
                                          <p:val>
                                            <p:clrVal>
                                              <a:schemeClr val="hlink"/>
                                            </p:clrVal>
                                          </p:val>
                                        </p:tav>
                                      </p:tavLst>
                                    </p:anim>
                                    <p:set>
                                      <p:cBhvr>
                                        <p:cTn id="49" dur="80"/>
                                        <p:tgtEl>
                                          <p:spTgt spid="309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7" grpId="0"/>
      <p:bldP spid="3091" grpId="0"/>
      <p:bldP spid="3092" grpId="0"/>
      <p:bldP spid="3093" grpId="0"/>
      <p:bldP spid="3094" grpId="0"/>
      <p:bldP spid="309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0" name="Picture 2" descr="Honkemdadung.jpg"/>
          <p:cNvPicPr>
            <a:picLocks noChangeAspect="1"/>
          </p:cNvPicPr>
          <p:nvPr/>
        </p:nvPicPr>
        <p:blipFill>
          <a:blip r:embed="rId1"/>
          <a:stretch>
            <a:fillRect/>
          </a:stretch>
        </p:blipFill>
        <p:spPr>
          <a:xfrm>
            <a:off x="1542520" y="676393"/>
            <a:ext cx="6001800" cy="3772560"/>
          </a:xfrm>
          <a:prstGeom prst="rect">
            <a:avLst/>
          </a:prstGeom>
          <a:noFill/>
          <a:ln w="9525">
            <a:noFill/>
          </a:ln>
        </p:spPr>
      </p:pic>
      <p:sp>
        <p:nvSpPr>
          <p:cNvPr id="7171" name="TextBox 1"/>
          <p:cNvSpPr txBox="1"/>
          <p:nvPr/>
        </p:nvSpPr>
        <p:spPr>
          <a:xfrm>
            <a:off x="2292745" y="4572800"/>
            <a:ext cx="5716000" cy="460375"/>
          </a:xfrm>
          <a:prstGeom prst="rect">
            <a:avLst/>
          </a:prstGeom>
          <a:noFill/>
          <a:ln w="9525">
            <a:noFill/>
          </a:ln>
        </p:spPr>
        <p:txBody>
          <a:bodyPr>
            <a:spAutoFit/>
          </a:bodyPr>
          <a:p>
            <a:r>
              <a:rPr sz="2400" b="1" dirty="0">
                <a:latin typeface="Arial" panose="020B0604020202020204" pitchFamily="34" charset="0"/>
              </a:rPr>
              <a:t>Sông Thu Bồn –  tỉnh Quảng Nam</a:t>
            </a:r>
            <a:endParaRPr sz="2400" dirty="0">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02" name="Text Box 6"/>
          <p:cNvSpPr txBox="1"/>
          <p:nvPr/>
        </p:nvSpPr>
        <p:spPr>
          <a:xfrm>
            <a:off x="1226820" y="1320800"/>
            <a:ext cx="3884295"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vi-VN" b="1" i="1" u="sng" dirty="0">
                <a:latin typeface="Times New Roman" panose="02020603050405020304" pitchFamily="18" charset="0"/>
              </a:rPr>
              <a:t>Luyện viết từ khó : </a:t>
            </a:r>
            <a:r>
              <a:rPr lang="en-US" altLang="vi-VN" b="1" i="1" dirty="0">
                <a:latin typeface="Times New Roman" panose="02020603050405020304" pitchFamily="18" charset="0"/>
              </a:rPr>
              <a:t> </a:t>
            </a:r>
            <a:endParaRPr lang="en-US" altLang="vi-VN" b="1" i="1" dirty="0">
              <a:latin typeface="Times New Roman" panose="02020603050405020304" pitchFamily="18" charset="0"/>
            </a:endParaRPr>
          </a:p>
        </p:txBody>
      </p:sp>
      <p:sp>
        <p:nvSpPr>
          <p:cNvPr id="4103" name="Text Box 7"/>
          <p:cNvSpPr txBox="1"/>
          <p:nvPr/>
        </p:nvSpPr>
        <p:spPr>
          <a:xfrm>
            <a:off x="1942640" y="2000600"/>
            <a:ext cx="2027989" cy="59880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vi-VN" sz="3300" b="1" i="1" dirty="0">
                <a:solidFill>
                  <a:srgbClr val="0000FF"/>
                </a:solidFill>
                <a:latin typeface="Times New Roman" panose="02020603050405020304" pitchFamily="18" charset="0"/>
              </a:rPr>
              <a:t>điệu hò</a:t>
            </a:r>
            <a:endParaRPr lang="en-US" altLang="vi-VN" sz="3300" b="1" i="1" dirty="0">
              <a:solidFill>
                <a:srgbClr val="0000FF"/>
              </a:solidFill>
              <a:latin typeface="Times New Roman" panose="02020603050405020304" pitchFamily="18" charset="0"/>
            </a:endParaRPr>
          </a:p>
        </p:txBody>
      </p:sp>
      <p:sp>
        <p:nvSpPr>
          <p:cNvPr id="4105" name="Text Box 9"/>
          <p:cNvSpPr txBox="1"/>
          <p:nvPr/>
        </p:nvSpPr>
        <p:spPr>
          <a:xfrm>
            <a:off x="4998318" y="1937486"/>
            <a:ext cx="2027989" cy="59880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vi-VN" sz="3300" b="1" i="1" dirty="0">
                <a:solidFill>
                  <a:srgbClr val="0000FF"/>
                </a:solidFill>
                <a:latin typeface="Times New Roman" panose="02020603050405020304" pitchFamily="18" charset="0"/>
              </a:rPr>
              <a:t>chảy lại</a:t>
            </a:r>
            <a:endParaRPr lang="en-US" altLang="vi-VN" sz="3300" b="1" i="1" dirty="0">
              <a:solidFill>
                <a:srgbClr val="0000FF"/>
              </a:solidFill>
              <a:latin typeface="Times New Roman" panose="02020603050405020304" pitchFamily="18" charset="0"/>
            </a:endParaRPr>
          </a:p>
        </p:txBody>
      </p:sp>
      <p:sp>
        <p:nvSpPr>
          <p:cNvPr id="8197" name="Text Box 10"/>
          <p:cNvSpPr txBox="1"/>
          <p:nvPr/>
        </p:nvSpPr>
        <p:spPr>
          <a:xfrm>
            <a:off x="2457080" y="2515040"/>
            <a:ext cx="1086040" cy="50673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endParaRPr lang="vi-VN" altLang="vi-VN" sz="2700" b="1" i="1" dirty="0">
              <a:latin typeface="Times New Roman" panose="02020603050405020304" pitchFamily="18" charset="0"/>
            </a:endParaRPr>
          </a:p>
        </p:txBody>
      </p:sp>
      <p:sp>
        <p:nvSpPr>
          <p:cNvPr id="4107" name="Text Box 11"/>
          <p:cNvSpPr txBox="1"/>
          <p:nvPr/>
        </p:nvSpPr>
        <p:spPr>
          <a:xfrm>
            <a:off x="1797358" y="2743680"/>
            <a:ext cx="3200960" cy="59880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vi-VN" sz="3300" b="1" i="1" dirty="0">
                <a:solidFill>
                  <a:srgbClr val="0000FF"/>
                </a:solidFill>
                <a:latin typeface="Times New Roman" panose="02020603050405020304" pitchFamily="18" charset="0"/>
              </a:rPr>
              <a:t>chèo thuyền</a:t>
            </a:r>
            <a:endParaRPr lang="en-US" altLang="vi-VN" sz="3300" b="1" i="1" dirty="0">
              <a:latin typeface="Times New Roman" panose="02020603050405020304" pitchFamily="18" charset="0"/>
            </a:endParaRPr>
          </a:p>
        </p:txBody>
      </p:sp>
      <p:sp>
        <p:nvSpPr>
          <p:cNvPr id="4108" name="Rectangle 12"/>
          <p:cNvSpPr/>
          <p:nvPr/>
        </p:nvSpPr>
        <p:spPr>
          <a:xfrm>
            <a:off x="4870900" y="2760352"/>
            <a:ext cx="2133973" cy="59880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vi-VN" sz="3300" b="1" i="1" dirty="0">
                <a:solidFill>
                  <a:srgbClr val="0000FF"/>
                </a:solidFill>
                <a:latin typeface="Times New Roman" panose="02020603050405020304" pitchFamily="18" charset="0"/>
              </a:rPr>
              <a:t>  vút bay</a:t>
            </a:r>
            <a:endParaRPr lang="en-US" altLang="vi-VN" sz="3300" b="1" i="1" dirty="0">
              <a:latin typeface="Times New Roman" panose="02020603050405020304" pitchFamily="18" charset="0"/>
            </a:endParaRPr>
          </a:p>
        </p:txBody>
      </p:sp>
      <p:sp>
        <p:nvSpPr>
          <p:cNvPr id="8201" name="Text Box 17"/>
          <p:cNvSpPr txBox="1"/>
          <p:nvPr/>
        </p:nvSpPr>
        <p:spPr>
          <a:xfrm>
            <a:off x="1142400" y="0"/>
            <a:ext cx="6859200" cy="41402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endParaRPr lang="vi-VN" altLang="vi-VN" sz="21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blinds(horizontal)">
                                      <p:cBhvr>
                                        <p:cTn id="7" dur="500"/>
                                        <p:tgtEl>
                                          <p:spTgt spid="410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103"/>
                                        </p:tgtEl>
                                        <p:attrNameLst>
                                          <p:attrName>style.visibility</p:attrName>
                                        </p:attrNameLst>
                                      </p:cBhvr>
                                      <p:to>
                                        <p:strVal val="visible"/>
                                      </p:to>
                                    </p:set>
                                    <p:animEffect transition="in" filter="diamond(in)">
                                      <p:cBhvr>
                                        <p:cTn id="12" dur="2000"/>
                                        <p:tgtEl>
                                          <p:spTgt spid="410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105"/>
                                        </p:tgtEl>
                                        <p:attrNameLst>
                                          <p:attrName>style.visibility</p:attrName>
                                        </p:attrNameLst>
                                      </p:cBhvr>
                                      <p:to>
                                        <p:strVal val="visible"/>
                                      </p:to>
                                    </p:set>
                                    <p:animEffect transition="in" filter="diamond(in)">
                                      <p:cBhvr>
                                        <p:cTn id="17" dur="2000"/>
                                        <p:tgtEl>
                                          <p:spTgt spid="4105"/>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4107"/>
                                        </p:tgtEl>
                                        <p:attrNameLst>
                                          <p:attrName>style.visibility</p:attrName>
                                        </p:attrNameLst>
                                      </p:cBhvr>
                                      <p:to>
                                        <p:strVal val="visible"/>
                                      </p:to>
                                    </p:set>
                                    <p:animEffect transition="in" filter="wedge">
                                      <p:cBhvr>
                                        <p:cTn id="22" dur="2000"/>
                                        <p:tgtEl>
                                          <p:spTgt spid="4107"/>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4108"/>
                                        </p:tgtEl>
                                        <p:attrNameLst>
                                          <p:attrName>style.visibility</p:attrName>
                                        </p:attrNameLst>
                                      </p:cBhvr>
                                      <p:to>
                                        <p:strVal val="visible"/>
                                      </p:to>
                                    </p:set>
                                    <p:animEffect transition="in" filter="wedge">
                                      <p:cBhvr>
                                        <p:cTn id="27" dur="2000"/>
                                        <p:tgtEl>
                                          <p:spTgt spid="4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p:bldP spid="4103" grpId="0"/>
      <p:bldP spid="4105" grpId="0"/>
      <p:bldP spid="4107" grpId="0"/>
      <p:bldP spid="410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2623" y="695"/>
            <a:ext cx="9145439" cy="531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2"/>
          <p:cNvSpPr txBox="1">
            <a:spLocks noChangeArrowheads="1"/>
          </p:cNvSpPr>
          <p:nvPr/>
        </p:nvSpPr>
        <p:spPr bwMode="auto">
          <a:xfrm>
            <a:off x="1524000" y="742950"/>
            <a:ext cx="5099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3429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3429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3429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3429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3429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3429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3429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3429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auto">
              <a:lnSpc>
                <a:spcPct val="100000"/>
              </a:lnSpc>
              <a:spcBef>
                <a:spcPct val="0"/>
              </a:spcBef>
              <a:spcAft>
                <a:spcPts val="1300"/>
              </a:spcAft>
              <a:buFontTx/>
              <a:buNone/>
            </a:pPr>
            <a:r>
              <a:rPr lang="en-US" altLang="en-US" sz="2400" b="1" i="0" dirty="0">
                <a:solidFill>
                  <a:srgbClr val="FFFFFF"/>
                </a:solidFill>
                <a:latin typeface="HP001 4 hàng" panose="020B0603050302020204" pitchFamily="34" charset="0"/>
                <a:ea typeface="Microsoft YaHei" panose="020B0503020204020204" charset="-122"/>
              </a:rPr>
              <a:t>Tiếng hò trên sông</a:t>
            </a:r>
            <a:endParaRPr lang="en-US" altLang="en-US" sz="2400" b="1" i="0" dirty="0">
              <a:solidFill>
                <a:srgbClr val="FFFFFF"/>
              </a:solidFill>
              <a:latin typeface="HP001 4 hàng" panose="020B0603050302020204" pitchFamily="34" charset="0"/>
              <a:ea typeface="Microsoft YaHei" panose="020B0503020204020204" charset="-122"/>
            </a:endParaRPr>
          </a:p>
        </p:txBody>
      </p:sp>
      <p:sp>
        <p:nvSpPr>
          <p:cNvPr id="2" name="Text Box 1"/>
          <p:cNvSpPr txBox="1"/>
          <p:nvPr/>
        </p:nvSpPr>
        <p:spPr>
          <a:xfrm>
            <a:off x="228600" y="1276350"/>
            <a:ext cx="8869045" cy="3140710"/>
          </a:xfrm>
          <a:prstGeom prst="rect">
            <a:avLst/>
          </a:prstGeom>
          <a:noFill/>
        </p:spPr>
        <p:txBody>
          <a:bodyPr wrap="square" rtlCol="0" anchor="t">
            <a:spAutoFit/>
          </a:bodyPr>
          <a:p>
            <a:pPr marL="0" lvl="0" indent="0" eaLnBrk="1" hangingPunct="1">
              <a:spcBef>
                <a:spcPts val="0"/>
              </a:spcBef>
              <a:spcAft>
                <a:spcPts val="1300"/>
              </a:spcAft>
              <a:buNone/>
            </a:pPr>
            <a:r>
              <a:rPr lang="en-US" altLang="vi-VN" sz="2400" b="1" dirty="0">
                <a:solidFill>
                  <a:schemeClr val="bg1"/>
                </a:solidFill>
                <a:latin typeface="HP001 4 hàng" panose="020B0603050302020204" pitchFamily="34" charset="0"/>
                <a:cs typeface="HP001 4 hàng" panose="020B0603050302020204" pitchFamily="34" charset="0"/>
                <a:sym typeface="+mn-ea"/>
              </a:rPr>
              <a:t>    Điệu hò chèo thuyền của chị Gái vang lên. Tôi nghe như có </a:t>
            </a:r>
            <a:endParaRPr lang="en-US" altLang="vi-VN" sz="2400" b="1" dirty="0">
              <a:solidFill>
                <a:schemeClr val="bg1"/>
              </a:solidFill>
              <a:latin typeface="HP001 4 hàng" panose="020B0603050302020204" pitchFamily="34" charset="0"/>
              <a:cs typeface="HP001 4 hàng" panose="020B0603050302020204" pitchFamily="34" charset="0"/>
              <a:sym typeface="+mn-ea"/>
            </a:endParaRPr>
          </a:p>
          <a:p>
            <a:pPr marL="0" lvl="0" indent="0" eaLnBrk="1" hangingPunct="1">
              <a:spcBef>
                <a:spcPts val="0"/>
              </a:spcBef>
              <a:spcAft>
                <a:spcPts val="1300"/>
              </a:spcAft>
              <a:buNone/>
            </a:pPr>
            <a:r>
              <a:rPr lang="en-US" altLang="vi-VN" sz="2400" b="1" dirty="0">
                <a:solidFill>
                  <a:schemeClr val="bg1"/>
                </a:solidFill>
                <a:latin typeface="HP001 4 hàng" panose="020B0603050302020204" pitchFamily="34" charset="0"/>
                <a:cs typeface="HP001 4 hàng" panose="020B0603050302020204" pitchFamily="34" charset="0"/>
                <a:sym typeface="+mn-ea"/>
              </a:rPr>
              <a:t>cơn gió chiều thổi nhè nhẹ qua đồng rồi  vút bay cao. Đôi cánh </a:t>
            </a:r>
            <a:endParaRPr lang="en-US" altLang="vi-VN" sz="2400" b="1" dirty="0">
              <a:solidFill>
                <a:schemeClr val="bg1"/>
              </a:solidFill>
              <a:latin typeface="HP001 4 hàng" panose="020B0603050302020204" pitchFamily="34" charset="0"/>
              <a:cs typeface="HP001 4 hàng" panose="020B0603050302020204" pitchFamily="34" charset="0"/>
              <a:sym typeface="+mn-ea"/>
            </a:endParaRPr>
          </a:p>
          <a:p>
            <a:pPr marL="0" lvl="0" indent="0" eaLnBrk="1" hangingPunct="1">
              <a:spcBef>
                <a:spcPts val="0"/>
              </a:spcBef>
              <a:spcAft>
                <a:spcPts val="1300"/>
              </a:spcAft>
              <a:buNone/>
            </a:pPr>
            <a:r>
              <a:rPr lang="en-US" altLang="vi-VN" sz="2400" b="1" dirty="0">
                <a:solidFill>
                  <a:schemeClr val="bg1"/>
                </a:solidFill>
                <a:latin typeface="HP001 4 hàng" panose="020B0603050302020204" pitchFamily="34" charset="0"/>
                <a:cs typeface="HP001 4 hàng" panose="020B0603050302020204" pitchFamily="34" charset="0"/>
                <a:sym typeface="+mn-ea"/>
              </a:rPr>
              <a:t>thần tiên như nâng tôi bay lên lơ lửng, đưa đến những bến bờ </a:t>
            </a:r>
            <a:endParaRPr lang="en-US" altLang="vi-VN" sz="2400" b="1" dirty="0">
              <a:solidFill>
                <a:schemeClr val="bg1"/>
              </a:solidFill>
              <a:latin typeface="HP001 4 hàng" panose="020B0603050302020204" pitchFamily="34" charset="0"/>
              <a:cs typeface="HP001 4 hàng" panose="020B0603050302020204" pitchFamily="34" charset="0"/>
              <a:sym typeface="+mn-ea"/>
            </a:endParaRPr>
          </a:p>
          <a:p>
            <a:pPr marL="0" lvl="0" indent="0" eaLnBrk="1" hangingPunct="1">
              <a:spcBef>
                <a:spcPts val="0"/>
              </a:spcBef>
              <a:spcAft>
                <a:spcPts val="1300"/>
              </a:spcAft>
              <a:buNone/>
            </a:pPr>
            <a:r>
              <a:rPr lang="en-US" altLang="vi-VN" sz="2400" b="1" dirty="0">
                <a:solidFill>
                  <a:schemeClr val="bg1"/>
                </a:solidFill>
                <a:latin typeface="HP001 4 hàng" panose="020B0603050302020204" pitchFamily="34" charset="0"/>
                <a:cs typeface="HP001 4 hàng" panose="020B0603050302020204" pitchFamily="34" charset="0"/>
                <a:sym typeface="+mn-ea"/>
              </a:rPr>
              <a:t>xa lạ. Trước mắt tôi vừa hiện ra con sông giống như sông Thu </a:t>
            </a:r>
            <a:endParaRPr lang="en-US" altLang="vi-VN" sz="2400" b="1" dirty="0">
              <a:solidFill>
                <a:schemeClr val="bg1"/>
              </a:solidFill>
              <a:latin typeface="HP001 4 hàng" panose="020B0603050302020204" pitchFamily="34" charset="0"/>
              <a:cs typeface="HP001 4 hàng" panose="020B0603050302020204" pitchFamily="34" charset="0"/>
              <a:sym typeface="+mn-ea"/>
            </a:endParaRPr>
          </a:p>
          <a:p>
            <a:pPr marL="0" lvl="0" indent="0" eaLnBrk="1" hangingPunct="1">
              <a:spcBef>
                <a:spcPts val="0"/>
              </a:spcBef>
              <a:spcAft>
                <a:spcPts val="1300"/>
              </a:spcAft>
              <a:buNone/>
            </a:pPr>
            <a:r>
              <a:rPr lang="en-US" altLang="vi-VN" sz="2400" b="1" dirty="0">
                <a:solidFill>
                  <a:schemeClr val="bg1"/>
                </a:solidFill>
                <a:latin typeface="HP001 4 hàng" panose="020B0603050302020204" pitchFamily="34" charset="0"/>
                <a:cs typeface="HP001 4 hàng" panose="020B0603050302020204" pitchFamily="34" charset="0"/>
                <a:sym typeface="+mn-ea"/>
              </a:rPr>
              <a:t>Bồn từ ngang trời chảy lại…                                                                        </a:t>
            </a:r>
            <a:endParaRPr lang="en-US" altLang="vi-VN" sz="2400" b="1" dirty="0">
              <a:solidFill>
                <a:schemeClr val="bg1"/>
              </a:solidFill>
              <a:latin typeface="HP001 4 hàng" panose="020B0603050302020204" pitchFamily="34" charset="0"/>
              <a:cs typeface="HP001 4 hàng" panose="020B0603050302020204" pitchFamily="34" charset="0"/>
              <a:sym typeface="+mn-ea"/>
            </a:endParaRPr>
          </a:p>
          <a:p>
            <a:pPr marL="2743200" lvl="6" indent="0" algn="ctr" eaLnBrk="1" hangingPunct="1">
              <a:spcBef>
                <a:spcPts val="0"/>
              </a:spcBef>
              <a:spcAft>
                <a:spcPts val="1300"/>
              </a:spcAft>
              <a:buNone/>
            </a:pPr>
            <a:r>
              <a:rPr lang="en-US" altLang="vi-VN" sz="2400" b="1" dirty="0">
                <a:solidFill>
                  <a:schemeClr val="bg1"/>
                </a:solidFill>
                <a:latin typeface="HP001 4 hàng" panose="020B0603050302020204" pitchFamily="34" charset="0"/>
                <a:cs typeface="HP001 4 hàng" panose="020B0603050302020204" pitchFamily="34" charset="0"/>
                <a:sym typeface="+mn-ea"/>
              </a:rPr>
              <a:t>Võ Quảng</a:t>
            </a:r>
            <a:endParaRPr lang="en-US" altLang="vi-VN" sz="2400" b="1" dirty="0">
              <a:solidFill>
                <a:schemeClr val="bg1"/>
              </a:solidFill>
              <a:latin typeface="HP001 4 hàng" panose="020B0603050302020204" pitchFamily="34" charset="0"/>
              <a:cs typeface="HP001 4 hàng" panose="020B060305030202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50" name="Text Box 6"/>
          <p:cNvSpPr txBox="1"/>
          <p:nvPr/>
        </p:nvSpPr>
        <p:spPr>
          <a:xfrm>
            <a:off x="228600" y="972185"/>
            <a:ext cx="8836660"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vi-VN" sz="2800" b="1" dirty="0">
                <a:latin typeface="Times New Roman" panose="02020603050405020304" pitchFamily="18" charset="0"/>
              </a:rPr>
              <a:t>2.Em chọn chữ nào trong ngoặc đơn điền vào chỗ trống</a:t>
            </a:r>
            <a:r>
              <a:rPr lang="en-US" altLang="vi-VN" sz="2800" b="1" dirty="0">
                <a:solidFill>
                  <a:srgbClr val="0000FF"/>
                </a:solidFill>
                <a:latin typeface="Times New Roman" panose="02020603050405020304" pitchFamily="18" charset="0"/>
              </a:rPr>
              <a:t> </a:t>
            </a:r>
            <a:r>
              <a:rPr lang="en-US" altLang="vi-VN" sz="2800" b="1" i="1" dirty="0">
                <a:solidFill>
                  <a:srgbClr val="0000FF"/>
                </a:solidFill>
                <a:latin typeface="Times New Roman" panose="02020603050405020304" pitchFamily="18" charset="0"/>
              </a:rPr>
              <a:t>?</a:t>
            </a:r>
            <a:endParaRPr lang="en-US" altLang="vi-VN" sz="2800" b="1" i="1" dirty="0">
              <a:solidFill>
                <a:srgbClr val="0000FF"/>
              </a:solidFill>
              <a:latin typeface="Times New Roman" panose="02020603050405020304" pitchFamily="18" charset="0"/>
            </a:endParaRPr>
          </a:p>
        </p:txBody>
      </p:sp>
      <p:sp>
        <p:nvSpPr>
          <p:cNvPr id="6151" name="Text Box 7"/>
          <p:cNvSpPr txBox="1"/>
          <p:nvPr/>
        </p:nvSpPr>
        <p:spPr>
          <a:xfrm>
            <a:off x="723900" y="1962785"/>
            <a:ext cx="7895590"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vi-VN" sz="2800" b="1" dirty="0">
                <a:latin typeface="Times New Roman" panose="02020603050405020304" pitchFamily="18" charset="0"/>
              </a:rPr>
              <a:t> chuông xe đạp kêu kính ……….., vẽ đường ……</a:t>
            </a:r>
            <a:endParaRPr lang="en-US" altLang="vi-VN" sz="2800" b="1" dirty="0">
              <a:latin typeface="Times New Roman" panose="02020603050405020304" pitchFamily="18" charset="0"/>
            </a:endParaRPr>
          </a:p>
        </p:txBody>
      </p:sp>
      <p:sp>
        <p:nvSpPr>
          <p:cNvPr id="6157" name="Text Box 13"/>
          <p:cNvSpPr txBox="1"/>
          <p:nvPr/>
        </p:nvSpPr>
        <p:spPr>
          <a:xfrm>
            <a:off x="7467600" y="1885950"/>
            <a:ext cx="1228725"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vi-VN" sz="2800" b="1" dirty="0">
                <a:solidFill>
                  <a:srgbClr val="0000FF"/>
                </a:solidFill>
                <a:latin typeface="Times New Roman" panose="02020603050405020304" pitchFamily="18" charset="0"/>
              </a:rPr>
              <a:t>cong</a:t>
            </a:r>
            <a:endParaRPr lang="en-US" altLang="vi-VN" sz="2800" b="1" dirty="0">
              <a:solidFill>
                <a:srgbClr val="0000FF"/>
              </a:solidFill>
              <a:latin typeface="Times New Roman" panose="02020603050405020304" pitchFamily="18" charset="0"/>
            </a:endParaRPr>
          </a:p>
        </p:txBody>
      </p:sp>
      <p:sp>
        <p:nvSpPr>
          <p:cNvPr id="6158" name="Text Box 14"/>
          <p:cNvSpPr txBox="1"/>
          <p:nvPr/>
        </p:nvSpPr>
        <p:spPr>
          <a:xfrm>
            <a:off x="4619625" y="1885950"/>
            <a:ext cx="1228725"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vi-VN" sz="2800" b="1" dirty="0">
                <a:solidFill>
                  <a:srgbClr val="0000FF"/>
                </a:solidFill>
                <a:latin typeface="Times New Roman" panose="02020603050405020304" pitchFamily="18" charset="0"/>
              </a:rPr>
              <a:t>coong</a:t>
            </a:r>
            <a:endParaRPr lang="en-US" altLang="vi-VN" sz="2800" b="1" dirty="0">
              <a:solidFill>
                <a:srgbClr val="0000FF"/>
              </a:solidFill>
              <a:latin typeface="Times New Roman" panose="02020603050405020304" pitchFamily="18" charset="0"/>
            </a:endParaRPr>
          </a:p>
        </p:txBody>
      </p:sp>
      <p:sp>
        <p:nvSpPr>
          <p:cNvPr id="6167" name="Text Box 23"/>
          <p:cNvSpPr txBox="1"/>
          <p:nvPr/>
        </p:nvSpPr>
        <p:spPr>
          <a:xfrm>
            <a:off x="1295400" y="1494155"/>
            <a:ext cx="2603500"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vi-VN" sz="2800" b="1" i="1" dirty="0">
                <a:solidFill>
                  <a:srgbClr val="6600FF"/>
                </a:solidFill>
                <a:latin typeface="Times New Roman" panose="02020603050405020304" pitchFamily="18" charset="0"/>
              </a:rPr>
              <a:t>a) (cong, coong)</a:t>
            </a:r>
            <a:endParaRPr lang="en-US" altLang="vi-VN" sz="2800" b="1" i="1" dirty="0">
              <a:solidFill>
                <a:srgbClr val="6600FF"/>
              </a:solidFill>
              <a:latin typeface="Times New Roman" panose="02020603050405020304" pitchFamily="18" charset="0"/>
            </a:endParaRPr>
          </a:p>
        </p:txBody>
      </p:sp>
      <p:sp>
        <p:nvSpPr>
          <p:cNvPr id="6168" name="Text Box 24"/>
          <p:cNvSpPr txBox="1"/>
          <p:nvPr/>
        </p:nvSpPr>
        <p:spPr>
          <a:xfrm>
            <a:off x="1371600" y="2571750"/>
            <a:ext cx="2661920"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vi-VN" sz="2800" b="1" i="1" dirty="0">
                <a:solidFill>
                  <a:srgbClr val="6600FF"/>
                </a:solidFill>
                <a:latin typeface="Times New Roman" panose="02020603050405020304" pitchFamily="18" charset="0"/>
              </a:rPr>
              <a:t>b) (xong, xoong)</a:t>
            </a:r>
            <a:endParaRPr lang="en-US" altLang="vi-VN" sz="2800" b="1" i="1" dirty="0">
              <a:solidFill>
                <a:srgbClr val="6600FF"/>
              </a:solidFill>
              <a:latin typeface="Times New Roman" panose="02020603050405020304" pitchFamily="18" charset="0"/>
            </a:endParaRPr>
          </a:p>
        </p:txBody>
      </p:sp>
      <p:sp>
        <p:nvSpPr>
          <p:cNvPr id="6169" name="Text Box 25"/>
          <p:cNvSpPr txBox="1"/>
          <p:nvPr/>
        </p:nvSpPr>
        <p:spPr>
          <a:xfrm>
            <a:off x="762000" y="3105150"/>
            <a:ext cx="5124450"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vi-VN" sz="2800" b="1" dirty="0">
                <a:latin typeface="Times New Roman" panose="02020603050405020304" pitchFamily="18" charset="0"/>
              </a:rPr>
              <a:t> làm ………. việc,  cái …………</a:t>
            </a:r>
            <a:endParaRPr lang="en-US" altLang="vi-VN" sz="2800" b="1" dirty="0">
              <a:latin typeface="Times New Roman" panose="02020603050405020304" pitchFamily="18" charset="0"/>
            </a:endParaRPr>
          </a:p>
        </p:txBody>
      </p:sp>
      <p:sp>
        <p:nvSpPr>
          <p:cNvPr id="6170" name="Text Box 26"/>
          <p:cNvSpPr txBox="1"/>
          <p:nvPr/>
        </p:nvSpPr>
        <p:spPr>
          <a:xfrm>
            <a:off x="4343400" y="3051810"/>
            <a:ext cx="1228725"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vi-VN" sz="2800" b="1" dirty="0">
                <a:solidFill>
                  <a:srgbClr val="0000FF"/>
                </a:solidFill>
                <a:latin typeface="Times New Roman" panose="02020603050405020304" pitchFamily="18" charset="0"/>
              </a:rPr>
              <a:t>xoong</a:t>
            </a:r>
            <a:endParaRPr lang="en-US" altLang="vi-VN" sz="2800" b="1" dirty="0">
              <a:solidFill>
                <a:srgbClr val="0000FF"/>
              </a:solidFill>
              <a:latin typeface="Times New Roman" panose="02020603050405020304" pitchFamily="18" charset="0"/>
            </a:endParaRPr>
          </a:p>
        </p:txBody>
      </p:sp>
      <p:sp>
        <p:nvSpPr>
          <p:cNvPr id="6171" name="Text Box 27"/>
          <p:cNvSpPr txBox="1"/>
          <p:nvPr/>
        </p:nvSpPr>
        <p:spPr>
          <a:xfrm>
            <a:off x="1600200" y="3051810"/>
            <a:ext cx="1228725"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vi-VN" sz="2800" b="1" dirty="0">
                <a:solidFill>
                  <a:srgbClr val="0000FF"/>
                </a:solidFill>
                <a:latin typeface="Times New Roman" panose="02020603050405020304" pitchFamily="18" charset="0"/>
              </a:rPr>
              <a:t>xong</a:t>
            </a:r>
            <a:endParaRPr lang="en-US" altLang="vi-VN" sz="2800" b="1" dirty="0">
              <a:solidFill>
                <a:srgbClr val="00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wedge">
                                      <p:cBhvr>
                                        <p:cTn id="7" dur="2000"/>
                                        <p:tgtEl>
                                          <p:spTgt spid="6150"/>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167"/>
                                        </p:tgtEl>
                                        <p:attrNameLst>
                                          <p:attrName>style.visibility</p:attrName>
                                        </p:attrNameLst>
                                      </p:cBhvr>
                                      <p:to>
                                        <p:strVal val="visible"/>
                                      </p:to>
                                    </p:set>
                                    <p:animEffect transition="in" filter="wedge">
                                      <p:cBhvr>
                                        <p:cTn id="10" dur="2000"/>
                                        <p:tgtEl>
                                          <p:spTgt spid="6167"/>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6151"/>
                                        </p:tgtEl>
                                        <p:attrNameLst>
                                          <p:attrName>style.visibility</p:attrName>
                                        </p:attrNameLst>
                                      </p:cBhvr>
                                      <p:to>
                                        <p:strVal val="visible"/>
                                      </p:to>
                                    </p:set>
                                    <p:animEffect transition="in" filter="wedge">
                                      <p:cBhvr>
                                        <p:cTn id="13" dur="2000"/>
                                        <p:tgtEl>
                                          <p:spTgt spid="6151"/>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6168"/>
                                        </p:tgtEl>
                                        <p:attrNameLst>
                                          <p:attrName>style.visibility</p:attrName>
                                        </p:attrNameLst>
                                      </p:cBhvr>
                                      <p:to>
                                        <p:strVal val="visible"/>
                                      </p:to>
                                    </p:set>
                                    <p:animEffect transition="in" filter="wedge">
                                      <p:cBhvr>
                                        <p:cTn id="16" dur="2000"/>
                                        <p:tgtEl>
                                          <p:spTgt spid="6168"/>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6169"/>
                                        </p:tgtEl>
                                        <p:attrNameLst>
                                          <p:attrName>style.visibility</p:attrName>
                                        </p:attrNameLst>
                                      </p:cBhvr>
                                      <p:to>
                                        <p:strVal val="visible"/>
                                      </p:to>
                                    </p:set>
                                    <p:animEffect transition="in" filter="wedge">
                                      <p:cBhvr>
                                        <p:cTn id="19" dur="2000"/>
                                        <p:tgtEl>
                                          <p:spTgt spid="6169"/>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6158"/>
                                        </p:tgtEl>
                                        <p:attrNameLst>
                                          <p:attrName>style.visibility</p:attrName>
                                        </p:attrNameLst>
                                      </p:cBhvr>
                                      <p:to>
                                        <p:strVal val="visible"/>
                                      </p:to>
                                    </p:set>
                                    <p:animEffect transition="in" filter="diamond(in)">
                                      <p:cBhvr>
                                        <p:cTn id="24" dur="2000"/>
                                        <p:tgtEl>
                                          <p:spTgt spid="6158"/>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6157"/>
                                        </p:tgtEl>
                                        <p:attrNameLst>
                                          <p:attrName>style.visibility</p:attrName>
                                        </p:attrNameLst>
                                      </p:cBhvr>
                                      <p:to>
                                        <p:strVal val="visible"/>
                                      </p:to>
                                    </p:set>
                                    <p:animEffect transition="in" filter="box(in)">
                                      <p:cBhvr>
                                        <p:cTn id="29" dur="500"/>
                                        <p:tgtEl>
                                          <p:spTgt spid="6157"/>
                                        </p:tgtEl>
                                      </p:cBhvr>
                                    </p:animEffect>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grpId="0" nodeType="clickEffect">
                                  <p:stCondLst>
                                    <p:cond delay="0"/>
                                  </p:stCondLst>
                                  <p:childTnLst>
                                    <p:set>
                                      <p:cBhvr>
                                        <p:cTn id="33" dur="1" fill="hold">
                                          <p:stCondLst>
                                            <p:cond delay="0"/>
                                          </p:stCondLst>
                                        </p:cTn>
                                        <p:tgtEl>
                                          <p:spTgt spid="6171"/>
                                        </p:tgtEl>
                                        <p:attrNameLst>
                                          <p:attrName>style.visibility</p:attrName>
                                        </p:attrNameLst>
                                      </p:cBhvr>
                                      <p:to>
                                        <p:strVal val="visible"/>
                                      </p:to>
                                    </p:set>
                                    <p:animEffect transition="in" filter="wedge">
                                      <p:cBhvr>
                                        <p:cTn id="34" dur="2000"/>
                                        <p:tgtEl>
                                          <p:spTgt spid="6171"/>
                                        </p:tgtEl>
                                      </p:cBhvr>
                                    </p:animEffect>
                                  </p:childTnLst>
                                </p:cTn>
                              </p:par>
                            </p:childTnLst>
                          </p:cTn>
                        </p:par>
                      </p:childTnLst>
                    </p:cTn>
                  </p:par>
                  <p:par>
                    <p:cTn id="35" fill="hold">
                      <p:stCondLst>
                        <p:cond delay="indefinite"/>
                      </p:stCondLst>
                      <p:childTnLst>
                        <p:par>
                          <p:cTn id="36" fill="hold">
                            <p:stCondLst>
                              <p:cond delay="0"/>
                            </p:stCondLst>
                            <p:childTnLst>
                              <p:par>
                                <p:cTn id="37" presetID="20" presetClass="entr" presetSubtype="0" fill="hold" grpId="0" nodeType="clickEffect">
                                  <p:stCondLst>
                                    <p:cond delay="0"/>
                                  </p:stCondLst>
                                  <p:childTnLst>
                                    <p:set>
                                      <p:cBhvr>
                                        <p:cTn id="38" dur="1" fill="hold">
                                          <p:stCondLst>
                                            <p:cond delay="0"/>
                                          </p:stCondLst>
                                        </p:cTn>
                                        <p:tgtEl>
                                          <p:spTgt spid="6170"/>
                                        </p:tgtEl>
                                        <p:attrNameLst>
                                          <p:attrName>style.visibility</p:attrName>
                                        </p:attrNameLst>
                                      </p:cBhvr>
                                      <p:to>
                                        <p:strVal val="visible"/>
                                      </p:to>
                                    </p:set>
                                    <p:animEffect transition="in" filter="wedge">
                                      <p:cBhvr>
                                        <p:cTn id="39" dur="2000"/>
                                        <p:tgtEl>
                                          <p:spTgt spid="6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P spid="6151" grpId="0"/>
      <p:bldP spid="6157" grpId="0"/>
      <p:bldP spid="6158" grpId="0"/>
      <p:bldP spid="6167" grpId="0"/>
      <p:bldP spid="6168" grpId="0"/>
      <p:bldP spid="6169" grpId="0"/>
      <p:bldP spid="6170" grpId="0"/>
      <p:bldP spid="6171"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1768</Words>
  <Application>WPS Presentation</Application>
  <PresentationFormat>On-screen Show (4:3)</PresentationFormat>
  <Paragraphs>93</Paragraphs>
  <Slides>10</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10</vt:i4>
      </vt:variant>
    </vt:vector>
  </HeadingPairs>
  <TitlesOfParts>
    <vt:vector size="20" baseType="lpstr">
      <vt:lpstr>Arial</vt:lpstr>
      <vt:lpstr>SimSun</vt:lpstr>
      <vt:lpstr>Wingdings</vt:lpstr>
      <vt:lpstr>Calibri</vt:lpstr>
      <vt:lpstr>Times New Roman</vt:lpstr>
      <vt:lpstr>HP001 4 hàng</vt:lpstr>
      <vt:lpstr>Microsoft YaHei</vt:lpstr>
      <vt:lpstr>Arial Unicode MS</vt:lpstr>
      <vt:lpstr>Default Design</vt:lpstr>
      <vt:lpstr>1_Default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THAOHT</dc:creator>
  <cp:lastModifiedBy>HUYEN</cp:lastModifiedBy>
  <cp:revision>34</cp:revision>
  <dcterms:created xsi:type="dcterms:W3CDTF">2011-10-23T12:09:43Z</dcterms:created>
  <dcterms:modified xsi:type="dcterms:W3CDTF">2021-11-16T23:42:51Z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AECE18E429C946B7A407CE26FA297E79</vt:lpwstr>
  </property>
  <property fmtid="{D5CDD505-2E9C-101B-9397-08002B2CF9AE}" pid="3" name="KSOProductBuildVer">
    <vt:lpwstr>1033-11.2.0.10351</vt:lpwstr>
  </property>
</Properties>
</file>