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"/>
  </p:notesMasterIdLst>
  <p:sldIdLst>
    <p:sldId id="305" r:id="rId2"/>
    <p:sldId id="320" r:id="rId3"/>
    <p:sldId id="321" r:id="rId4"/>
    <p:sldId id="322" r:id="rId5"/>
    <p:sldId id="323" r:id="rId6"/>
    <p:sldId id="324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7"/>
    <a:srgbClr val="FDEADA"/>
    <a:srgbClr val="DB1C66"/>
    <a:srgbClr val="DC1864"/>
    <a:srgbClr val="CF1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ED279-7A7B-4BA4-AB26-767CA0DB6E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76A80-1171-4102-B401-CCA6ADE38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45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82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2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11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3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2"/>
            <a:ext cx="3556000" cy="236088"/>
          </a:xfrm>
          <a:prstGeom prst="rect">
            <a:avLst/>
          </a:prstGeom>
          <a:noFill/>
        </p:spPr>
        <p:txBody>
          <a:bodyPr wrap="square" lIns="91427" tIns="45719" rIns="91427" bIns="45719" rtlCol="0">
            <a:spAutoFit/>
          </a:bodyPr>
          <a:lstStyle/>
          <a:p>
            <a:pPr defTabSz="457107">
              <a:buClrTx/>
              <a:buFontTx/>
              <a:buNone/>
            </a:pPr>
            <a:r>
              <a:rPr lang="zh-CN" altLang="en-US" sz="267" kern="1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lang="en-US" altLang="zh-CN" sz="267" kern="1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lang="zh-CN" altLang="en-US" sz="267" kern="1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107">
              <a:buClrTx/>
              <a:buFontTx/>
              <a:buNone/>
            </a:pPr>
            <a:r>
              <a:rPr lang="en-US" altLang="zh-CN" sz="667" kern="1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=""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5" y="551774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=""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=""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=""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=""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=""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=""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=""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=""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=""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=""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=""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=""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=""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=""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=""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=""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=""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=""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=""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=""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=""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=""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=""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=""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=""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=""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=""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=""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=""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=""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=""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=""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=""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=""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=""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=""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=""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=""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=""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=""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=""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=""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=""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=""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=""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=""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=""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=""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=""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=""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=""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=""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=""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=""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=""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=""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=""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=""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=""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=""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=""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=""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=""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=""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=""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=""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=""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=""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=""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=""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=""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=""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=""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=""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=""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=""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=""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=""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=""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=""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=""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=""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=""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=""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=""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=""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=""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=""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=""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=""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=""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=""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=""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=""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=""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=""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=""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=""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=""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=""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=""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=""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=""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=""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=""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=""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=""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=""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=""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=""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=""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=""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=""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=""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=""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=""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=""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=""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=""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=""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=""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=""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=""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=""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=""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=""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=""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=""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=""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=""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=""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=""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=""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=""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=""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=""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=""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=""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=""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=""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=""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=""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=""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=""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=""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=""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=""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=""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=""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=""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=""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=""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=""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=""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=""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=""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=""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=""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=""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=""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=""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=""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=""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=""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=""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=""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=""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=""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=""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=""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=""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=""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=""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=""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=""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=""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=""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=""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=""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=""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=""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=""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=""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=""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=""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=""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=""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=""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=""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=""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=""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=""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=""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=""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=""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=""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=""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=""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=""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=""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=""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=""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=""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=""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=""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=""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=""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=""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=""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=""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=""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=""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=""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=""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=""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=""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=""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=""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=""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=""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=""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=""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=""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=""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=""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=""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=""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=""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=""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=""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=""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=""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=""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=""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=""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=""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=""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=""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=""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=""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=""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=""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=""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=""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=""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=""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=""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=""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=""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=""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=""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=""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=""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=""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=""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=""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=""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=""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=""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=""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=""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=""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=""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=""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=""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=""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=""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=""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=""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=""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=""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=""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=""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=""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=""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=""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=""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=""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=""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=""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=""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=""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=""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=""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=""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=""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=""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=""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=""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=""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=""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=""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=""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=""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=""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=""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=""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=""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=""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=""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=""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6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=""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5463364"/>
            <a:ext cx="8283419" cy="1394647"/>
          </a:xfrm>
          <a:prstGeom prst="rect">
            <a:avLst/>
          </a:prstGeom>
        </p:spPr>
      </p:pic>
      <p:pic>
        <p:nvPicPr>
          <p:cNvPr id="330" name="图片 329">
            <a:extLst>
              <a:ext uri="{FF2B5EF4-FFF2-40B4-BE49-F238E27FC236}">
                <a16:creationId xmlns=""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27" y="4184087"/>
            <a:ext cx="2931241" cy="2349395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=""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02310"/>
            <a:ext cx="7914548" cy="125570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=""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04" y="119371"/>
            <a:ext cx="8711808" cy="1785067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=""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" y="5278812"/>
            <a:ext cx="4768817" cy="1459700"/>
          </a:xfrm>
          <a:prstGeom prst="rect">
            <a:avLst/>
          </a:prstGeom>
        </p:spPr>
      </p:pic>
      <p:grpSp>
        <p:nvGrpSpPr>
          <p:cNvPr id="351" name="组合 350">
            <a:extLst>
              <a:ext uri="{FF2B5EF4-FFF2-40B4-BE49-F238E27FC236}">
                <a16:creationId xmlns=""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6168630" y="2058044"/>
            <a:ext cx="230913" cy="995209"/>
            <a:chOff x="5914054" y="1993821"/>
            <a:chExt cx="230913" cy="995197"/>
          </a:xfrm>
        </p:grpSpPr>
        <p:sp>
          <p:nvSpPr>
            <p:cNvPr id="346" name="文本框 345">
              <a:extLst>
                <a:ext uri="{FF2B5EF4-FFF2-40B4-BE49-F238E27FC236}">
                  <a16:creationId xmlns=""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5960236" y="1993821"/>
              <a:ext cx="184731" cy="9951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  <a:sym typeface="Arial"/>
              </a:endParaRP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5914054" y="1993821"/>
              <a:ext cx="184730" cy="9951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masis MT Pro Medium" panose="02040604050005020304" pitchFamily="18" charset="0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</p:grpSp>
      <p:sp>
        <p:nvSpPr>
          <p:cNvPr id="40" name="Google Shape;439;p20"/>
          <p:cNvSpPr/>
          <p:nvPr/>
        </p:nvSpPr>
        <p:spPr>
          <a:xfrm rot="430029">
            <a:off x="2986081" y="445398"/>
            <a:ext cx="6252723" cy="1493219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rgbClr val="FCE0D6">
              <a:lumMod val="7500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sp>
        <p:nvSpPr>
          <p:cNvPr id="41" name="Google Shape;453;p20"/>
          <p:cNvSpPr txBox="1"/>
          <p:nvPr/>
        </p:nvSpPr>
        <p:spPr>
          <a:xfrm>
            <a:off x="2992798" y="1109007"/>
            <a:ext cx="6239288" cy="33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1218990"/>
            <a:r>
              <a:rPr lang="en-US" sz="2800" b="1" kern="0" dirty="0" err="1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Thứ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 </a:t>
            </a:r>
            <a:r>
              <a:rPr lang="en-US" sz="2800" b="1" kern="0" dirty="0" err="1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sáu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 </a:t>
            </a:r>
            <a:r>
              <a:rPr lang="en-US" sz="2800" b="1" kern="0" dirty="0" err="1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ngày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 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15 </a:t>
            </a:r>
            <a:r>
              <a:rPr lang="en-US" sz="2800" b="1" kern="0" dirty="0" err="1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tháng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 10 </a:t>
            </a:r>
            <a:r>
              <a:rPr lang="en-US" sz="2800" b="1" kern="0" dirty="0" err="1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năm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 2021</a:t>
            </a:r>
            <a:endParaRPr sz="2800" b="1" kern="0" dirty="0">
              <a:solidFill>
                <a:srgbClr val="0064D2">
                  <a:lumMod val="75000"/>
                </a:srgbClr>
              </a:solidFill>
              <a:latin typeface="Cambria" panose="02040503050406030204" pitchFamily="18" charset="0"/>
              <a:ea typeface="Odibee Sans"/>
              <a:cs typeface="Odibee Sans"/>
              <a:sym typeface="Odibee Sans"/>
            </a:endParaRPr>
          </a:p>
        </p:txBody>
      </p:sp>
      <p:grpSp>
        <p:nvGrpSpPr>
          <p:cNvPr id="42" name="Google Shape;658;p9"/>
          <p:cNvGrpSpPr/>
          <p:nvPr/>
        </p:nvGrpSpPr>
        <p:grpSpPr>
          <a:xfrm rot="1109918">
            <a:off x="6260881" y="-5964"/>
            <a:ext cx="1327067" cy="1055807"/>
            <a:chOff x="2038000" y="2627075"/>
            <a:chExt cx="995300" cy="700150"/>
          </a:xfrm>
        </p:grpSpPr>
        <p:sp>
          <p:nvSpPr>
            <p:cNvPr id="43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253038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253038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56774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86390" y="1778655"/>
            <a:ext cx="4761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6: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mục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60" y="3353588"/>
            <a:ext cx="2034564" cy="18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433" y="2609259"/>
            <a:ext cx="722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</a:t>
            </a: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Tin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3 -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smtClean="0"/>
              <a:t>27)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06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5796" y="126299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Mục</a:t>
            </a:r>
            <a:r>
              <a:rPr lang="en-US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tiêu</a:t>
            </a:r>
            <a:endParaRPr lang="en-US" sz="54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125" y="1043191"/>
            <a:ext cx="100455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028950" lvl="6" indent="-285750" algn="just">
              <a:buFont typeface="Arial" pitchFamily="34" charset="0"/>
              <a:buChar char="•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028950" lvl="6" indent="-285750" algn="just">
              <a:buFont typeface="Arial" pitchFamily="34" charset="0"/>
              <a:buChar char="•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028950" lvl="6" indent="-285750" algn="just">
              <a:buFont typeface="Arial" pitchFamily="34" charset="0"/>
              <a:buChar char="•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028950" lvl="6" indent="-285750" algn="just">
              <a:buFont typeface="Arial" pitchFamily="34" charset="0"/>
              <a:buChar char="•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3028950" lvl="6" indent="-285750" algn="just">
              <a:buFont typeface="Arial" pitchFamily="34" charset="0"/>
              <a:buChar char="•"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=""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508556"/>
            <a:ext cx="8283419" cy="349457"/>
          </a:xfrm>
          <a:prstGeom prst="rect">
            <a:avLst/>
          </a:prstGeom>
        </p:spPr>
      </p:pic>
      <p:grpSp>
        <p:nvGrpSpPr>
          <p:cNvPr id="351" name="组合 350">
            <a:extLst>
              <a:ext uri="{FF2B5EF4-FFF2-40B4-BE49-F238E27FC236}">
                <a16:creationId xmlns=""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6117847" y="1735356"/>
            <a:ext cx="230915" cy="995209"/>
            <a:chOff x="5914054" y="1993821"/>
            <a:chExt cx="230914" cy="995197"/>
          </a:xfrm>
        </p:grpSpPr>
        <p:sp>
          <p:nvSpPr>
            <p:cNvPr id="346" name="文本框 345">
              <a:extLst>
                <a:ext uri="{FF2B5EF4-FFF2-40B4-BE49-F238E27FC236}">
                  <a16:creationId xmlns=""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5960238" y="1993821"/>
              <a:ext cx="184730" cy="9951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  <a:sym typeface="Arial"/>
              </a:endParaRP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5914054" y="1993821"/>
              <a:ext cx="184730" cy="9951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masis MT Pro Medium" panose="02040604050005020304" pitchFamily="18" charset="0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6958" y="156351"/>
            <a:ext cx="1118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1" y="840451"/>
            <a:ext cx="11173884" cy="40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725333" y="1928159"/>
            <a:ext cx="1529124" cy="746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135922" y="2301333"/>
            <a:ext cx="684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08435" y="2070501"/>
            <a:ext cx="234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Thư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mục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76" y="4876800"/>
            <a:ext cx="2490685" cy="1996288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508556"/>
            <a:ext cx="8283419" cy="349457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59100"/>
            <a:ext cx="7914548" cy="698913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78" y="6356054"/>
            <a:ext cx="4673599" cy="365436"/>
          </a:xfrm>
          <a:prstGeom prst="rect">
            <a:avLst/>
          </a:prstGeom>
        </p:spPr>
      </p:pic>
      <p:grpSp>
        <p:nvGrpSpPr>
          <p:cNvPr id="351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6168648" y="2058046"/>
            <a:ext cx="230915" cy="995209"/>
            <a:chOff x="5914054" y="1993821"/>
            <a:chExt cx="230914" cy="995197"/>
          </a:xfrm>
        </p:grpSpPr>
        <p:sp>
          <p:nvSpPr>
            <p:cNvPr id="346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5960238" y="1993821"/>
              <a:ext cx="184730" cy="9951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  <a:sym typeface="Arial"/>
              </a:endParaRP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5914054" y="1993821"/>
              <a:ext cx="184730" cy="9951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masis MT Pro Medium" panose="02040604050005020304" pitchFamily="18" charset="0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</p:grpSp>
      <p:sp>
        <p:nvSpPr>
          <p:cNvPr id="29" name="Content Placeholder 4"/>
          <p:cNvSpPr txBox="1">
            <a:spLocks/>
          </p:cNvSpPr>
          <p:nvPr/>
        </p:nvSpPr>
        <p:spPr>
          <a:xfrm>
            <a:off x="1060013" y="730108"/>
            <a:ext cx="11131987" cy="16197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B1: </a:t>
            </a:r>
            <a:r>
              <a:rPr lang="en-US" sz="2400" dirty="0" err="1" smtClean="0">
                <a:solidFill>
                  <a:srgbClr val="0070C0"/>
                </a:solidFill>
              </a:rPr>
              <a:t>Nháy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phải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chuột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vào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màn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nền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B2: </a:t>
            </a:r>
            <a:r>
              <a:rPr lang="en-US" sz="2400" dirty="0" err="1" smtClean="0">
                <a:solidFill>
                  <a:srgbClr val="0070C0"/>
                </a:solidFill>
              </a:rPr>
              <a:t>Chọn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New </a:t>
            </a:r>
            <a:r>
              <a:rPr lang="en-US" sz="2400" dirty="0" smtClean="0">
                <a:solidFill>
                  <a:srgbClr val="0070C0"/>
                </a:solidFill>
              </a:rPr>
              <a:t>-&gt;</a:t>
            </a:r>
            <a:r>
              <a:rPr lang="en-US" sz="2400" dirty="0" err="1">
                <a:solidFill>
                  <a:srgbClr val="0070C0"/>
                </a:solidFill>
              </a:rPr>
              <a:t>Chọn</a:t>
            </a:r>
            <a:r>
              <a:rPr lang="en-US" sz="2400" dirty="0">
                <a:solidFill>
                  <a:srgbClr val="0070C0"/>
                </a:solidFill>
              </a:rPr>
              <a:t> Folder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B3: </a:t>
            </a:r>
            <a:r>
              <a:rPr lang="en-US" sz="2400" dirty="0" err="1" smtClean="0">
                <a:solidFill>
                  <a:srgbClr val="0070C0"/>
                </a:solidFill>
              </a:rPr>
              <a:t>Gõ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tên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mục</a:t>
            </a:r>
            <a:r>
              <a:rPr lang="en-US" sz="2400" dirty="0" smtClean="0">
                <a:solidFill>
                  <a:srgbClr val="0070C0"/>
                </a:solidFill>
              </a:rPr>
              <a:t> -&gt;</a:t>
            </a:r>
            <a:r>
              <a:rPr lang="en-US" sz="2400" dirty="0" err="1" smtClean="0">
                <a:solidFill>
                  <a:srgbClr val="0070C0"/>
                </a:solidFill>
              </a:rPr>
              <a:t>Ấn</a:t>
            </a:r>
            <a:r>
              <a:rPr lang="en-US" sz="2400" dirty="0" smtClean="0">
                <a:solidFill>
                  <a:srgbClr val="0070C0"/>
                </a:solidFill>
              </a:rPr>
              <a:t> Enter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8589" y="145333"/>
            <a:ext cx="675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/>
              <a:t>.</a:t>
            </a:r>
            <a:endParaRPr lang="vi-VN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590" y="2132385"/>
            <a:ext cx="675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/>
              <a:t>.</a:t>
            </a:r>
            <a:endParaRPr lang="vi-VN" sz="2400" b="1" dirty="0"/>
          </a:p>
        </p:txBody>
      </p:sp>
      <p:sp>
        <p:nvSpPr>
          <p:cNvPr id="16" name="Content Placeholder 16"/>
          <p:cNvSpPr txBox="1">
            <a:spLocks/>
          </p:cNvSpPr>
          <p:nvPr/>
        </p:nvSpPr>
        <p:spPr>
          <a:xfrm>
            <a:off x="1060012" y="2717160"/>
            <a:ext cx="7691445" cy="19722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1: </a:t>
            </a:r>
            <a:r>
              <a:rPr lang="en-US" sz="2400" dirty="0" err="1" smtClean="0">
                <a:solidFill>
                  <a:srgbClr val="0070C0"/>
                </a:solidFill>
              </a:rPr>
              <a:t>Chọn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mục</a:t>
            </a:r>
            <a:r>
              <a:rPr lang="en-US" sz="2400" dirty="0" smtClean="0">
                <a:solidFill>
                  <a:srgbClr val="0070C0"/>
                </a:solidFill>
              </a:rPr>
              <a:t> -&gt; </a:t>
            </a:r>
            <a:r>
              <a:rPr lang="en-US" sz="2400" dirty="0" err="1" smtClean="0">
                <a:solidFill>
                  <a:srgbClr val="0070C0"/>
                </a:solidFill>
              </a:rPr>
              <a:t>nháy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phải</a:t>
            </a:r>
            <a:r>
              <a:rPr lang="en-US" sz="2400" dirty="0" smtClean="0">
                <a:solidFill>
                  <a:srgbClr val="0070C0"/>
                </a:solidFill>
              </a:rPr>
              <a:t> -&gt; Open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</a:rPr>
              <a:t> 2: </a:t>
            </a:r>
            <a:r>
              <a:rPr lang="en-US" sz="2400" dirty="0" err="1" smtClean="0">
                <a:solidFill>
                  <a:srgbClr val="0070C0"/>
                </a:solidFill>
              </a:rPr>
              <a:t>Nháy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đúp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vào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mục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590" y="3678752"/>
            <a:ext cx="675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/>
              <a:t>.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8590" y="4323909"/>
            <a:ext cx="675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/>
              <a:t>.</a:t>
            </a:r>
            <a:endParaRPr lang="vi-VN" sz="2400" b="1" dirty="0"/>
          </a:p>
        </p:txBody>
      </p:sp>
      <p:sp>
        <p:nvSpPr>
          <p:cNvPr id="19" name="Content Placeholder 25"/>
          <p:cNvSpPr txBox="1">
            <a:spLocks/>
          </p:cNvSpPr>
          <p:nvPr/>
        </p:nvSpPr>
        <p:spPr>
          <a:xfrm>
            <a:off x="947377" y="4870479"/>
            <a:ext cx="60198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228557" indent="-228557" algn="l" defTabSz="9142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70" indent="-228557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4" indent="-228557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7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7" indent="-228557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8" indent="-228557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8" indent="-228557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7" indent="-228557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30" indent="-228557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Delete-&gt;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Yes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Untitled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5050" y="953827"/>
            <a:ext cx="2683011" cy="43896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8638450" y="877627"/>
            <a:ext cx="381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256055" y="4535227"/>
            <a:ext cx="381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16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76" y="4876800"/>
            <a:ext cx="2490685" cy="1996288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508556"/>
            <a:ext cx="8283419" cy="349457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59100"/>
            <a:ext cx="7914548" cy="6989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78" y="6356054"/>
            <a:ext cx="4673599" cy="36543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17" y="5715000"/>
            <a:ext cx="4811896" cy="1142999"/>
          </a:xfrm>
          <a:prstGeom prst="rect">
            <a:avLst/>
          </a:prstGeom>
        </p:spPr>
      </p:pic>
      <p:grpSp>
        <p:nvGrpSpPr>
          <p:cNvPr id="351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6168648" y="2058046"/>
            <a:ext cx="230915" cy="995209"/>
            <a:chOff x="5914054" y="1993821"/>
            <a:chExt cx="230914" cy="995197"/>
          </a:xfrm>
        </p:grpSpPr>
        <p:sp>
          <p:nvSpPr>
            <p:cNvPr id="346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5960238" y="1993821"/>
              <a:ext cx="184730" cy="9951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  <a:sym typeface="Arial"/>
              </a:endParaRP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5914054" y="1993821"/>
              <a:ext cx="184730" cy="9951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masis MT Pro Medium" panose="02040604050005020304" pitchFamily="18" charset="0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8590" y="291608"/>
            <a:ext cx="8948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51" y="1892596"/>
            <a:ext cx="3375101" cy="382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6372" y="4349529"/>
            <a:ext cx="834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An, </a:t>
            </a:r>
            <a:r>
              <a:rPr lang="en-US" dirty="0" err="1" smtClean="0"/>
              <a:t>Binh</a:t>
            </a:r>
            <a:r>
              <a:rPr lang="en-US" dirty="0" smtClean="0"/>
              <a:t>, </a:t>
            </a:r>
            <a:r>
              <a:rPr lang="en-US" dirty="0" err="1" smtClean="0"/>
              <a:t>Kiem</a:t>
            </a:r>
            <a:r>
              <a:rPr lang="en-US" dirty="0" smtClean="0"/>
              <a:t>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Lop3c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55313" y="1509972"/>
            <a:ext cx="378238" cy="382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9854" y="1107583"/>
            <a:ext cx="213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09116" y="2058046"/>
            <a:ext cx="11590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72810" y="1873380"/>
            <a:ext cx="556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thư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mục</a:t>
            </a:r>
            <a:r>
              <a:rPr lang="en-US" b="1" u="sng" dirty="0" smtClean="0">
                <a:solidFill>
                  <a:srgbClr val="FF0000"/>
                </a:solidFill>
              </a:rPr>
              <a:t> cha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An, </a:t>
            </a:r>
            <a:r>
              <a:rPr lang="en-US" dirty="0" err="1" smtClean="0"/>
              <a:t>Binh</a:t>
            </a:r>
            <a:r>
              <a:rPr lang="en-US" dirty="0" smtClean="0"/>
              <a:t>, </a:t>
            </a:r>
            <a:r>
              <a:rPr lang="en-US" dirty="0" err="1" smtClean="0"/>
              <a:t>Khiem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3882823" y="2435069"/>
            <a:ext cx="334850" cy="1056067"/>
          </a:xfrm>
          <a:prstGeom prst="rightBrace">
            <a:avLst>
              <a:gd name="adj1" fmla="val 8333"/>
              <a:gd name="adj2" fmla="val 524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88665" y="2781837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thư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mục</a:t>
            </a:r>
            <a:r>
              <a:rPr lang="en-US" b="1" u="sng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Lop3C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72" y="390859"/>
            <a:ext cx="3946033" cy="51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29580" y="575525"/>
            <a:ext cx="664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1/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TH Dong Du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con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8973" y="1035008"/>
            <a:ext cx="663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Khoi1, Khoi2, Khoi3, Khoi4, Khoi5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3822" y="1547811"/>
            <a:ext cx="664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2/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Khoi4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con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8971" y="1962486"/>
            <a:ext cx="663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TiengViet</a:t>
            </a:r>
            <a:r>
              <a:rPr lang="en-US" dirty="0" smtClean="0"/>
              <a:t>, </a:t>
            </a:r>
            <a:r>
              <a:rPr lang="en-US" dirty="0" err="1" smtClean="0"/>
              <a:t>Toan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6701" y="2422041"/>
            <a:ext cx="664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3/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Khoi5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con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8973" y="2836716"/>
            <a:ext cx="663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Hoc Tap,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, </a:t>
            </a:r>
            <a:r>
              <a:rPr lang="en-US" dirty="0" err="1" smtClean="0"/>
              <a:t>Văn</a:t>
            </a:r>
            <a:r>
              <a:rPr lang="en-US" dirty="0" smtClean="0"/>
              <a:t> Ban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29580" y="3214655"/>
            <a:ext cx="664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4/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Khoi5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cha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1852" y="3629330"/>
            <a:ext cx="663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Hoc Tap,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, </a:t>
            </a:r>
            <a:r>
              <a:rPr lang="en-US" dirty="0" err="1" smtClean="0"/>
              <a:t>Văn</a:t>
            </a:r>
            <a:r>
              <a:rPr lang="en-US" dirty="0" smtClean="0"/>
              <a:t> Ban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29580" y="4035083"/>
            <a:ext cx="664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5/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con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1852" y="4449758"/>
            <a:ext cx="663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Khoi5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10614" y="760191"/>
            <a:ext cx="244699" cy="274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20462" y="760191"/>
            <a:ext cx="334851" cy="78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20462" y="760191"/>
            <a:ext cx="334851" cy="1386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20462" y="760191"/>
            <a:ext cx="212501" cy="1661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20462" y="760191"/>
            <a:ext cx="212501" cy="3053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455313" y="2422041"/>
            <a:ext cx="293974" cy="41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455313" y="2422041"/>
            <a:ext cx="293974" cy="97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55313" y="3813996"/>
            <a:ext cx="293974" cy="590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55313" y="3813996"/>
            <a:ext cx="293974" cy="1005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55313" y="3813996"/>
            <a:ext cx="293974" cy="1420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5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=""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48" y="3183468"/>
            <a:ext cx="3842216" cy="3079543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=""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98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=""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59098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=""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183468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=""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=""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13" y="5874707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=""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936"/>
            <a:ext cx="8711808" cy="1785067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=""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5314217"/>
            <a:ext cx="4270005" cy="1467583"/>
          </a:xfrm>
          <a:prstGeom prst="rect">
            <a:avLst/>
          </a:prstGeom>
        </p:spPr>
      </p:pic>
      <p:pic>
        <p:nvPicPr>
          <p:cNvPr id="349" name="Craig Duncan - Battle Hymn Of The Republic">
            <a:hlinkClick r:id="" action="ppaction://media"/>
            <a:extLst>
              <a:ext uri="{FF2B5EF4-FFF2-40B4-BE49-F238E27FC236}">
                <a16:creationId xmlns="" xmlns:a16="http://schemas.microsoft.com/office/drawing/2014/main" id="{F644EB09-1A23-4B95-B65B-41BD70671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09600" y="-1181100"/>
            <a:ext cx="609600" cy="609600"/>
          </a:xfrm>
          <a:prstGeom prst="rect">
            <a:avLst/>
          </a:prstGeom>
        </p:spPr>
      </p:pic>
      <p:sp>
        <p:nvSpPr>
          <p:cNvPr id="41" name="Google Shape;453;p20"/>
          <p:cNvSpPr txBox="1"/>
          <p:nvPr/>
        </p:nvSpPr>
        <p:spPr>
          <a:xfrm>
            <a:off x="2622181" y="400623"/>
            <a:ext cx="6842804" cy="5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1218990"/>
            <a:r>
              <a:rPr lang="en" sz="3200" b="1" kern="0" dirty="0" smtClean="0">
                <a:solidFill>
                  <a:srgbClr val="253038"/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CỦNG CỐ-DẶN DÒ</a:t>
            </a:r>
            <a:endParaRPr sz="2400" b="1" kern="0" dirty="0">
              <a:solidFill>
                <a:srgbClr val="253038"/>
              </a:solidFill>
              <a:latin typeface="Cambria" panose="02040503050406030204" pitchFamily="18" charset="0"/>
              <a:ea typeface="Odibee Sans"/>
              <a:cs typeface="Odibee Sans"/>
              <a:sym typeface="Odibee Sans"/>
            </a:endParaRPr>
          </a:p>
        </p:txBody>
      </p:sp>
      <p:grpSp>
        <p:nvGrpSpPr>
          <p:cNvPr id="42" name="Google Shape;658;p9"/>
          <p:cNvGrpSpPr/>
          <p:nvPr/>
        </p:nvGrpSpPr>
        <p:grpSpPr>
          <a:xfrm rot="1109918">
            <a:off x="7426007" y="-185122"/>
            <a:ext cx="1327067" cy="1055807"/>
            <a:chOff x="2038000" y="2627075"/>
            <a:chExt cx="995300" cy="700150"/>
          </a:xfrm>
        </p:grpSpPr>
        <p:sp>
          <p:nvSpPr>
            <p:cNvPr id="43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253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253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567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42883" y="1060099"/>
            <a:ext cx="11201400" cy="4373292"/>
          </a:xfrm>
          <a:prstGeom prst="cloud">
            <a:avLst/>
          </a:prstGeom>
          <a:solidFill>
            <a:schemeClr val="bg1"/>
          </a:solidFill>
          <a:ln>
            <a:solidFill>
              <a:srgbClr val="0B0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2192932" y="1812003"/>
            <a:ext cx="838422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1534121" y="2992331"/>
            <a:ext cx="924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a24x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10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"/>
                </p:tgtEl>
              </p:cMediaNode>
            </p:audio>
            <p:audio>
              <p:cMediaNode vol="15152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409</Words>
  <Application>Microsoft Office PowerPoint</Application>
  <PresentationFormat>Custom</PresentationFormat>
  <Paragraphs>47</Paragraphs>
  <Slides>7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ĐÓN CÁC CON HỌC SINH LỚP 1C</dc:title>
  <dc:creator>admin</dc:creator>
  <cp:lastModifiedBy>VU HIEN</cp:lastModifiedBy>
  <cp:revision>158</cp:revision>
  <dcterms:created xsi:type="dcterms:W3CDTF">2021-08-28T15:36:30Z</dcterms:created>
  <dcterms:modified xsi:type="dcterms:W3CDTF">2021-10-14T09:30:45Z</dcterms:modified>
</cp:coreProperties>
</file>