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4"/>
  </p:notesMasterIdLst>
  <p:sldIdLst>
    <p:sldId id="307" r:id="rId2"/>
    <p:sldId id="256" r:id="rId3"/>
    <p:sldId id="314" r:id="rId4"/>
    <p:sldId id="309" r:id="rId5"/>
    <p:sldId id="308" r:id="rId6"/>
    <p:sldId id="312" r:id="rId7"/>
    <p:sldId id="311" r:id="rId8"/>
    <p:sldId id="313" r:id="rId9"/>
    <p:sldId id="315" r:id="rId10"/>
    <p:sldId id="316" r:id="rId11"/>
    <p:sldId id="262" r:id="rId12"/>
    <p:sldId id="269" r:id="rId13"/>
  </p:sldIdLst>
  <p:sldSz cx="12161838" cy="6858000"/>
  <p:notesSz cx="6858000" cy="9144000"/>
  <p:embeddedFontLs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Arial-Rounded" panose="020B0500000000000000" pitchFamily="34" charset="0"/>
      <p:regular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Neuch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2" autoAdjust="0"/>
  </p:normalViewPr>
  <p:slideViewPr>
    <p:cSldViewPr>
      <p:cViewPr varScale="1">
        <p:scale>
          <a:sx n="66" d="100"/>
          <a:sy n="66" d="100"/>
        </p:scale>
        <p:origin x="88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300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1: viết đáp án vào bảng 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8c93b100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8c93b100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889295" y="1146301"/>
            <a:ext cx="10266441" cy="4994476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73547" y="421413"/>
            <a:ext cx="682882" cy="774612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94663" y="3949881"/>
            <a:ext cx="682882" cy="774036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11250883" y="333716"/>
            <a:ext cx="734127" cy="828072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1161689" y="6104841"/>
            <a:ext cx="573749" cy="321804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10073455" y="6245112"/>
            <a:ext cx="573749" cy="320544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11523411" y="4131068"/>
            <a:ext cx="456572" cy="301104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9468671" y="400305"/>
            <a:ext cx="460630" cy="298764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3579663" y="6336936"/>
            <a:ext cx="456572" cy="300888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3181310" y="25604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3181310" y="1912757"/>
            <a:ext cx="5799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672971" y="50115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6625568" y="50115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3181310" y="35891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1200889" y="2552468"/>
            <a:ext cx="411613" cy="536833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10321470" y="1370468"/>
            <a:ext cx="395785" cy="502033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2025643" y="5391234"/>
            <a:ext cx="399476" cy="501167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836559" y="1103767"/>
            <a:ext cx="10352278" cy="50668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10615739" y="4835833"/>
            <a:ext cx="1244979" cy="1716467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10549338" y="2943967"/>
            <a:ext cx="1047569" cy="1147533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10604534" y="1800634"/>
            <a:ext cx="1435839" cy="822033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90029" y="3127700"/>
            <a:ext cx="1362288" cy="780067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6316901" y="5593400"/>
            <a:ext cx="1132292" cy="1154533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526362" y="1436234"/>
            <a:ext cx="868812" cy="781333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329317" y="4892382"/>
            <a:ext cx="865980" cy="1706489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4565909" y="5550385"/>
            <a:ext cx="1148153" cy="1240567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825151" y="628156"/>
            <a:ext cx="6346462" cy="1006659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2447480" y="307689"/>
            <a:ext cx="574108" cy="320796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3684064" y="554233"/>
            <a:ext cx="4793711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48614" y="976800"/>
            <a:ext cx="10264543" cy="763600"/>
          </a:xfrm>
          <a:prstGeom prst="rect">
            <a:avLst/>
          </a:prstGeom>
        </p:spPr>
        <p:txBody>
          <a:bodyPr spcFirstLastPara="1" wrap="square" lIns="121689" tIns="121689" rIns="121689" bIns="1216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9985969" y="-6"/>
            <a:ext cx="2175854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46099" y="5936024"/>
            <a:ext cx="66144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48614" y="1913067"/>
            <a:ext cx="10264543" cy="4237200"/>
          </a:xfrm>
          <a:prstGeom prst="rect">
            <a:avLst/>
          </a:prstGeom>
        </p:spPr>
        <p:txBody>
          <a:bodyPr spcFirstLastPara="1" wrap="square" lIns="121689" tIns="121689" rIns="121689" bIns="121689" anchor="t" anchorCtr="0">
            <a:noAutofit/>
          </a:bodyPr>
          <a:lstStyle>
            <a:lvl1pPr marL="608542" lvl="0" indent="-39724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1pPr>
            <a:lvl2pPr marL="1217084" lvl="1" indent="-397243">
              <a:spcBef>
                <a:spcPts val="2130"/>
              </a:spcBef>
              <a:spcAft>
                <a:spcPts val="0"/>
              </a:spcAft>
              <a:buSzPts val="1100"/>
              <a:buChar char="○"/>
              <a:defRPr sz="1500"/>
            </a:lvl2pPr>
            <a:lvl3pPr marL="1825626" lvl="2" indent="-397243">
              <a:spcBef>
                <a:spcPts val="2130"/>
              </a:spcBef>
              <a:spcAft>
                <a:spcPts val="0"/>
              </a:spcAft>
              <a:buSzPts val="1100"/>
              <a:buChar char="■"/>
              <a:defRPr sz="1500"/>
            </a:lvl3pPr>
            <a:lvl4pPr marL="2434168" lvl="3" indent="-397243">
              <a:spcBef>
                <a:spcPts val="213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2711" lvl="4" indent="-397243">
              <a:spcBef>
                <a:spcPts val="213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1253" lvl="5" indent="-397243">
              <a:spcBef>
                <a:spcPts val="213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59793" lvl="6" indent="-397243">
              <a:spcBef>
                <a:spcPts val="213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68337" lvl="7" indent="-397243">
              <a:spcBef>
                <a:spcPts val="213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76879" lvl="8" indent="-397243">
              <a:spcBef>
                <a:spcPts val="2130"/>
              </a:spcBef>
              <a:spcAft>
                <a:spcPts val="213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4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57625" y="2332951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81310" y="3742284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flipH="1">
            <a:off x="634095" y="1093059"/>
            <a:ext cx="2380362" cy="412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9147381" y="1093059"/>
            <a:ext cx="2380362" cy="412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47315" y="2953400"/>
            <a:ext cx="38672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593842" y="1376106"/>
            <a:ext cx="1695461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0287" y="1376106"/>
            <a:ext cx="1530879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957625" y="12527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3181310" y="26620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3181310" y="37923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760833" y="53163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7537706" y="53163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10904125" y="4378831"/>
            <a:ext cx="121491" cy="110973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10959841" y="3611516"/>
            <a:ext cx="232154" cy="223377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585481" y="4892236"/>
            <a:ext cx="183864" cy="164627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11077160" y="4288579"/>
            <a:ext cx="606467" cy="981232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10865861" y="1672412"/>
            <a:ext cx="1254527" cy="1922453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62880" y="3002761"/>
            <a:ext cx="1265319" cy="1361535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11566308" y="4117278"/>
            <a:ext cx="138136" cy="13627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960856" y="4444271"/>
            <a:ext cx="399592" cy="289536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10543896" y="1070603"/>
            <a:ext cx="915114" cy="1059712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10585491" y="2981760"/>
            <a:ext cx="459624" cy="361123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11654141" y="3726376"/>
            <a:ext cx="345596" cy="234563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11842337" y="141778"/>
            <a:ext cx="275394" cy="373957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4672763" y="5197143"/>
            <a:ext cx="2816313" cy="1704387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10019140" y="97990"/>
            <a:ext cx="454247" cy="1004005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8483476" y="24570"/>
            <a:ext cx="163085" cy="991244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98196" y="4421236"/>
            <a:ext cx="602040" cy="2142713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11142862" y="5972157"/>
            <a:ext cx="1046006" cy="951343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8569744" y="6629661"/>
            <a:ext cx="856802" cy="263755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1241958" y="6059318"/>
            <a:ext cx="2768059" cy="81664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11798388" y="4454489"/>
            <a:ext cx="419309" cy="983836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1167942" y="36268"/>
            <a:ext cx="2646679" cy="1033675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56255" y="212184"/>
            <a:ext cx="751480" cy="1040643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87862" y="1172481"/>
            <a:ext cx="1251198" cy="1545304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10946392" y="68358"/>
            <a:ext cx="1029910" cy="1021316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8764650" y="65549"/>
            <a:ext cx="1182131" cy="1128585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3" r:id="rId9"/>
    <p:sldLayoutId id="2147483665" r:id="rId10"/>
    <p:sldLayoutId id="2147483675" r:id="rId11"/>
    <p:sldLayoutId id="2147483686" r:id="rId12"/>
    <p:sldLayoutId id="2147483687" r:id="rId13"/>
    <p:sldLayoutId id="2147483688" r:id="rId14"/>
    <p:sldLayoutId id="2147483689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8" y="4454101"/>
            <a:ext cx="1333300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3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2" tIns="45422" rIns="90842" bIns="45422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3" y="225289"/>
            <a:ext cx="1889525" cy="17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7"/>
            <a:ext cx="7866274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70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8"/>
            <a:ext cx="2438906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0447" y="766019"/>
            <a:ext cx="60801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năm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4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2021</a:t>
            </a:r>
          </a:p>
          <a:p>
            <a:pPr lvl="0" algn="ctr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  <a:endParaRPr lang="en-US" sz="3600" b="1" kern="1200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  <a:p>
            <a:pPr lvl="0" algn="ctr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tập</a:t>
            </a:r>
            <a:endParaRPr lang="en-US" sz="8000" b="1" kern="12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1108461" y="163284"/>
            <a:ext cx="10916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Trong can có 15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>
                <a:solidFill>
                  <a:srgbClr val="002060"/>
                </a:solidFill>
              </a:rPr>
              <a:t> nước mắm. Mẹ đã rót 7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>
                <a:solidFill>
                  <a:srgbClr val="002060"/>
                </a:solidFill>
              </a:rPr>
              <a:t> nước mắm vào các chai. Hỏi trong can còn lại bao nhiêu lít nước mắm?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8927" y="190744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357" y="1379864"/>
            <a:ext cx="3431361" cy="25811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158437" y="3857405"/>
            <a:ext cx="7772400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</a:rPr>
              <a:t>Bài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giải</a:t>
            </a:r>
            <a:endParaRPr lang="en-US" sz="32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mắm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can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15 – 7 = 8 (</a:t>
            </a:r>
            <a:r>
              <a:rPr lang="en-US" sz="3200" b="1" i="1" dirty="0">
                <a:latin typeface="Book Antiqua" panose="02040602050305030304" pitchFamily="18" charset="0"/>
              </a:rPr>
              <a:t>l</a:t>
            </a:r>
            <a:r>
              <a:rPr lang="en-US" sz="32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smtClean="0"/>
              <a:t>                          Đáp </a:t>
            </a:r>
            <a:r>
              <a:rPr lang="en-US" sz="3200" dirty="0" err="1"/>
              <a:t>số</a:t>
            </a:r>
            <a:r>
              <a:rPr lang="en-US" sz="3200" dirty="0"/>
              <a:t>: 8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mắm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2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078201" y="2895600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7942936" y="2895600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80519" y="2792510"/>
            <a:ext cx="5799218" cy="951200"/>
          </a:xfrm>
        </p:spPr>
        <p:txBody>
          <a:bodyPr/>
          <a:lstStyle/>
          <a:p>
            <a:r>
              <a:rPr lang="en-US" sz="6600" smtClean="0">
                <a:latin typeface="+mj-lt"/>
              </a:rPr>
              <a:t>Củng cố</a:t>
            </a:r>
            <a:endParaRPr lang="en-US" sz="6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3684064" y="554233"/>
            <a:ext cx="4793711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2948" name="Google Shape;2948;p59"/>
          <p:cNvSpPr txBox="1">
            <a:spLocks noGrp="1"/>
          </p:cNvSpPr>
          <p:nvPr>
            <p:ph type="subTitle" idx="2"/>
          </p:nvPr>
        </p:nvSpPr>
        <p:spPr>
          <a:xfrm>
            <a:off x="3580460" y="2133600"/>
            <a:ext cx="5799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>
              <a:spcAft>
                <a:spcPts val="2130"/>
              </a:spcAft>
            </a:pPr>
            <a:r>
              <a:rPr lang="en" sz="3600" smtClean="0">
                <a:latin typeface="+mj-lt"/>
              </a:rPr>
              <a:t>Xem lại bài đã học.</a:t>
            </a:r>
            <a:endParaRPr lang="en" sz="3600">
              <a:latin typeface="+mj-lt"/>
            </a:endParaRPr>
          </a:p>
        </p:txBody>
      </p:sp>
      <p:grpSp>
        <p:nvGrpSpPr>
          <p:cNvPr id="12" name="Google Shape;4160;p77"/>
          <p:cNvGrpSpPr/>
          <p:nvPr/>
        </p:nvGrpSpPr>
        <p:grpSpPr>
          <a:xfrm>
            <a:off x="2769550" y="3505200"/>
            <a:ext cx="810337" cy="1305193"/>
            <a:chOff x="3884065" y="2891767"/>
            <a:chExt cx="1062198" cy="1706628"/>
          </a:xfrm>
        </p:grpSpPr>
        <p:sp>
          <p:nvSpPr>
            <p:cNvPr id="13" name="Google Shape;4161;p77"/>
            <p:cNvSpPr/>
            <p:nvPr/>
          </p:nvSpPr>
          <p:spPr>
            <a:xfrm>
              <a:off x="4052175" y="3098975"/>
              <a:ext cx="728700" cy="728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162;p77"/>
            <p:cNvSpPr/>
            <p:nvPr/>
          </p:nvSpPr>
          <p:spPr>
            <a:xfrm>
              <a:off x="3884065" y="2891767"/>
              <a:ext cx="1062198" cy="1706628"/>
            </a:xfrm>
            <a:custGeom>
              <a:avLst/>
              <a:gdLst/>
              <a:ahLst/>
              <a:cxnLst/>
              <a:rect l="l" t="t" r="r" b="b"/>
              <a:pathLst>
                <a:path w="44937" h="72200" extrusionOk="0">
                  <a:moveTo>
                    <a:pt x="22474" y="1141"/>
                  </a:moveTo>
                  <a:cubicBezTo>
                    <a:pt x="22906" y="1141"/>
                    <a:pt x="23321" y="1589"/>
                    <a:pt x="24033" y="2522"/>
                  </a:cubicBezTo>
                  <a:cubicBezTo>
                    <a:pt x="25552" y="4406"/>
                    <a:pt x="27466" y="5682"/>
                    <a:pt x="30110" y="5682"/>
                  </a:cubicBezTo>
                  <a:cubicBezTo>
                    <a:pt x="32145" y="5682"/>
                    <a:pt x="33664" y="6168"/>
                    <a:pt x="34424" y="8325"/>
                  </a:cubicBezTo>
                  <a:cubicBezTo>
                    <a:pt x="35062" y="9966"/>
                    <a:pt x="36065" y="11364"/>
                    <a:pt x="37584" y="12245"/>
                  </a:cubicBezTo>
                  <a:cubicBezTo>
                    <a:pt x="39741" y="13521"/>
                    <a:pt x="41017" y="15040"/>
                    <a:pt x="40622" y="16559"/>
                  </a:cubicBezTo>
                  <a:cubicBezTo>
                    <a:pt x="40136" y="19992"/>
                    <a:pt x="40895" y="21876"/>
                    <a:pt x="42141" y="23790"/>
                  </a:cubicBezTo>
                  <a:cubicBezTo>
                    <a:pt x="43417" y="25917"/>
                    <a:pt x="43417" y="26069"/>
                    <a:pt x="41776" y="28074"/>
                  </a:cubicBezTo>
                  <a:cubicBezTo>
                    <a:pt x="40379" y="29867"/>
                    <a:pt x="39619" y="31872"/>
                    <a:pt x="39619" y="34151"/>
                  </a:cubicBezTo>
                  <a:cubicBezTo>
                    <a:pt x="39619" y="35305"/>
                    <a:pt x="39103" y="36065"/>
                    <a:pt x="37979" y="36186"/>
                  </a:cubicBezTo>
                  <a:cubicBezTo>
                    <a:pt x="35062" y="36429"/>
                    <a:pt x="33543" y="38222"/>
                    <a:pt x="32540" y="40744"/>
                  </a:cubicBezTo>
                  <a:cubicBezTo>
                    <a:pt x="32200" y="41501"/>
                    <a:pt x="31771" y="41900"/>
                    <a:pt x="31097" y="41900"/>
                  </a:cubicBezTo>
                  <a:cubicBezTo>
                    <a:pt x="30987" y="41900"/>
                    <a:pt x="30871" y="41889"/>
                    <a:pt x="30748" y="41868"/>
                  </a:cubicBezTo>
                  <a:cubicBezTo>
                    <a:pt x="30241" y="41868"/>
                    <a:pt x="29789" y="41935"/>
                    <a:pt x="29363" y="41935"/>
                  </a:cubicBezTo>
                  <a:cubicBezTo>
                    <a:pt x="29151" y="41935"/>
                    <a:pt x="28945" y="41919"/>
                    <a:pt x="28742" y="41868"/>
                  </a:cubicBezTo>
                  <a:cubicBezTo>
                    <a:pt x="28433" y="41812"/>
                    <a:pt x="28141" y="41786"/>
                    <a:pt x="27865" y="41786"/>
                  </a:cubicBezTo>
                  <a:cubicBezTo>
                    <a:pt x="26322" y="41786"/>
                    <a:pt x="25260" y="42615"/>
                    <a:pt x="24306" y="43904"/>
                  </a:cubicBezTo>
                  <a:cubicBezTo>
                    <a:pt x="24185" y="44147"/>
                    <a:pt x="23911" y="44420"/>
                    <a:pt x="23790" y="44542"/>
                  </a:cubicBezTo>
                  <a:cubicBezTo>
                    <a:pt x="23137" y="45194"/>
                    <a:pt x="22660" y="45545"/>
                    <a:pt x="22210" y="45545"/>
                  </a:cubicBezTo>
                  <a:cubicBezTo>
                    <a:pt x="21781" y="45545"/>
                    <a:pt x="21378" y="45225"/>
                    <a:pt x="20873" y="44542"/>
                  </a:cubicBezTo>
                  <a:cubicBezTo>
                    <a:pt x="19613" y="42551"/>
                    <a:pt x="17915" y="41773"/>
                    <a:pt x="15864" y="41773"/>
                  </a:cubicBezTo>
                  <a:cubicBezTo>
                    <a:pt x="15442" y="41773"/>
                    <a:pt x="15005" y="41806"/>
                    <a:pt x="14554" y="41868"/>
                  </a:cubicBezTo>
                  <a:cubicBezTo>
                    <a:pt x="14386" y="41888"/>
                    <a:pt x="14224" y="41898"/>
                    <a:pt x="14070" y="41898"/>
                  </a:cubicBezTo>
                  <a:cubicBezTo>
                    <a:pt x="13052" y="41898"/>
                    <a:pt x="12328" y="41441"/>
                    <a:pt x="11880" y="40227"/>
                  </a:cubicBezTo>
                  <a:cubicBezTo>
                    <a:pt x="11120" y="37948"/>
                    <a:pt x="9480" y="36429"/>
                    <a:pt x="6836" y="36186"/>
                  </a:cubicBezTo>
                  <a:cubicBezTo>
                    <a:pt x="5560" y="36065"/>
                    <a:pt x="5044" y="35305"/>
                    <a:pt x="5044" y="34151"/>
                  </a:cubicBezTo>
                  <a:cubicBezTo>
                    <a:pt x="5044" y="31629"/>
                    <a:pt x="4284" y="29472"/>
                    <a:pt x="2522" y="27710"/>
                  </a:cubicBezTo>
                  <a:cubicBezTo>
                    <a:pt x="1519" y="26555"/>
                    <a:pt x="1398" y="25431"/>
                    <a:pt x="2279" y="24276"/>
                  </a:cubicBezTo>
                  <a:cubicBezTo>
                    <a:pt x="4041" y="21998"/>
                    <a:pt x="4558" y="19476"/>
                    <a:pt x="4284" y="16681"/>
                  </a:cubicBezTo>
                  <a:cubicBezTo>
                    <a:pt x="4041" y="14918"/>
                    <a:pt x="4801" y="13764"/>
                    <a:pt x="6198" y="12883"/>
                  </a:cubicBezTo>
                  <a:cubicBezTo>
                    <a:pt x="8082" y="11759"/>
                    <a:pt x="9601" y="10239"/>
                    <a:pt x="10361" y="8204"/>
                  </a:cubicBezTo>
                  <a:cubicBezTo>
                    <a:pt x="10999" y="6442"/>
                    <a:pt x="12275" y="5682"/>
                    <a:pt x="14037" y="5682"/>
                  </a:cubicBezTo>
                  <a:cubicBezTo>
                    <a:pt x="14146" y="5687"/>
                    <a:pt x="14255" y="5689"/>
                    <a:pt x="14362" y="5689"/>
                  </a:cubicBezTo>
                  <a:cubicBezTo>
                    <a:pt x="17115" y="5689"/>
                    <a:pt x="19182" y="4208"/>
                    <a:pt x="20995" y="2249"/>
                  </a:cubicBezTo>
                  <a:cubicBezTo>
                    <a:pt x="21665" y="1521"/>
                    <a:pt x="22076" y="1141"/>
                    <a:pt x="22474" y="1141"/>
                  </a:cubicBezTo>
                  <a:close/>
                  <a:moveTo>
                    <a:pt x="31021" y="43265"/>
                  </a:moveTo>
                  <a:cubicBezTo>
                    <a:pt x="32145" y="49980"/>
                    <a:pt x="33300" y="56695"/>
                    <a:pt x="34424" y="63409"/>
                  </a:cubicBezTo>
                  <a:cubicBezTo>
                    <a:pt x="33543" y="63136"/>
                    <a:pt x="33026" y="62528"/>
                    <a:pt x="32540" y="61890"/>
                  </a:cubicBezTo>
                  <a:cubicBezTo>
                    <a:pt x="30748" y="60371"/>
                    <a:pt x="29623" y="58852"/>
                    <a:pt x="29988" y="56057"/>
                  </a:cubicBezTo>
                  <a:cubicBezTo>
                    <a:pt x="30504" y="51894"/>
                    <a:pt x="30504" y="47580"/>
                    <a:pt x="30626" y="43387"/>
                  </a:cubicBezTo>
                  <a:cubicBezTo>
                    <a:pt x="30748" y="43265"/>
                    <a:pt x="30869" y="43265"/>
                    <a:pt x="31021" y="43265"/>
                  </a:cubicBezTo>
                  <a:close/>
                  <a:moveTo>
                    <a:pt x="32662" y="42779"/>
                  </a:moveTo>
                  <a:cubicBezTo>
                    <a:pt x="34302" y="50102"/>
                    <a:pt x="34940" y="57576"/>
                    <a:pt x="36338" y="65050"/>
                  </a:cubicBezTo>
                  <a:cubicBezTo>
                    <a:pt x="35700" y="64807"/>
                    <a:pt x="35305" y="64533"/>
                    <a:pt x="35305" y="63774"/>
                  </a:cubicBezTo>
                  <a:cubicBezTo>
                    <a:pt x="34424" y="59216"/>
                    <a:pt x="33664" y="54537"/>
                    <a:pt x="32783" y="49859"/>
                  </a:cubicBezTo>
                  <a:cubicBezTo>
                    <a:pt x="32388" y="47944"/>
                    <a:pt x="32145" y="45939"/>
                    <a:pt x="31902" y="44025"/>
                  </a:cubicBezTo>
                  <a:cubicBezTo>
                    <a:pt x="31781" y="43539"/>
                    <a:pt x="31386" y="42779"/>
                    <a:pt x="32662" y="42779"/>
                  </a:cubicBezTo>
                  <a:close/>
                  <a:moveTo>
                    <a:pt x="17110" y="42761"/>
                  </a:moveTo>
                  <a:cubicBezTo>
                    <a:pt x="17705" y="42761"/>
                    <a:pt x="18054" y="43150"/>
                    <a:pt x="18351" y="43539"/>
                  </a:cubicBezTo>
                  <a:cubicBezTo>
                    <a:pt x="19111" y="44298"/>
                    <a:pt x="19749" y="45180"/>
                    <a:pt x="20509" y="45939"/>
                  </a:cubicBezTo>
                  <a:cubicBezTo>
                    <a:pt x="21044" y="46410"/>
                    <a:pt x="21580" y="46664"/>
                    <a:pt x="22139" y="46664"/>
                  </a:cubicBezTo>
                  <a:cubicBezTo>
                    <a:pt x="22626" y="46664"/>
                    <a:pt x="23131" y="46471"/>
                    <a:pt x="23668" y="46061"/>
                  </a:cubicBezTo>
                  <a:cubicBezTo>
                    <a:pt x="24944" y="45180"/>
                    <a:pt x="25826" y="43782"/>
                    <a:pt x="27071" y="42779"/>
                  </a:cubicBezTo>
                  <a:lnTo>
                    <a:pt x="27071" y="42779"/>
                  </a:lnTo>
                  <a:cubicBezTo>
                    <a:pt x="27588" y="44663"/>
                    <a:pt x="26069" y="65810"/>
                    <a:pt x="25188" y="68726"/>
                  </a:cubicBezTo>
                  <a:cubicBezTo>
                    <a:pt x="24033" y="68088"/>
                    <a:pt x="23273" y="67086"/>
                    <a:pt x="22392" y="66326"/>
                  </a:cubicBezTo>
                  <a:cubicBezTo>
                    <a:pt x="21815" y="65729"/>
                    <a:pt x="21291" y="65367"/>
                    <a:pt x="20605" y="65367"/>
                  </a:cubicBezTo>
                  <a:cubicBezTo>
                    <a:pt x="20243" y="65367"/>
                    <a:pt x="19837" y="65468"/>
                    <a:pt x="19354" y="65688"/>
                  </a:cubicBezTo>
                  <a:cubicBezTo>
                    <a:pt x="17713" y="66448"/>
                    <a:pt x="15951" y="67086"/>
                    <a:pt x="14037" y="67845"/>
                  </a:cubicBezTo>
                  <a:cubicBezTo>
                    <a:pt x="15435" y="59490"/>
                    <a:pt x="16073" y="51256"/>
                    <a:pt x="16437" y="42901"/>
                  </a:cubicBezTo>
                  <a:cubicBezTo>
                    <a:pt x="16693" y="42803"/>
                    <a:pt x="16915" y="42761"/>
                    <a:pt x="17110" y="42761"/>
                  </a:cubicBezTo>
                  <a:close/>
                  <a:moveTo>
                    <a:pt x="15313" y="43022"/>
                  </a:moveTo>
                  <a:cubicBezTo>
                    <a:pt x="15830" y="43387"/>
                    <a:pt x="15678" y="43904"/>
                    <a:pt x="15678" y="44298"/>
                  </a:cubicBezTo>
                  <a:cubicBezTo>
                    <a:pt x="15435" y="52016"/>
                    <a:pt x="14675" y="59611"/>
                    <a:pt x="13277" y="67207"/>
                  </a:cubicBezTo>
                  <a:cubicBezTo>
                    <a:pt x="13034" y="68331"/>
                    <a:pt x="12396" y="68605"/>
                    <a:pt x="11515" y="68848"/>
                  </a:cubicBezTo>
                  <a:cubicBezTo>
                    <a:pt x="12518" y="60098"/>
                    <a:pt x="14310" y="51621"/>
                    <a:pt x="15313" y="43022"/>
                  </a:cubicBezTo>
                  <a:close/>
                  <a:moveTo>
                    <a:pt x="28576" y="42918"/>
                  </a:moveTo>
                  <a:cubicBezTo>
                    <a:pt x="28847" y="42918"/>
                    <a:pt x="29146" y="43060"/>
                    <a:pt x="29502" y="43144"/>
                  </a:cubicBezTo>
                  <a:cubicBezTo>
                    <a:pt x="29350" y="52259"/>
                    <a:pt x="28590" y="61374"/>
                    <a:pt x="26828" y="70488"/>
                  </a:cubicBezTo>
                  <a:cubicBezTo>
                    <a:pt x="25947" y="69972"/>
                    <a:pt x="25826" y="69486"/>
                    <a:pt x="25947" y="68605"/>
                  </a:cubicBezTo>
                  <a:cubicBezTo>
                    <a:pt x="26828" y="63652"/>
                    <a:pt x="27223" y="58730"/>
                    <a:pt x="27466" y="53656"/>
                  </a:cubicBezTo>
                  <a:cubicBezTo>
                    <a:pt x="27709" y="50102"/>
                    <a:pt x="27983" y="46577"/>
                    <a:pt x="28226" y="43022"/>
                  </a:cubicBezTo>
                  <a:cubicBezTo>
                    <a:pt x="28339" y="42947"/>
                    <a:pt x="28455" y="42918"/>
                    <a:pt x="28576" y="42918"/>
                  </a:cubicBezTo>
                  <a:close/>
                  <a:moveTo>
                    <a:pt x="22421" y="0"/>
                  </a:moveTo>
                  <a:cubicBezTo>
                    <a:pt x="21780" y="0"/>
                    <a:pt x="21118" y="501"/>
                    <a:pt x="20235" y="1489"/>
                  </a:cubicBezTo>
                  <a:cubicBezTo>
                    <a:pt x="18351" y="3646"/>
                    <a:pt x="16194" y="4801"/>
                    <a:pt x="13277" y="4801"/>
                  </a:cubicBezTo>
                  <a:cubicBezTo>
                    <a:pt x="11637" y="4801"/>
                    <a:pt x="10513" y="5560"/>
                    <a:pt x="9753" y="7201"/>
                  </a:cubicBezTo>
                  <a:cubicBezTo>
                    <a:pt x="8842" y="9358"/>
                    <a:pt x="7322" y="11121"/>
                    <a:pt x="5317" y="12245"/>
                  </a:cubicBezTo>
                  <a:cubicBezTo>
                    <a:pt x="4041" y="13004"/>
                    <a:pt x="2917" y="14159"/>
                    <a:pt x="3160" y="15921"/>
                  </a:cubicBezTo>
                  <a:cubicBezTo>
                    <a:pt x="3403" y="18959"/>
                    <a:pt x="2765" y="21633"/>
                    <a:pt x="1003" y="24155"/>
                  </a:cubicBezTo>
                  <a:cubicBezTo>
                    <a:pt x="0" y="25552"/>
                    <a:pt x="122" y="26950"/>
                    <a:pt x="1398" y="28348"/>
                  </a:cubicBezTo>
                  <a:cubicBezTo>
                    <a:pt x="2917" y="29715"/>
                    <a:pt x="3798" y="31629"/>
                    <a:pt x="3920" y="33786"/>
                  </a:cubicBezTo>
                  <a:cubicBezTo>
                    <a:pt x="4163" y="36703"/>
                    <a:pt x="4163" y="36946"/>
                    <a:pt x="7079" y="37462"/>
                  </a:cubicBezTo>
                  <a:cubicBezTo>
                    <a:pt x="9115" y="37827"/>
                    <a:pt x="10239" y="38830"/>
                    <a:pt x="10877" y="40622"/>
                  </a:cubicBezTo>
                  <a:cubicBezTo>
                    <a:pt x="11365" y="42058"/>
                    <a:pt x="12179" y="43032"/>
                    <a:pt x="13755" y="43032"/>
                  </a:cubicBezTo>
                  <a:cubicBezTo>
                    <a:pt x="13846" y="43032"/>
                    <a:pt x="13940" y="43029"/>
                    <a:pt x="14037" y="43022"/>
                  </a:cubicBezTo>
                  <a:lnTo>
                    <a:pt x="14037" y="43022"/>
                  </a:lnTo>
                  <a:cubicBezTo>
                    <a:pt x="13916" y="43539"/>
                    <a:pt x="13916" y="43904"/>
                    <a:pt x="13916" y="44298"/>
                  </a:cubicBezTo>
                  <a:cubicBezTo>
                    <a:pt x="13672" y="47458"/>
                    <a:pt x="13034" y="50497"/>
                    <a:pt x="12518" y="53656"/>
                  </a:cubicBezTo>
                  <a:cubicBezTo>
                    <a:pt x="11880" y="58578"/>
                    <a:pt x="11120" y="63652"/>
                    <a:pt x="10361" y="68605"/>
                  </a:cubicBezTo>
                  <a:cubicBezTo>
                    <a:pt x="10239" y="69212"/>
                    <a:pt x="9996" y="69850"/>
                    <a:pt x="10513" y="70367"/>
                  </a:cubicBezTo>
                  <a:cubicBezTo>
                    <a:pt x="10730" y="70552"/>
                    <a:pt x="10952" y="70620"/>
                    <a:pt x="11170" y="70620"/>
                  </a:cubicBezTo>
                  <a:cubicBezTo>
                    <a:pt x="11562" y="70620"/>
                    <a:pt x="11943" y="70401"/>
                    <a:pt x="12275" y="70245"/>
                  </a:cubicBezTo>
                  <a:cubicBezTo>
                    <a:pt x="14797" y="69091"/>
                    <a:pt x="17470" y="68088"/>
                    <a:pt x="19871" y="66812"/>
                  </a:cubicBezTo>
                  <a:cubicBezTo>
                    <a:pt x="20150" y="66696"/>
                    <a:pt x="20381" y="66642"/>
                    <a:pt x="20585" y="66642"/>
                  </a:cubicBezTo>
                  <a:cubicBezTo>
                    <a:pt x="21024" y="66642"/>
                    <a:pt x="21340" y="66893"/>
                    <a:pt x="21754" y="67329"/>
                  </a:cubicBezTo>
                  <a:cubicBezTo>
                    <a:pt x="23152" y="68848"/>
                    <a:pt x="24671" y="70245"/>
                    <a:pt x="26190" y="71765"/>
                  </a:cubicBezTo>
                  <a:cubicBezTo>
                    <a:pt x="26534" y="72061"/>
                    <a:pt x="26840" y="72200"/>
                    <a:pt x="27110" y="72200"/>
                  </a:cubicBezTo>
                  <a:cubicBezTo>
                    <a:pt x="27532" y="72200"/>
                    <a:pt x="27863" y="71860"/>
                    <a:pt x="28104" y="71248"/>
                  </a:cubicBezTo>
                  <a:cubicBezTo>
                    <a:pt x="28226" y="70883"/>
                    <a:pt x="28226" y="70367"/>
                    <a:pt x="28347" y="69850"/>
                  </a:cubicBezTo>
                  <a:cubicBezTo>
                    <a:pt x="29107" y="67086"/>
                    <a:pt x="29228" y="64047"/>
                    <a:pt x="29623" y="60857"/>
                  </a:cubicBezTo>
                  <a:cubicBezTo>
                    <a:pt x="29866" y="61131"/>
                    <a:pt x="30110" y="61252"/>
                    <a:pt x="30110" y="61374"/>
                  </a:cubicBezTo>
                  <a:cubicBezTo>
                    <a:pt x="31629" y="63531"/>
                    <a:pt x="33664" y="64928"/>
                    <a:pt x="35700" y="66448"/>
                  </a:cubicBezTo>
                  <a:cubicBezTo>
                    <a:pt x="36039" y="66702"/>
                    <a:pt x="36393" y="67030"/>
                    <a:pt x="36834" y="67030"/>
                  </a:cubicBezTo>
                  <a:cubicBezTo>
                    <a:pt x="37025" y="67030"/>
                    <a:pt x="37232" y="66968"/>
                    <a:pt x="37462" y="66812"/>
                  </a:cubicBezTo>
                  <a:cubicBezTo>
                    <a:pt x="38100" y="66448"/>
                    <a:pt x="37857" y="65688"/>
                    <a:pt x="37705" y="65171"/>
                  </a:cubicBezTo>
                  <a:cubicBezTo>
                    <a:pt x="37462" y="63652"/>
                    <a:pt x="37219" y="62133"/>
                    <a:pt x="36946" y="60614"/>
                  </a:cubicBezTo>
                  <a:cubicBezTo>
                    <a:pt x="35943" y="54416"/>
                    <a:pt x="35426" y="48218"/>
                    <a:pt x="33664" y="42141"/>
                  </a:cubicBezTo>
                  <a:cubicBezTo>
                    <a:pt x="33421" y="41625"/>
                    <a:pt x="33664" y="40987"/>
                    <a:pt x="33786" y="40501"/>
                  </a:cubicBezTo>
                  <a:cubicBezTo>
                    <a:pt x="34545" y="38343"/>
                    <a:pt x="36338" y="37705"/>
                    <a:pt x="38343" y="37310"/>
                  </a:cubicBezTo>
                  <a:cubicBezTo>
                    <a:pt x="40257" y="36824"/>
                    <a:pt x="40622" y="36429"/>
                    <a:pt x="40743" y="34272"/>
                  </a:cubicBezTo>
                  <a:cubicBezTo>
                    <a:pt x="40895" y="32145"/>
                    <a:pt x="41655" y="30231"/>
                    <a:pt x="43022" y="28469"/>
                  </a:cubicBezTo>
                  <a:cubicBezTo>
                    <a:pt x="44815" y="26433"/>
                    <a:pt x="44936" y="25917"/>
                    <a:pt x="43539" y="23790"/>
                  </a:cubicBezTo>
                  <a:cubicBezTo>
                    <a:pt x="42020" y="21511"/>
                    <a:pt x="41381" y="19233"/>
                    <a:pt x="41655" y="16437"/>
                  </a:cubicBezTo>
                  <a:cubicBezTo>
                    <a:pt x="41776" y="14797"/>
                    <a:pt x="41138" y="13278"/>
                    <a:pt x="39619" y="12518"/>
                  </a:cubicBezTo>
                  <a:cubicBezTo>
                    <a:pt x="37341" y="11121"/>
                    <a:pt x="35700" y="9085"/>
                    <a:pt x="34667" y="6685"/>
                  </a:cubicBezTo>
                  <a:cubicBezTo>
                    <a:pt x="34181" y="5682"/>
                    <a:pt x="33300" y="5044"/>
                    <a:pt x="32024" y="4922"/>
                  </a:cubicBezTo>
                  <a:cubicBezTo>
                    <a:pt x="29107" y="4801"/>
                    <a:pt x="26464" y="4163"/>
                    <a:pt x="24549" y="1611"/>
                  </a:cubicBezTo>
                  <a:cubicBezTo>
                    <a:pt x="23717" y="532"/>
                    <a:pt x="23080" y="0"/>
                    <a:pt x="22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163;p77"/>
            <p:cNvSpPr/>
            <p:nvPr/>
          </p:nvSpPr>
          <p:spPr>
            <a:xfrm>
              <a:off x="4012750" y="3079925"/>
              <a:ext cx="795355" cy="766801"/>
            </a:xfrm>
            <a:custGeom>
              <a:avLst/>
              <a:gdLst/>
              <a:ahLst/>
              <a:cxnLst/>
              <a:rect l="l" t="t" r="r" b="b"/>
              <a:pathLst>
                <a:path w="33648" h="32440" extrusionOk="0">
                  <a:moveTo>
                    <a:pt x="17222" y="1125"/>
                  </a:moveTo>
                  <a:cubicBezTo>
                    <a:pt x="24544" y="1125"/>
                    <a:pt x="32018" y="8842"/>
                    <a:pt x="31897" y="16316"/>
                  </a:cubicBezTo>
                  <a:cubicBezTo>
                    <a:pt x="31897" y="24033"/>
                    <a:pt x="24666" y="31386"/>
                    <a:pt x="17222" y="31386"/>
                  </a:cubicBezTo>
                  <a:cubicBezTo>
                    <a:pt x="8866" y="31265"/>
                    <a:pt x="1514" y="24428"/>
                    <a:pt x="1514" y="16316"/>
                  </a:cubicBezTo>
                  <a:cubicBezTo>
                    <a:pt x="1635" y="8356"/>
                    <a:pt x="8988" y="1125"/>
                    <a:pt x="17222" y="1125"/>
                  </a:cubicBezTo>
                  <a:close/>
                  <a:moveTo>
                    <a:pt x="17070" y="1"/>
                  </a:moveTo>
                  <a:cubicBezTo>
                    <a:pt x="8988" y="1"/>
                    <a:pt x="116" y="7080"/>
                    <a:pt x="116" y="16316"/>
                  </a:cubicBezTo>
                  <a:cubicBezTo>
                    <a:pt x="0" y="24904"/>
                    <a:pt x="8529" y="32440"/>
                    <a:pt x="15595" y="32440"/>
                  </a:cubicBezTo>
                  <a:cubicBezTo>
                    <a:pt x="15928" y="32440"/>
                    <a:pt x="16258" y="32423"/>
                    <a:pt x="16584" y="32389"/>
                  </a:cubicBezTo>
                  <a:cubicBezTo>
                    <a:pt x="16932" y="32423"/>
                    <a:pt x="17283" y="32440"/>
                    <a:pt x="17637" y="32440"/>
                  </a:cubicBezTo>
                  <a:cubicBezTo>
                    <a:pt x="25126" y="32440"/>
                    <a:pt x="33648" y="24927"/>
                    <a:pt x="33416" y="16833"/>
                  </a:cubicBezTo>
                  <a:cubicBezTo>
                    <a:pt x="33021" y="7596"/>
                    <a:pt x="25942" y="122"/>
                    <a:pt x="17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4164;p77"/>
          <p:cNvGrpSpPr/>
          <p:nvPr/>
        </p:nvGrpSpPr>
        <p:grpSpPr>
          <a:xfrm>
            <a:off x="2885438" y="2191656"/>
            <a:ext cx="694449" cy="1071315"/>
            <a:chOff x="2310169" y="2942282"/>
            <a:chExt cx="1044257" cy="1606972"/>
          </a:xfrm>
        </p:grpSpPr>
        <p:sp>
          <p:nvSpPr>
            <p:cNvPr id="17" name="Google Shape;4165;p77"/>
            <p:cNvSpPr/>
            <p:nvPr/>
          </p:nvSpPr>
          <p:spPr>
            <a:xfrm>
              <a:off x="2492175" y="3079925"/>
              <a:ext cx="728700" cy="728700"/>
            </a:xfrm>
            <a:prstGeom prst="ellipse">
              <a:avLst/>
            </a:prstGeom>
            <a:solidFill>
              <a:srgbClr val="E45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8" name="Google Shape;4166;p77"/>
            <p:cNvGrpSpPr/>
            <p:nvPr/>
          </p:nvGrpSpPr>
          <p:grpSpPr>
            <a:xfrm>
              <a:off x="2310169" y="2942282"/>
              <a:ext cx="1044257" cy="1606972"/>
              <a:chOff x="1732925" y="3713475"/>
              <a:chExt cx="1104450" cy="1699600"/>
            </a:xfrm>
          </p:grpSpPr>
          <p:sp>
            <p:nvSpPr>
              <p:cNvPr id="19" name="Google Shape;4167;p77"/>
              <p:cNvSpPr/>
              <p:nvPr/>
            </p:nvSpPr>
            <p:spPr>
              <a:xfrm>
                <a:off x="1732925" y="3713475"/>
                <a:ext cx="1104450" cy="1699600"/>
              </a:xfrm>
              <a:custGeom>
                <a:avLst/>
                <a:gdLst/>
                <a:ahLst/>
                <a:cxnLst/>
                <a:rect l="l" t="t" r="r" b="b"/>
                <a:pathLst>
                  <a:path w="44178" h="67984" extrusionOk="0">
                    <a:moveTo>
                      <a:pt x="18817" y="1000"/>
                    </a:moveTo>
                    <a:cubicBezTo>
                      <a:pt x="19718" y="1000"/>
                      <a:pt x="20666" y="1168"/>
                      <a:pt x="21664" y="1506"/>
                    </a:cubicBezTo>
                    <a:cubicBezTo>
                      <a:pt x="21826" y="1547"/>
                      <a:pt x="21991" y="1560"/>
                      <a:pt x="22153" y="1560"/>
                    </a:cubicBezTo>
                    <a:cubicBezTo>
                      <a:pt x="22477" y="1560"/>
                      <a:pt x="22788" y="1506"/>
                      <a:pt x="23031" y="1506"/>
                    </a:cubicBezTo>
                    <a:cubicBezTo>
                      <a:pt x="23765" y="1352"/>
                      <a:pt x="24471" y="1272"/>
                      <a:pt x="25148" y="1272"/>
                    </a:cubicBezTo>
                    <a:cubicBezTo>
                      <a:pt x="27271" y="1272"/>
                      <a:pt x="29106" y="2057"/>
                      <a:pt x="30627" y="3785"/>
                    </a:cubicBezTo>
                    <a:cubicBezTo>
                      <a:pt x="31265" y="4423"/>
                      <a:pt x="31903" y="4940"/>
                      <a:pt x="32784" y="4940"/>
                    </a:cubicBezTo>
                    <a:cubicBezTo>
                      <a:pt x="35701" y="5304"/>
                      <a:pt x="38101" y="7461"/>
                      <a:pt x="38617" y="10378"/>
                    </a:cubicBezTo>
                    <a:cubicBezTo>
                      <a:pt x="38860" y="11776"/>
                      <a:pt x="39498" y="12900"/>
                      <a:pt x="40501" y="13903"/>
                    </a:cubicBezTo>
                    <a:cubicBezTo>
                      <a:pt x="42537" y="16333"/>
                      <a:pt x="42932" y="19220"/>
                      <a:pt x="42020" y="22258"/>
                    </a:cubicBezTo>
                    <a:cubicBezTo>
                      <a:pt x="41656" y="23777"/>
                      <a:pt x="41413" y="25053"/>
                      <a:pt x="42020" y="26572"/>
                    </a:cubicBezTo>
                    <a:cubicBezTo>
                      <a:pt x="42658" y="28213"/>
                      <a:pt x="41777" y="29732"/>
                      <a:pt x="40896" y="31130"/>
                    </a:cubicBezTo>
                    <a:cubicBezTo>
                      <a:pt x="40258" y="31889"/>
                      <a:pt x="39620" y="32649"/>
                      <a:pt x="38982" y="33287"/>
                    </a:cubicBezTo>
                    <a:cubicBezTo>
                      <a:pt x="37979" y="34411"/>
                      <a:pt x="36855" y="35322"/>
                      <a:pt x="36217" y="36690"/>
                    </a:cubicBezTo>
                    <a:cubicBezTo>
                      <a:pt x="35336" y="38482"/>
                      <a:pt x="33422" y="39120"/>
                      <a:pt x="31538" y="39485"/>
                    </a:cubicBezTo>
                    <a:cubicBezTo>
                      <a:pt x="31493" y="39495"/>
                      <a:pt x="31450" y="39500"/>
                      <a:pt x="31408" y="39500"/>
                    </a:cubicBezTo>
                    <a:cubicBezTo>
                      <a:pt x="31027" y="39500"/>
                      <a:pt x="30785" y="39097"/>
                      <a:pt x="30333" y="39097"/>
                    </a:cubicBezTo>
                    <a:cubicBezTo>
                      <a:pt x="30273" y="39097"/>
                      <a:pt x="30209" y="39104"/>
                      <a:pt x="30141" y="39120"/>
                    </a:cubicBezTo>
                    <a:cubicBezTo>
                      <a:pt x="30141" y="39242"/>
                      <a:pt x="29867" y="39363"/>
                      <a:pt x="29746" y="39606"/>
                    </a:cubicBezTo>
                    <a:cubicBezTo>
                      <a:pt x="28790" y="41093"/>
                      <a:pt x="27658" y="41879"/>
                      <a:pt x="26406" y="41879"/>
                    </a:cubicBezTo>
                    <a:cubicBezTo>
                      <a:pt x="25508" y="41879"/>
                      <a:pt x="24549" y="41476"/>
                      <a:pt x="23548" y="40639"/>
                    </a:cubicBezTo>
                    <a:cubicBezTo>
                      <a:pt x="23201" y="40359"/>
                      <a:pt x="22935" y="40231"/>
                      <a:pt x="22662" y="40231"/>
                    </a:cubicBezTo>
                    <a:cubicBezTo>
                      <a:pt x="22432" y="40231"/>
                      <a:pt x="22198" y="40321"/>
                      <a:pt x="21907" y="40487"/>
                    </a:cubicBezTo>
                    <a:cubicBezTo>
                      <a:pt x="20948" y="40973"/>
                      <a:pt x="20011" y="41212"/>
                      <a:pt x="19086" y="41212"/>
                    </a:cubicBezTo>
                    <a:cubicBezTo>
                      <a:pt x="17813" y="41212"/>
                      <a:pt x="16563" y="40760"/>
                      <a:pt x="15314" y="39880"/>
                    </a:cubicBezTo>
                    <a:cubicBezTo>
                      <a:pt x="14554" y="39242"/>
                      <a:pt x="13673" y="39363"/>
                      <a:pt x="12914" y="39242"/>
                    </a:cubicBezTo>
                    <a:cubicBezTo>
                      <a:pt x="10392" y="38725"/>
                      <a:pt x="8235" y="37844"/>
                      <a:pt x="7232" y="35170"/>
                    </a:cubicBezTo>
                    <a:cubicBezTo>
                      <a:pt x="6837" y="34168"/>
                      <a:pt x="5561" y="33530"/>
                      <a:pt x="4801" y="32649"/>
                    </a:cubicBezTo>
                    <a:cubicBezTo>
                      <a:pt x="3556" y="31525"/>
                      <a:pt x="2523" y="30248"/>
                      <a:pt x="2158" y="28608"/>
                    </a:cubicBezTo>
                    <a:cubicBezTo>
                      <a:pt x="1915" y="27575"/>
                      <a:pt x="1763" y="26572"/>
                      <a:pt x="2280" y="25570"/>
                    </a:cubicBezTo>
                    <a:cubicBezTo>
                      <a:pt x="2796" y="24688"/>
                      <a:pt x="2523" y="23655"/>
                      <a:pt x="2280" y="22774"/>
                    </a:cubicBezTo>
                    <a:cubicBezTo>
                      <a:pt x="1399" y="19979"/>
                      <a:pt x="1155" y="17214"/>
                      <a:pt x="2918" y="14662"/>
                    </a:cubicBezTo>
                    <a:cubicBezTo>
                      <a:pt x="4315" y="12900"/>
                      <a:pt x="5196" y="11016"/>
                      <a:pt x="5834" y="8981"/>
                    </a:cubicBezTo>
                    <a:cubicBezTo>
                      <a:pt x="6716" y="6580"/>
                      <a:pt x="8478" y="4788"/>
                      <a:pt x="11273" y="4666"/>
                    </a:cubicBezTo>
                    <a:cubicBezTo>
                      <a:pt x="12032" y="4666"/>
                      <a:pt x="12671" y="4302"/>
                      <a:pt x="13309" y="3664"/>
                    </a:cubicBezTo>
                    <a:cubicBezTo>
                      <a:pt x="14901" y="1902"/>
                      <a:pt x="16730" y="1000"/>
                      <a:pt x="18817" y="1000"/>
                    </a:cubicBezTo>
                    <a:close/>
                    <a:moveTo>
                      <a:pt x="14311" y="40639"/>
                    </a:moveTo>
                    <a:cubicBezTo>
                      <a:pt x="14828" y="41004"/>
                      <a:pt x="15071" y="41247"/>
                      <a:pt x="15587" y="41642"/>
                    </a:cubicBezTo>
                    <a:cubicBezTo>
                      <a:pt x="15192" y="42766"/>
                      <a:pt x="14433" y="43799"/>
                      <a:pt x="13795" y="44802"/>
                    </a:cubicBezTo>
                    <a:cubicBezTo>
                      <a:pt x="11030" y="49481"/>
                      <a:pt x="8113" y="54312"/>
                      <a:pt x="5196" y="58991"/>
                    </a:cubicBezTo>
                    <a:cubicBezTo>
                      <a:pt x="4867" y="59523"/>
                      <a:pt x="4558" y="59780"/>
                      <a:pt x="3953" y="59780"/>
                    </a:cubicBezTo>
                    <a:cubicBezTo>
                      <a:pt x="3833" y="59780"/>
                      <a:pt x="3702" y="59770"/>
                      <a:pt x="3556" y="59750"/>
                    </a:cubicBezTo>
                    <a:cubicBezTo>
                      <a:pt x="6716" y="53157"/>
                      <a:pt x="11151" y="47324"/>
                      <a:pt x="14311" y="40639"/>
                    </a:cubicBezTo>
                    <a:close/>
                    <a:moveTo>
                      <a:pt x="33205" y="40419"/>
                    </a:moveTo>
                    <a:cubicBezTo>
                      <a:pt x="33567" y="40419"/>
                      <a:pt x="33713" y="40881"/>
                      <a:pt x="33817" y="41399"/>
                    </a:cubicBezTo>
                    <a:cubicBezTo>
                      <a:pt x="35458" y="46837"/>
                      <a:pt x="36703" y="52276"/>
                      <a:pt x="38101" y="57836"/>
                    </a:cubicBezTo>
                    <a:cubicBezTo>
                      <a:pt x="38496" y="59112"/>
                      <a:pt x="38982" y="60236"/>
                      <a:pt x="39134" y="61634"/>
                    </a:cubicBezTo>
                    <a:cubicBezTo>
                      <a:pt x="38374" y="61634"/>
                      <a:pt x="38101" y="61269"/>
                      <a:pt x="37979" y="60631"/>
                    </a:cubicBezTo>
                    <a:cubicBezTo>
                      <a:pt x="36339" y="54038"/>
                      <a:pt x="34576" y="47324"/>
                      <a:pt x="32541" y="40761"/>
                    </a:cubicBezTo>
                    <a:cubicBezTo>
                      <a:pt x="32821" y="40519"/>
                      <a:pt x="33037" y="40419"/>
                      <a:pt x="33205" y="40419"/>
                    </a:cubicBezTo>
                    <a:close/>
                    <a:moveTo>
                      <a:pt x="31014" y="40644"/>
                    </a:moveTo>
                    <a:cubicBezTo>
                      <a:pt x="31489" y="40644"/>
                      <a:pt x="31918" y="41061"/>
                      <a:pt x="32146" y="41764"/>
                    </a:cubicBezTo>
                    <a:cubicBezTo>
                      <a:pt x="33938" y="47202"/>
                      <a:pt x="35184" y="52792"/>
                      <a:pt x="36703" y="58231"/>
                    </a:cubicBezTo>
                    <a:cubicBezTo>
                      <a:pt x="36977" y="58991"/>
                      <a:pt x="37098" y="59872"/>
                      <a:pt x="37341" y="60874"/>
                    </a:cubicBezTo>
                    <a:cubicBezTo>
                      <a:pt x="36096" y="60115"/>
                      <a:pt x="35184" y="59629"/>
                      <a:pt x="34182" y="59112"/>
                    </a:cubicBezTo>
                    <a:cubicBezTo>
                      <a:pt x="33539" y="58739"/>
                      <a:pt x="33125" y="58524"/>
                      <a:pt x="32783" y="58524"/>
                    </a:cubicBezTo>
                    <a:cubicBezTo>
                      <a:pt x="32315" y="58524"/>
                      <a:pt x="31982" y="58925"/>
                      <a:pt x="31386" y="59872"/>
                    </a:cubicBezTo>
                    <a:cubicBezTo>
                      <a:pt x="30900" y="60874"/>
                      <a:pt x="30262" y="61907"/>
                      <a:pt x="29624" y="62788"/>
                    </a:cubicBezTo>
                    <a:cubicBezTo>
                      <a:pt x="29624" y="62910"/>
                      <a:pt x="29503" y="62910"/>
                      <a:pt x="29381" y="63153"/>
                    </a:cubicBezTo>
                    <a:cubicBezTo>
                      <a:pt x="27588" y="56195"/>
                      <a:pt x="25948" y="49359"/>
                      <a:pt x="23943" y="42402"/>
                    </a:cubicBezTo>
                    <a:lnTo>
                      <a:pt x="23943" y="42402"/>
                    </a:lnTo>
                    <a:cubicBezTo>
                      <a:pt x="24808" y="42787"/>
                      <a:pt x="25598" y="42969"/>
                      <a:pt x="26335" y="42969"/>
                    </a:cubicBezTo>
                    <a:cubicBezTo>
                      <a:pt x="27746" y="42969"/>
                      <a:pt x="28963" y="42303"/>
                      <a:pt x="30141" y="41125"/>
                    </a:cubicBezTo>
                    <a:cubicBezTo>
                      <a:pt x="30426" y="40795"/>
                      <a:pt x="30728" y="40644"/>
                      <a:pt x="31014" y="40644"/>
                    </a:cubicBezTo>
                    <a:close/>
                    <a:moveTo>
                      <a:pt x="16589" y="42069"/>
                    </a:moveTo>
                    <a:cubicBezTo>
                      <a:pt x="16696" y="42069"/>
                      <a:pt x="16817" y="42096"/>
                      <a:pt x="16954" y="42158"/>
                    </a:cubicBezTo>
                    <a:cubicBezTo>
                      <a:pt x="17720" y="42377"/>
                      <a:pt x="18486" y="42421"/>
                      <a:pt x="19304" y="42421"/>
                    </a:cubicBezTo>
                    <a:cubicBezTo>
                      <a:pt x="19849" y="42421"/>
                      <a:pt x="20418" y="42402"/>
                      <a:pt x="21026" y="42402"/>
                    </a:cubicBezTo>
                    <a:cubicBezTo>
                      <a:pt x="21390" y="45197"/>
                      <a:pt x="22028" y="47962"/>
                      <a:pt x="22788" y="50635"/>
                    </a:cubicBezTo>
                    <a:cubicBezTo>
                      <a:pt x="22910" y="51000"/>
                      <a:pt x="22788" y="51395"/>
                      <a:pt x="22666" y="51638"/>
                    </a:cubicBezTo>
                    <a:cubicBezTo>
                      <a:pt x="20266" y="55831"/>
                      <a:pt x="17988" y="59993"/>
                      <a:pt x="15587" y="64308"/>
                    </a:cubicBezTo>
                    <a:cubicBezTo>
                      <a:pt x="14828" y="62788"/>
                      <a:pt x="14676" y="61148"/>
                      <a:pt x="14311" y="59629"/>
                    </a:cubicBezTo>
                    <a:cubicBezTo>
                      <a:pt x="14110" y="58574"/>
                      <a:pt x="13806" y="58038"/>
                      <a:pt x="12917" y="58038"/>
                    </a:cubicBezTo>
                    <a:cubicBezTo>
                      <a:pt x="12731" y="58038"/>
                      <a:pt x="12518" y="58062"/>
                      <a:pt x="12276" y="58109"/>
                    </a:cubicBezTo>
                    <a:cubicBezTo>
                      <a:pt x="10118" y="58474"/>
                      <a:pt x="8113" y="59355"/>
                      <a:pt x="5713" y="59477"/>
                    </a:cubicBezTo>
                    <a:cubicBezTo>
                      <a:pt x="6959" y="56833"/>
                      <a:pt x="8751" y="54555"/>
                      <a:pt x="10118" y="52154"/>
                    </a:cubicBezTo>
                    <a:cubicBezTo>
                      <a:pt x="12032" y="48995"/>
                      <a:pt x="13916" y="45956"/>
                      <a:pt x="15830" y="42766"/>
                    </a:cubicBezTo>
                    <a:cubicBezTo>
                      <a:pt x="16018" y="42390"/>
                      <a:pt x="16224" y="42069"/>
                      <a:pt x="16589" y="42069"/>
                    </a:cubicBezTo>
                    <a:close/>
                    <a:moveTo>
                      <a:pt x="23031" y="41520"/>
                    </a:moveTo>
                    <a:cubicBezTo>
                      <a:pt x="23943" y="45045"/>
                      <a:pt x="24824" y="48600"/>
                      <a:pt x="25826" y="52033"/>
                    </a:cubicBezTo>
                    <a:cubicBezTo>
                      <a:pt x="26707" y="55831"/>
                      <a:pt x="27588" y="59629"/>
                      <a:pt x="28621" y="63275"/>
                    </a:cubicBezTo>
                    <a:cubicBezTo>
                      <a:pt x="28986" y="64551"/>
                      <a:pt x="28226" y="65067"/>
                      <a:pt x="27740" y="65948"/>
                    </a:cubicBezTo>
                    <a:cubicBezTo>
                      <a:pt x="26586" y="61634"/>
                      <a:pt x="25705" y="57471"/>
                      <a:pt x="24702" y="53279"/>
                    </a:cubicBezTo>
                    <a:cubicBezTo>
                      <a:pt x="23791" y="49876"/>
                      <a:pt x="22910" y="46442"/>
                      <a:pt x="21907" y="42918"/>
                    </a:cubicBezTo>
                    <a:cubicBezTo>
                      <a:pt x="21785" y="42007"/>
                      <a:pt x="21907" y="41764"/>
                      <a:pt x="23031" y="41520"/>
                    </a:cubicBezTo>
                    <a:close/>
                    <a:moveTo>
                      <a:pt x="23031" y="52397"/>
                    </a:moveTo>
                    <a:cubicBezTo>
                      <a:pt x="23791" y="53279"/>
                      <a:pt x="23426" y="54038"/>
                      <a:pt x="23031" y="54798"/>
                    </a:cubicBezTo>
                    <a:cubicBezTo>
                      <a:pt x="21907" y="57198"/>
                      <a:pt x="20388" y="59477"/>
                      <a:pt x="18990" y="61755"/>
                    </a:cubicBezTo>
                    <a:cubicBezTo>
                      <a:pt x="17988" y="63275"/>
                      <a:pt x="17106" y="64946"/>
                      <a:pt x="16195" y="66465"/>
                    </a:cubicBezTo>
                    <a:cubicBezTo>
                      <a:pt x="15192" y="65432"/>
                      <a:pt x="16073" y="64794"/>
                      <a:pt x="16590" y="64034"/>
                    </a:cubicBezTo>
                    <a:cubicBezTo>
                      <a:pt x="18626" y="60388"/>
                      <a:pt x="20631" y="56833"/>
                      <a:pt x="22666" y="53157"/>
                    </a:cubicBezTo>
                    <a:cubicBezTo>
                      <a:pt x="22788" y="52914"/>
                      <a:pt x="22910" y="52792"/>
                      <a:pt x="23031" y="52397"/>
                    </a:cubicBezTo>
                    <a:close/>
                    <a:moveTo>
                      <a:pt x="18768" y="1"/>
                    </a:moveTo>
                    <a:cubicBezTo>
                      <a:pt x="16550" y="1"/>
                      <a:pt x="14573" y="945"/>
                      <a:pt x="12792" y="2661"/>
                    </a:cubicBezTo>
                    <a:cubicBezTo>
                      <a:pt x="12397" y="3025"/>
                      <a:pt x="12032" y="3420"/>
                      <a:pt x="11394" y="3542"/>
                    </a:cubicBezTo>
                    <a:cubicBezTo>
                      <a:pt x="7232" y="3907"/>
                      <a:pt x="5318" y="6702"/>
                      <a:pt x="4315" y="10378"/>
                    </a:cubicBezTo>
                    <a:cubicBezTo>
                      <a:pt x="4042" y="11138"/>
                      <a:pt x="3677" y="11776"/>
                      <a:pt x="3161" y="12383"/>
                    </a:cubicBezTo>
                    <a:cubicBezTo>
                      <a:pt x="1277" y="14662"/>
                      <a:pt x="1" y="17093"/>
                      <a:pt x="517" y="19979"/>
                    </a:cubicBezTo>
                    <a:cubicBezTo>
                      <a:pt x="761" y="22410"/>
                      <a:pt x="1277" y="24810"/>
                      <a:pt x="882" y="27332"/>
                    </a:cubicBezTo>
                    <a:cubicBezTo>
                      <a:pt x="517" y="29367"/>
                      <a:pt x="1763" y="31130"/>
                      <a:pt x="3161" y="32770"/>
                    </a:cubicBezTo>
                    <a:cubicBezTo>
                      <a:pt x="4558" y="34411"/>
                      <a:pt x="6472" y="35444"/>
                      <a:pt x="7080" y="37601"/>
                    </a:cubicBezTo>
                    <a:cubicBezTo>
                      <a:pt x="7232" y="37966"/>
                      <a:pt x="7718" y="38361"/>
                      <a:pt x="8113" y="38725"/>
                    </a:cubicBezTo>
                    <a:cubicBezTo>
                      <a:pt x="9511" y="39880"/>
                      <a:pt x="11151" y="40244"/>
                      <a:pt x="12914" y="40487"/>
                    </a:cubicBezTo>
                    <a:cubicBezTo>
                      <a:pt x="12914" y="41125"/>
                      <a:pt x="12549" y="41520"/>
                      <a:pt x="12276" y="41885"/>
                    </a:cubicBezTo>
                    <a:cubicBezTo>
                      <a:pt x="10756" y="44802"/>
                      <a:pt x="9116" y="47597"/>
                      <a:pt x="7475" y="50514"/>
                    </a:cubicBezTo>
                    <a:cubicBezTo>
                      <a:pt x="5956" y="53279"/>
                      <a:pt x="4315" y="56195"/>
                      <a:pt x="2796" y="58991"/>
                    </a:cubicBezTo>
                    <a:cubicBezTo>
                      <a:pt x="2158" y="60388"/>
                      <a:pt x="2401" y="60753"/>
                      <a:pt x="3920" y="60753"/>
                    </a:cubicBezTo>
                    <a:cubicBezTo>
                      <a:pt x="4680" y="60753"/>
                      <a:pt x="5561" y="60753"/>
                      <a:pt x="6472" y="60631"/>
                    </a:cubicBezTo>
                    <a:cubicBezTo>
                      <a:pt x="8751" y="60388"/>
                      <a:pt x="10756" y="59355"/>
                      <a:pt x="13035" y="59112"/>
                    </a:cubicBezTo>
                    <a:cubicBezTo>
                      <a:pt x="13552" y="61634"/>
                      <a:pt x="14190" y="64034"/>
                      <a:pt x="14949" y="66465"/>
                    </a:cubicBezTo>
                    <a:cubicBezTo>
                      <a:pt x="15192" y="67072"/>
                      <a:pt x="15071" y="67984"/>
                      <a:pt x="15952" y="67984"/>
                    </a:cubicBezTo>
                    <a:cubicBezTo>
                      <a:pt x="16833" y="67984"/>
                      <a:pt x="16954" y="67224"/>
                      <a:pt x="17228" y="66708"/>
                    </a:cubicBezTo>
                    <a:cubicBezTo>
                      <a:pt x="19385" y="62910"/>
                      <a:pt x="21512" y="59234"/>
                      <a:pt x="23943" y="55071"/>
                    </a:cubicBezTo>
                    <a:cubicBezTo>
                      <a:pt x="24824" y="58474"/>
                      <a:pt x="25583" y="61634"/>
                      <a:pt x="26343" y="64672"/>
                    </a:cubicBezTo>
                    <a:cubicBezTo>
                      <a:pt x="26586" y="65553"/>
                      <a:pt x="26586" y="66829"/>
                      <a:pt x="27588" y="66951"/>
                    </a:cubicBezTo>
                    <a:cubicBezTo>
                      <a:pt x="27641" y="66957"/>
                      <a:pt x="27691" y="66960"/>
                      <a:pt x="27740" y="66960"/>
                    </a:cubicBezTo>
                    <a:cubicBezTo>
                      <a:pt x="28659" y="66960"/>
                      <a:pt x="29012" y="65910"/>
                      <a:pt x="29503" y="65189"/>
                    </a:cubicBezTo>
                    <a:cubicBezTo>
                      <a:pt x="30627" y="63426"/>
                      <a:pt x="31660" y="61512"/>
                      <a:pt x="32662" y="59629"/>
                    </a:cubicBezTo>
                    <a:cubicBezTo>
                      <a:pt x="34698" y="60753"/>
                      <a:pt x="36460" y="62029"/>
                      <a:pt x="38496" y="62788"/>
                    </a:cubicBezTo>
                    <a:cubicBezTo>
                      <a:pt x="38828" y="62871"/>
                      <a:pt x="39174" y="63068"/>
                      <a:pt x="39525" y="63068"/>
                    </a:cubicBezTo>
                    <a:cubicBezTo>
                      <a:pt x="39688" y="63068"/>
                      <a:pt x="39851" y="63026"/>
                      <a:pt x="40015" y="62910"/>
                    </a:cubicBezTo>
                    <a:cubicBezTo>
                      <a:pt x="40501" y="62515"/>
                      <a:pt x="40380" y="62029"/>
                      <a:pt x="40258" y="61512"/>
                    </a:cubicBezTo>
                    <a:cubicBezTo>
                      <a:pt x="38739" y="55071"/>
                      <a:pt x="37098" y="48721"/>
                      <a:pt x="35336" y="42523"/>
                    </a:cubicBezTo>
                    <a:cubicBezTo>
                      <a:pt x="34820" y="40882"/>
                      <a:pt x="34425" y="39606"/>
                      <a:pt x="36217" y="38725"/>
                    </a:cubicBezTo>
                    <a:cubicBezTo>
                      <a:pt x="36582" y="38482"/>
                      <a:pt x="36977" y="38209"/>
                      <a:pt x="36977" y="37844"/>
                    </a:cubicBezTo>
                    <a:cubicBezTo>
                      <a:pt x="37615" y="35687"/>
                      <a:pt x="39498" y="34806"/>
                      <a:pt x="40775" y="33287"/>
                    </a:cubicBezTo>
                    <a:cubicBezTo>
                      <a:pt x="41018" y="32770"/>
                      <a:pt x="41534" y="32406"/>
                      <a:pt x="41777" y="31889"/>
                    </a:cubicBezTo>
                    <a:cubicBezTo>
                      <a:pt x="42932" y="30127"/>
                      <a:pt x="43813" y="28213"/>
                      <a:pt x="43175" y="26056"/>
                    </a:cubicBezTo>
                    <a:cubicBezTo>
                      <a:pt x="42780" y="24931"/>
                      <a:pt x="42932" y="23929"/>
                      <a:pt x="43175" y="22774"/>
                    </a:cubicBezTo>
                    <a:cubicBezTo>
                      <a:pt x="44177" y="19493"/>
                      <a:pt x="43813" y="16333"/>
                      <a:pt x="41656" y="13659"/>
                    </a:cubicBezTo>
                    <a:cubicBezTo>
                      <a:pt x="40501" y="12262"/>
                      <a:pt x="40015" y="10864"/>
                      <a:pt x="39377" y="9345"/>
                    </a:cubicBezTo>
                    <a:cubicBezTo>
                      <a:pt x="38496" y="6580"/>
                      <a:pt x="36582" y="4423"/>
                      <a:pt x="33422" y="3907"/>
                    </a:cubicBezTo>
                    <a:cubicBezTo>
                      <a:pt x="32541" y="3785"/>
                      <a:pt x="31781" y="3420"/>
                      <a:pt x="31143" y="2782"/>
                    </a:cubicBezTo>
                    <a:cubicBezTo>
                      <a:pt x="29356" y="1186"/>
                      <a:pt x="27250" y="299"/>
                      <a:pt x="24959" y="299"/>
                    </a:cubicBezTo>
                    <a:cubicBezTo>
                      <a:pt x="24330" y="299"/>
                      <a:pt x="23686" y="366"/>
                      <a:pt x="23031" y="504"/>
                    </a:cubicBezTo>
                    <a:cubicBezTo>
                      <a:pt x="22788" y="564"/>
                      <a:pt x="22568" y="595"/>
                      <a:pt x="22347" y="595"/>
                    </a:cubicBezTo>
                    <a:cubicBezTo>
                      <a:pt x="22127" y="595"/>
                      <a:pt x="21907" y="564"/>
                      <a:pt x="21664" y="504"/>
                    </a:cubicBezTo>
                    <a:cubicBezTo>
                      <a:pt x="20655" y="164"/>
                      <a:pt x="19690" y="1"/>
                      <a:pt x="18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4168;p77"/>
              <p:cNvSpPr/>
              <p:nvPr/>
            </p:nvSpPr>
            <p:spPr>
              <a:xfrm>
                <a:off x="1846875" y="3838475"/>
                <a:ext cx="940375" cy="813750"/>
              </a:xfrm>
              <a:custGeom>
                <a:avLst/>
                <a:gdLst/>
                <a:ahLst/>
                <a:cxnLst/>
                <a:rect l="l" t="t" r="r" b="b"/>
                <a:pathLst>
                  <a:path w="37615" h="32550" extrusionOk="0">
                    <a:moveTo>
                      <a:pt x="18667" y="1184"/>
                    </a:moveTo>
                    <a:cubicBezTo>
                      <a:pt x="18734" y="1184"/>
                      <a:pt x="18801" y="1184"/>
                      <a:pt x="18868" y="1185"/>
                    </a:cubicBezTo>
                    <a:cubicBezTo>
                      <a:pt x="26221" y="1185"/>
                      <a:pt x="33543" y="8903"/>
                      <a:pt x="33543" y="16377"/>
                    </a:cubicBezTo>
                    <a:cubicBezTo>
                      <a:pt x="33543" y="23972"/>
                      <a:pt x="26342" y="31325"/>
                      <a:pt x="18868" y="31325"/>
                    </a:cubicBezTo>
                    <a:cubicBezTo>
                      <a:pt x="10391" y="31325"/>
                      <a:pt x="3160" y="24367"/>
                      <a:pt x="3160" y="16377"/>
                    </a:cubicBezTo>
                    <a:cubicBezTo>
                      <a:pt x="3160" y="8481"/>
                      <a:pt x="10513" y="1184"/>
                      <a:pt x="18667" y="1184"/>
                    </a:cubicBezTo>
                    <a:close/>
                    <a:moveTo>
                      <a:pt x="18401" y="0"/>
                    </a:moveTo>
                    <a:cubicBezTo>
                      <a:pt x="14873" y="0"/>
                      <a:pt x="11379" y="1306"/>
                      <a:pt x="7991" y="3737"/>
                    </a:cubicBezTo>
                    <a:cubicBezTo>
                      <a:pt x="7080" y="3464"/>
                      <a:pt x="7353" y="2461"/>
                      <a:pt x="6472" y="2461"/>
                    </a:cubicBezTo>
                    <a:cubicBezTo>
                      <a:pt x="6198" y="3099"/>
                      <a:pt x="6593" y="3464"/>
                      <a:pt x="6836" y="3859"/>
                    </a:cubicBezTo>
                    <a:cubicBezTo>
                      <a:pt x="6958" y="4102"/>
                      <a:pt x="7080" y="4345"/>
                      <a:pt x="6836" y="4740"/>
                    </a:cubicBezTo>
                    <a:cubicBezTo>
                      <a:pt x="6721" y="4856"/>
                      <a:pt x="6602" y="4898"/>
                      <a:pt x="6486" y="4898"/>
                    </a:cubicBezTo>
                    <a:cubicBezTo>
                      <a:pt x="6237" y="4898"/>
                      <a:pt x="6000" y="4702"/>
                      <a:pt x="5834" y="4619"/>
                    </a:cubicBezTo>
                    <a:cubicBezTo>
                      <a:pt x="5474" y="4369"/>
                      <a:pt x="5240" y="3843"/>
                      <a:pt x="4627" y="3843"/>
                    </a:cubicBezTo>
                    <a:cubicBezTo>
                      <a:pt x="4568" y="3843"/>
                      <a:pt x="4504" y="3848"/>
                      <a:pt x="4436" y="3859"/>
                    </a:cubicBezTo>
                    <a:cubicBezTo>
                      <a:pt x="4558" y="4740"/>
                      <a:pt x="5439" y="4983"/>
                      <a:pt x="5712" y="5743"/>
                    </a:cubicBezTo>
                    <a:cubicBezTo>
                      <a:pt x="1003" y="10938"/>
                      <a:pt x="1155" y="17410"/>
                      <a:pt x="2796" y="22575"/>
                    </a:cubicBezTo>
                    <a:cubicBezTo>
                      <a:pt x="2036" y="23091"/>
                      <a:pt x="638" y="22848"/>
                      <a:pt x="0" y="24094"/>
                    </a:cubicBezTo>
                    <a:cubicBezTo>
                      <a:pt x="100" y="24106"/>
                      <a:pt x="198" y="24111"/>
                      <a:pt x="293" y="24111"/>
                    </a:cubicBezTo>
                    <a:cubicBezTo>
                      <a:pt x="1196" y="24111"/>
                      <a:pt x="1909" y="23629"/>
                      <a:pt x="2692" y="23629"/>
                    </a:cubicBezTo>
                    <a:cubicBezTo>
                      <a:pt x="2883" y="23629"/>
                      <a:pt x="3078" y="23658"/>
                      <a:pt x="3282" y="23729"/>
                    </a:cubicBezTo>
                    <a:cubicBezTo>
                      <a:pt x="1641" y="24610"/>
                      <a:pt x="1155" y="25005"/>
                      <a:pt x="1155" y="25370"/>
                    </a:cubicBezTo>
                    <a:cubicBezTo>
                      <a:pt x="1206" y="25473"/>
                      <a:pt x="1258" y="25510"/>
                      <a:pt x="1318" y="25510"/>
                    </a:cubicBezTo>
                    <a:cubicBezTo>
                      <a:pt x="1401" y="25510"/>
                      <a:pt x="1501" y="25440"/>
                      <a:pt x="1641" y="25370"/>
                    </a:cubicBezTo>
                    <a:cubicBezTo>
                      <a:pt x="2517" y="25012"/>
                      <a:pt x="3037" y="24800"/>
                      <a:pt x="3448" y="24800"/>
                    </a:cubicBezTo>
                    <a:cubicBezTo>
                      <a:pt x="4049" y="24800"/>
                      <a:pt x="4415" y="25254"/>
                      <a:pt x="5317" y="26373"/>
                    </a:cubicBezTo>
                    <a:cubicBezTo>
                      <a:pt x="8446" y="30127"/>
                      <a:pt x="13307" y="32550"/>
                      <a:pt x="18299" y="32550"/>
                    </a:cubicBezTo>
                    <a:cubicBezTo>
                      <a:pt x="20578" y="32550"/>
                      <a:pt x="22885" y="32044"/>
                      <a:pt x="25066" y="30930"/>
                    </a:cubicBezTo>
                    <a:cubicBezTo>
                      <a:pt x="25461" y="30808"/>
                      <a:pt x="25947" y="30687"/>
                      <a:pt x="26069" y="30565"/>
                    </a:cubicBezTo>
                    <a:cubicBezTo>
                      <a:pt x="26785" y="30680"/>
                      <a:pt x="26718" y="31578"/>
                      <a:pt x="27447" y="31578"/>
                    </a:cubicBezTo>
                    <a:cubicBezTo>
                      <a:pt x="27491" y="31578"/>
                      <a:pt x="27538" y="31575"/>
                      <a:pt x="27588" y="31568"/>
                    </a:cubicBezTo>
                    <a:cubicBezTo>
                      <a:pt x="27740" y="30930"/>
                      <a:pt x="26707" y="30444"/>
                      <a:pt x="27345" y="29927"/>
                    </a:cubicBezTo>
                    <a:cubicBezTo>
                      <a:pt x="27475" y="29797"/>
                      <a:pt x="27589" y="29747"/>
                      <a:pt x="27693" y="29747"/>
                    </a:cubicBezTo>
                    <a:cubicBezTo>
                      <a:pt x="28053" y="29747"/>
                      <a:pt x="28297" y="30354"/>
                      <a:pt x="28703" y="30354"/>
                    </a:cubicBezTo>
                    <a:cubicBezTo>
                      <a:pt x="28754" y="30354"/>
                      <a:pt x="28807" y="30344"/>
                      <a:pt x="28864" y="30322"/>
                    </a:cubicBezTo>
                    <a:cubicBezTo>
                      <a:pt x="28985" y="29806"/>
                      <a:pt x="28499" y="29563"/>
                      <a:pt x="28499" y="29046"/>
                    </a:cubicBezTo>
                    <a:cubicBezTo>
                      <a:pt x="35822" y="23608"/>
                      <a:pt x="37614" y="12579"/>
                      <a:pt x="30383" y="5105"/>
                    </a:cubicBezTo>
                    <a:cubicBezTo>
                      <a:pt x="30505" y="4497"/>
                      <a:pt x="31264" y="4224"/>
                      <a:pt x="31143" y="3586"/>
                    </a:cubicBezTo>
                    <a:cubicBezTo>
                      <a:pt x="31095" y="3570"/>
                      <a:pt x="31051" y="3563"/>
                      <a:pt x="31010" y="3563"/>
                    </a:cubicBezTo>
                    <a:cubicBezTo>
                      <a:pt x="30737" y="3563"/>
                      <a:pt x="30594" y="3875"/>
                      <a:pt x="30383" y="3981"/>
                    </a:cubicBezTo>
                    <a:cubicBezTo>
                      <a:pt x="30132" y="4148"/>
                      <a:pt x="29982" y="4445"/>
                      <a:pt x="29754" y="4445"/>
                    </a:cubicBezTo>
                    <a:cubicBezTo>
                      <a:pt x="29651" y="4445"/>
                      <a:pt x="29532" y="4384"/>
                      <a:pt x="29380" y="4224"/>
                    </a:cubicBezTo>
                    <a:cubicBezTo>
                      <a:pt x="28985" y="3859"/>
                      <a:pt x="29380" y="3586"/>
                      <a:pt x="29502" y="3221"/>
                    </a:cubicBezTo>
                    <a:cubicBezTo>
                      <a:pt x="29624" y="2826"/>
                      <a:pt x="30262" y="2704"/>
                      <a:pt x="30140" y="2066"/>
                    </a:cubicBezTo>
                    <a:lnTo>
                      <a:pt x="30140" y="2066"/>
                    </a:lnTo>
                    <a:cubicBezTo>
                      <a:pt x="29259" y="2218"/>
                      <a:pt x="29107" y="3099"/>
                      <a:pt x="28347" y="3586"/>
                    </a:cubicBezTo>
                    <a:cubicBezTo>
                      <a:pt x="25041" y="1146"/>
                      <a:pt x="21706" y="0"/>
                      <a:pt x="18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1" name="Google Shape;2948;p59"/>
          <p:cNvSpPr txBox="1">
            <a:spLocks noGrp="1"/>
          </p:cNvSpPr>
          <p:nvPr>
            <p:ph type="subTitle" idx="2"/>
          </p:nvPr>
        </p:nvSpPr>
        <p:spPr>
          <a:xfrm>
            <a:off x="3586577" y="3623570"/>
            <a:ext cx="6603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>
              <a:spcAft>
                <a:spcPts val="2130"/>
              </a:spcAft>
            </a:pPr>
            <a:r>
              <a:rPr lang="en" sz="3600" smtClean="0">
                <a:latin typeface="+mj-lt"/>
              </a:rPr>
              <a:t>Chuẩn bị bài mới: </a:t>
            </a:r>
            <a:r>
              <a:rPr lang="en" sz="3600" i="1" smtClean="0">
                <a:latin typeface="+mj-lt"/>
              </a:rPr>
              <a:t>Bài 17: Thực hành và trải nghiệm với các đơn vị ki-lô-gam, lít.</a:t>
            </a:r>
            <a:endParaRPr lang="en" sz="3600" i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8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8700">
                <a:latin typeface="+mj-lt"/>
              </a:rPr>
              <a:t>K</a:t>
            </a:r>
            <a:r>
              <a:rPr lang="en-US" sz="8700">
                <a:latin typeface="+mj-lt"/>
              </a:rPr>
              <a:t>h</a:t>
            </a:r>
            <a:r>
              <a:rPr lang="en" sz="8700">
                <a:latin typeface="+mj-lt"/>
              </a:rPr>
              <a:t>ởi động</a:t>
            </a:r>
            <a:endParaRPr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2362200"/>
            <a:ext cx="2709556" cy="171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704" y="2687456"/>
            <a:ext cx="2162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Lít viết tắt là …</a:t>
            </a:r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7807" y="558636"/>
            <a:ext cx="5548312" cy="5548312"/>
            <a:chOff x="241941" y="558636"/>
            <a:chExt cx="5548312" cy="5548312"/>
          </a:xfrm>
        </p:grpSpPr>
        <p:sp>
          <p:nvSpPr>
            <p:cNvPr id="3" name="Rectangle 2"/>
            <p:cNvSpPr/>
            <p:nvPr/>
          </p:nvSpPr>
          <p:spPr>
            <a:xfrm>
              <a:off x="975519" y="558636"/>
              <a:ext cx="4343400" cy="55483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941" y="558636"/>
              <a:ext cx="5548312" cy="554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7223919" y="1852562"/>
            <a:ext cx="1999041" cy="1893312"/>
            <a:chOff x="4701933" y="4210788"/>
            <a:chExt cx="1999041" cy="1893312"/>
          </a:xfrm>
        </p:grpSpPr>
        <p:pic>
          <p:nvPicPr>
            <p:cNvPr id="17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7887513" y="3810000"/>
            <a:ext cx="1332120" cy="838200"/>
            <a:chOff x="1174315" y="4696543"/>
            <a:chExt cx="1332120" cy="838200"/>
          </a:xfrm>
        </p:grpSpPr>
        <p:sp>
          <p:nvSpPr>
            <p:cNvPr id="20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174315" y="4696543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2106655" y="4949968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8058685" y="3886201"/>
            <a:ext cx="485300" cy="646331"/>
            <a:chOff x="3022010" y="5385170"/>
            <a:chExt cx="554196" cy="937211"/>
          </a:xfrm>
        </p:grpSpPr>
        <p:sp>
          <p:nvSpPr>
            <p:cNvPr id="23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385170"/>
              <a:ext cx="503774" cy="9372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" name="Picture 2" descr="Princesse princess GIF on GIFER - by Kar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246671"/>
            <a:ext cx="3941817" cy="61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943" y="1379584"/>
            <a:ext cx="7239178" cy="3217819"/>
          </a:xfrm>
          <a:prstGeom prst="rect">
            <a:avLst/>
          </a:prstGeom>
          <a:noFill/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7151" y="6069046"/>
            <a:ext cx="3812073" cy="663509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>
                <a:latin typeface="+mj-lt"/>
              </a:rPr>
              <a:t>Sách Toán_trang </a:t>
            </a:r>
            <a:r>
              <a:rPr lang="en-US" smtClean="0">
                <a:latin typeface="+mj-lt"/>
              </a:rPr>
              <a:t>64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53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1207296" y="152400"/>
            <a:ext cx="611468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Tính (theo mẫu).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0762" y="26945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844904" y="1373369"/>
            <a:ext cx="864733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Mẫu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8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dirty="0">
                <a:solidFill>
                  <a:srgbClr val="002060"/>
                </a:solidFill>
              </a:rPr>
              <a:t> + 6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dirty="0">
                <a:solidFill>
                  <a:srgbClr val="002060"/>
                </a:solidFill>
              </a:rPr>
              <a:t> = 14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 </a:t>
            </a:r>
            <a:r>
              <a:rPr lang="en-US" sz="3600" dirty="0">
                <a:solidFill>
                  <a:srgbClr val="002060"/>
                </a:solidFill>
              </a:rPr>
              <a:t>			12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dirty="0">
                <a:solidFill>
                  <a:srgbClr val="002060"/>
                </a:solidFill>
              </a:rPr>
              <a:t> – 7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dirty="0">
                <a:solidFill>
                  <a:srgbClr val="002060"/>
                </a:solidFill>
              </a:rPr>
              <a:t> = 5 </a:t>
            </a:r>
            <a:r>
              <a:rPr lang="en-U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1154096" y="3060669"/>
            <a:ext cx="120264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a) 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2042319" y="3060669"/>
            <a:ext cx="4098242" cy="280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5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+ 4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endParaRPr lang="en-US" sz="360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12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+ 20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l</a:t>
            </a:r>
            <a:endParaRPr lang="en-US" sz="360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7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+ 6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l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6538119" y="3050500"/>
            <a:ext cx="120264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b) 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7426342" y="3050500"/>
            <a:ext cx="40982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9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– 3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endParaRPr lang="en-US" sz="360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19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>
                <a:solidFill>
                  <a:srgbClr val="002060"/>
                </a:solidFill>
              </a:rPr>
              <a:t>– </a:t>
            </a:r>
            <a:r>
              <a:rPr lang="en-US" sz="3600">
                <a:solidFill>
                  <a:srgbClr val="002060"/>
                </a:solidFill>
                <a:latin typeface="+mj-lt"/>
              </a:rPr>
              <a:t>1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0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endParaRPr lang="en-US" sz="360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11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>
                <a:solidFill>
                  <a:srgbClr val="002060"/>
                </a:solidFill>
              </a:rPr>
              <a:t>– </a:t>
            </a:r>
            <a:r>
              <a:rPr lang="en-US" sz="3600">
                <a:solidFill>
                  <a:srgbClr val="002060"/>
                </a:solidFill>
                <a:latin typeface="+mj-lt"/>
              </a:rPr>
              <a:t>2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2042319" y="3124200"/>
            <a:ext cx="4098242" cy="839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002060"/>
                </a:solidFill>
                <a:latin typeface="+mj-lt"/>
              </a:rPr>
              <a:t>5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+ 4 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 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2042319" y="4029670"/>
            <a:ext cx="40982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12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</a:rPr>
              <a:t> + 20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32</a:t>
            </a:r>
            <a:r>
              <a:rPr lang="en-US" sz="36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2042319" y="5038414"/>
            <a:ext cx="40982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7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</a:rPr>
              <a:t> + 6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13</a:t>
            </a:r>
            <a:r>
              <a:rPr lang="en-US" sz="36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7390833" y="3048000"/>
            <a:ext cx="40982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9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</a:rPr>
              <a:t> – 3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36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7392877" y="4044184"/>
            <a:ext cx="40982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19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</a:rPr>
              <a:t> – 10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7392877" y="5060597"/>
            <a:ext cx="4098242" cy="839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11 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</a:rPr>
              <a:t> – 2</a:t>
            </a:r>
            <a:r>
              <a:rPr lang="en-US" sz="3600" b="1" i="1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=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4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175453" y="381000"/>
            <a:ext cx="553696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</a:rPr>
              <a:t>Số?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2119" y="46757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1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32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32" idx="2"/>
                  <a:endCxn id="3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30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8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44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41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8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5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57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3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49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1207295" y="76200"/>
            <a:ext cx="1013142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+mj-lt"/>
              </a:rPr>
              <a:t>Số?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0762" y="83037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B506B-2FEE-4A7F-A253-C65534426B95}"/>
              </a:ext>
            </a:extLst>
          </p:cNvPr>
          <p:cNvSpPr txBox="1"/>
          <p:nvPr/>
        </p:nvSpPr>
        <p:spPr>
          <a:xfrm>
            <a:off x="2499519" y="609600"/>
            <a:ext cx="745262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Trong </a:t>
            </a:r>
            <a:r>
              <a:rPr lang="en-US" sz="3200" dirty="0">
                <a:solidFill>
                  <a:srgbClr val="002060"/>
                </a:solidFill>
              </a:rPr>
              <a:t>can </a:t>
            </a:r>
            <a:r>
              <a:rPr lang="en-US" sz="3200" dirty="0" err="1">
                <a:solidFill>
                  <a:srgbClr val="002060"/>
                </a:solidFill>
              </a:rPr>
              <a:t>còn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lại</a:t>
            </a:r>
            <a:r>
              <a:rPr lang="en-US" sz="3200" dirty="0">
                <a:solidFill>
                  <a:srgbClr val="002060"/>
                </a:solidFill>
              </a:rPr>
              <a:t> bao </a:t>
            </a:r>
            <a:r>
              <a:rPr lang="en-US" sz="3200" dirty="0" err="1">
                <a:solidFill>
                  <a:srgbClr val="002060"/>
                </a:solidFill>
              </a:rPr>
              <a:t>nhiêu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nước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1121517" y="1479812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512494" y="5440461"/>
            <a:ext cx="899337" cy="557093"/>
            <a:chOff x="6486838" y="5518308"/>
            <a:chExt cx="899337" cy="5570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2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985899" y="5440461"/>
            <a:ext cx="960816" cy="557093"/>
            <a:chOff x="8800089" y="5480712"/>
            <a:chExt cx="960816" cy="5570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7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14B506B-2FEE-4A7F-A253-C65534426B95}"/>
              </a:ext>
            </a:extLst>
          </p:cNvPr>
          <p:cNvSpPr txBox="1"/>
          <p:nvPr/>
        </p:nvSpPr>
        <p:spPr>
          <a:xfrm>
            <a:off x="1127919" y="5867400"/>
            <a:ext cx="287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(5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 l</a:t>
            </a:r>
            <a:r>
              <a:rPr lang="en-US" sz="3200" smtClean="0">
                <a:solidFill>
                  <a:srgbClr val="002060"/>
                </a:solidFill>
              </a:rPr>
              <a:t> – 2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 = 3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B506B-2FEE-4A7F-A253-C65534426B95}"/>
              </a:ext>
            </a:extLst>
          </p:cNvPr>
          <p:cNvSpPr txBox="1"/>
          <p:nvPr/>
        </p:nvSpPr>
        <p:spPr>
          <a:xfrm>
            <a:off x="4175919" y="5889171"/>
            <a:ext cx="314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(10</a:t>
            </a:r>
            <a:r>
              <a:rPr lang="en-US" sz="32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 – 4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 = 6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4B506B-2FEE-4A7F-A253-C65534426B95}"/>
              </a:ext>
            </a:extLst>
          </p:cNvPr>
          <p:cNvSpPr txBox="1"/>
          <p:nvPr/>
        </p:nvSpPr>
        <p:spPr>
          <a:xfrm>
            <a:off x="7730617" y="5889170"/>
            <a:ext cx="330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(15</a:t>
            </a:r>
            <a:r>
              <a:rPr lang="en-US" sz="32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 – 5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 = 10 </a:t>
            </a:r>
            <a:r>
              <a:rPr lang="en-US" sz="3200" b="1" i="1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3200" smtClean="0">
                <a:solidFill>
                  <a:srgbClr val="002060"/>
                </a:solidFill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146940" y="370582"/>
            <a:ext cx="1063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Mỗi đồ vật đựng số lít nước bằng tổng số lít nước ở các ca bên cạnh (như hình vẽ).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9411" y="351712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74" y="1843286"/>
            <a:ext cx="9904445" cy="40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0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140870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88121"/>
              </p:ext>
            </p:extLst>
          </p:nvPr>
        </p:nvGraphicFramePr>
        <p:xfrm>
          <a:off x="271946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72039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808723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45407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140870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740636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1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397</Words>
  <Application>Microsoft Office PowerPoint</Application>
  <PresentationFormat>Custom</PresentationFormat>
  <Paragraphs>92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Poppins</vt:lpstr>
      <vt:lpstr>Arial</vt:lpstr>
      <vt:lpstr>Book Antiqua</vt:lpstr>
      <vt:lpstr>Arial-Rounded</vt:lpstr>
      <vt:lpstr>Wingdings</vt:lpstr>
      <vt:lpstr>HP001 4 hàng</vt:lpstr>
      <vt:lpstr>Neucha</vt:lpstr>
      <vt:lpstr>Class Awards Certificates by Slidesgo</vt:lpstr>
      <vt:lpstr>PowerPoint Presentation</vt:lpstr>
      <vt:lpstr>Khởi động</vt:lpstr>
      <vt:lpstr>PowerPoint Presentation</vt:lpstr>
      <vt:lpstr>Sách Toán_trang 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Admin</cp:lastModifiedBy>
  <cp:revision>29</cp:revision>
  <dcterms:modified xsi:type="dcterms:W3CDTF">2021-11-03T17:49:57Z</dcterms:modified>
</cp:coreProperties>
</file>