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58" r:id="rId5"/>
    <p:sldId id="259" r:id="rId6"/>
    <p:sldId id="273" r:id="rId7"/>
    <p:sldId id="276" r:id="rId8"/>
    <p:sldId id="263" r:id="rId9"/>
    <p:sldId id="275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B05CF-45D8-4DA9-854A-2B4CC8EEF9F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A01A-85D7-4C64-B2E3-F2D85DD4B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1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9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thích</a:t>
            </a:r>
            <a:r>
              <a:rPr lang="en-US" baseline="0" smtClean="0"/>
              <a:t> chọn số nào thì chọn số đó nhé!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5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2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3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0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89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1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21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3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410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8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81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41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00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4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08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9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674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10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1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76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22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8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66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31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73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847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6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2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5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8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0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4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7E33-DEE0-4FC2-83AC-948BA07729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4E70B-6519-4554-87FD-AAB0EFC0E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4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5" r="50000" b="5555"/>
          <a:stretch/>
        </p:blipFill>
        <p:spPr>
          <a:xfrm>
            <a:off x="2586445" y="981892"/>
            <a:ext cx="8072845" cy="52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390" b="5554"/>
          <a:stretch/>
        </p:blipFill>
        <p:spPr>
          <a:xfrm>
            <a:off x="2338252" y="612034"/>
            <a:ext cx="8817428" cy="56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5555"/>
          <a:stretch/>
        </p:blipFill>
        <p:spPr>
          <a:xfrm>
            <a:off x="1293222" y="746118"/>
            <a:ext cx="10097589" cy="5990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4319" y="99787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quạ thông minh</a:t>
            </a:r>
          </a:p>
        </p:txBody>
      </p:sp>
    </p:spTree>
    <p:extLst>
      <p:ext uri="{BB962C8B-B14F-4D97-AF65-F5344CB8AC3E}">
        <p14:creationId xmlns:p14="http://schemas.microsoft.com/office/powerpoint/2010/main" val="2267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4"/>
            <a:ext cx="2232179" cy="818140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75296"/>
              </p:ext>
            </p:extLst>
          </p:nvPr>
        </p:nvGraphicFramePr>
        <p:xfrm>
          <a:off x="3949132" y="2141945"/>
          <a:ext cx="7738182" cy="427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96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18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057379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0344416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886569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886569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3886569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3886569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9057379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0344416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067373" y="2873374"/>
            <a:ext cx="1274780" cy="73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342154" y="2888966"/>
            <a:ext cx="1328023" cy="719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920756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3929785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9057379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0344416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3925915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9057379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10344416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3930043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5201079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6498199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95" name="Title 1"/>
          <p:cNvSpPr txBox="1">
            <a:spLocks/>
          </p:cNvSpPr>
          <p:nvPr/>
        </p:nvSpPr>
        <p:spPr>
          <a:xfrm>
            <a:off x="7788301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9057379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10344416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0313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-7.40741E-7 L 0.08868 0.00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233E-7 4.07407E-6 L 0.0111 0.110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20154 0.0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726E-7 3.7037E-6 L 0.01816 0.108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30185 0.002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334E-7 4.07407E-6 L 0.00614 0.1101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3.52601E-6 L 0.0851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395E-6 3.00578E-6 L 0.01175 0.207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" y="10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-1.6185E-6 L 0.19903 -0.003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551E-6 -4.56647E-6 L 0.01853 0.207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" y="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2.94798E-6 L 0.29927 -0.000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5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97E-6 -9.24855E-7 L 0.00601 0.208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2605E-6 2.65896E-6 L 0.40616 0.001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13E-6 -1.48148E-6 L 0.01424 0.2108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2.94798E-6 L 0.51736 -0.000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132E-6 3.7037E-6 L 0.02155 0.2085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71676E-6 L 0.08471 2.71676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411E-8 -2.42775E-6 L -0.00222 0.3209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984E-7 -2.13873E-6 L 0.19199 -0.0009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00578E-6 L -0.00078 0.3181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2.89017E-7 L 0.29797 -0.0004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242E-6 -2.42775E-6 L -0.00052 0.3209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-4.85549E-6 L 0.41073 0.0004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551E-7 -4.85549E-6 L 0.01514 0.320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" y="16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89017E-7 L 0.51071 -0.0004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055E-6 -9.24855E-7 L 0.00913 0.3193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" y="1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3.81503E-6 L 0.0851 -0.0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399E-7 -2.96296E-6 L 0.0244 0.421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382E-6 -2.59259E-6 L 0.19233 -0.00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384E-7 3.7037E-6 L 0.02479 0.4196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21E-7 -3.7037E-7 L 0.30462 -0.0002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7037E-6 L 0.02467 0.4226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518E-6 -2.59259E-6 L 0.40448 -0.00162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472E-6 -1.48148E-6 L 0.02609 0.4219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501E-6 1.48148E-6 L 0.51083 -0.0025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994E-6 -3.7037E-6 L 0.02727 0.4185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468E-6 1.11111E-6 L 0.09094 0.0006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973E-6 1.85185E-6 L 0.03067 0.533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19786 0.004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7037E-7 L 0.03054 0.5328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30436 0.0044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46821E-7 L 0.02467 0.53318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41086 0.0044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481E-6 3.33333E-6 L 0.02689 0.53333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52363 0.0044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8674E-8 1.85185E-6 L 0.0338 0.533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0"/>
            <a:ext cx="12024519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574478">
            <a:off x="-80169" y="2181068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hề</a:t>
            </a:r>
            <a:endParaRPr lang="en-US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4533" y="4254814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endParaRPr lang="en-US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21364788">
            <a:off x="3886569" y="3416614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200673">
            <a:off x="5328795" y="1795435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29452">
            <a:off x="6953839" y="4188992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endParaRPr lang="en-US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850392">
            <a:off x="8133699" y="1785495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2798" y="3763002"/>
            <a:ext cx="22780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4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</a:t>
            </a:r>
            <a:endParaRPr lang="en-US" sz="4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10487" y="68580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5288009" y="28505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58877" y="331940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375615" y="19906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721356" y="27626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841468" y="176457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17" name="Oval 16"/>
          <p:cNvSpPr/>
          <p:nvPr/>
        </p:nvSpPr>
        <p:spPr>
          <a:xfrm>
            <a:off x="8782697" y="4854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69951" y="5425938"/>
            <a:ext cx="4127883" cy="645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511237" y="5425689"/>
            <a:ext cx="408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9326" y="5383859"/>
            <a:ext cx="4994738" cy="64541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6164660" y="5383610"/>
            <a:ext cx="487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2" name="Oval 21"/>
          <p:cNvSpPr/>
          <p:nvPr/>
        </p:nvSpPr>
        <p:spPr>
          <a:xfrm>
            <a:off x="1058876" y="554847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23" name="Oval 22"/>
          <p:cNvSpPr/>
          <p:nvPr/>
        </p:nvSpPr>
        <p:spPr>
          <a:xfrm>
            <a:off x="6164660" y="503079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prstClr val="black"/>
                </a:solidFill>
                <a:latin typeface=".Vn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3329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305940" y="2388121"/>
            <a:ext cx="19910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69271" y="2485920"/>
            <a:ext cx="25889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δ</a:t>
            </a:r>
            <a:r>
              <a:rPr kumimoji="0" lang="en-US" sz="1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08049" y="2498168"/>
            <a:ext cx="3779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Ά</a:t>
            </a:r>
            <a:r>
              <a:rPr kumimoji="0" lang="en-US" sz="1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ı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" y="1027848"/>
            <a:ext cx="4986807" cy="513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3" y="1061994"/>
            <a:ext cx="4924697" cy="51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84" y="770709"/>
            <a:ext cx="957915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704" y="1520617"/>
            <a:ext cx="10787359" cy="463198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655704" y="460597"/>
            <a:ext cx="2551229" cy="7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61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0" y="327018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quạ thông minh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r="50000" b="40833"/>
          <a:stretch/>
        </p:blipFill>
        <p:spPr>
          <a:xfrm>
            <a:off x="2704010" y="1295400"/>
            <a:ext cx="723682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166" b="38194"/>
          <a:stretch/>
        </p:blipFill>
        <p:spPr>
          <a:xfrm>
            <a:off x="2704012" y="650965"/>
            <a:ext cx="843860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134</Words>
  <Application>Microsoft Office PowerPoint</Application>
  <PresentationFormat>Widescreen</PresentationFormat>
  <Paragraphs>92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.VnArial</vt:lpstr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Calibri Light</vt:lpstr>
      <vt:lpstr>HP001 4 hàng</vt:lpstr>
      <vt:lpstr>1_Office Theme</vt:lpstr>
      <vt:lpstr>Office Theme</vt:lpstr>
      <vt:lpstr>2_Office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7</cp:revision>
  <dcterms:created xsi:type="dcterms:W3CDTF">2021-10-07T15:55:06Z</dcterms:created>
  <dcterms:modified xsi:type="dcterms:W3CDTF">2022-09-29T14:47:30Z</dcterms:modified>
</cp:coreProperties>
</file>