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70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9A4E3-47E5-432B-B7C1-611CAAB0B8F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5F042-7834-4D3B-A4F0-22EE0BA2C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9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2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7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1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92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6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9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49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55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9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60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5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13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6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90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4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94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11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7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4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2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8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0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0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1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0" r="7918" b="39614"/>
          <a:stretch/>
        </p:blipFill>
        <p:spPr>
          <a:xfrm>
            <a:off x="2024742" y="233297"/>
            <a:ext cx="8412481" cy="64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61449" r="50000" b="4425"/>
          <a:stretch/>
        </p:blipFill>
        <p:spPr>
          <a:xfrm>
            <a:off x="1828799" y="457200"/>
            <a:ext cx="8621487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92" r="7918" b="5382"/>
          <a:stretch/>
        </p:blipFill>
        <p:spPr>
          <a:xfrm>
            <a:off x="1580607" y="409575"/>
            <a:ext cx="9117874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4319" y="19187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chủ không biết quý tình bạn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1541417" y="838201"/>
            <a:ext cx="9157063" cy="57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0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9926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-7650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385" y="763713"/>
            <a:ext cx="6102700" cy="61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454" y="129511"/>
            <a:ext cx="2060627" cy="2261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119" y="375062"/>
            <a:ext cx="2188654" cy="2292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838" y="966707"/>
            <a:ext cx="2206943" cy="19813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49" y="2389663"/>
            <a:ext cx="1999661" cy="2194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2349" y="3735566"/>
            <a:ext cx="1993565" cy="2188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0302" y="2717688"/>
            <a:ext cx="1993565" cy="21947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7991" y="3023076"/>
            <a:ext cx="1993565" cy="22496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0622" y="1833691"/>
            <a:ext cx="2359356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21" y="1295401"/>
            <a:ext cx="5705685" cy="57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24332" y="5497608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7373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617962" y="2844982"/>
            <a:ext cx="383047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wgõ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38451" y="2831919"/>
            <a:ext cx="383047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η</a:t>
            </a:r>
            <a:r>
              <a:rPr kumimoji="0" lang="en-US" sz="1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ỏ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3750" y="2816135"/>
            <a:ext cx="3830470" cy="204651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η</a:t>
            </a:r>
            <a:r>
              <a:rPr kumimoji="0" lang="en-US" sz="1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à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0855" y="2839540"/>
            <a:ext cx="3830470" cy="204651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</a:t>
            </a:r>
            <a:r>
              <a:rPr kumimoji="0" lang="en-US" sz="1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2763" y="3467100"/>
            <a:ext cx="952814" cy="204651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1684" y="3444267"/>
            <a:ext cx="952814" cy="204651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6405" y="3444267"/>
            <a:ext cx="952814" cy="204651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  <a:r>
              <a:rPr kumimoji="0" lang="en-US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79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8" y="203423"/>
            <a:ext cx="3884323" cy="634778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3" name="CÔ CHỦ KHÔNG BIẾT QUÝ TÌNH BẠN - KỂ CHUYỆN THEO SGK LỚP 1 - KẾT NỐI TRI THỨC (Nguồn- Hành trang số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66" y="1267097"/>
            <a:ext cx="10714467" cy="53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5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0" y="327018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chủ không biết quý tình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6389" r="50000" b="39485"/>
          <a:stretch/>
        </p:blipFill>
        <p:spPr>
          <a:xfrm>
            <a:off x="2259873" y="973348"/>
            <a:ext cx="8072847" cy="55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180</Words>
  <Application>Microsoft Office PowerPoint</Application>
  <PresentationFormat>Widescreen</PresentationFormat>
  <Paragraphs>93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HP001 4 hàng</vt:lpstr>
      <vt:lpstr>1_Office Theme</vt:lpstr>
      <vt:lpstr>2_Office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9</cp:revision>
  <dcterms:created xsi:type="dcterms:W3CDTF">2021-10-13T15:36:11Z</dcterms:created>
  <dcterms:modified xsi:type="dcterms:W3CDTF">2021-10-15T14:11:59Z</dcterms:modified>
</cp:coreProperties>
</file>