
<file path=[Content_Types].xml><?xml version="1.0" encoding="utf-8"?>
<Types xmlns="http://schemas.openxmlformats.org/package/2006/content-types">
  <Default Extension="png" ContentType="image/png"/>
  <Default Extension="jfif" ContentType="image/jpeg"/>
  <Default Extension="jpeg" ContentType="image/jpeg"/>
  <Default Extension="rels" ContentType="application/vnd.openxmlformats-package.relationships+xml"/>
  <Default Extension="xml" ContentType="application/xml"/>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6" r:id="rId2"/>
    <p:sldMasterId id="2147483688" r:id="rId3"/>
    <p:sldMasterId id="2147483709" r:id="rId4"/>
  </p:sldMasterIdLst>
  <p:notesMasterIdLst>
    <p:notesMasterId r:id="rId39"/>
  </p:notesMasterIdLst>
  <p:sldIdLst>
    <p:sldId id="257" r:id="rId5"/>
    <p:sldId id="258" r:id="rId6"/>
    <p:sldId id="259" r:id="rId7"/>
    <p:sldId id="260" r:id="rId8"/>
    <p:sldId id="261" r:id="rId9"/>
    <p:sldId id="262" r:id="rId10"/>
    <p:sldId id="298" r:id="rId11"/>
    <p:sldId id="263" r:id="rId12"/>
    <p:sldId id="299" r:id="rId13"/>
    <p:sldId id="300" r:id="rId14"/>
    <p:sldId id="301" r:id="rId15"/>
    <p:sldId id="302" r:id="rId16"/>
    <p:sldId id="304" r:id="rId17"/>
    <p:sldId id="306" r:id="rId18"/>
    <p:sldId id="264" r:id="rId19"/>
    <p:sldId id="305" r:id="rId20"/>
    <p:sldId id="271" r:id="rId21"/>
    <p:sldId id="272" r:id="rId22"/>
    <p:sldId id="256" r:id="rId23"/>
    <p:sldId id="284" r:id="rId24"/>
    <p:sldId id="285" r:id="rId25"/>
    <p:sldId id="286" r:id="rId26"/>
    <p:sldId id="287" r:id="rId27"/>
    <p:sldId id="288" r:id="rId28"/>
    <p:sldId id="289" r:id="rId29"/>
    <p:sldId id="290" r:id="rId30"/>
    <p:sldId id="275" r:id="rId31"/>
    <p:sldId id="282" r:id="rId32"/>
    <p:sldId id="280" r:id="rId33"/>
    <p:sldId id="291" r:id="rId34"/>
    <p:sldId id="292" r:id="rId35"/>
    <p:sldId id="283" r:id="rId36"/>
    <p:sldId id="297" r:id="rId37"/>
    <p:sldId id="294" r:id="rId38"/>
  </p:sldIdLst>
  <p:sldSz cx="12192000" cy="6858000"/>
  <p:notesSz cx="6858000" cy="9144000"/>
  <p:defaultTextStyle>
    <a:defPPr>
      <a:defRPr lang="en-US"/>
    </a:defPPr>
    <a:lvl1pPr marL="0" algn="l" defTabSz="914226" rtl="0" eaLnBrk="1" latinLnBrk="0" hangingPunct="1">
      <a:defRPr sz="1800" kern="1200">
        <a:solidFill>
          <a:schemeClr val="tx1"/>
        </a:solidFill>
        <a:latin typeface="+mn-lt"/>
        <a:ea typeface="+mn-ea"/>
        <a:cs typeface="+mn-cs"/>
      </a:defRPr>
    </a:lvl1pPr>
    <a:lvl2pPr marL="457114" algn="l" defTabSz="914226" rtl="0" eaLnBrk="1" latinLnBrk="0" hangingPunct="1">
      <a:defRPr sz="1800" kern="1200">
        <a:solidFill>
          <a:schemeClr val="tx1"/>
        </a:solidFill>
        <a:latin typeface="+mn-lt"/>
        <a:ea typeface="+mn-ea"/>
        <a:cs typeface="+mn-cs"/>
      </a:defRPr>
    </a:lvl2pPr>
    <a:lvl3pPr marL="914226" algn="l" defTabSz="914226" rtl="0" eaLnBrk="1" latinLnBrk="0" hangingPunct="1">
      <a:defRPr sz="1800" kern="1200">
        <a:solidFill>
          <a:schemeClr val="tx1"/>
        </a:solidFill>
        <a:latin typeface="+mn-lt"/>
        <a:ea typeface="+mn-ea"/>
        <a:cs typeface="+mn-cs"/>
      </a:defRPr>
    </a:lvl3pPr>
    <a:lvl4pPr marL="1371341" algn="l" defTabSz="914226" rtl="0" eaLnBrk="1" latinLnBrk="0" hangingPunct="1">
      <a:defRPr sz="1800" kern="1200">
        <a:solidFill>
          <a:schemeClr val="tx1"/>
        </a:solidFill>
        <a:latin typeface="+mn-lt"/>
        <a:ea typeface="+mn-ea"/>
        <a:cs typeface="+mn-cs"/>
      </a:defRPr>
    </a:lvl4pPr>
    <a:lvl5pPr marL="1828455" algn="l" defTabSz="914226" rtl="0" eaLnBrk="1" latinLnBrk="0" hangingPunct="1">
      <a:defRPr sz="1800" kern="1200">
        <a:solidFill>
          <a:schemeClr val="tx1"/>
        </a:solidFill>
        <a:latin typeface="+mn-lt"/>
        <a:ea typeface="+mn-ea"/>
        <a:cs typeface="+mn-cs"/>
      </a:defRPr>
    </a:lvl5pPr>
    <a:lvl6pPr marL="2285569" algn="l" defTabSz="914226" rtl="0" eaLnBrk="1" latinLnBrk="0" hangingPunct="1">
      <a:defRPr sz="1800" kern="1200">
        <a:solidFill>
          <a:schemeClr val="tx1"/>
        </a:solidFill>
        <a:latin typeface="+mn-lt"/>
        <a:ea typeface="+mn-ea"/>
        <a:cs typeface="+mn-cs"/>
      </a:defRPr>
    </a:lvl6pPr>
    <a:lvl7pPr marL="2742682" algn="l" defTabSz="914226" rtl="0" eaLnBrk="1" latinLnBrk="0" hangingPunct="1">
      <a:defRPr sz="1800" kern="1200">
        <a:solidFill>
          <a:schemeClr val="tx1"/>
        </a:solidFill>
        <a:latin typeface="+mn-lt"/>
        <a:ea typeface="+mn-ea"/>
        <a:cs typeface="+mn-cs"/>
      </a:defRPr>
    </a:lvl7pPr>
    <a:lvl8pPr marL="3199797" algn="l" defTabSz="914226" rtl="0" eaLnBrk="1" latinLnBrk="0" hangingPunct="1">
      <a:defRPr sz="1800" kern="1200">
        <a:solidFill>
          <a:schemeClr val="tx1"/>
        </a:solidFill>
        <a:latin typeface="+mn-lt"/>
        <a:ea typeface="+mn-ea"/>
        <a:cs typeface="+mn-cs"/>
      </a:defRPr>
    </a:lvl8pPr>
    <a:lvl9pPr marL="3656911" algn="l" defTabSz="914226"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FF00"/>
    <a:srgbClr val="F5FE86"/>
    <a:srgbClr val="FD7171"/>
    <a:srgbClr val="FD71EC"/>
    <a:srgbClr val="0000FF"/>
    <a:srgbClr val="1BF1F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p:cViewPr>
        <p:scale>
          <a:sx n="62" d="100"/>
          <a:sy n="62" d="100"/>
        </p:scale>
        <p:origin x="456" y="324"/>
      </p:cViewPr>
      <p:guideLst>
        <p:guide orient="horz" pos="2160"/>
        <p:guide pos="384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notesMaster" Target="notesMasters/notesMaster1.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6FB01EC-754E-482D-9658-7AA63757EA63}" type="datetimeFigureOut">
              <a:rPr lang="en-US" smtClean="0"/>
              <a:t>10/2/2022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EAF8304-EEB3-4B52-920B-597DB786C9F2}" type="slidenum">
              <a:rPr lang="en-US" smtClean="0"/>
              <a:t>‹#›</a:t>
            </a:fld>
            <a:endParaRPr lang="en-US"/>
          </a:p>
        </p:txBody>
      </p:sp>
    </p:spTree>
    <p:extLst>
      <p:ext uri="{BB962C8B-B14F-4D97-AF65-F5344CB8AC3E}">
        <p14:creationId xmlns:p14="http://schemas.microsoft.com/office/powerpoint/2010/main" val="499785897"/>
      </p:ext>
    </p:extLst>
  </p:cSld>
  <p:clrMap bg1="lt1" tx1="dk1" bg2="lt2" tx2="dk2" accent1="accent1" accent2="accent2" accent3="accent3" accent4="accent4" accent5="accent5" accent6="accent6" hlink="hlink" folHlink="folHlink"/>
  <p:notesStyle>
    <a:lvl1pPr marL="0" algn="l" defTabSz="914226" rtl="0" eaLnBrk="1" latinLnBrk="0" hangingPunct="1">
      <a:defRPr sz="1200" kern="1200">
        <a:solidFill>
          <a:schemeClr val="tx1"/>
        </a:solidFill>
        <a:latin typeface="+mn-lt"/>
        <a:ea typeface="+mn-ea"/>
        <a:cs typeface="+mn-cs"/>
      </a:defRPr>
    </a:lvl1pPr>
    <a:lvl2pPr marL="457114" algn="l" defTabSz="914226" rtl="0" eaLnBrk="1" latinLnBrk="0" hangingPunct="1">
      <a:defRPr sz="1200" kern="1200">
        <a:solidFill>
          <a:schemeClr val="tx1"/>
        </a:solidFill>
        <a:latin typeface="+mn-lt"/>
        <a:ea typeface="+mn-ea"/>
        <a:cs typeface="+mn-cs"/>
      </a:defRPr>
    </a:lvl2pPr>
    <a:lvl3pPr marL="914226" algn="l" defTabSz="914226" rtl="0" eaLnBrk="1" latinLnBrk="0" hangingPunct="1">
      <a:defRPr sz="1200" kern="1200">
        <a:solidFill>
          <a:schemeClr val="tx1"/>
        </a:solidFill>
        <a:latin typeface="+mn-lt"/>
        <a:ea typeface="+mn-ea"/>
        <a:cs typeface="+mn-cs"/>
      </a:defRPr>
    </a:lvl3pPr>
    <a:lvl4pPr marL="1371341" algn="l" defTabSz="914226" rtl="0" eaLnBrk="1" latinLnBrk="0" hangingPunct="1">
      <a:defRPr sz="1200" kern="1200">
        <a:solidFill>
          <a:schemeClr val="tx1"/>
        </a:solidFill>
        <a:latin typeface="+mn-lt"/>
        <a:ea typeface="+mn-ea"/>
        <a:cs typeface="+mn-cs"/>
      </a:defRPr>
    </a:lvl4pPr>
    <a:lvl5pPr marL="1828455" algn="l" defTabSz="914226" rtl="0" eaLnBrk="1" latinLnBrk="0" hangingPunct="1">
      <a:defRPr sz="1200" kern="1200">
        <a:solidFill>
          <a:schemeClr val="tx1"/>
        </a:solidFill>
        <a:latin typeface="+mn-lt"/>
        <a:ea typeface="+mn-ea"/>
        <a:cs typeface="+mn-cs"/>
      </a:defRPr>
    </a:lvl5pPr>
    <a:lvl6pPr marL="2285569" algn="l" defTabSz="914226" rtl="0" eaLnBrk="1" latinLnBrk="0" hangingPunct="1">
      <a:defRPr sz="1200" kern="1200">
        <a:solidFill>
          <a:schemeClr val="tx1"/>
        </a:solidFill>
        <a:latin typeface="+mn-lt"/>
        <a:ea typeface="+mn-ea"/>
        <a:cs typeface="+mn-cs"/>
      </a:defRPr>
    </a:lvl6pPr>
    <a:lvl7pPr marL="2742682" algn="l" defTabSz="914226" rtl="0" eaLnBrk="1" latinLnBrk="0" hangingPunct="1">
      <a:defRPr sz="1200" kern="1200">
        <a:solidFill>
          <a:schemeClr val="tx1"/>
        </a:solidFill>
        <a:latin typeface="+mn-lt"/>
        <a:ea typeface="+mn-ea"/>
        <a:cs typeface="+mn-cs"/>
      </a:defRPr>
    </a:lvl7pPr>
    <a:lvl8pPr marL="3199797" algn="l" defTabSz="914226" rtl="0" eaLnBrk="1" latinLnBrk="0" hangingPunct="1">
      <a:defRPr sz="1200" kern="1200">
        <a:solidFill>
          <a:schemeClr val="tx1"/>
        </a:solidFill>
        <a:latin typeface="+mn-lt"/>
        <a:ea typeface="+mn-ea"/>
        <a:cs typeface="+mn-cs"/>
      </a:defRPr>
    </a:lvl8pPr>
    <a:lvl9pPr marL="3656911" algn="l" defTabSz="914226"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14400">
              <a:defRPr/>
            </a:pPr>
            <a:fld id="{5C02AEFD-FEDB-4542-BE9E-D4DED9AFC90C}" type="slidenum">
              <a:rPr lang="en-US" smtClean="0">
                <a:solidFill>
                  <a:prstClr val="black"/>
                </a:solidFill>
              </a:rPr>
              <a:pPr defTabSz="914400">
                <a:defRPr/>
              </a:pPr>
              <a:t>8</a:t>
            </a:fld>
            <a:endParaRPr lang="en-US">
              <a:solidFill>
                <a:prstClr val="black"/>
              </a:solidFill>
            </a:endParaRPr>
          </a:p>
        </p:txBody>
      </p:sp>
    </p:spTree>
    <p:extLst>
      <p:ext uri="{BB962C8B-B14F-4D97-AF65-F5344CB8AC3E}">
        <p14:creationId xmlns:p14="http://schemas.microsoft.com/office/powerpoint/2010/main" val="377293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2"/>
        <p:cNvGrpSpPr/>
        <p:nvPr/>
      </p:nvGrpSpPr>
      <p:grpSpPr>
        <a:xfrm>
          <a:off x="0" y="0"/>
          <a:ext cx="0" cy="0"/>
          <a:chOff x="0" y="0"/>
          <a:chExt cx="0" cy="0"/>
        </a:xfrm>
      </p:grpSpPr>
      <p:sp>
        <p:nvSpPr>
          <p:cNvPr id="1663" name="Google Shape;1663;g54319fdea8_0_3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64" name="Google Shape;1664;g54319fdea8_0_3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837918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2"/>
        <p:cNvGrpSpPr/>
        <p:nvPr/>
      </p:nvGrpSpPr>
      <p:grpSpPr>
        <a:xfrm>
          <a:off x="0" y="0"/>
          <a:ext cx="0" cy="0"/>
          <a:chOff x="0" y="0"/>
          <a:chExt cx="0" cy="0"/>
        </a:xfrm>
      </p:grpSpPr>
      <p:sp>
        <p:nvSpPr>
          <p:cNvPr id="1663" name="Google Shape;1663;g54319fdea8_0_3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64" name="Google Shape;1664;g54319fdea8_0_3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837918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hyperlink" Target="https://www.flaticon.com/" TargetMode="External"/><Relationship Id="rId2" Type="http://schemas.openxmlformats.org/officeDocument/2006/relationships/hyperlink" Target="https://slidesgo.com/" TargetMode="External"/><Relationship Id="rId1" Type="http://schemas.openxmlformats.org/officeDocument/2006/relationships/slideMaster" Target="../slideMasters/slideMaster3.xml"/><Relationship Id="rId4" Type="http://schemas.openxmlformats.org/officeDocument/2006/relationships/hyperlink" Target="https://www.freepik.com/" TargetMode="Externa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9"/>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114" indent="0" algn="ctr">
              <a:buNone/>
              <a:defRPr>
                <a:solidFill>
                  <a:schemeClr val="tx1">
                    <a:tint val="75000"/>
                  </a:schemeClr>
                </a:solidFill>
              </a:defRPr>
            </a:lvl2pPr>
            <a:lvl3pPr marL="914226" indent="0" algn="ctr">
              <a:buNone/>
              <a:defRPr>
                <a:solidFill>
                  <a:schemeClr val="tx1">
                    <a:tint val="75000"/>
                  </a:schemeClr>
                </a:solidFill>
              </a:defRPr>
            </a:lvl3pPr>
            <a:lvl4pPr marL="1371341" indent="0" algn="ctr">
              <a:buNone/>
              <a:defRPr>
                <a:solidFill>
                  <a:schemeClr val="tx1">
                    <a:tint val="75000"/>
                  </a:schemeClr>
                </a:solidFill>
              </a:defRPr>
            </a:lvl4pPr>
            <a:lvl5pPr marL="1828455" indent="0" algn="ctr">
              <a:buNone/>
              <a:defRPr>
                <a:solidFill>
                  <a:schemeClr val="tx1">
                    <a:tint val="75000"/>
                  </a:schemeClr>
                </a:solidFill>
              </a:defRPr>
            </a:lvl5pPr>
            <a:lvl6pPr marL="2285569" indent="0" algn="ctr">
              <a:buNone/>
              <a:defRPr>
                <a:solidFill>
                  <a:schemeClr val="tx1">
                    <a:tint val="75000"/>
                  </a:schemeClr>
                </a:solidFill>
              </a:defRPr>
            </a:lvl6pPr>
            <a:lvl7pPr marL="2742682" indent="0" algn="ctr">
              <a:buNone/>
              <a:defRPr>
                <a:solidFill>
                  <a:schemeClr val="tx1">
                    <a:tint val="75000"/>
                  </a:schemeClr>
                </a:solidFill>
              </a:defRPr>
            </a:lvl7pPr>
            <a:lvl8pPr marL="3199797" indent="0" algn="ctr">
              <a:buNone/>
              <a:defRPr>
                <a:solidFill>
                  <a:schemeClr val="tx1">
                    <a:tint val="75000"/>
                  </a:schemeClr>
                </a:solidFill>
              </a:defRPr>
            </a:lvl8pPr>
            <a:lvl9pPr marL="3656911"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10/2/2022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10/2/2022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2"/>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42"/>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10/2/2022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7" y="2130429"/>
            <a:ext cx="10363201"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4" y="3886200"/>
            <a:ext cx="8534401" cy="1752600"/>
          </a:xfrm>
        </p:spPr>
        <p:txBody>
          <a:bodyPr/>
          <a:lstStyle>
            <a:lvl1pPr marL="0" indent="0" algn="ctr">
              <a:buNone/>
              <a:defRPr>
                <a:solidFill>
                  <a:schemeClr val="tx1">
                    <a:tint val="75000"/>
                  </a:schemeClr>
                </a:solidFill>
              </a:defRPr>
            </a:lvl1pPr>
            <a:lvl2pPr marL="442960" indent="0" algn="ctr">
              <a:buNone/>
              <a:defRPr>
                <a:solidFill>
                  <a:schemeClr val="tx1">
                    <a:tint val="75000"/>
                  </a:schemeClr>
                </a:solidFill>
              </a:defRPr>
            </a:lvl2pPr>
            <a:lvl3pPr marL="885920" indent="0" algn="ctr">
              <a:buNone/>
              <a:defRPr>
                <a:solidFill>
                  <a:schemeClr val="tx1">
                    <a:tint val="75000"/>
                  </a:schemeClr>
                </a:solidFill>
              </a:defRPr>
            </a:lvl3pPr>
            <a:lvl4pPr marL="1328880" indent="0" algn="ctr">
              <a:buNone/>
              <a:defRPr>
                <a:solidFill>
                  <a:schemeClr val="tx1">
                    <a:tint val="75000"/>
                  </a:schemeClr>
                </a:solidFill>
              </a:defRPr>
            </a:lvl4pPr>
            <a:lvl5pPr marL="1771839" indent="0" algn="ctr">
              <a:buNone/>
              <a:defRPr>
                <a:solidFill>
                  <a:schemeClr val="tx1">
                    <a:tint val="75000"/>
                  </a:schemeClr>
                </a:solidFill>
              </a:defRPr>
            </a:lvl5pPr>
            <a:lvl6pPr marL="2214799" indent="0" algn="ctr">
              <a:buNone/>
              <a:defRPr>
                <a:solidFill>
                  <a:schemeClr val="tx1">
                    <a:tint val="75000"/>
                  </a:schemeClr>
                </a:solidFill>
              </a:defRPr>
            </a:lvl6pPr>
            <a:lvl7pPr marL="2657758" indent="0" algn="ctr">
              <a:buNone/>
              <a:defRPr>
                <a:solidFill>
                  <a:schemeClr val="tx1">
                    <a:tint val="75000"/>
                  </a:schemeClr>
                </a:solidFill>
              </a:defRPr>
            </a:lvl7pPr>
            <a:lvl8pPr marL="3100719" indent="0" algn="ctr">
              <a:buNone/>
              <a:defRPr>
                <a:solidFill>
                  <a:schemeClr val="tx1">
                    <a:tint val="75000"/>
                  </a:schemeClr>
                </a:solidFill>
              </a:defRPr>
            </a:lvl8pPr>
            <a:lvl9pPr marL="3543679"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BBEAFC5-8CCC-4D23-BEDE-98D28D657731}" type="datetimeFigureOut">
              <a:rPr lang="en-US" smtClean="0">
                <a:solidFill>
                  <a:prstClr val="black">
                    <a:tint val="75000"/>
                  </a:prstClr>
                </a:solidFill>
              </a:rPr>
              <a:pPr/>
              <a:t>10/2/2022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571C4DE-49AD-4EFF-944B-1AE0CA1ABB7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186152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BBEAFC5-8CCC-4D23-BEDE-98D28D657731}" type="datetimeFigureOut">
              <a:rPr lang="en-US" smtClean="0">
                <a:solidFill>
                  <a:prstClr val="black">
                    <a:tint val="75000"/>
                  </a:prstClr>
                </a:solidFill>
              </a:rPr>
              <a:pPr/>
              <a:t>10/2/2022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571C4DE-49AD-4EFF-944B-1AE0CA1ABB7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4224101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9" y="4406902"/>
            <a:ext cx="10363201" cy="1362074"/>
          </a:xfrm>
        </p:spPr>
        <p:txBody>
          <a:bodyPr anchor="t"/>
          <a:lstStyle>
            <a:lvl1pPr algn="l">
              <a:defRPr sz="3800" b="1" cap="all"/>
            </a:lvl1pPr>
          </a:lstStyle>
          <a:p>
            <a:r>
              <a:rPr lang="en-US" smtClean="0"/>
              <a:t>Click to edit Master title style</a:t>
            </a:r>
            <a:endParaRPr lang="en-US"/>
          </a:p>
        </p:txBody>
      </p:sp>
      <p:sp>
        <p:nvSpPr>
          <p:cNvPr id="3" name="Text Placeholder 2"/>
          <p:cNvSpPr>
            <a:spLocks noGrp="1"/>
          </p:cNvSpPr>
          <p:nvPr>
            <p:ph type="body" idx="1"/>
          </p:nvPr>
        </p:nvSpPr>
        <p:spPr>
          <a:xfrm>
            <a:off x="963089" y="2906717"/>
            <a:ext cx="10363201" cy="1500187"/>
          </a:xfrm>
        </p:spPr>
        <p:txBody>
          <a:bodyPr anchor="b"/>
          <a:lstStyle>
            <a:lvl1pPr marL="0" indent="0">
              <a:buNone/>
              <a:defRPr sz="2000">
                <a:solidFill>
                  <a:schemeClr val="tx1">
                    <a:tint val="75000"/>
                  </a:schemeClr>
                </a:solidFill>
              </a:defRPr>
            </a:lvl1pPr>
            <a:lvl2pPr marL="442960" indent="0">
              <a:buNone/>
              <a:defRPr sz="1800">
                <a:solidFill>
                  <a:schemeClr val="tx1">
                    <a:tint val="75000"/>
                  </a:schemeClr>
                </a:solidFill>
              </a:defRPr>
            </a:lvl2pPr>
            <a:lvl3pPr marL="885920" indent="0">
              <a:buNone/>
              <a:defRPr sz="1600">
                <a:solidFill>
                  <a:schemeClr val="tx1">
                    <a:tint val="75000"/>
                  </a:schemeClr>
                </a:solidFill>
              </a:defRPr>
            </a:lvl3pPr>
            <a:lvl4pPr marL="1328880" indent="0">
              <a:buNone/>
              <a:defRPr sz="1500">
                <a:solidFill>
                  <a:schemeClr val="tx1">
                    <a:tint val="75000"/>
                  </a:schemeClr>
                </a:solidFill>
              </a:defRPr>
            </a:lvl4pPr>
            <a:lvl5pPr marL="1771839" indent="0">
              <a:buNone/>
              <a:defRPr sz="1500">
                <a:solidFill>
                  <a:schemeClr val="tx1">
                    <a:tint val="75000"/>
                  </a:schemeClr>
                </a:solidFill>
              </a:defRPr>
            </a:lvl5pPr>
            <a:lvl6pPr marL="2214799" indent="0">
              <a:buNone/>
              <a:defRPr sz="1500">
                <a:solidFill>
                  <a:schemeClr val="tx1">
                    <a:tint val="75000"/>
                  </a:schemeClr>
                </a:solidFill>
              </a:defRPr>
            </a:lvl6pPr>
            <a:lvl7pPr marL="2657758" indent="0">
              <a:buNone/>
              <a:defRPr sz="1500">
                <a:solidFill>
                  <a:schemeClr val="tx1">
                    <a:tint val="75000"/>
                  </a:schemeClr>
                </a:solidFill>
              </a:defRPr>
            </a:lvl7pPr>
            <a:lvl8pPr marL="3100719" indent="0">
              <a:buNone/>
              <a:defRPr sz="1500">
                <a:solidFill>
                  <a:schemeClr val="tx1">
                    <a:tint val="75000"/>
                  </a:schemeClr>
                </a:solidFill>
              </a:defRPr>
            </a:lvl8pPr>
            <a:lvl9pPr marL="3543679" indent="0">
              <a:buNone/>
              <a:defRPr sz="15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BBEAFC5-8CCC-4D23-BEDE-98D28D657731}" type="datetimeFigureOut">
              <a:rPr lang="en-US" smtClean="0">
                <a:solidFill>
                  <a:prstClr val="black">
                    <a:tint val="75000"/>
                  </a:prstClr>
                </a:solidFill>
              </a:rPr>
              <a:pPr/>
              <a:t>10/2/2022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571C4DE-49AD-4EFF-944B-1AE0CA1ABB7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5680827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3" y="1600204"/>
            <a:ext cx="5384800" cy="4525963"/>
          </a:xfrm>
        </p:spPr>
        <p:txBody>
          <a:bodyPr/>
          <a:lstStyle>
            <a:lvl1pPr>
              <a:defRPr sz="26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5" y="1600204"/>
            <a:ext cx="5384800" cy="4525963"/>
          </a:xfrm>
        </p:spPr>
        <p:txBody>
          <a:bodyPr/>
          <a:lstStyle>
            <a:lvl1pPr>
              <a:defRPr sz="26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BBEAFC5-8CCC-4D23-BEDE-98D28D657731}" type="datetimeFigureOut">
              <a:rPr lang="en-US" smtClean="0">
                <a:solidFill>
                  <a:prstClr val="black">
                    <a:tint val="75000"/>
                  </a:prstClr>
                </a:solidFill>
              </a:rPr>
              <a:pPr/>
              <a:t>10/2/2022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571C4DE-49AD-4EFF-944B-1AE0CA1ABB7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196799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4" y="1535113"/>
            <a:ext cx="5386917" cy="639762"/>
          </a:xfrm>
        </p:spPr>
        <p:txBody>
          <a:bodyPr anchor="b"/>
          <a:lstStyle>
            <a:lvl1pPr marL="0" indent="0">
              <a:buNone/>
              <a:defRPr sz="2400" b="1"/>
            </a:lvl1pPr>
            <a:lvl2pPr marL="442960" indent="0">
              <a:buNone/>
              <a:defRPr sz="2000" b="1"/>
            </a:lvl2pPr>
            <a:lvl3pPr marL="885920" indent="0">
              <a:buNone/>
              <a:defRPr sz="1800" b="1"/>
            </a:lvl3pPr>
            <a:lvl4pPr marL="1328880" indent="0">
              <a:buNone/>
              <a:defRPr sz="1600" b="1"/>
            </a:lvl4pPr>
            <a:lvl5pPr marL="1771839" indent="0">
              <a:buNone/>
              <a:defRPr sz="1600" b="1"/>
            </a:lvl5pPr>
            <a:lvl6pPr marL="2214799" indent="0">
              <a:buNone/>
              <a:defRPr sz="1600" b="1"/>
            </a:lvl6pPr>
            <a:lvl7pPr marL="2657758" indent="0">
              <a:buNone/>
              <a:defRPr sz="1600" b="1"/>
            </a:lvl7pPr>
            <a:lvl8pPr marL="3100719" indent="0">
              <a:buNone/>
              <a:defRPr sz="1600" b="1"/>
            </a:lvl8pPr>
            <a:lvl9pPr marL="3543679"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4" y="2174876"/>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5" cy="639762"/>
          </a:xfrm>
        </p:spPr>
        <p:txBody>
          <a:bodyPr anchor="b"/>
          <a:lstStyle>
            <a:lvl1pPr marL="0" indent="0">
              <a:buNone/>
              <a:defRPr sz="2400" b="1"/>
            </a:lvl1pPr>
            <a:lvl2pPr marL="442960" indent="0">
              <a:buNone/>
              <a:defRPr sz="2000" b="1"/>
            </a:lvl2pPr>
            <a:lvl3pPr marL="885920" indent="0">
              <a:buNone/>
              <a:defRPr sz="1800" b="1"/>
            </a:lvl3pPr>
            <a:lvl4pPr marL="1328880" indent="0">
              <a:buNone/>
              <a:defRPr sz="1600" b="1"/>
            </a:lvl4pPr>
            <a:lvl5pPr marL="1771839" indent="0">
              <a:buNone/>
              <a:defRPr sz="1600" b="1"/>
            </a:lvl5pPr>
            <a:lvl6pPr marL="2214799" indent="0">
              <a:buNone/>
              <a:defRPr sz="1600" b="1"/>
            </a:lvl6pPr>
            <a:lvl7pPr marL="2657758" indent="0">
              <a:buNone/>
              <a:defRPr sz="1600" b="1"/>
            </a:lvl7pPr>
            <a:lvl8pPr marL="3100719" indent="0">
              <a:buNone/>
              <a:defRPr sz="1600" b="1"/>
            </a:lvl8pPr>
            <a:lvl9pPr marL="3543679"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6"/>
            <a:ext cx="538903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BBEAFC5-8CCC-4D23-BEDE-98D28D657731}" type="datetimeFigureOut">
              <a:rPr lang="en-US" smtClean="0">
                <a:solidFill>
                  <a:prstClr val="black">
                    <a:tint val="75000"/>
                  </a:prstClr>
                </a:solidFill>
              </a:rPr>
              <a:pPr/>
              <a:t>10/2/2022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571C4DE-49AD-4EFF-944B-1AE0CA1ABB7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0353880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BBEAFC5-8CCC-4D23-BEDE-98D28D657731}" type="datetimeFigureOut">
              <a:rPr lang="en-US" smtClean="0">
                <a:solidFill>
                  <a:prstClr val="black">
                    <a:tint val="75000"/>
                  </a:prstClr>
                </a:solidFill>
              </a:rPr>
              <a:pPr/>
              <a:t>10/2/2022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571C4DE-49AD-4EFF-944B-1AE0CA1ABB7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4530151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BBEAFC5-8CCC-4D23-BEDE-98D28D657731}" type="datetimeFigureOut">
              <a:rPr lang="en-US" smtClean="0">
                <a:solidFill>
                  <a:prstClr val="black">
                    <a:tint val="75000"/>
                  </a:prstClr>
                </a:solidFill>
              </a:rPr>
              <a:pPr/>
              <a:t>10/2/2022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571C4DE-49AD-4EFF-944B-1AE0CA1ABB7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0249018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5" y="273051"/>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6" y="273054"/>
            <a:ext cx="6815667" cy="5853113"/>
          </a:xfrm>
        </p:spPr>
        <p:txBody>
          <a:bodyPr/>
          <a:lstStyle>
            <a:lvl1pPr>
              <a:defRPr sz="3100"/>
            </a:lvl1pPr>
            <a:lvl2pPr>
              <a:defRPr sz="26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5" y="1435101"/>
            <a:ext cx="4011084" cy="4691064"/>
          </a:xfrm>
        </p:spPr>
        <p:txBody>
          <a:bodyPr/>
          <a:lstStyle>
            <a:lvl1pPr marL="0" indent="0">
              <a:buNone/>
              <a:defRPr sz="1500"/>
            </a:lvl1pPr>
            <a:lvl2pPr marL="442960" indent="0">
              <a:buNone/>
              <a:defRPr sz="1200"/>
            </a:lvl2pPr>
            <a:lvl3pPr marL="885920" indent="0">
              <a:buNone/>
              <a:defRPr sz="900"/>
            </a:lvl3pPr>
            <a:lvl4pPr marL="1328880" indent="0">
              <a:buNone/>
              <a:defRPr sz="900"/>
            </a:lvl4pPr>
            <a:lvl5pPr marL="1771839" indent="0">
              <a:buNone/>
              <a:defRPr sz="900"/>
            </a:lvl5pPr>
            <a:lvl6pPr marL="2214799" indent="0">
              <a:buNone/>
              <a:defRPr sz="900"/>
            </a:lvl6pPr>
            <a:lvl7pPr marL="2657758" indent="0">
              <a:buNone/>
              <a:defRPr sz="900"/>
            </a:lvl7pPr>
            <a:lvl8pPr marL="3100719" indent="0">
              <a:buNone/>
              <a:defRPr sz="900"/>
            </a:lvl8pPr>
            <a:lvl9pPr marL="3543679"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BBEAFC5-8CCC-4D23-BEDE-98D28D657731}" type="datetimeFigureOut">
              <a:rPr lang="en-US" smtClean="0">
                <a:solidFill>
                  <a:prstClr val="black">
                    <a:tint val="75000"/>
                  </a:prstClr>
                </a:solidFill>
              </a:rPr>
              <a:pPr/>
              <a:t>10/2/2022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571C4DE-49AD-4EFF-944B-1AE0CA1ABB7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103269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10/2/2022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9" y="4800602"/>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9" y="612774"/>
            <a:ext cx="7315200" cy="4114800"/>
          </a:xfrm>
        </p:spPr>
        <p:txBody>
          <a:bodyPr/>
          <a:lstStyle>
            <a:lvl1pPr marL="0" indent="0">
              <a:buNone/>
              <a:defRPr sz="3100"/>
            </a:lvl1pPr>
            <a:lvl2pPr marL="442960" indent="0">
              <a:buNone/>
              <a:defRPr sz="2600"/>
            </a:lvl2pPr>
            <a:lvl3pPr marL="885920" indent="0">
              <a:buNone/>
              <a:defRPr sz="2400"/>
            </a:lvl3pPr>
            <a:lvl4pPr marL="1328880" indent="0">
              <a:buNone/>
              <a:defRPr sz="2000"/>
            </a:lvl4pPr>
            <a:lvl5pPr marL="1771839" indent="0">
              <a:buNone/>
              <a:defRPr sz="2000"/>
            </a:lvl5pPr>
            <a:lvl6pPr marL="2214799" indent="0">
              <a:buNone/>
              <a:defRPr sz="2000"/>
            </a:lvl6pPr>
            <a:lvl7pPr marL="2657758" indent="0">
              <a:buNone/>
              <a:defRPr sz="2000"/>
            </a:lvl7pPr>
            <a:lvl8pPr marL="3100719" indent="0">
              <a:buNone/>
              <a:defRPr sz="2000"/>
            </a:lvl8pPr>
            <a:lvl9pPr marL="3543679" indent="0">
              <a:buNone/>
              <a:defRPr sz="2000"/>
            </a:lvl9pPr>
          </a:lstStyle>
          <a:p>
            <a:endParaRPr lang="en-US"/>
          </a:p>
        </p:txBody>
      </p:sp>
      <p:sp>
        <p:nvSpPr>
          <p:cNvPr id="4" name="Text Placeholder 3"/>
          <p:cNvSpPr>
            <a:spLocks noGrp="1"/>
          </p:cNvSpPr>
          <p:nvPr>
            <p:ph type="body" sz="half" idx="2"/>
          </p:nvPr>
        </p:nvSpPr>
        <p:spPr>
          <a:xfrm>
            <a:off x="2389719" y="5367338"/>
            <a:ext cx="7315200" cy="804863"/>
          </a:xfrm>
        </p:spPr>
        <p:txBody>
          <a:bodyPr/>
          <a:lstStyle>
            <a:lvl1pPr marL="0" indent="0">
              <a:buNone/>
              <a:defRPr sz="1500"/>
            </a:lvl1pPr>
            <a:lvl2pPr marL="442960" indent="0">
              <a:buNone/>
              <a:defRPr sz="1200"/>
            </a:lvl2pPr>
            <a:lvl3pPr marL="885920" indent="0">
              <a:buNone/>
              <a:defRPr sz="900"/>
            </a:lvl3pPr>
            <a:lvl4pPr marL="1328880" indent="0">
              <a:buNone/>
              <a:defRPr sz="900"/>
            </a:lvl4pPr>
            <a:lvl5pPr marL="1771839" indent="0">
              <a:buNone/>
              <a:defRPr sz="900"/>
            </a:lvl5pPr>
            <a:lvl6pPr marL="2214799" indent="0">
              <a:buNone/>
              <a:defRPr sz="900"/>
            </a:lvl6pPr>
            <a:lvl7pPr marL="2657758" indent="0">
              <a:buNone/>
              <a:defRPr sz="900"/>
            </a:lvl7pPr>
            <a:lvl8pPr marL="3100719" indent="0">
              <a:buNone/>
              <a:defRPr sz="900"/>
            </a:lvl8pPr>
            <a:lvl9pPr marL="3543679"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BBEAFC5-8CCC-4D23-BEDE-98D28D657731}" type="datetimeFigureOut">
              <a:rPr lang="en-US" smtClean="0">
                <a:solidFill>
                  <a:prstClr val="black">
                    <a:tint val="75000"/>
                  </a:prstClr>
                </a:solidFill>
              </a:rPr>
              <a:pPr/>
              <a:t>10/2/2022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571C4DE-49AD-4EFF-944B-1AE0CA1ABB7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739082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BBEAFC5-8CCC-4D23-BEDE-98D28D657731}" type="datetimeFigureOut">
              <a:rPr lang="en-US" smtClean="0">
                <a:solidFill>
                  <a:prstClr val="black">
                    <a:tint val="75000"/>
                  </a:prstClr>
                </a:solidFill>
              </a:rPr>
              <a:pPr/>
              <a:t>10/2/2022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571C4DE-49AD-4EFF-944B-1AE0CA1ABB7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8446369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4" y="274643"/>
            <a:ext cx="2743201"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43"/>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BBEAFC5-8CCC-4D23-BEDE-98D28D657731}" type="datetimeFigureOut">
              <a:rPr lang="en-US" smtClean="0">
                <a:solidFill>
                  <a:prstClr val="black">
                    <a:tint val="75000"/>
                  </a:prstClr>
                </a:solidFill>
              </a:rPr>
              <a:pPr/>
              <a:t>10/2/2022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571C4DE-49AD-4EFF-944B-1AE0CA1ABB7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7434117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2695766" y="1952508"/>
            <a:ext cx="7455201" cy="2501199"/>
          </a:xfrm>
          <a:prstGeom prst="rect">
            <a:avLst/>
          </a:prstGeom>
        </p:spPr>
        <p:txBody>
          <a:bodyPr spcFirstLastPara="1" wrap="square" lIns="74386" tIns="74386" rIns="74386" bIns="74386" anchor="ctr" anchorCtr="0">
            <a:noAutofit/>
          </a:bodyPr>
          <a:lstStyle>
            <a:lvl1pPr lvl="0" algn="ctr">
              <a:lnSpc>
                <a:spcPct val="100000"/>
              </a:lnSpc>
              <a:spcBef>
                <a:spcPts val="0"/>
              </a:spcBef>
              <a:spcAft>
                <a:spcPts val="0"/>
              </a:spcAft>
              <a:buSzPts val="5200"/>
              <a:buNone/>
              <a:defRPr sz="7000" b="0"/>
            </a:lvl1pPr>
            <a:lvl2pPr lvl="1" algn="ctr">
              <a:spcBef>
                <a:spcPts val="0"/>
              </a:spcBef>
              <a:spcAft>
                <a:spcPts val="0"/>
              </a:spcAft>
              <a:buSzPts val="5200"/>
              <a:buNone/>
              <a:defRPr sz="5700"/>
            </a:lvl2pPr>
            <a:lvl3pPr lvl="2" algn="ctr">
              <a:spcBef>
                <a:spcPts val="0"/>
              </a:spcBef>
              <a:spcAft>
                <a:spcPts val="0"/>
              </a:spcAft>
              <a:buSzPts val="5200"/>
              <a:buNone/>
              <a:defRPr sz="5700"/>
            </a:lvl3pPr>
            <a:lvl4pPr lvl="3" algn="ctr">
              <a:spcBef>
                <a:spcPts val="0"/>
              </a:spcBef>
              <a:spcAft>
                <a:spcPts val="0"/>
              </a:spcAft>
              <a:buSzPts val="5200"/>
              <a:buNone/>
              <a:defRPr sz="5700"/>
            </a:lvl4pPr>
            <a:lvl5pPr lvl="4" algn="ctr">
              <a:spcBef>
                <a:spcPts val="0"/>
              </a:spcBef>
              <a:spcAft>
                <a:spcPts val="0"/>
              </a:spcAft>
              <a:buSzPts val="5200"/>
              <a:buNone/>
              <a:defRPr sz="5700"/>
            </a:lvl5pPr>
            <a:lvl6pPr lvl="5" algn="ctr">
              <a:spcBef>
                <a:spcPts val="0"/>
              </a:spcBef>
              <a:spcAft>
                <a:spcPts val="0"/>
              </a:spcAft>
              <a:buSzPts val="5200"/>
              <a:buNone/>
              <a:defRPr sz="5700"/>
            </a:lvl6pPr>
            <a:lvl7pPr lvl="6" algn="ctr">
              <a:spcBef>
                <a:spcPts val="0"/>
              </a:spcBef>
              <a:spcAft>
                <a:spcPts val="0"/>
              </a:spcAft>
              <a:buSzPts val="5200"/>
              <a:buNone/>
              <a:defRPr sz="5700"/>
            </a:lvl7pPr>
            <a:lvl8pPr lvl="7" algn="ctr">
              <a:spcBef>
                <a:spcPts val="0"/>
              </a:spcBef>
              <a:spcAft>
                <a:spcPts val="0"/>
              </a:spcAft>
              <a:buSzPts val="5200"/>
              <a:buNone/>
              <a:defRPr sz="5700"/>
            </a:lvl8pPr>
            <a:lvl9pPr lvl="8" algn="ctr">
              <a:spcBef>
                <a:spcPts val="0"/>
              </a:spcBef>
              <a:spcAft>
                <a:spcPts val="0"/>
              </a:spcAft>
              <a:buSzPts val="5200"/>
              <a:buNone/>
              <a:defRPr sz="5700"/>
            </a:lvl9pPr>
          </a:lstStyle>
          <a:p>
            <a:endParaRPr/>
          </a:p>
        </p:txBody>
      </p:sp>
      <p:sp>
        <p:nvSpPr>
          <p:cNvPr id="10" name="Google Shape;10;p2"/>
          <p:cNvSpPr txBox="1">
            <a:spLocks noGrp="1"/>
          </p:cNvSpPr>
          <p:nvPr>
            <p:ph type="subTitle" idx="1"/>
          </p:nvPr>
        </p:nvSpPr>
        <p:spPr>
          <a:xfrm>
            <a:off x="3273604" y="5010034"/>
            <a:ext cx="5644800" cy="611200"/>
          </a:xfrm>
          <a:prstGeom prst="rect">
            <a:avLst/>
          </a:prstGeom>
        </p:spPr>
        <p:txBody>
          <a:bodyPr spcFirstLastPara="1" wrap="square" lIns="74386" tIns="74386" rIns="74386" bIns="74386" anchor="t" anchorCtr="0">
            <a:noAutofit/>
          </a:bodyPr>
          <a:lstStyle>
            <a:lvl1pPr lvl="0" algn="ctr">
              <a:lnSpc>
                <a:spcPct val="100000"/>
              </a:lnSpc>
              <a:spcBef>
                <a:spcPts val="0"/>
              </a:spcBef>
              <a:spcAft>
                <a:spcPts val="0"/>
              </a:spcAft>
              <a:buSzPts val="2800"/>
              <a:buNone/>
              <a:defRPr sz="1800" b="0"/>
            </a:lvl1pPr>
            <a:lvl2pPr lvl="1" algn="ctr">
              <a:lnSpc>
                <a:spcPct val="100000"/>
              </a:lnSpc>
              <a:spcBef>
                <a:spcPts val="0"/>
              </a:spcBef>
              <a:spcAft>
                <a:spcPts val="0"/>
              </a:spcAft>
              <a:buSzPts val="2800"/>
              <a:buNone/>
              <a:defRPr sz="2900"/>
            </a:lvl2pPr>
            <a:lvl3pPr lvl="2" algn="ctr">
              <a:lnSpc>
                <a:spcPct val="100000"/>
              </a:lnSpc>
              <a:spcBef>
                <a:spcPts val="0"/>
              </a:spcBef>
              <a:spcAft>
                <a:spcPts val="0"/>
              </a:spcAft>
              <a:buSzPts val="2800"/>
              <a:buNone/>
              <a:defRPr sz="2900"/>
            </a:lvl3pPr>
            <a:lvl4pPr lvl="3" algn="ctr">
              <a:lnSpc>
                <a:spcPct val="100000"/>
              </a:lnSpc>
              <a:spcBef>
                <a:spcPts val="0"/>
              </a:spcBef>
              <a:spcAft>
                <a:spcPts val="0"/>
              </a:spcAft>
              <a:buSzPts val="2800"/>
              <a:buNone/>
              <a:defRPr sz="2900"/>
            </a:lvl4pPr>
            <a:lvl5pPr lvl="4" algn="ctr">
              <a:lnSpc>
                <a:spcPct val="100000"/>
              </a:lnSpc>
              <a:spcBef>
                <a:spcPts val="0"/>
              </a:spcBef>
              <a:spcAft>
                <a:spcPts val="0"/>
              </a:spcAft>
              <a:buSzPts val="2800"/>
              <a:buNone/>
              <a:defRPr sz="2900"/>
            </a:lvl5pPr>
            <a:lvl6pPr lvl="5" algn="ctr">
              <a:lnSpc>
                <a:spcPct val="100000"/>
              </a:lnSpc>
              <a:spcBef>
                <a:spcPts val="0"/>
              </a:spcBef>
              <a:spcAft>
                <a:spcPts val="0"/>
              </a:spcAft>
              <a:buSzPts val="2800"/>
              <a:buNone/>
              <a:defRPr sz="2900"/>
            </a:lvl6pPr>
            <a:lvl7pPr lvl="6" algn="ctr">
              <a:lnSpc>
                <a:spcPct val="100000"/>
              </a:lnSpc>
              <a:spcBef>
                <a:spcPts val="0"/>
              </a:spcBef>
              <a:spcAft>
                <a:spcPts val="0"/>
              </a:spcAft>
              <a:buSzPts val="2800"/>
              <a:buNone/>
              <a:defRPr sz="2900"/>
            </a:lvl7pPr>
            <a:lvl8pPr lvl="7" algn="ctr">
              <a:lnSpc>
                <a:spcPct val="100000"/>
              </a:lnSpc>
              <a:spcBef>
                <a:spcPts val="0"/>
              </a:spcBef>
              <a:spcAft>
                <a:spcPts val="0"/>
              </a:spcAft>
              <a:buSzPts val="2800"/>
              <a:buNone/>
              <a:defRPr sz="2900"/>
            </a:lvl8pPr>
            <a:lvl9pPr lvl="8" algn="ctr">
              <a:lnSpc>
                <a:spcPct val="100000"/>
              </a:lnSpc>
              <a:spcBef>
                <a:spcPts val="0"/>
              </a:spcBef>
              <a:spcAft>
                <a:spcPts val="0"/>
              </a:spcAft>
              <a:buSzPts val="2800"/>
              <a:buNone/>
              <a:defRPr sz="2900"/>
            </a:lvl9pPr>
          </a:lstStyle>
          <a:p>
            <a:endParaRPr/>
          </a:p>
        </p:txBody>
      </p:sp>
    </p:spTree>
    <p:extLst>
      <p:ext uri="{BB962C8B-B14F-4D97-AF65-F5344CB8AC3E}">
        <p14:creationId xmlns:p14="http://schemas.microsoft.com/office/powerpoint/2010/main" val="41410862"/>
      </p:ext>
    </p:extLst>
  </p:cSld>
  <p:clrMapOvr>
    <a:masterClrMapping/>
  </p:clrMapOvr>
  <p:transition spd="slow">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1"/>
        <p:cNvGrpSpPr/>
        <p:nvPr/>
      </p:nvGrpSpPr>
      <p:grpSpPr>
        <a:xfrm>
          <a:off x="0" y="0"/>
          <a:ext cx="0" cy="0"/>
          <a:chOff x="0" y="0"/>
          <a:chExt cx="0" cy="0"/>
        </a:xfrm>
      </p:grpSpPr>
      <p:sp>
        <p:nvSpPr>
          <p:cNvPr id="12" name="Google Shape;12;p3"/>
          <p:cNvSpPr txBox="1">
            <a:spLocks noGrp="1"/>
          </p:cNvSpPr>
          <p:nvPr>
            <p:ph type="title"/>
          </p:nvPr>
        </p:nvSpPr>
        <p:spPr>
          <a:xfrm rot="-690514">
            <a:off x="3804493" y="2916036"/>
            <a:ext cx="4819700" cy="1165405"/>
          </a:xfrm>
          <a:prstGeom prst="rect">
            <a:avLst/>
          </a:prstGeom>
        </p:spPr>
        <p:txBody>
          <a:bodyPr spcFirstLastPara="1" wrap="square" lIns="74386" tIns="74386" rIns="74386" bIns="74386" anchor="ctr" anchorCtr="0">
            <a:noAutofit/>
          </a:bodyPr>
          <a:lstStyle>
            <a:lvl1pPr lvl="0" algn="ctr" rtl="0">
              <a:spcBef>
                <a:spcPts val="0"/>
              </a:spcBef>
              <a:spcAft>
                <a:spcPts val="0"/>
              </a:spcAft>
              <a:buClr>
                <a:schemeClr val="dk1"/>
              </a:buClr>
              <a:buSzPts val="3600"/>
              <a:buNone/>
              <a:defRPr sz="3800" b="0"/>
            </a:lvl1pPr>
            <a:lvl2pPr lvl="1" algn="ctr" rtl="0">
              <a:spcBef>
                <a:spcPts val="0"/>
              </a:spcBef>
              <a:spcAft>
                <a:spcPts val="0"/>
              </a:spcAft>
              <a:buClr>
                <a:schemeClr val="dk1"/>
              </a:buClr>
              <a:buSzPts val="3600"/>
              <a:buNone/>
              <a:defRPr sz="3800">
                <a:solidFill>
                  <a:schemeClr val="dk1"/>
                </a:solidFill>
              </a:defRPr>
            </a:lvl2pPr>
            <a:lvl3pPr lvl="2" algn="ctr" rtl="0">
              <a:spcBef>
                <a:spcPts val="0"/>
              </a:spcBef>
              <a:spcAft>
                <a:spcPts val="0"/>
              </a:spcAft>
              <a:buClr>
                <a:schemeClr val="dk1"/>
              </a:buClr>
              <a:buSzPts val="3600"/>
              <a:buNone/>
              <a:defRPr sz="3800">
                <a:solidFill>
                  <a:schemeClr val="dk1"/>
                </a:solidFill>
              </a:defRPr>
            </a:lvl3pPr>
            <a:lvl4pPr lvl="3" algn="ctr" rtl="0">
              <a:spcBef>
                <a:spcPts val="0"/>
              </a:spcBef>
              <a:spcAft>
                <a:spcPts val="0"/>
              </a:spcAft>
              <a:buClr>
                <a:schemeClr val="dk1"/>
              </a:buClr>
              <a:buSzPts val="3600"/>
              <a:buNone/>
              <a:defRPr sz="3800">
                <a:solidFill>
                  <a:schemeClr val="dk1"/>
                </a:solidFill>
              </a:defRPr>
            </a:lvl4pPr>
            <a:lvl5pPr lvl="4" algn="ctr" rtl="0">
              <a:spcBef>
                <a:spcPts val="0"/>
              </a:spcBef>
              <a:spcAft>
                <a:spcPts val="0"/>
              </a:spcAft>
              <a:buClr>
                <a:schemeClr val="dk1"/>
              </a:buClr>
              <a:buSzPts val="3600"/>
              <a:buNone/>
              <a:defRPr sz="3800">
                <a:solidFill>
                  <a:schemeClr val="dk1"/>
                </a:solidFill>
              </a:defRPr>
            </a:lvl5pPr>
            <a:lvl6pPr lvl="5" algn="ctr" rtl="0">
              <a:spcBef>
                <a:spcPts val="0"/>
              </a:spcBef>
              <a:spcAft>
                <a:spcPts val="0"/>
              </a:spcAft>
              <a:buClr>
                <a:schemeClr val="dk1"/>
              </a:buClr>
              <a:buSzPts val="3600"/>
              <a:buNone/>
              <a:defRPr sz="3800">
                <a:solidFill>
                  <a:schemeClr val="dk1"/>
                </a:solidFill>
              </a:defRPr>
            </a:lvl6pPr>
            <a:lvl7pPr lvl="6" algn="ctr" rtl="0">
              <a:spcBef>
                <a:spcPts val="0"/>
              </a:spcBef>
              <a:spcAft>
                <a:spcPts val="0"/>
              </a:spcAft>
              <a:buClr>
                <a:schemeClr val="dk1"/>
              </a:buClr>
              <a:buSzPts val="3600"/>
              <a:buNone/>
              <a:defRPr sz="3800">
                <a:solidFill>
                  <a:schemeClr val="dk1"/>
                </a:solidFill>
              </a:defRPr>
            </a:lvl7pPr>
            <a:lvl8pPr lvl="7" algn="ctr" rtl="0">
              <a:spcBef>
                <a:spcPts val="0"/>
              </a:spcBef>
              <a:spcAft>
                <a:spcPts val="0"/>
              </a:spcAft>
              <a:buClr>
                <a:schemeClr val="dk1"/>
              </a:buClr>
              <a:buSzPts val="3600"/>
              <a:buNone/>
              <a:defRPr sz="3800">
                <a:solidFill>
                  <a:schemeClr val="dk1"/>
                </a:solidFill>
              </a:defRPr>
            </a:lvl8pPr>
            <a:lvl9pPr lvl="8" algn="ctr" rtl="0">
              <a:spcBef>
                <a:spcPts val="0"/>
              </a:spcBef>
              <a:spcAft>
                <a:spcPts val="0"/>
              </a:spcAft>
              <a:buClr>
                <a:schemeClr val="dk1"/>
              </a:buClr>
              <a:buSzPts val="3600"/>
              <a:buNone/>
              <a:defRPr sz="3800">
                <a:solidFill>
                  <a:schemeClr val="dk1"/>
                </a:solidFill>
              </a:defRPr>
            </a:lvl9pPr>
          </a:lstStyle>
          <a:p>
            <a:endParaRPr/>
          </a:p>
        </p:txBody>
      </p:sp>
      <p:sp>
        <p:nvSpPr>
          <p:cNvPr id="13" name="Google Shape;13;p3"/>
          <p:cNvSpPr txBox="1">
            <a:spLocks noGrp="1"/>
          </p:cNvSpPr>
          <p:nvPr>
            <p:ph type="title" idx="2" hasCustomPrompt="1"/>
          </p:nvPr>
        </p:nvSpPr>
        <p:spPr>
          <a:xfrm rot="-690391">
            <a:off x="4919606" y="2121138"/>
            <a:ext cx="2103477" cy="1165405"/>
          </a:xfrm>
          <a:prstGeom prst="rect">
            <a:avLst/>
          </a:prstGeom>
        </p:spPr>
        <p:txBody>
          <a:bodyPr spcFirstLastPara="1" wrap="square" lIns="74386" tIns="74386" rIns="74386" bIns="74386" anchor="ctr" anchorCtr="0">
            <a:noAutofit/>
          </a:bodyPr>
          <a:lstStyle>
            <a:lvl1pPr lvl="0" algn="ctr" rtl="0">
              <a:spcBef>
                <a:spcPts val="0"/>
              </a:spcBef>
              <a:spcAft>
                <a:spcPts val="0"/>
              </a:spcAft>
              <a:buSzPts val="6300"/>
              <a:buNone/>
              <a:defRPr sz="10400"/>
            </a:lvl1pPr>
            <a:lvl2pPr lvl="1" algn="ctr" rtl="0">
              <a:spcBef>
                <a:spcPts val="0"/>
              </a:spcBef>
              <a:spcAft>
                <a:spcPts val="0"/>
              </a:spcAft>
              <a:buSzPts val="6300"/>
              <a:buNone/>
              <a:defRPr sz="6800"/>
            </a:lvl2pPr>
            <a:lvl3pPr lvl="2" algn="ctr" rtl="0">
              <a:spcBef>
                <a:spcPts val="0"/>
              </a:spcBef>
              <a:spcAft>
                <a:spcPts val="0"/>
              </a:spcAft>
              <a:buSzPts val="6300"/>
              <a:buNone/>
              <a:defRPr sz="6800"/>
            </a:lvl3pPr>
            <a:lvl4pPr lvl="3" algn="ctr" rtl="0">
              <a:spcBef>
                <a:spcPts val="0"/>
              </a:spcBef>
              <a:spcAft>
                <a:spcPts val="0"/>
              </a:spcAft>
              <a:buSzPts val="6300"/>
              <a:buNone/>
              <a:defRPr sz="6800"/>
            </a:lvl4pPr>
            <a:lvl5pPr lvl="4" algn="ctr" rtl="0">
              <a:spcBef>
                <a:spcPts val="0"/>
              </a:spcBef>
              <a:spcAft>
                <a:spcPts val="0"/>
              </a:spcAft>
              <a:buSzPts val="6300"/>
              <a:buNone/>
              <a:defRPr sz="6800"/>
            </a:lvl5pPr>
            <a:lvl6pPr lvl="5" algn="ctr" rtl="0">
              <a:spcBef>
                <a:spcPts val="0"/>
              </a:spcBef>
              <a:spcAft>
                <a:spcPts val="0"/>
              </a:spcAft>
              <a:buSzPts val="6300"/>
              <a:buNone/>
              <a:defRPr sz="6800"/>
            </a:lvl6pPr>
            <a:lvl7pPr lvl="6" algn="ctr" rtl="0">
              <a:spcBef>
                <a:spcPts val="0"/>
              </a:spcBef>
              <a:spcAft>
                <a:spcPts val="0"/>
              </a:spcAft>
              <a:buSzPts val="6300"/>
              <a:buNone/>
              <a:defRPr sz="6800"/>
            </a:lvl7pPr>
            <a:lvl8pPr lvl="7" algn="ctr" rtl="0">
              <a:spcBef>
                <a:spcPts val="0"/>
              </a:spcBef>
              <a:spcAft>
                <a:spcPts val="0"/>
              </a:spcAft>
              <a:buSzPts val="6300"/>
              <a:buNone/>
              <a:defRPr sz="6800"/>
            </a:lvl8pPr>
            <a:lvl9pPr lvl="8" algn="ctr" rtl="0">
              <a:spcBef>
                <a:spcPts val="0"/>
              </a:spcBef>
              <a:spcAft>
                <a:spcPts val="0"/>
              </a:spcAft>
              <a:buSzPts val="6300"/>
              <a:buNone/>
              <a:defRPr sz="6800"/>
            </a:lvl9pPr>
          </a:lstStyle>
          <a:p>
            <a:r>
              <a:t>xx%</a:t>
            </a:r>
          </a:p>
        </p:txBody>
      </p:sp>
      <p:sp>
        <p:nvSpPr>
          <p:cNvPr id="14" name="Google Shape;14;p3"/>
          <p:cNvSpPr txBox="1">
            <a:spLocks noGrp="1"/>
          </p:cNvSpPr>
          <p:nvPr>
            <p:ph type="subTitle" idx="1"/>
          </p:nvPr>
        </p:nvSpPr>
        <p:spPr>
          <a:xfrm rot="-690278">
            <a:off x="4254875" y="3649931"/>
            <a:ext cx="4386124" cy="951954"/>
          </a:xfrm>
          <a:prstGeom prst="rect">
            <a:avLst/>
          </a:prstGeom>
        </p:spPr>
        <p:txBody>
          <a:bodyPr spcFirstLastPara="1" wrap="square" lIns="74386" tIns="74386" rIns="74386" bIns="74386" anchor="t" anchorCtr="0">
            <a:noAutofit/>
          </a:bodyPr>
          <a:lstStyle>
            <a:lvl1pPr lvl="0" algn="ctr">
              <a:spcBef>
                <a:spcPts val="0"/>
              </a:spcBef>
              <a:spcAft>
                <a:spcPts val="0"/>
              </a:spcAft>
              <a:buSzPts val="2000"/>
              <a:buNone/>
              <a:defRPr sz="2200" b="0">
                <a:solidFill>
                  <a:schemeClr val="dk1"/>
                </a:solidFill>
              </a:defRPr>
            </a:lvl1pPr>
            <a:lvl2pPr lvl="1">
              <a:spcBef>
                <a:spcPts val="0"/>
              </a:spcBef>
              <a:spcAft>
                <a:spcPts val="0"/>
              </a:spcAft>
              <a:buSzPts val="1400"/>
              <a:buNone/>
              <a:defRPr>
                <a:latin typeface="Montserrat"/>
                <a:ea typeface="Montserrat"/>
                <a:cs typeface="Montserrat"/>
                <a:sym typeface="Montserrat"/>
              </a:defRPr>
            </a:lvl2pPr>
            <a:lvl3pPr lvl="2">
              <a:spcBef>
                <a:spcPts val="0"/>
              </a:spcBef>
              <a:spcAft>
                <a:spcPts val="0"/>
              </a:spcAft>
              <a:buSzPts val="1400"/>
              <a:buNone/>
              <a:defRPr>
                <a:latin typeface="Montserrat"/>
                <a:ea typeface="Montserrat"/>
                <a:cs typeface="Montserrat"/>
                <a:sym typeface="Montserrat"/>
              </a:defRPr>
            </a:lvl3pPr>
            <a:lvl4pPr lvl="3">
              <a:spcBef>
                <a:spcPts val="0"/>
              </a:spcBef>
              <a:spcAft>
                <a:spcPts val="0"/>
              </a:spcAft>
              <a:buSzPts val="1400"/>
              <a:buNone/>
              <a:defRPr>
                <a:latin typeface="Montserrat"/>
                <a:ea typeface="Montserrat"/>
                <a:cs typeface="Montserrat"/>
                <a:sym typeface="Montserrat"/>
              </a:defRPr>
            </a:lvl4pPr>
            <a:lvl5pPr lvl="4">
              <a:spcBef>
                <a:spcPts val="0"/>
              </a:spcBef>
              <a:spcAft>
                <a:spcPts val="0"/>
              </a:spcAft>
              <a:buSzPts val="1400"/>
              <a:buNone/>
              <a:defRPr>
                <a:latin typeface="Montserrat"/>
                <a:ea typeface="Montserrat"/>
                <a:cs typeface="Montserrat"/>
                <a:sym typeface="Montserrat"/>
              </a:defRPr>
            </a:lvl5pPr>
            <a:lvl6pPr lvl="5">
              <a:spcBef>
                <a:spcPts val="0"/>
              </a:spcBef>
              <a:spcAft>
                <a:spcPts val="0"/>
              </a:spcAft>
              <a:buSzPts val="1400"/>
              <a:buNone/>
              <a:defRPr>
                <a:latin typeface="Montserrat"/>
                <a:ea typeface="Montserrat"/>
                <a:cs typeface="Montserrat"/>
                <a:sym typeface="Montserrat"/>
              </a:defRPr>
            </a:lvl6pPr>
            <a:lvl7pPr lvl="6">
              <a:spcBef>
                <a:spcPts val="0"/>
              </a:spcBef>
              <a:spcAft>
                <a:spcPts val="0"/>
              </a:spcAft>
              <a:buSzPts val="1400"/>
              <a:buNone/>
              <a:defRPr>
                <a:latin typeface="Montserrat"/>
                <a:ea typeface="Montserrat"/>
                <a:cs typeface="Montserrat"/>
                <a:sym typeface="Montserrat"/>
              </a:defRPr>
            </a:lvl7pPr>
            <a:lvl8pPr lvl="7">
              <a:spcBef>
                <a:spcPts val="0"/>
              </a:spcBef>
              <a:spcAft>
                <a:spcPts val="0"/>
              </a:spcAft>
              <a:buSzPts val="1400"/>
              <a:buNone/>
              <a:defRPr>
                <a:latin typeface="Montserrat"/>
                <a:ea typeface="Montserrat"/>
                <a:cs typeface="Montserrat"/>
                <a:sym typeface="Montserrat"/>
              </a:defRPr>
            </a:lvl8pPr>
            <a:lvl9pPr lvl="8">
              <a:spcBef>
                <a:spcPts val="0"/>
              </a:spcBef>
              <a:spcAft>
                <a:spcPts val="0"/>
              </a:spcAft>
              <a:buSzPts val="1400"/>
              <a:buNone/>
              <a:defRPr>
                <a:latin typeface="Montserrat"/>
                <a:ea typeface="Montserrat"/>
                <a:cs typeface="Montserrat"/>
                <a:sym typeface="Montserrat"/>
              </a:defRPr>
            </a:lvl9pPr>
          </a:lstStyle>
          <a:p>
            <a:endParaRPr/>
          </a:p>
        </p:txBody>
      </p:sp>
    </p:spTree>
    <p:extLst>
      <p:ext uri="{BB962C8B-B14F-4D97-AF65-F5344CB8AC3E}">
        <p14:creationId xmlns:p14="http://schemas.microsoft.com/office/powerpoint/2010/main" val="461803594"/>
      </p:ext>
    </p:extLst>
  </p:cSld>
  <p:clrMapOvr>
    <a:masterClrMapping/>
  </p:clrMapOvr>
  <p:transition spd="slow">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5"/>
        <p:cNvGrpSpPr/>
        <p:nvPr/>
      </p:nvGrpSpPr>
      <p:grpSpPr>
        <a:xfrm>
          <a:off x="0" y="0"/>
          <a:ext cx="0" cy="0"/>
          <a:chOff x="0" y="0"/>
          <a:chExt cx="0" cy="0"/>
        </a:xfrm>
      </p:grpSpPr>
      <p:sp>
        <p:nvSpPr>
          <p:cNvPr id="16" name="Google Shape;16;p4"/>
          <p:cNvSpPr txBox="1">
            <a:spLocks noGrp="1"/>
          </p:cNvSpPr>
          <p:nvPr>
            <p:ph type="title"/>
          </p:nvPr>
        </p:nvSpPr>
        <p:spPr>
          <a:xfrm>
            <a:off x="954540" y="807536"/>
            <a:ext cx="8156801" cy="763600"/>
          </a:xfrm>
          <a:prstGeom prst="rect">
            <a:avLst/>
          </a:prstGeom>
        </p:spPr>
        <p:txBody>
          <a:bodyPr spcFirstLastPara="1" wrap="square" lIns="74386" tIns="74386" rIns="74386" bIns="74386" anchor="t" anchorCtr="0">
            <a:noAutofit/>
          </a:bodyPr>
          <a:lstStyle>
            <a:lvl1pPr lvl="0" rtl="0">
              <a:spcBef>
                <a:spcPts val="0"/>
              </a:spcBef>
              <a:spcAft>
                <a:spcPts val="0"/>
              </a:spcAft>
              <a:buSzPts val="3600"/>
              <a:buNone/>
              <a:defRPr b="0"/>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17" name="Google Shape;17;p4"/>
          <p:cNvSpPr txBox="1">
            <a:spLocks noGrp="1"/>
          </p:cNvSpPr>
          <p:nvPr>
            <p:ph type="body" idx="1"/>
          </p:nvPr>
        </p:nvSpPr>
        <p:spPr>
          <a:xfrm rot="154">
            <a:off x="1424776" y="1847863"/>
            <a:ext cx="8925600" cy="4254399"/>
          </a:xfrm>
          <a:prstGeom prst="rect">
            <a:avLst/>
          </a:prstGeom>
        </p:spPr>
        <p:txBody>
          <a:bodyPr spcFirstLastPara="1" wrap="square" lIns="74386" tIns="74386" rIns="74386" bIns="74386" anchor="t" anchorCtr="0">
            <a:noAutofit/>
          </a:bodyPr>
          <a:lstStyle>
            <a:lvl1pPr marL="495978" lvl="0" indent="-330652" rtl="0">
              <a:spcBef>
                <a:spcPts val="0"/>
              </a:spcBef>
              <a:spcAft>
                <a:spcPts val="0"/>
              </a:spcAft>
              <a:buSzPts val="1200"/>
              <a:buFont typeface="Roboto"/>
              <a:buAutoNum type="arabicPeriod"/>
              <a:defRPr sz="1100"/>
            </a:lvl1pPr>
            <a:lvl2pPr marL="991957" lvl="1" indent="-330652" rtl="0">
              <a:spcBef>
                <a:spcPts val="0"/>
              </a:spcBef>
              <a:spcAft>
                <a:spcPts val="0"/>
              </a:spcAft>
              <a:buClr>
                <a:srgbClr val="434343"/>
              </a:buClr>
              <a:buSzPts val="1200"/>
              <a:buFont typeface="Roboto Condensed Light"/>
              <a:buAutoNum type="alphaLcPeriod"/>
              <a:defRPr/>
            </a:lvl2pPr>
            <a:lvl3pPr marL="1487934" lvl="2" indent="-330652" rtl="0">
              <a:spcBef>
                <a:spcPts val="0"/>
              </a:spcBef>
              <a:spcAft>
                <a:spcPts val="0"/>
              </a:spcAft>
              <a:buClr>
                <a:srgbClr val="434343"/>
              </a:buClr>
              <a:buSzPts val="1200"/>
              <a:buFont typeface="Roboto Condensed Light"/>
              <a:buAutoNum type="romanLcPeriod"/>
              <a:defRPr/>
            </a:lvl3pPr>
            <a:lvl4pPr marL="1983911" lvl="3" indent="-330652" rtl="0">
              <a:spcBef>
                <a:spcPts val="0"/>
              </a:spcBef>
              <a:spcAft>
                <a:spcPts val="0"/>
              </a:spcAft>
              <a:buClr>
                <a:srgbClr val="434343"/>
              </a:buClr>
              <a:buSzPts val="1200"/>
              <a:buFont typeface="Roboto Condensed Light"/>
              <a:buAutoNum type="arabicPeriod"/>
              <a:defRPr/>
            </a:lvl4pPr>
            <a:lvl5pPr marL="2479890" lvl="4" indent="-330652" rtl="0">
              <a:spcBef>
                <a:spcPts val="0"/>
              </a:spcBef>
              <a:spcAft>
                <a:spcPts val="0"/>
              </a:spcAft>
              <a:buClr>
                <a:srgbClr val="434343"/>
              </a:buClr>
              <a:buSzPts val="1200"/>
              <a:buFont typeface="Roboto Condensed Light"/>
              <a:buAutoNum type="alphaLcPeriod"/>
              <a:defRPr/>
            </a:lvl5pPr>
            <a:lvl6pPr marL="2975867" lvl="5" indent="-330652" rtl="0">
              <a:spcBef>
                <a:spcPts val="0"/>
              </a:spcBef>
              <a:spcAft>
                <a:spcPts val="0"/>
              </a:spcAft>
              <a:buClr>
                <a:srgbClr val="434343"/>
              </a:buClr>
              <a:buSzPts val="1200"/>
              <a:buFont typeface="Roboto Condensed Light"/>
              <a:buAutoNum type="romanLcPeriod"/>
              <a:defRPr/>
            </a:lvl6pPr>
            <a:lvl7pPr marL="3471845" lvl="6" indent="-330652" rtl="0">
              <a:spcBef>
                <a:spcPts val="0"/>
              </a:spcBef>
              <a:spcAft>
                <a:spcPts val="0"/>
              </a:spcAft>
              <a:buClr>
                <a:srgbClr val="434343"/>
              </a:buClr>
              <a:buSzPts val="1200"/>
              <a:buFont typeface="Roboto Condensed Light"/>
              <a:buAutoNum type="arabicPeriod"/>
              <a:defRPr/>
            </a:lvl7pPr>
            <a:lvl8pPr marL="3967823" lvl="7" indent="-330652" rtl="0">
              <a:spcBef>
                <a:spcPts val="0"/>
              </a:spcBef>
              <a:spcAft>
                <a:spcPts val="0"/>
              </a:spcAft>
              <a:buClr>
                <a:srgbClr val="434343"/>
              </a:buClr>
              <a:buSzPts val="1200"/>
              <a:buFont typeface="Roboto Condensed Light"/>
              <a:buAutoNum type="alphaLcPeriod"/>
              <a:defRPr/>
            </a:lvl8pPr>
            <a:lvl9pPr marL="4463801" lvl="8" indent="-330652" rtl="0">
              <a:spcBef>
                <a:spcPts val="0"/>
              </a:spcBef>
              <a:spcAft>
                <a:spcPts val="0"/>
              </a:spcAft>
              <a:buClr>
                <a:srgbClr val="434343"/>
              </a:buClr>
              <a:buSzPts val="1200"/>
              <a:buFont typeface="Roboto Condensed Light"/>
              <a:buAutoNum type="romanLcPeriod"/>
              <a:defRPr/>
            </a:lvl9pPr>
          </a:lstStyle>
          <a:p>
            <a:endParaRPr/>
          </a:p>
        </p:txBody>
      </p:sp>
    </p:spTree>
    <p:extLst>
      <p:ext uri="{BB962C8B-B14F-4D97-AF65-F5344CB8AC3E}">
        <p14:creationId xmlns:p14="http://schemas.microsoft.com/office/powerpoint/2010/main" val="1914868869"/>
      </p:ext>
    </p:extLst>
  </p:cSld>
  <p:clrMapOvr>
    <a:masterClrMapping/>
  </p:clrMapOvr>
  <p:transition spd="slow">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8"/>
        <p:cNvGrpSpPr/>
        <p:nvPr/>
      </p:nvGrpSpPr>
      <p:grpSpPr>
        <a:xfrm>
          <a:off x="0" y="0"/>
          <a:ext cx="0" cy="0"/>
          <a:chOff x="0" y="0"/>
          <a:chExt cx="0" cy="0"/>
        </a:xfrm>
      </p:grpSpPr>
      <p:sp>
        <p:nvSpPr>
          <p:cNvPr id="19" name="Google Shape;19;p5"/>
          <p:cNvSpPr txBox="1">
            <a:spLocks noGrp="1"/>
          </p:cNvSpPr>
          <p:nvPr>
            <p:ph type="subTitle" idx="1"/>
          </p:nvPr>
        </p:nvSpPr>
        <p:spPr>
          <a:xfrm>
            <a:off x="1703319" y="3639405"/>
            <a:ext cx="4071999" cy="545600"/>
          </a:xfrm>
          <a:prstGeom prst="rect">
            <a:avLst/>
          </a:prstGeom>
        </p:spPr>
        <p:txBody>
          <a:bodyPr spcFirstLastPara="1" wrap="square" lIns="74386" tIns="74386" rIns="74386" bIns="74386" anchor="t" anchorCtr="0">
            <a:noAutofit/>
          </a:bodyPr>
          <a:lstStyle>
            <a:lvl1pPr lvl="0" algn="ctr" rtl="0">
              <a:spcBef>
                <a:spcPts val="0"/>
              </a:spcBef>
              <a:spcAft>
                <a:spcPts val="0"/>
              </a:spcAft>
              <a:buNone/>
              <a:defRPr sz="2200"/>
            </a:lvl1pPr>
            <a:lvl2pPr lvl="1" algn="ctr" rtl="0">
              <a:spcBef>
                <a:spcPts val="0"/>
              </a:spcBef>
              <a:spcAft>
                <a:spcPts val="0"/>
              </a:spcAft>
              <a:buNone/>
              <a:defRPr sz="2200"/>
            </a:lvl2pPr>
            <a:lvl3pPr lvl="2" algn="ctr" rtl="0">
              <a:spcBef>
                <a:spcPts val="0"/>
              </a:spcBef>
              <a:spcAft>
                <a:spcPts val="0"/>
              </a:spcAft>
              <a:buNone/>
              <a:defRPr sz="2200"/>
            </a:lvl3pPr>
            <a:lvl4pPr lvl="3" algn="ctr" rtl="0">
              <a:spcBef>
                <a:spcPts val="0"/>
              </a:spcBef>
              <a:spcAft>
                <a:spcPts val="0"/>
              </a:spcAft>
              <a:buNone/>
              <a:defRPr sz="2200"/>
            </a:lvl4pPr>
            <a:lvl5pPr lvl="4" algn="ctr" rtl="0">
              <a:spcBef>
                <a:spcPts val="0"/>
              </a:spcBef>
              <a:spcAft>
                <a:spcPts val="0"/>
              </a:spcAft>
              <a:buNone/>
              <a:defRPr sz="2200"/>
            </a:lvl5pPr>
            <a:lvl6pPr lvl="5" algn="ctr" rtl="0">
              <a:spcBef>
                <a:spcPts val="0"/>
              </a:spcBef>
              <a:spcAft>
                <a:spcPts val="0"/>
              </a:spcAft>
              <a:buNone/>
              <a:defRPr sz="2200"/>
            </a:lvl6pPr>
            <a:lvl7pPr lvl="6" algn="ctr" rtl="0">
              <a:spcBef>
                <a:spcPts val="0"/>
              </a:spcBef>
              <a:spcAft>
                <a:spcPts val="0"/>
              </a:spcAft>
              <a:buNone/>
              <a:defRPr sz="2200"/>
            </a:lvl7pPr>
            <a:lvl8pPr lvl="7" algn="ctr" rtl="0">
              <a:spcBef>
                <a:spcPts val="0"/>
              </a:spcBef>
              <a:spcAft>
                <a:spcPts val="0"/>
              </a:spcAft>
              <a:buNone/>
              <a:defRPr sz="2200"/>
            </a:lvl8pPr>
            <a:lvl9pPr lvl="8" algn="ctr" rtl="0">
              <a:spcBef>
                <a:spcPts val="0"/>
              </a:spcBef>
              <a:spcAft>
                <a:spcPts val="0"/>
              </a:spcAft>
              <a:buNone/>
              <a:defRPr sz="2200"/>
            </a:lvl9pPr>
          </a:lstStyle>
          <a:p>
            <a:endParaRPr/>
          </a:p>
        </p:txBody>
      </p:sp>
      <p:sp>
        <p:nvSpPr>
          <p:cNvPr id="20" name="Google Shape;20;p5"/>
          <p:cNvSpPr txBox="1">
            <a:spLocks noGrp="1"/>
          </p:cNvSpPr>
          <p:nvPr>
            <p:ph type="subTitle" idx="2"/>
          </p:nvPr>
        </p:nvSpPr>
        <p:spPr>
          <a:xfrm>
            <a:off x="2184974" y="4138834"/>
            <a:ext cx="3084799" cy="965600"/>
          </a:xfrm>
          <a:prstGeom prst="rect">
            <a:avLst/>
          </a:prstGeom>
        </p:spPr>
        <p:txBody>
          <a:bodyPr spcFirstLastPara="1" wrap="square" lIns="74386" tIns="74386" rIns="74386" bIns="74386" anchor="t" anchorCtr="0">
            <a:noAutofit/>
          </a:bodyPr>
          <a:lstStyle>
            <a:lvl1pPr lvl="0" algn="ctr" rtl="0">
              <a:spcBef>
                <a:spcPts val="0"/>
              </a:spcBef>
              <a:spcAft>
                <a:spcPts val="0"/>
              </a:spcAft>
              <a:buNone/>
              <a:defRPr sz="1600" b="0">
                <a:solidFill>
                  <a:schemeClr val="dk1"/>
                </a:solidFill>
              </a:defRPr>
            </a:lvl1pPr>
            <a:lvl2pPr lvl="1" algn="ctr" rtl="0">
              <a:spcBef>
                <a:spcPts val="0"/>
              </a:spcBef>
              <a:spcAft>
                <a:spcPts val="0"/>
              </a:spcAft>
              <a:buNone/>
              <a:defRPr sz="1600" b="0">
                <a:solidFill>
                  <a:schemeClr val="dk1"/>
                </a:solidFill>
              </a:defRPr>
            </a:lvl2pPr>
            <a:lvl3pPr lvl="2" algn="ctr" rtl="0">
              <a:spcBef>
                <a:spcPts val="0"/>
              </a:spcBef>
              <a:spcAft>
                <a:spcPts val="0"/>
              </a:spcAft>
              <a:buNone/>
              <a:defRPr sz="1600" b="0">
                <a:solidFill>
                  <a:schemeClr val="dk1"/>
                </a:solidFill>
              </a:defRPr>
            </a:lvl3pPr>
            <a:lvl4pPr lvl="3" algn="ctr" rtl="0">
              <a:spcBef>
                <a:spcPts val="0"/>
              </a:spcBef>
              <a:spcAft>
                <a:spcPts val="0"/>
              </a:spcAft>
              <a:buNone/>
              <a:defRPr sz="1600" b="0">
                <a:solidFill>
                  <a:schemeClr val="dk1"/>
                </a:solidFill>
              </a:defRPr>
            </a:lvl4pPr>
            <a:lvl5pPr lvl="4" algn="ctr" rtl="0">
              <a:spcBef>
                <a:spcPts val="0"/>
              </a:spcBef>
              <a:spcAft>
                <a:spcPts val="0"/>
              </a:spcAft>
              <a:buNone/>
              <a:defRPr sz="1600" b="0">
                <a:solidFill>
                  <a:schemeClr val="dk1"/>
                </a:solidFill>
              </a:defRPr>
            </a:lvl5pPr>
            <a:lvl6pPr lvl="5" algn="ctr" rtl="0">
              <a:spcBef>
                <a:spcPts val="0"/>
              </a:spcBef>
              <a:spcAft>
                <a:spcPts val="0"/>
              </a:spcAft>
              <a:buNone/>
              <a:defRPr sz="1600" b="0">
                <a:solidFill>
                  <a:schemeClr val="dk1"/>
                </a:solidFill>
              </a:defRPr>
            </a:lvl6pPr>
            <a:lvl7pPr lvl="6" algn="ctr" rtl="0">
              <a:spcBef>
                <a:spcPts val="0"/>
              </a:spcBef>
              <a:spcAft>
                <a:spcPts val="0"/>
              </a:spcAft>
              <a:buNone/>
              <a:defRPr sz="1600" b="0">
                <a:solidFill>
                  <a:schemeClr val="dk1"/>
                </a:solidFill>
              </a:defRPr>
            </a:lvl7pPr>
            <a:lvl8pPr lvl="7" algn="ctr" rtl="0">
              <a:spcBef>
                <a:spcPts val="0"/>
              </a:spcBef>
              <a:spcAft>
                <a:spcPts val="0"/>
              </a:spcAft>
              <a:buNone/>
              <a:defRPr sz="1600" b="0">
                <a:solidFill>
                  <a:schemeClr val="dk1"/>
                </a:solidFill>
              </a:defRPr>
            </a:lvl8pPr>
            <a:lvl9pPr lvl="8" algn="ctr" rtl="0">
              <a:spcBef>
                <a:spcPts val="0"/>
              </a:spcBef>
              <a:spcAft>
                <a:spcPts val="0"/>
              </a:spcAft>
              <a:buNone/>
              <a:defRPr sz="1600" b="0">
                <a:solidFill>
                  <a:schemeClr val="dk1"/>
                </a:solidFill>
              </a:defRPr>
            </a:lvl9pPr>
          </a:lstStyle>
          <a:p>
            <a:endParaRPr/>
          </a:p>
        </p:txBody>
      </p:sp>
      <p:sp>
        <p:nvSpPr>
          <p:cNvPr id="21" name="Google Shape;21;p5"/>
          <p:cNvSpPr txBox="1">
            <a:spLocks noGrp="1"/>
          </p:cNvSpPr>
          <p:nvPr>
            <p:ph type="subTitle" idx="3"/>
          </p:nvPr>
        </p:nvSpPr>
        <p:spPr>
          <a:xfrm>
            <a:off x="6392802" y="3639405"/>
            <a:ext cx="4071999" cy="545600"/>
          </a:xfrm>
          <a:prstGeom prst="rect">
            <a:avLst/>
          </a:prstGeom>
        </p:spPr>
        <p:txBody>
          <a:bodyPr spcFirstLastPara="1" wrap="square" lIns="74386" tIns="74386" rIns="74386" bIns="74386" anchor="t" anchorCtr="0">
            <a:noAutofit/>
          </a:bodyPr>
          <a:lstStyle>
            <a:lvl1pPr lvl="0" algn="ctr" rtl="0">
              <a:spcBef>
                <a:spcPts val="0"/>
              </a:spcBef>
              <a:spcAft>
                <a:spcPts val="0"/>
              </a:spcAft>
              <a:buNone/>
              <a:defRPr sz="2200"/>
            </a:lvl1pPr>
            <a:lvl2pPr lvl="1" algn="ctr" rtl="0">
              <a:spcBef>
                <a:spcPts val="0"/>
              </a:spcBef>
              <a:spcAft>
                <a:spcPts val="0"/>
              </a:spcAft>
              <a:buNone/>
              <a:defRPr sz="2200"/>
            </a:lvl2pPr>
            <a:lvl3pPr lvl="2" algn="ctr" rtl="0">
              <a:spcBef>
                <a:spcPts val="0"/>
              </a:spcBef>
              <a:spcAft>
                <a:spcPts val="0"/>
              </a:spcAft>
              <a:buNone/>
              <a:defRPr sz="2200"/>
            </a:lvl3pPr>
            <a:lvl4pPr lvl="3" algn="ctr" rtl="0">
              <a:spcBef>
                <a:spcPts val="0"/>
              </a:spcBef>
              <a:spcAft>
                <a:spcPts val="0"/>
              </a:spcAft>
              <a:buNone/>
              <a:defRPr sz="2200"/>
            </a:lvl4pPr>
            <a:lvl5pPr lvl="4" algn="ctr" rtl="0">
              <a:spcBef>
                <a:spcPts val="0"/>
              </a:spcBef>
              <a:spcAft>
                <a:spcPts val="0"/>
              </a:spcAft>
              <a:buNone/>
              <a:defRPr sz="2200"/>
            </a:lvl5pPr>
            <a:lvl6pPr lvl="5" algn="ctr" rtl="0">
              <a:spcBef>
                <a:spcPts val="0"/>
              </a:spcBef>
              <a:spcAft>
                <a:spcPts val="0"/>
              </a:spcAft>
              <a:buNone/>
              <a:defRPr sz="2200"/>
            </a:lvl6pPr>
            <a:lvl7pPr lvl="6" algn="ctr" rtl="0">
              <a:spcBef>
                <a:spcPts val="0"/>
              </a:spcBef>
              <a:spcAft>
                <a:spcPts val="0"/>
              </a:spcAft>
              <a:buNone/>
              <a:defRPr sz="2200"/>
            </a:lvl7pPr>
            <a:lvl8pPr lvl="7" algn="ctr" rtl="0">
              <a:spcBef>
                <a:spcPts val="0"/>
              </a:spcBef>
              <a:spcAft>
                <a:spcPts val="0"/>
              </a:spcAft>
              <a:buNone/>
              <a:defRPr sz="2200"/>
            </a:lvl8pPr>
            <a:lvl9pPr lvl="8" algn="ctr" rtl="0">
              <a:spcBef>
                <a:spcPts val="0"/>
              </a:spcBef>
              <a:spcAft>
                <a:spcPts val="0"/>
              </a:spcAft>
              <a:buNone/>
              <a:defRPr sz="2200"/>
            </a:lvl9pPr>
          </a:lstStyle>
          <a:p>
            <a:endParaRPr/>
          </a:p>
        </p:txBody>
      </p:sp>
      <p:sp>
        <p:nvSpPr>
          <p:cNvPr id="22" name="Google Shape;22;p5"/>
          <p:cNvSpPr txBox="1">
            <a:spLocks noGrp="1"/>
          </p:cNvSpPr>
          <p:nvPr>
            <p:ph type="subTitle" idx="4"/>
          </p:nvPr>
        </p:nvSpPr>
        <p:spPr>
          <a:xfrm>
            <a:off x="6870290" y="4138834"/>
            <a:ext cx="3084799" cy="965600"/>
          </a:xfrm>
          <a:prstGeom prst="rect">
            <a:avLst/>
          </a:prstGeom>
        </p:spPr>
        <p:txBody>
          <a:bodyPr spcFirstLastPara="1" wrap="square" lIns="74386" tIns="74386" rIns="74386" bIns="74386" anchor="t" anchorCtr="0">
            <a:noAutofit/>
          </a:bodyPr>
          <a:lstStyle>
            <a:lvl1pPr lvl="0" algn="ctr" rtl="0">
              <a:spcBef>
                <a:spcPts val="0"/>
              </a:spcBef>
              <a:spcAft>
                <a:spcPts val="0"/>
              </a:spcAft>
              <a:buNone/>
              <a:defRPr sz="1600" b="0"/>
            </a:lvl1pPr>
            <a:lvl2pPr lvl="1" algn="ctr" rtl="0">
              <a:spcBef>
                <a:spcPts val="0"/>
              </a:spcBef>
              <a:spcAft>
                <a:spcPts val="0"/>
              </a:spcAft>
              <a:buNone/>
              <a:defRPr sz="1600" b="0"/>
            </a:lvl2pPr>
            <a:lvl3pPr lvl="2" algn="ctr" rtl="0">
              <a:spcBef>
                <a:spcPts val="0"/>
              </a:spcBef>
              <a:spcAft>
                <a:spcPts val="0"/>
              </a:spcAft>
              <a:buNone/>
              <a:defRPr sz="1600" b="0"/>
            </a:lvl3pPr>
            <a:lvl4pPr lvl="3" algn="ctr" rtl="0">
              <a:spcBef>
                <a:spcPts val="0"/>
              </a:spcBef>
              <a:spcAft>
                <a:spcPts val="0"/>
              </a:spcAft>
              <a:buNone/>
              <a:defRPr sz="1600" b="0"/>
            </a:lvl4pPr>
            <a:lvl5pPr lvl="4" algn="ctr" rtl="0">
              <a:spcBef>
                <a:spcPts val="0"/>
              </a:spcBef>
              <a:spcAft>
                <a:spcPts val="0"/>
              </a:spcAft>
              <a:buNone/>
              <a:defRPr sz="1600" b="0"/>
            </a:lvl5pPr>
            <a:lvl6pPr lvl="5" algn="ctr" rtl="0">
              <a:spcBef>
                <a:spcPts val="0"/>
              </a:spcBef>
              <a:spcAft>
                <a:spcPts val="0"/>
              </a:spcAft>
              <a:buNone/>
              <a:defRPr sz="1600" b="0"/>
            </a:lvl6pPr>
            <a:lvl7pPr lvl="6" algn="ctr" rtl="0">
              <a:spcBef>
                <a:spcPts val="0"/>
              </a:spcBef>
              <a:spcAft>
                <a:spcPts val="0"/>
              </a:spcAft>
              <a:buNone/>
              <a:defRPr sz="1600" b="0"/>
            </a:lvl7pPr>
            <a:lvl8pPr lvl="7" algn="ctr" rtl="0">
              <a:spcBef>
                <a:spcPts val="0"/>
              </a:spcBef>
              <a:spcAft>
                <a:spcPts val="0"/>
              </a:spcAft>
              <a:buNone/>
              <a:defRPr sz="1600" b="0"/>
            </a:lvl8pPr>
            <a:lvl9pPr lvl="8" algn="ctr" rtl="0">
              <a:spcBef>
                <a:spcPts val="0"/>
              </a:spcBef>
              <a:spcAft>
                <a:spcPts val="0"/>
              </a:spcAft>
              <a:buNone/>
              <a:defRPr sz="1600" b="0"/>
            </a:lvl9pPr>
          </a:lstStyle>
          <a:p>
            <a:endParaRPr/>
          </a:p>
        </p:txBody>
      </p:sp>
      <p:sp>
        <p:nvSpPr>
          <p:cNvPr id="23" name="Google Shape;23;p5"/>
          <p:cNvSpPr txBox="1">
            <a:spLocks noGrp="1"/>
          </p:cNvSpPr>
          <p:nvPr>
            <p:ph type="title"/>
          </p:nvPr>
        </p:nvSpPr>
        <p:spPr>
          <a:xfrm>
            <a:off x="954537" y="807532"/>
            <a:ext cx="10696400" cy="763600"/>
          </a:xfrm>
          <a:prstGeom prst="rect">
            <a:avLst/>
          </a:prstGeom>
        </p:spPr>
        <p:txBody>
          <a:bodyPr spcFirstLastPara="1" wrap="square" lIns="74386" tIns="74386" rIns="74386" bIns="74386" anchor="t" anchorCtr="0">
            <a:noAutofit/>
          </a:bodyPr>
          <a:lstStyle>
            <a:lvl1pPr lvl="0"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Tree>
    <p:extLst>
      <p:ext uri="{BB962C8B-B14F-4D97-AF65-F5344CB8AC3E}">
        <p14:creationId xmlns:p14="http://schemas.microsoft.com/office/powerpoint/2010/main" val="3995365666"/>
      </p:ext>
    </p:extLst>
  </p:cSld>
  <p:clrMapOvr>
    <a:masterClrMapping/>
  </p:clrMapOvr>
  <p:transition spd="slow">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4"/>
        <p:cNvGrpSpPr/>
        <p:nvPr/>
      </p:nvGrpSpPr>
      <p:grpSpPr>
        <a:xfrm>
          <a:off x="0" y="0"/>
          <a:ext cx="0" cy="0"/>
          <a:chOff x="0" y="0"/>
          <a:chExt cx="0" cy="0"/>
        </a:xfrm>
      </p:grpSpPr>
      <p:sp>
        <p:nvSpPr>
          <p:cNvPr id="25" name="Google Shape;25;p6"/>
          <p:cNvSpPr txBox="1">
            <a:spLocks noGrp="1"/>
          </p:cNvSpPr>
          <p:nvPr>
            <p:ph type="title"/>
          </p:nvPr>
        </p:nvSpPr>
        <p:spPr>
          <a:xfrm>
            <a:off x="954537" y="807532"/>
            <a:ext cx="10696400" cy="763600"/>
          </a:xfrm>
          <a:prstGeom prst="rect">
            <a:avLst/>
          </a:prstGeom>
        </p:spPr>
        <p:txBody>
          <a:bodyPr spcFirstLastPara="1" wrap="square" lIns="74386" tIns="74386" rIns="74386" bIns="74386" anchor="t" anchorCtr="0">
            <a:noAutofit/>
          </a:bodyPr>
          <a:lstStyle>
            <a:lvl1pPr lvl="0" rtl="0">
              <a:spcBef>
                <a:spcPts val="0"/>
              </a:spcBef>
              <a:spcAft>
                <a:spcPts val="0"/>
              </a:spcAft>
              <a:buSzPts val="3600"/>
              <a:buNone/>
              <a:defRPr b="0"/>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Tree>
    <p:extLst>
      <p:ext uri="{BB962C8B-B14F-4D97-AF65-F5344CB8AC3E}">
        <p14:creationId xmlns:p14="http://schemas.microsoft.com/office/powerpoint/2010/main" val="3118753344"/>
      </p:ext>
    </p:extLst>
  </p:cSld>
  <p:clrMapOvr>
    <a:masterClrMapping/>
  </p:clrMapOvr>
  <p:transition spd="slow">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29"/>
        <p:cNvGrpSpPr/>
        <p:nvPr/>
      </p:nvGrpSpPr>
      <p:grpSpPr>
        <a:xfrm>
          <a:off x="0" y="0"/>
          <a:ext cx="0" cy="0"/>
          <a:chOff x="0" y="0"/>
          <a:chExt cx="0" cy="0"/>
        </a:xfrm>
      </p:grpSpPr>
      <p:sp>
        <p:nvSpPr>
          <p:cNvPr id="30" name="Google Shape;30;p8"/>
          <p:cNvSpPr txBox="1">
            <a:spLocks noGrp="1"/>
          </p:cNvSpPr>
          <p:nvPr>
            <p:ph type="title"/>
          </p:nvPr>
        </p:nvSpPr>
        <p:spPr>
          <a:xfrm>
            <a:off x="2848204" y="2293369"/>
            <a:ext cx="6495600" cy="2598399"/>
          </a:xfrm>
          <a:prstGeom prst="rect">
            <a:avLst/>
          </a:prstGeom>
        </p:spPr>
        <p:txBody>
          <a:bodyPr spcFirstLastPara="1" wrap="square" lIns="74386" tIns="74386" rIns="74386" bIns="74386" anchor="ctr" anchorCtr="0">
            <a:noAutofit/>
          </a:bodyPr>
          <a:lstStyle>
            <a:lvl1pPr lvl="0" algn="ctr">
              <a:lnSpc>
                <a:spcPct val="70000"/>
              </a:lnSpc>
              <a:spcBef>
                <a:spcPts val="0"/>
              </a:spcBef>
              <a:spcAft>
                <a:spcPts val="0"/>
              </a:spcAft>
              <a:buSzPts val="7200"/>
              <a:buNone/>
              <a:defRPr sz="13800" b="0"/>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spTree>
    <p:extLst>
      <p:ext uri="{BB962C8B-B14F-4D97-AF65-F5344CB8AC3E}">
        <p14:creationId xmlns:p14="http://schemas.microsoft.com/office/powerpoint/2010/main" val="584549941"/>
      </p:ext>
    </p:extLst>
  </p:cSld>
  <p:clrMapOvr>
    <a:masterClrMapping/>
  </p:clrMapOvr>
  <p:transition spd="slow">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1"/>
        <p:cNvGrpSpPr/>
        <p:nvPr/>
      </p:nvGrpSpPr>
      <p:grpSpPr>
        <a:xfrm>
          <a:off x="0" y="0"/>
          <a:ext cx="0" cy="0"/>
          <a:chOff x="0" y="0"/>
          <a:chExt cx="0" cy="0"/>
        </a:xfrm>
      </p:grpSpPr>
      <p:sp>
        <p:nvSpPr>
          <p:cNvPr id="32" name="Google Shape;32;p9"/>
          <p:cNvSpPr txBox="1">
            <a:spLocks noGrp="1"/>
          </p:cNvSpPr>
          <p:nvPr>
            <p:ph type="title"/>
          </p:nvPr>
        </p:nvSpPr>
        <p:spPr>
          <a:xfrm flipH="1">
            <a:off x="791590" y="769072"/>
            <a:ext cx="10344399" cy="587200"/>
          </a:xfrm>
          <a:prstGeom prst="rect">
            <a:avLst/>
          </a:prstGeom>
        </p:spPr>
        <p:txBody>
          <a:bodyPr spcFirstLastPara="1" wrap="square" lIns="74386" tIns="74386" rIns="74386" bIns="74386" anchor="t" anchorCtr="0">
            <a:noAutofit/>
          </a:bodyPr>
          <a:lstStyle>
            <a:lvl1pPr lvl="0" rtl="0">
              <a:spcBef>
                <a:spcPts val="0"/>
              </a:spcBef>
              <a:spcAft>
                <a:spcPts val="0"/>
              </a:spcAft>
              <a:buSzPts val="3600"/>
              <a:buNone/>
              <a:defRPr/>
            </a:lvl1pPr>
            <a:lvl2pPr lvl="1" algn="ctr" rtl="0">
              <a:spcBef>
                <a:spcPts val="0"/>
              </a:spcBef>
              <a:spcAft>
                <a:spcPts val="0"/>
              </a:spcAft>
              <a:buSzPts val="2800"/>
              <a:buNone/>
              <a:defRPr sz="2900"/>
            </a:lvl2pPr>
            <a:lvl3pPr lvl="2" algn="ctr" rtl="0">
              <a:spcBef>
                <a:spcPts val="0"/>
              </a:spcBef>
              <a:spcAft>
                <a:spcPts val="0"/>
              </a:spcAft>
              <a:buSzPts val="2800"/>
              <a:buNone/>
              <a:defRPr sz="2900"/>
            </a:lvl3pPr>
            <a:lvl4pPr lvl="3" algn="ctr" rtl="0">
              <a:spcBef>
                <a:spcPts val="0"/>
              </a:spcBef>
              <a:spcAft>
                <a:spcPts val="0"/>
              </a:spcAft>
              <a:buSzPts val="2800"/>
              <a:buNone/>
              <a:defRPr sz="2900"/>
            </a:lvl4pPr>
            <a:lvl5pPr lvl="4" algn="ctr" rtl="0">
              <a:spcBef>
                <a:spcPts val="0"/>
              </a:spcBef>
              <a:spcAft>
                <a:spcPts val="0"/>
              </a:spcAft>
              <a:buSzPts val="2800"/>
              <a:buNone/>
              <a:defRPr sz="2900"/>
            </a:lvl5pPr>
            <a:lvl6pPr lvl="5" algn="ctr" rtl="0">
              <a:spcBef>
                <a:spcPts val="0"/>
              </a:spcBef>
              <a:spcAft>
                <a:spcPts val="0"/>
              </a:spcAft>
              <a:buSzPts val="2800"/>
              <a:buNone/>
              <a:defRPr sz="2900"/>
            </a:lvl6pPr>
            <a:lvl7pPr lvl="6" algn="ctr" rtl="0">
              <a:spcBef>
                <a:spcPts val="0"/>
              </a:spcBef>
              <a:spcAft>
                <a:spcPts val="0"/>
              </a:spcAft>
              <a:buSzPts val="2800"/>
              <a:buNone/>
              <a:defRPr sz="2900"/>
            </a:lvl7pPr>
            <a:lvl8pPr lvl="7" algn="ctr" rtl="0">
              <a:spcBef>
                <a:spcPts val="0"/>
              </a:spcBef>
              <a:spcAft>
                <a:spcPts val="0"/>
              </a:spcAft>
              <a:buSzPts val="2800"/>
              <a:buNone/>
              <a:defRPr sz="2900"/>
            </a:lvl8pPr>
            <a:lvl9pPr lvl="8" algn="ctr" rtl="0">
              <a:spcBef>
                <a:spcPts val="0"/>
              </a:spcBef>
              <a:spcAft>
                <a:spcPts val="0"/>
              </a:spcAft>
              <a:buSzPts val="2800"/>
              <a:buNone/>
              <a:defRPr sz="2900"/>
            </a:lvl9pPr>
          </a:lstStyle>
          <a:p>
            <a:endParaRPr/>
          </a:p>
        </p:txBody>
      </p:sp>
      <p:sp>
        <p:nvSpPr>
          <p:cNvPr id="33" name="Google Shape;33;p9"/>
          <p:cNvSpPr txBox="1">
            <a:spLocks noGrp="1"/>
          </p:cNvSpPr>
          <p:nvPr>
            <p:ph type="body" idx="1"/>
          </p:nvPr>
        </p:nvSpPr>
        <p:spPr>
          <a:xfrm flipH="1">
            <a:off x="4498401" y="2521736"/>
            <a:ext cx="6288401" cy="3133600"/>
          </a:xfrm>
          <a:prstGeom prst="rect">
            <a:avLst/>
          </a:prstGeom>
        </p:spPr>
        <p:txBody>
          <a:bodyPr spcFirstLastPara="1" wrap="square" lIns="74386" tIns="74386" rIns="74386" bIns="74386" anchor="t" anchorCtr="0">
            <a:noAutofit/>
          </a:bodyPr>
          <a:lstStyle>
            <a:lvl1pPr marL="495978" lvl="0" indent="-330652" rtl="0">
              <a:spcBef>
                <a:spcPts val="0"/>
              </a:spcBef>
              <a:spcAft>
                <a:spcPts val="0"/>
              </a:spcAft>
              <a:buClr>
                <a:srgbClr val="434343"/>
              </a:buClr>
              <a:buSzPts val="1200"/>
              <a:buFont typeface="Livvic"/>
              <a:buAutoNum type="arabicPeriod"/>
              <a:defRPr/>
            </a:lvl1pPr>
            <a:lvl2pPr marL="991957" lvl="1" indent="-330652" rtl="0">
              <a:spcBef>
                <a:spcPts val="0"/>
              </a:spcBef>
              <a:spcAft>
                <a:spcPts val="0"/>
              </a:spcAft>
              <a:buClr>
                <a:srgbClr val="434343"/>
              </a:buClr>
              <a:buSzPts val="1200"/>
              <a:buFont typeface="Roboto Condensed Light"/>
              <a:buAutoNum type="alphaLcPeriod"/>
              <a:defRPr/>
            </a:lvl2pPr>
            <a:lvl3pPr marL="1487934" lvl="2" indent="-330652" rtl="0">
              <a:spcBef>
                <a:spcPts val="0"/>
              </a:spcBef>
              <a:spcAft>
                <a:spcPts val="0"/>
              </a:spcAft>
              <a:buClr>
                <a:srgbClr val="434343"/>
              </a:buClr>
              <a:buSzPts val="1200"/>
              <a:buFont typeface="Roboto Condensed Light"/>
              <a:buAutoNum type="romanLcPeriod"/>
              <a:defRPr/>
            </a:lvl3pPr>
            <a:lvl4pPr marL="1983911" lvl="3" indent="-330652" rtl="0">
              <a:spcBef>
                <a:spcPts val="0"/>
              </a:spcBef>
              <a:spcAft>
                <a:spcPts val="0"/>
              </a:spcAft>
              <a:buClr>
                <a:srgbClr val="434343"/>
              </a:buClr>
              <a:buSzPts val="1200"/>
              <a:buFont typeface="Roboto Condensed Light"/>
              <a:buAutoNum type="arabicPeriod"/>
              <a:defRPr/>
            </a:lvl4pPr>
            <a:lvl5pPr marL="2479890" lvl="4" indent="-330652" rtl="0">
              <a:spcBef>
                <a:spcPts val="0"/>
              </a:spcBef>
              <a:spcAft>
                <a:spcPts val="0"/>
              </a:spcAft>
              <a:buClr>
                <a:srgbClr val="434343"/>
              </a:buClr>
              <a:buSzPts val="1200"/>
              <a:buFont typeface="Roboto Condensed Light"/>
              <a:buAutoNum type="alphaLcPeriod"/>
              <a:defRPr/>
            </a:lvl5pPr>
            <a:lvl6pPr marL="2975867" lvl="5" indent="-330652" rtl="0">
              <a:spcBef>
                <a:spcPts val="0"/>
              </a:spcBef>
              <a:spcAft>
                <a:spcPts val="0"/>
              </a:spcAft>
              <a:buClr>
                <a:srgbClr val="434343"/>
              </a:buClr>
              <a:buSzPts val="1200"/>
              <a:buFont typeface="Roboto Condensed Light"/>
              <a:buAutoNum type="romanLcPeriod"/>
              <a:defRPr/>
            </a:lvl6pPr>
            <a:lvl7pPr marL="3471845" lvl="6" indent="-330652" rtl="0">
              <a:spcBef>
                <a:spcPts val="0"/>
              </a:spcBef>
              <a:spcAft>
                <a:spcPts val="0"/>
              </a:spcAft>
              <a:buClr>
                <a:srgbClr val="434343"/>
              </a:buClr>
              <a:buSzPts val="1200"/>
              <a:buFont typeface="Roboto Condensed Light"/>
              <a:buAutoNum type="arabicPeriod"/>
              <a:defRPr/>
            </a:lvl7pPr>
            <a:lvl8pPr marL="3967823" lvl="7" indent="-330652" rtl="0">
              <a:spcBef>
                <a:spcPts val="0"/>
              </a:spcBef>
              <a:spcAft>
                <a:spcPts val="0"/>
              </a:spcAft>
              <a:buClr>
                <a:srgbClr val="434343"/>
              </a:buClr>
              <a:buSzPts val="1200"/>
              <a:buFont typeface="Roboto Condensed Light"/>
              <a:buAutoNum type="alphaLcPeriod"/>
              <a:defRPr/>
            </a:lvl8pPr>
            <a:lvl9pPr marL="4463801" lvl="8" indent="-330652" rtl="0">
              <a:spcBef>
                <a:spcPts val="0"/>
              </a:spcBef>
              <a:spcAft>
                <a:spcPts val="0"/>
              </a:spcAft>
              <a:buClr>
                <a:srgbClr val="434343"/>
              </a:buClr>
              <a:buSzPts val="1200"/>
              <a:buFont typeface="Roboto Condensed Light"/>
              <a:buAutoNum type="romanLcPeriod"/>
              <a:defRPr/>
            </a:lvl9pPr>
          </a:lstStyle>
          <a:p>
            <a:endParaRPr/>
          </a:p>
        </p:txBody>
      </p:sp>
    </p:spTree>
    <p:extLst>
      <p:ext uri="{BB962C8B-B14F-4D97-AF65-F5344CB8AC3E}">
        <p14:creationId xmlns:p14="http://schemas.microsoft.com/office/powerpoint/2010/main" val="2419259021"/>
      </p:ext>
    </p:extLst>
  </p:cSld>
  <p:clrMapOvr>
    <a:masterClrMapping/>
  </p:clrMapOvr>
  <p:transition spd="slow">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4"/>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7"/>
            <a:ext cx="10363200" cy="1500187"/>
          </a:xfrm>
        </p:spPr>
        <p:txBody>
          <a:bodyPr anchor="b"/>
          <a:lstStyle>
            <a:lvl1pPr marL="0" indent="0">
              <a:buNone/>
              <a:defRPr sz="2000">
                <a:solidFill>
                  <a:schemeClr val="tx1">
                    <a:tint val="75000"/>
                  </a:schemeClr>
                </a:solidFill>
              </a:defRPr>
            </a:lvl1pPr>
            <a:lvl2pPr marL="457114" indent="0">
              <a:buNone/>
              <a:defRPr sz="1800">
                <a:solidFill>
                  <a:schemeClr val="tx1">
                    <a:tint val="75000"/>
                  </a:schemeClr>
                </a:solidFill>
              </a:defRPr>
            </a:lvl2pPr>
            <a:lvl3pPr marL="914226" indent="0">
              <a:buNone/>
              <a:defRPr sz="1600">
                <a:solidFill>
                  <a:schemeClr val="tx1">
                    <a:tint val="75000"/>
                  </a:schemeClr>
                </a:solidFill>
              </a:defRPr>
            </a:lvl3pPr>
            <a:lvl4pPr marL="1371341" indent="0">
              <a:buNone/>
              <a:defRPr sz="1400">
                <a:solidFill>
                  <a:schemeClr val="tx1">
                    <a:tint val="75000"/>
                  </a:schemeClr>
                </a:solidFill>
              </a:defRPr>
            </a:lvl4pPr>
            <a:lvl5pPr marL="1828455" indent="0">
              <a:buNone/>
              <a:defRPr sz="1400">
                <a:solidFill>
                  <a:schemeClr val="tx1">
                    <a:tint val="75000"/>
                  </a:schemeClr>
                </a:solidFill>
              </a:defRPr>
            </a:lvl5pPr>
            <a:lvl6pPr marL="2285569" indent="0">
              <a:buNone/>
              <a:defRPr sz="1400">
                <a:solidFill>
                  <a:schemeClr val="tx1">
                    <a:tint val="75000"/>
                  </a:schemeClr>
                </a:solidFill>
              </a:defRPr>
            </a:lvl6pPr>
            <a:lvl7pPr marL="2742682" indent="0">
              <a:buNone/>
              <a:defRPr sz="1400">
                <a:solidFill>
                  <a:schemeClr val="tx1">
                    <a:tint val="75000"/>
                  </a:schemeClr>
                </a:solidFill>
              </a:defRPr>
            </a:lvl7pPr>
            <a:lvl8pPr marL="3199797" indent="0">
              <a:buNone/>
              <a:defRPr sz="1400">
                <a:solidFill>
                  <a:schemeClr val="tx1">
                    <a:tint val="75000"/>
                  </a:schemeClr>
                </a:solidFill>
              </a:defRPr>
            </a:lvl8pPr>
            <a:lvl9pPr marL="3656911"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34"/>
        <p:cNvGrpSpPr/>
        <p:nvPr/>
      </p:nvGrpSpPr>
      <p:grpSpPr>
        <a:xfrm>
          <a:off x="0" y="0"/>
          <a:ext cx="0" cy="0"/>
          <a:chOff x="0" y="0"/>
          <a:chExt cx="0" cy="0"/>
        </a:xfrm>
      </p:grpSpPr>
      <p:sp>
        <p:nvSpPr>
          <p:cNvPr id="35" name="Google Shape;35;p10"/>
          <p:cNvSpPr txBox="1">
            <a:spLocks noGrp="1"/>
          </p:cNvSpPr>
          <p:nvPr>
            <p:ph type="title"/>
          </p:nvPr>
        </p:nvSpPr>
        <p:spPr>
          <a:xfrm>
            <a:off x="8144584" y="910271"/>
            <a:ext cx="3109600" cy="2012400"/>
          </a:xfrm>
          <a:prstGeom prst="rect">
            <a:avLst/>
          </a:prstGeom>
        </p:spPr>
        <p:txBody>
          <a:bodyPr spcFirstLastPara="1" wrap="square" lIns="74386" tIns="74386" rIns="74386" bIns="74386" anchor="ctr" anchorCtr="0">
            <a:noAutofit/>
          </a:bodyPr>
          <a:lstStyle>
            <a:lvl1pPr lvl="0" algn="ctr" rtl="0">
              <a:spcBef>
                <a:spcPts val="0"/>
              </a:spcBef>
              <a:spcAft>
                <a:spcPts val="0"/>
              </a:spcAft>
              <a:buSzPts val="3600"/>
              <a:buNone/>
              <a:defRPr/>
            </a:lvl1pPr>
            <a:lvl2pPr lvl="1" algn="ctr" rtl="0">
              <a:spcBef>
                <a:spcPts val="0"/>
              </a:spcBef>
              <a:spcAft>
                <a:spcPts val="0"/>
              </a:spcAft>
              <a:buSzPts val="2800"/>
              <a:buNone/>
              <a:defRPr sz="2900"/>
            </a:lvl2pPr>
            <a:lvl3pPr lvl="2" algn="ctr" rtl="0">
              <a:spcBef>
                <a:spcPts val="0"/>
              </a:spcBef>
              <a:spcAft>
                <a:spcPts val="0"/>
              </a:spcAft>
              <a:buSzPts val="2800"/>
              <a:buNone/>
              <a:defRPr sz="2900"/>
            </a:lvl3pPr>
            <a:lvl4pPr lvl="3" algn="ctr" rtl="0">
              <a:spcBef>
                <a:spcPts val="0"/>
              </a:spcBef>
              <a:spcAft>
                <a:spcPts val="0"/>
              </a:spcAft>
              <a:buSzPts val="2800"/>
              <a:buNone/>
              <a:defRPr sz="2900"/>
            </a:lvl4pPr>
            <a:lvl5pPr lvl="4" algn="ctr" rtl="0">
              <a:spcBef>
                <a:spcPts val="0"/>
              </a:spcBef>
              <a:spcAft>
                <a:spcPts val="0"/>
              </a:spcAft>
              <a:buSzPts val="2800"/>
              <a:buNone/>
              <a:defRPr sz="2900"/>
            </a:lvl5pPr>
            <a:lvl6pPr lvl="5" algn="ctr" rtl="0">
              <a:spcBef>
                <a:spcPts val="0"/>
              </a:spcBef>
              <a:spcAft>
                <a:spcPts val="0"/>
              </a:spcAft>
              <a:buSzPts val="2800"/>
              <a:buNone/>
              <a:defRPr sz="2900"/>
            </a:lvl6pPr>
            <a:lvl7pPr lvl="6" algn="ctr" rtl="0">
              <a:spcBef>
                <a:spcPts val="0"/>
              </a:spcBef>
              <a:spcAft>
                <a:spcPts val="0"/>
              </a:spcAft>
              <a:buSzPts val="2800"/>
              <a:buNone/>
              <a:defRPr sz="2900"/>
            </a:lvl7pPr>
            <a:lvl8pPr lvl="7" algn="ctr" rtl="0">
              <a:spcBef>
                <a:spcPts val="0"/>
              </a:spcBef>
              <a:spcAft>
                <a:spcPts val="0"/>
              </a:spcAft>
              <a:buSzPts val="2800"/>
              <a:buNone/>
              <a:defRPr sz="2900"/>
            </a:lvl8pPr>
            <a:lvl9pPr lvl="8" algn="ctr" rtl="0">
              <a:spcBef>
                <a:spcPts val="0"/>
              </a:spcBef>
              <a:spcAft>
                <a:spcPts val="0"/>
              </a:spcAft>
              <a:buSzPts val="2800"/>
              <a:buNone/>
              <a:defRPr sz="2900"/>
            </a:lvl9pPr>
          </a:lstStyle>
          <a:p>
            <a:endParaRPr/>
          </a:p>
        </p:txBody>
      </p:sp>
    </p:spTree>
    <p:extLst>
      <p:ext uri="{BB962C8B-B14F-4D97-AF65-F5344CB8AC3E}">
        <p14:creationId xmlns:p14="http://schemas.microsoft.com/office/powerpoint/2010/main" val="1741857768"/>
      </p:ext>
    </p:extLst>
  </p:cSld>
  <p:clrMapOvr>
    <a:masterClrMapping/>
  </p:clrMapOvr>
  <p:transition spd="slow">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36"/>
        <p:cNvGrpSpPr/>
        <p:nvPr/>
      </p:nvGrpSpPr>
      <p:grpSpPr>
        <a:xfrm>
          <a:off x="0" y="0"/>
          <a:ext cx="0" cy="0"/>
          <a:chOff x="0" y="0"/>
          <a:chExt cx="0" cy="0"/>
        </a:xfrm>
      </p:grpSpPr>
      <p:sp>
        <p:nvSpPr>
          <p:cNvPr id="37" name="Google Shape;37;p11"/>
          <p:cNvSpPr txBox="1">
            <a:spLocks noGrp="1"/>
          </p:cNvSpPr>
          <p:nvPr>
            <p:ph type="title" hasCustomPrompt="1"/>
          </p:nvPr>
        </p:nvSpPr>
        <p:spPr>
          <a:xfrm>
            <a:off x="2537140" y="2651973"/>
            <a:ext cx="7276001" cy="1156001"/>
          </a:xfrm>
          <a:prstGeom prst="rect">
            <a:avLst/>
          </a:prstGeom>
        </p:spPr>
        <p:txBody>
          <a:bodyPr spcFirstLastPara="1" wrap="square" lIns="74386" tIns="74386" rIns="74386" bIns="74386" anchor="ctr" anchorCtr="0">
            <a:noAutofit/>
          </a:bodyPr>
          <a:lstStyle>
            <a:lvl1pPr lvl="0" algn="ctr" rtl="0">
              <a:spcBef>
                <a:spcPts val="0"/>
              </a:spcBef>
              <a:spcAft>
                <a:spcPts val="0"/>
              </a:spcAft>
              <a:buSzPts val="12000"/>
              <a:buNone/>
              <a:defRPr sz="8500"/>
            </a:lvl1pPr>
            <a:lvl2pPr lvl="1" algn="ctr" rtl="0">
              <a:spcBef>
                <a:spcPts val="0"/>
              </a:spcBef>
              <a:spcAft>
                <a:spcPts val="0"/>
              </a:spcAft>
              <a:buSzPts val="12000"/>
              <a:buNone/>
              <a:defRPr sz="13000"/>
            </a:lvl2pPr>
            <a:lvl3pPr lvl="2" algn="ctr" rtl="0">
              <a:spcBef>
                <a:spcPts val="0"/>
              </a:spcBef>
              <a:spcAft>
                <a:spcPts val="0"/>
              </a:spcAft>
              <a:buSzPts val="12000"/>
              <a:buNone/>
              <a:defRPr sz="13000"/>
            </a:lvl3pPr>
            <a:lvl4pPr lvl="3" algn="ctr" rtl="0">
              <a:spcBef>
                <a:spcPts val="0"/>
              </a:spcBef>
              <a:spcAft>
                <a:spcPts val="0"/>
              </a:spcAft>
              <a:buSzPts val="12000"/>
              <a:buNone/>
              <a:defRPr sz="13000"/>
            </a:lvl4pPr>
            <a:lvl5pPr lvl="4" algn="ctr" rtl="0">
              <a:spcBef>
                <a:spcPts val="0"/>
              </a:spcBef>
              <a:spcAft>
                <a:spcPts val="0"/>
              </a:spcAft>
              <a:buSzPts val="12000"/>
              <a:buNone/>
              <a:defRPr sz="13000"/>
            </a:lvl5pPr>
            <a:lvl6pPr lvl="5" algn="ctr" rtl="0">
              <a:spcBef>
                <a:spcPts val="0"/>
              </a:spcBef>
              <a:spcAft>
                <a:spcPts val="0"/>
              </a:spcAft>
              <a:buSzPts val="12000"/>
              <a:buNone/>
              <a:defRPr sz="13000"/>
            </a:lvl6pPr>
            <a:lvl7pPr lvl="6" algn="ctr" rtl="0">
              <a:spcBef>
                <a:spcPts val="0"/>
              </a:spcBef>
              <a:spcAft>
                <a:spcPts val="0"/>
              </a:spcAft>
              <a:buSzPts val="12000"/>
              <a:buNone/>
              <a:defRPr sz="13000"/>
            </a:lvl7pPr>
            <a:lvl8pPr lvl="7" algn="ctr" rtl="0">
              <a:spcBef>
                <a:spcPts val="0"/>
              </a:spcBef>
              <a:spcAft>
                <a:spcPts val="0"/>
              </a:spcAft>
              <a:buSzPts val="12000"/>
              <a:buNone/>
              <a:defRPr sz="13000"/>
            </a:lvl8pPr>
            <a:lvl9pPr lvl="8" algn="ctr" rtl="0">
              <a:spcBef>
                <a:spcPts val="0"/>
              </a:spcBef>
              <a:spcAft>
                <a:spcPts val="0"/>
              </a:spcAft>
              <a:buSzPts val="12000"/>
              <a:buNone/>
              <a:defRPr sz="13000"/>
            </a:lvl9pPr>
          </a:lstStyle>
          <a:p>
            <a:r>
              <a:t>xx%</a:t>
            </a:r>
          </a:p>
        </p:txBody>
      </p:sp>
      <p:sp>
        <p:nvSpPr>
          <p:cNvPr id="38" name="Google Shape;38;p11"/>
          <p:cNvSpPr txBox="1">
            <a:spLocks noGrp="1"/>
          </p:cNvSpPr>
          <p:nvPr>
            <p:ph type="body" idx="1"/>
          </p:nvPr>
        </p:nvSpPr>
        <p:spPr>
          <a:xfrm>
            <a:off x="2115413" y="4106539"/>
            <a:ext cx="7961199" cy="523199"/>
          </a:xfrm>
          <a:prstGeom prst="rect">
            <a:avLst/>
          </a:prstGeom>
        </p:spPr>
        <p:txBody>
          <a:bodyPr spcFirstLastPara="1" wrap="square" lIns="74386" tIns="74386" rIns="74386" bIns="74386" anchor="t" anchorCtr="0">
            <a:noAutofit/>
          </a:bodyPr>
          <a:lstStyle>
            <a:lvl1pPr marL="495978" lvl="0" indent="-344428" algn="ctr">
              <a:spcBef>
                <a:spcPts val="0"/>
              </a:spcBef>
              <a:spcAft>
                <a:spcPts val="0"/>
              </a:spcAft>
              <a:buSzPts val="1400"/>
              <a:buChar char="●"/>
              <a:defRPr sz="2200"/>
            </a:lvl1pPr>
            <a:lvl2pPr marL="991957" lvl="1" indent="-344428" algn="ctr">
              <a:spcBef>
                <a:spcPts val="0"/>
              </a:spcBef>
              <a:spcAft>
                <a:spcPts val="0"/>
              </a:spcAft>
              <a:buSzPts val="1400"/>
              <a:buChar char="○"/>
              <a:defRPr/>
            </a:lvl2pPr>
            <a:lvl3pPr marL="1487934" lvl="2" indent="-344428" algn="ctr">
              <a:spcBef>
                <a:spcPts val="0"/>
              </a:spcBef>
              <a:spcAft>
                <a:spcPts val="0"/>
              </a:spcAft>
              <a:buSzPts val="1400"/>
              <a:buChar char="■"/>
              <a:defRPr/>
            </a:lvl3pPr>
            <a:lvl4pPr marL="1983911" lvl="3" indent="-344428" algn="ctr">
              <a:spcBef>
                <a:spcPts val="0"/>
              </a:spcBef>
              <a:spcAft>
                <a:spcPts val="0"/>
              </a:spcAft>
              <a:buSzPts val="1400"/>
              <a:buChar char="●"/>
              <a:defRPr/>
            </a:lvl4pPr>
            <a:lvl5pPr marL="2479890" lvl="4" indent="-344428" algn="ctr">
              <a:spcBef>
                <a:spcPts val="0"/>
              </a:spcBef>
              <a:spcAft>
                <a:spcPts val="0"/>
              </a:spcAft>
              <a:buSzPts val="1400"/>
              <a:buChar char="○"/>
              <a:defRPr/>
            </a:lvl5pPr>
            <a:lvl6pPr marL="2975867" lvl="5" indent="-344428" algn="ctr">
              <a:spcBef>
                <a:spcPts val="0"/>
              </a:spcBef>
              <a:spcAft>
                <a:spcPts val="0"/>
              </a:spcAft>
              <a:buSzPts val="1400"/>
              <a:buChar char="■"/>
              <a:defRPr/>
            </a:lvl6pPr>
            <a:lvl7pPr marL="3471845" lvl="6" indent="-344428" algn="ctr">
              <a:spcBef>
                <a:spcPts val="0"/>
              </a:spcBef>
              <a:spcAft>
                <a:spcPts val="0"/>
              </a:spcAft>
              <a:buSzPts val="1400"/>
              <a:buChar char="●"/>
              <a:defRPr/>
            </a:lvl7pPr>
            <a:lvl8pPr marL="3967823" lvl="7" indent="-344428" algn="ctr">
              <a:spcBef>
                <a:spcPts val="0"/>
              </a:spcBef>
              <a:spcAft>
                <a:spcPts val="0"/>
              </a:spcAft>
              <a:buSzPts val="1400"/>
              <a:buChar char="○"/>
              <a:defRPr/>
            </a:lvl8pPr>
            <a:lvl9pPr marL="4463801" lvl="8" indent="-344428" algn="ctr">
              <a:spcBef>
                <a:spcPts val="0"/>
              </a:spcBef>
              <a:spcAft>
                <a:spcPts val="0"/>
              </a:spcAft>
              <a:buSzPts val="1400"/>
              <a:buChar char="■"/>
              <a:defRPr/>
            </a:lvl9pPr>
          </a:lstStyle>
          <a:p>
            <a:endParaRPr/>
          </a:p>
        </p:txBody>
      </p:sp>
    </p:spTree>
    <p:extLst>
      <p:ext uri="{BB962C8B-B14F-4D97-AF65-F5344CB8AC3E}">
        <p14:creationId xmlns:p14="http://schemas.microsoft.com/office/powerpoint/2010/main" val="1028902261"/>
      </p:ext>
    </p:extLst>
  </p:cSld>
  <p:clrMapOvr>
    <a:masterClrMapping/>
  </p:clrMapOvr>
  <p:transition spd="slow">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9"/>
        <p:cNvGrpSpPr/>
        <p:nvPr/>
      </p:nvGrpSpPr>
      <p:grpSpPr>
        <a:xfrm>
          <a:off x="0" y="0"/>
          <a:ext cx="0" cy="0"/>
          <a:chOff x="0" y="0"/>
          <a:chExt cx="0" cy="0"/>
        </a:xfrm>
      </p:grpSpPr>
    </p:spTree>
    <p:extLst>
      <p:ext uri="{BB962C8B-B14F-4D97-AF65-F5344CB8AC3E}">
        <p14:creationId xmlns:p14="http://schemas.microsoft.com/office/powerpoint/2010/main" val="4017005464"/>
      </p:ext>
    </p:extLst>
  </p:cSld>
  <p:clrMapOvr>
    <a:masterClrMapping/>
  </p:clrMapOvr>
  <p:transition spd="slow">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able of contents ">
  <p:cSld name="Table of contents ">
    <p:spTree>
      <p:nvGrpSpPr>
        <p:cNvPr id="1" name="Shape 40"/>
        <p:cNvGrpSpPr/>
        <p:nvPr/>
      </p:nvGrpSpPr>
      <p:grpSpPr>
        <a:xfrm>
          <a:off x="0" y="0"/>
          <a:ext cx="0" cy="0"/>
          <a:chOff x="0" y="0"/>
          <a:chExt cx="0" cy="0"/>
        </a:xfrm>
      </p:grpSpPr>
      <p:sp>
        <p:nvSpPr>
          <p:cNvPr id="41" name="Google Shape;41;p13"/>
          <p:cNvSpPr txBox="1">
            <a:spLocks noGrp="1"/>
          </p:cNvSpPr>
          <p:nvPr>
            <p:ph type="subTitle" idx="1"/>
          </p:nvPr>
        </p:nvSpPr>
        <p:spPr>
          <a:xfrm>
            <a:off x="2576800" y="2151006"/>
            <a:ext cx="3174800" cy="533201"/>
          </a:xfrm>
          <a:prstGeom prst="rect">
            <a:avLst/>
          </a:prstGeom>
        </p:spPr>
        <p:txBody>
          <a:bodyPr spcFirstLastPara="1" wrap="square" lIns="74386" tIns="74386" rIns="74386" bIns="74386" anchor="t" anchorCtr="0">
            <a:noAutofit/>
          </a:bodyPr>
          <a:lstStyle>
            <a:lvl1pPr lvl="0" algn="l" rtl="0">
              <a:spcBef>
                <a:spcPts val="0"/>
              </a:spcBef>
              <a:spcAft>
                <a:spcPts val="0"/>
              </a:spcAft>
              <a:buNone/>
              <a:defRPr sz="2200"/>
            </a:lvl1pPr>
            <a:lvl2pPr lvl="1" algn="l" rtl="0">
              <a:spcBef>
                <a:spcPts val="0"/>
              </a:spcBef>
              <a:spcAft>
                <a:spcPts val="0"/>
              </a:spcAft>
              <a:buNone/>
              <a:defRPr sz="2200"/>
            </a:lvl2pPr>
            <a:lvl3pPr lvl="2" algn="l" rtl="0">
              <a:spcBef>
                <a:spcPts val="0"/>
              </a:spcBef>
              <a:spcAft>
                <a:spcPts val="0"/>
              </a:spcAft>
              <a:buNone/>
              <a:defRPr sz="2200"/>
            </a:lvl3pPr>
            <a:lvl4pPr lvl="3" algn="l" rtl="0">
              <a:spcBef>
                <a:spcPts val="0"/>
              </a:spcBef>
              <a:spcAft>
                <a:spcPts val="0"/>
              </a:spcAft>
              <a:buNone/>
              <a:defRPr sz="2200"/>
            </a:lvl4pPr>
            <a:lvl5pPr lvl="4" algn="l" rtl="0">
              <a:spcBef>
                <a:spcPts val="0"/>
              </a:spcBef>
              <a:spcAft>
                <a:spcPts val="0"/>
              </a:spcAft>
              <a:buNone/>
              <a:defRPr sz="2200"/>
            </a:lvl5pPr>
            <a:lvl6pPr lvl="5" algn="l" rtl="0">
              <a:spcBef>
                <a:spcPts val="0"/>
              </a:spcBef>
              <a:spcAft>
                <a:spcPts val="0"/>
              </a:spcAft>
              <a:buNone/>
              <a:defRPr sz="2200"/>
            </a:lvl6pPr>
            <a:lvl7pPr lvl="6" algn="l" rtl="0">
              <a:spcBef>
                <a:spcPts val="0"/>
              </a:spcBef>
              <a:spcAft>
                <a:spcPts val="0"/>
              </a:spcAft>
              <a:buNone/>
              <a:defRPr sz="2200"/>
            </a:lvl7pPr>
            <a:lvl8pPr lvl="7" algn="l" rtl="0">
              <a:spcBef>
                <a:spcPts val="0"/>
              </a:spcBef>
              <a:spcAft>
                <a:spcPts val="0"/>
              </a:spcAft>
              <a:buNone/>
              <a:defRPr sz="2200"/>
            </a:lvl8pPr>
            <a:lvl9pPr lvl="8" algn="l" rtl="0">
              <a:spcBef>
                <a:spcPts val="0"/>
              </a:spcBef>
              <a:spcAft>
                <a:spcPts val="0"/>
              </a:spcAft>
              <a:buNone/>
              <a:defRPr sz="2200"/>
            </a:lvl9pPr>
          </a:lstStyle>
          <a:p>
            <a:endParaRPr/>
          </a:p>
        </p:txBody>
      </p:sp>
      <p:sp>
        <p:nvSpPr>
          <p:cNvPr id="42" name="Google Shape;42;p13"/>
          <p:cNvSpPr txBox="1">
            <a:spLocks noGrp="1"/>
          </p:cNvSpPr>
          <p:nvPr>
            <p:ph type="subTitle" idx="2"/>
          </p:nvPr>
        </p:nvSpPr>
        <p:spPr>
          <a:xfrm>
            <a:off x="2576800" y="2651053"/>
            <a:ext cx="3174800" cy="763600"/>
          </a:xfrm>
          <a:prstGeom prst="rect">
            <a:avLst/>
          </a:prstGeom>
        </p:spPr>
        <p:txBody>
          <a:bodyPr spcFirstLastPara="1" wrap="square" lIns="74386" tIns="74386" rIns="74386" bIns="74386" anchor="t" anchorCtr="0">
            <a:noAutofit/>
          </a:bodyPr>
          <a:lstStyle>
            <a:lvl1pPr lvl="0" algn="l" rtl="0">
              <a:spcBef>
                <a:spcPts val="0"/>
              </a:spcBef>
              <a:spcAft>
                <a:spcPts val="0"/>
              </a:spcAft>
              <a:buNone/>
              <a:defRPr sz="1600" b="0">
                <a:solidFill>
                  <a:schemeClr val="dk2"/>
                </a:solidFill>
              </a:defRPr>
            </a:lvl1pPr>
            <a:lvl2pPr lvl="1" algn="l" rtl="0">
              <a:spcBef>
                <a:spcPts val="0"/>
              </a:spcBef>
              <a:spcAft>
                <a:spcPts val="0"/>
              </a:spcAft>
              <a:buNone/>
              <a:defRPr sz="1600" b="0">
                <a:solidFill>
                  <a:schemeClr val="dk2"/>
                </a:solidFill>
              </a:defRPr>
            </a:lvl2pPr>
            <a:lvl3pPr lvl="2" algn="l" rtl="0">
              <a:spcBef>
                <a:spcPts val="0"/>
              </a:spcBef>
              <a:spcAft>
                <a:spcPts val="0"/>
              </a:spcAft>
              <a:buNone/>
              <a:defRPr sz="1600" b="0">
                <a:solidFill>
                  <a:schemeClr val="dk2"/>
                </a:solidFill>
              </a:defRPr>
            </a:lvl3pPr>
            <a:lvl4pPr lvl="3" algn="l" rtl="0">
              <a:spcBef>
                <a:spcPts val="0"/>
              </a:spcBef>
              <a:spcAft>
                <a:spcPts val="0"/>
              </a:spcAft>
              <a:buNone/>
              <a:defRPr sz="1600" b="0">
                <a:solidFill>
                  <a:schemeClr val="dk2"/>
                </a:solidFill>
              </a:defRPr>
            </a:lvl4pPr>
            <a:lvl5pPr lvl="4" algn="l" rtl="0">
              <a:spcBef>
                <a:spcPts val="0"/>
              </a:spcBef>
              <a:spcAft>
                <a:spcPts val="0"/>
              </a:spcAft>
              <a:buNone/>
              <a:defRPr sz="1600" b="0">
                <a:solidFill>
                  <a:schemeClr val="dk2"/>
                </a:solidFill>
              </a:defRPr>
            </a:lvl5pPr>
            <a:lvl6pPr lvl="5" algn="l" rtl="0">
              <a:spcBef>
                <a:spcPts val="0"/>
              </a:spcBef>
              <a:spcAft>
                <a:spcPts val="0"/>
              </a:spcAft>
              <a:buNone/>
              <a:defRPr sz="1600" b="0">
                <a:solidFill>
                  <a:schemeClr val="dk2"/>
                </a:solidFill>
              </a:defRPr>
            </a:lvl6pPr>
            <a:lvl7pPr lvl="6" algn="l" rtl="0">
              <a:spcBef>
                <a:spcPts val="0"/>
              </a:spcBef>
              <a:spcAft>
                <a:spcPts val="0"/>
              </a:spcAft>
              <a:buNone/>
              <a:defRPr sz="1600" b="0">
                <a:solidFill>
                  <a:schemeClr val="dk2"/>
                </a:solidFill>
              </a:defRPr>
            </a:lvl7pPr>
            <a:lvl8pPr lvl="7" algn="l" rtl="0">
              <a:spcBef>
                <a:spcPts val="0"/>
              </a:spcBef>
              <a:spcAft>
                <a:spcPts val="0"/>
              </a:spcAft>
              <a:buNone/>
              <a:defRPr sz="1600" b="0">
                <a:solidFill>
                  <a:schemeClr val="dk2"/>
                </a:solidFill>
              </a:defRPr>
            </a:lvl8pPr>
            <a:lvl9pPr lvl="8" algn="l" rtl="0">
              <a:spcBef>
                <a:spcPts val="0"/>
              </a:spcBef>
              <a:spcAft>
                <a:spcPts val="0"/>
              </a:spcAft>
              <a:buNone/>
              <a:defRPr sz="1600" b="0">
                <a:solidFill>
                  <a:schemeClr val="dk2"/>
                </a:solidFill>
              </a:defRPr>
            </a:lvl9pPr>
          </a:lstStyle>
          <a:p>
            <a:endParaRPr/>
          </a:p>
        </p:txBody>
      </p:sp>
      <p:sp>
        <p:nvSpPr>
          <p:cNvPr id="43" name="Google Shape;43;p13"/>
          <p:cNvSpPr txBox="1">
            <a:spLocks noGrp="1"/>
          </p:cNvSpPr>
          <p:nvPr>
            <p:ph type="subTitle" idx="3"/>
          </p:nvPr>
        </p:nvSpPr>
        <p:spPr>
          <a:xfrm>
            <a:off x="7897233" y="2151006"/>
            <a:ext cx="3174800" cy="533201"/>
          </a:xfrm>
          <a:prstGeom prst="rect">
            <a:avLst/>
          </a:prstGeom>
        </p:spPr>
        <p:txBody>
          <a:bodyPr spcFirstLastPara="1" wrap="square" lIns="74386" tIns="74386" rIns="74386" bIns="74386" anchor="t" anchorCtr="0">
            <a:noAutofit/>
          </a:bodyPr>
          <a:lstStyle>
            <a:lvl1pPr lvl="0" algn="l" rtl="0">
              <a:spcBef>
                <a:spcPts val="0"/>
              </a:spcBef>
              <a:spcAft>
                <a:spcPts val="0"/>
              </a:spcAft>
              <a:buNone/>
              <a:defRPr sz="2200"/>
            </a:lvl1pPr>
            <a:lvl2pPr lvl="1" algn="l" rtl="0">
              <a:spcBef>
                <a:spcPts val="0"/>
              </a:spcBef>
              <a:spcAft>
                <a:spcPts val="0"/>
              </a:spcAft>
              <a:buNone/>
              <a:defRPr sz="2200"/>
            </a:lvl2pPr>
            <a:lvl3pPr lvl="2" algn="l" rtl="0">
              <a:spcBef>
                <a:spcPts val="0"/>
              </a:spcBef>
              <a:spcAft>
                <a:spcPts val="0"/>
              </a:spcAft>
              <a:buNone/>
              <a:defRPr sz="2200"/>
            </a:lvl3pPr>
            <a:lvl4pPr lvl="3" algn="l" rtl="0">
              <a:spcBef>
                <a:spcPts val="0"/>
              </a:spcBef>
              <a:spcAft>
                <a:spcPts val="0"/>
              </a:spcAft>
              <a:buNone/>
              <a:defRPr sz="2200"/>
            </a:lvl4pPr>
            <a:lvl5pPr lvl="4" algn="l" rtl="0">
              <a:spcBef>
                <a:spcPts val="0"/>
              </a:spcBef>
              <a:spcAft>
                <a:spcPts val="0"/>
              </a:spcAft>
              <a:buNone/>
              <a:defRPr sz="2200"/>
            </a:lvl5pPr>
            <a:lvl6pPr lvl="5" algn="l" rtl="0">
              <a:spcBef>
                <a:spcPts val="0"/>
              </a:spcBef>
              <a:spcAft>
                <a:spcPts val="0"/>
              </a:spcAft>
              <a:buNone/>
              <a:defRPr sz="2200"/>
            </a:lvl6pPr>
            <a:lvl7pPr lvl="6" algn="l" rtl="0">
              <a:spcBef>
                <a:spcPts val="0"/>
              </a:spcBef>
              <a:spcAft>
                <a:spcPts val="0"/>
              </a:spcAft>
              <a:buNone/>
              <a:defRPr sz="2200"/>
            </a:lvl7pPr>
            <a:lvl8pPr lvl="7" algn="l" rtl="0">
              <a:spcBef>
                <a:spcPts val="0"/>
              </a:spcBef>
              <a:spcAft>
                <a:spcPts val="0"/>
              </a:spcAft>
              <a:buNone/>
              <a:defRPr sz="2200"/>
            </a:lvl8pPr>
            <a:lvl9pPr lvl="8" algn="l" rtl="0">
              <a:spcBef>
                <a:spcPts val="0"/>
              </a:spcBef>
              <a:spcAft>
                <a:spcPts val="0"/>
              </a:spcAft>
              <a:buNone/>
              <a:defRPr sz="2200"/>
            </a:lvl9pPr>
          </a:lstStyle>
          <a:p>
            <a:endParaRPr/>
          </a:p>
        </p:txBody>
      </p:sp>
      <p:sp>
        <p:nvSpPr>
          <p:cNvPr id="44" name="Google Shape;44;p13"/>
          <p:cNvSpPr txBox="1">
            <a:spLocks noGrp="1"/>
          </p:cNvSpPr>
          <p:nvPr>
            <p:ph type="subTitle" idx="4"/>
          </p:nvPr>
        </p:nvSpPr>
        <p:spPr>
          <a:xfrm>
            <a:off x="7897233" y="2651053"/>
            <a:ext cx="3174800" cy="763600"/>
          </a:xfrm>
          <a:prstGeom prst="rect">
            <a:avLst/>
          </a:prstGeom>
        </p:spPr>
        <p:txBody>
          <a:bodyPr spcFirstLastPara="1" wrap="square" lIns="74386" tIns="74386" rIns="74386" bIns="74386" anchor="t" anchorCtr="0">
            <a:noAutofit/>
          </a:bodyPr>
          <a:lstStyle>
            <a:lvl1pPr lvl="0" algn="l" rtl="0">
              <a:spcBef>
                <a:spcPts val="0"/>
              </a:spcBef>
              <a:spcAft>
                <a:spcPts val="0"/>
              </a:spcAft>
              <a:buNone/>
              <a:defRPr sz="1600" b="0">
                <a:solidFill>
                  <a:schemeClr val="dk2"/>
                </a:solidFill>
              </a:defRPr>
            </a:lvl1pPr>
            <a:lvl2pPr lvl="1" algn="l" rtl="0">
              <a:spcBef>
                <a:spcPts val="0"/>
              </a:spcBef>
              <a:spcAft>
                <a:spcPts val="0"/>
              </a:spcAft>
              <a:buNone/>
              <a:defRPr sz="1600" b="0">
                <a:solidFill>
                  <a:schemeClr val="dk2"/>
                </a:solidFill>
              </a:defRPr>
            </a:lvl2pPr>
            <a:lvl3pPr lvl="2" algn="l" rtl="0">
              <a:spcBef>
                <a:spcPts val="0"/>
              </a:spcBef>
              <a:spcAft>
                <a:spcPts val="0"/>
              </a:spcAft>
              <a:buNone/>
              <a:defRPr sz="1600" b="0">
                <a:solidFill>
                  <a:schemeClr val="dk2"/>
                </a:solidFill>
              </a:defRPr>
            </a:lvl3pPr>
            <a:lvl4pPr lvl="3" algn="l" rtl="0">
              <a:spcBef>
                <a:spcPts val="0"/>
              </a:spcBef>
              <a:spcAft>
                <a:spcPts val="0"/>
              </a:spcAft>
              <a:buNone/>
              <a:defRPr sz="1600" b="0">
                <a:solidFill>
                  <a:schemeClr val="dk2"/>
                </a:solidFill>
              </a:defRPr>
            </a:lvl4pPr>
            <a:lvl5pPr lvl="4" algn="l" rtl="0">
              <a:spcBef>
                <a:spcPts val="0"/>
              </a:spcBef>
              <a:spcAft>
                <a:spcPts val="0"/>
              </a:spcAft>
              <a:buNone/>
              <a:defRPr sz="1600" b="0">
                <a:solidFill>
                  <a:schemeClr val="dk2"/>
                </a:solidFill>
              </a:defRPr>
            </a:lvl5pPr>
            <a:lvl6pPr lvl="5" algn="l" rtl="0">
              <a:spcBef>
                <a:spcPts val="0"/>
              </a:spcBef>
              <a:spcAft>
                <a:spcPts val="0"/>
              </a:spcAft>
              <a:buNone/>
              <a:defRPr sz="1600" b="0">
                <a:solidFill>
                  <a:schemeClr val="dk2"/>
                </a:solidFill>
              </a:defRPr>
            </a:lvl6pPr>
            <a:lvl7pPr lvl="6" algn="l" rtl="0">
              <a:spcBef>
                <a:spcPts val="0"/>
              </a:spcBef>
              <a:spcAft>
                <a:spcPts val="0"/>
              </a:spcAft>
              <a:buNone/>
              <a:defRPr sz="1600" b="0">
                <a:solidFill>
                  <a:schemeClr val="dk2"/>
                </a:solidFill>
              </a:defRPr>
            </a:lvl7pPr>
            <a:lvl8pPr lvl="7" algn="l" rtl="0">
              <a:spcBef>
                <a:spcPts val="0"/>
              </a:spcBef>
              <a:spcAft>
                <a:spcPts val="0"/>
              </a:spcAft>
              <a:buNone/>
              <a:defRPr sz="1600" b="0">
                <a:solidFill>
                  <a:schemeClr val="dk2"/>
                </a:solidFill>
              </a:defRPr>
            </a:lvl8pPr>
            <a:lvl9pPr lvl="8" algn="l" rtl="0">
              <a:spcBef>
                <a:spcPts val="0"/>
              </a:spcBef>
              <a:spcAft>
                <a:spcPts val="0"/>
              </a:spcAft>
              <a:buNone/>
              <a:defRPr sz="1600" b="0">
                <a:solidFill>
                  <a:schemeClr val="dk2"/>
                </a:solidFill>
              </a:defRPr>
            </a:lvl9pPr>
          </a:lstStyle>
          <a:p>
            <a:endParaRPr/>
          </a:p>
        </p:txBody>
      </p:sp>
      <p:sp>
        <p:nvSpPr>
          <p:cNvPr id="45" name="Google Shape;45;p13"/>
          <p:cNvSpPr txBox="1">
            <a:spLocks noGrp="1"/>
          </p:cNvSpPr>
          <p:nvPr>
            <p:ph type="subTitle" idx="5"/>
          </p:nvPr>
        </p:nvSpPr>
        <p:spPr>
          <a:xfrm>
            <a:off x="2576800" y="4360540"/>
            <a:ext cx="3174800" cy="533201"/>
          </a:xfrm>
          <a:prstGeom prst="rect">
            <a:avLst/>
          </a:prstGeom>
        </p:spPr>
        <p:txBody>
          <a:bodyPr spcFirstLastPara="1" wrap="square" lIns="74386" tIns="74386" rIns="74386" bIns="74386" anchor="t" anchorCtr="0">
            <a:noAutofit/>
          </a:bodyPr>
          <a:lstStyle>
            <a:lvl1pPr lvl="0" algn="l" rtl="0">
              <a:spcBef>
                <a:spcPts val="0"/>
              </a:spcBef>
              <a:spcAft>
                <a:spcPts val="0"/>
              </a:spcAft>
              <a:buNone/>
              <a:defRPr sz="2200"/>
            </a:lvl1pPr>
            <a:lvl2pPr lvl="1" algn="l" rtl="0">
              <a:spcBef>
                <a:spcPts val="0"/>
              </a:spcBef>
              <a:spcAft>
                <a:spcPts val="0"/>
              </a:spcAft>
              <a:buNone/>
              <a:defRPr sz="2200"/>
            </a:lvl2pPr>
            <a:lvl3pPr lvl="2" algn="l" rtl="0">
              <a:spcBef>
                <a:spcPts val="0"/>
              </a:spcBef>
              <a:spcAft>
                <a:spcPts val="0"/>
              </a:spcAft>
              <a:buNone/>
              <a:defRPr sz="2200"/>
            </a:lvl3pPr>
            <a:lvl4pPr lvl="3" algn="l" rtl="0">
              <a:spcBef>
                <a:spcPts val="0"/>
              </a:spcBef>
              <a:spcAft>
                <a:spcPts val="0"/>
              </a:spcAft>
              <a:buNone/>
              <a:defRPr sz="2200"/>
            </a:lvl4pPr>
            <a:lvl5pPr lvl="4" algn="l" rtl="0">
              <a:spcBef>
                <a:spcPts val="0"/>
              </a:spcBef>
              <a:spcAft>
                <a:spcPts val="0"/>
              </a:spcAft>
              <a:buNone/>
              <a:defRPr sz="2200"/>
            </a:lvl5pPr>
            <a:lvl6pPr lvl="5" algn="l" rtl="0">
              <a:spcBef>
                <a:spcPts val="0"/>
              </a:spcBef>
              <a:spcAft>
                <a:spcPts val="0"/>
              </a:spcAft>
              <a:buNone/>
              <a:defRPr sz="2200"/>
            </a:lvl6pPr>
            <a:lvl7pPr lvl="6" algn="l" rtl="0">
              <a:spcBef>
                <a:spcPts val="0"/>
              </a:spcBef>
              <a:spcAft>
                <a:spcPts val="0"/>
              </a:spcAft>
              <a:buNone/>
              <a:defRPr sz="2200"/>
            </a:lvl7pPr>
            <a:lvl8pPr lvl="7" algn="l" rtl="0">
              <a:spcBef>
                <a:spcPts val="0"/>
              </a:spcBef>
              <a:spcAft>
                <a:spcPts val="0"/>
              </a:spcAft>
              <a:buNone/>
              <a:defRPr sz="2200"/>
            </a:lvl8pPr>
            <a:lvl9pPr lvl="8" algn="l" rtl="0">
              <a:spcBef>
                <a:spcPts val="0"/>
              </a:spcBef>
              <a:spcAft>
                <a:spcPts val="0"/>
              </a:spcAft>
              <a:buNone/>
              <a:defRPr sz="2200"/>
            </a:lvl9pPr>
          </a:lstStyle>
          <a:p>
            <a:endParaRPr/>
          </a:p>
        </p:txBody>
      </p:sp>
      <p:sp>
        <p:nvSpPr>
          <p:cNvPr id="46" name="Google Shape;46;p13"/>
          <p:cNvSpPr txBox="1">
            <a:spLocks noGrp="1"/>
          </p:cNvSpPr>
          <p:nvPr>
            <p:ph type="subTitle" idx="6"/>
          </p:nvPr>
        </p:nvSpPr>
        <p:spPr>
          <a:xfrm>
            <a:off x="2576800" y="4855453"/>
            <a:ext cx="3174800" cy="763600"/>
          </a:xfrm>
          <a:prstGeom prst="rect">
            <a:avLst/>
          </a:prstGeom>
        </p:spPr>
        <p:txBody>
          <a:bodyPr spcFirstLastPara="1" wrap="square" lIns="74386" tIns="74386" rIns="74386" bIns="74386" anchor="t" anchorCtr="0">
            <a:noAutofit/>
          </a:bodyPr>
          <a:lstStyle>
            <a:lvl1pPr lvl="0" algn="l" rtl="0">
              <a:spcBef>
                <a:spcPts val="0"/>
              </a:spcBef>
              <a:spcAft>
                <a:spcPts val="0"/>
              </a:spcAft>
              <a:buNone/>
              <a:defRPr sz="1600" b="0">
                <a:solidFill>
                  <a:schemeClr val="dk2"/>
                </a:solidFill>
              </a:defRPr>
            </a:lvl1pPr>
            <a:lvl2pPr lvl="1" algn="l" rtl="0">
              <a:spcBef>
                <a:spcPts val="0"/>
              </a:spcBef>
              <a:spcAft>
                <a:spcPts val="0"/>
              </a:spcAft>
              <a:buNone/>
              <a:defRPr sz="1600" b="0">
                <a:solidFill>
                  <a:schemeClr val="dk2"/>
                </a:solidFill>
              </a:defRPr>
            </a:lvl2pPr>
            <a:lvl3pPr lvl="2" algn="l" rtl="0">
              <a:spcBef>
                <a:spcPts val="0"/>
              </a:spcBef>
              <a:spcAft>
                <a:spcPts val="0"/>
              </a:spcAft>
              <a:buNone/>
              <a:defRPr sz="1600" b="0">
                <a:solidFill>
                  <a:schemeClr val="dk2"/>
                </a:solidFill>
              </a:defRPr>
            </a:lvl3pPr>
            <a:lvl4pPr lvl="3" algn="l" rtl="0">
              <a:spcBef>
                <a:spcPts val="0"/>
              </a:spcBef>
              <a:spcAft>
                <a:spcPts val="0"/>
              </a:spcAft>
              <a:buNone/>
              <a:defRPr sz="1600" b="0">
                <a:solidFill>
                  <a:schemeClr val="dk2"/>
                </a:solidFill>
              </a:defRPr>
            </a:lvl4pPr>
            <a:lvl5pPr lvl="4" algn="l" rtl="0">
              <a:spcBef>
                <a:spcPts val="0"/>
              </a:spcBef>
              <a:spcAft>
                <a:spcPts val="0"/>
              </a:spcAft>
              <a:buNone/>
              <a:defRPr sz="1600" b="0">
                <a:solidFill>
                  <a:schemeClr val="dk2"/>
                </a:solidFill>
              </a:defRPr>
            </a:lvl5pPr>
            <a:lvl6pPr lvl="5" algn="l" rtl="0">
              <a:spcBef>
                <a:spcPts val="0"/>
              </a:spcBef>
              <a:spcAft>
                <a:spcPts val="0"/>
              </a:spcAft>
              <a:buNone/>
              <a:defRPr sz="1600" b="0">
                <a:solidFill>
                  <a:schemeClr val="dk2"/>
                </a:solidFill>
              </a:defRPr>
            </a:lvl6pPr>
            <a:lvl7pPr lvl="6" algn="l" rtl="0">
              <a:spcBef>
                <a:spcPts val="0"/>
              </a:spcBef>
              <a:spcAft>
                <a:spcPts val="0"/>
              </a:spcAft>
              <a:buNone/>
              <a:defRPr sz="1600" b="0">
                <a:solidFill>
                  <a:schemeClr val="dk2"/>
                </a:solidFill>
              </a:defRPr>
            </a:lvl7pPr>
            <a:lvl8pPr lvl="7" algn="l" rtl="0">
              <a:spcBef>
                <a:spcPts val="0"/>
              </a:spcBef>
              <a:spcAft>
                <a:spcPts val="0"/>
              </a:spcAft>
              <a:buNone/>
              <a:defRPr sz="1600" b="0">
                <a:solidFill>
                  <a:schemeClr val="dk2"/>
                </a:solidFill>
              </a:defRPr>
            </a:lvl8pPr>
            <a:lvl9pPr lvl="8" algn="l" rtl="0">
              <a:spcBef>
                <a:spcPts val="0"/>
              </a:spcBef>
              <a:spcAft>
                <a:spcPts val="0"/>
              </a:spcAft>
              <a:buNone/>
              <a:defRPr sz="1600" b="0">
                <a:solidFill>
                  <a:schemeClr val="dk2"/>
                </a:solidFill>
              </a:defRPr>
            </a:lvl9pPr>
          </a:lstStyle>
          <a:p>
            <a:endParaRPr/>
          </a:p>
        </p:txBody>
      </p:sp>
      <p:sp>
        <p:nvSpPr>
          <p:cNvPr id="47" name="Google Shape;47;p13"/>
          <p:cNvSpPr txBox="1">
            <a:spLocks noGrp="1"/>
          </p:cNvSpPr>
          <p:nvPr>
            <p:ph type="subTitle" idx="7"/>
          </p:nvPr>
        </p:nvSpPr>
        <p:spPr>
          <a:xfrm>
            <a:off x="7897233" y="4360540"/>
            <a:ext cx="3174800" cy="533201"/>
          </a:xfrm>
          <a:prstGeom prst="rect">
            <a:avLst/>
          </a:prstGeom>
        </p:spPr>
        <p:txBody>
          <a:bodyPr spcFirstLastPara="1" wrap="square" lIns="74386" tIns="74386" rIns="74386" bIns="74386" anchor="t" anchorCtr="0">
            <a:noAutofit/>
          </a:bodyPr>
          <a:lstStyle>
            <a:lvl1pPr lvl="0" algn="l" rtl="0">
              <a:spcBef>
                <a:spcPts val="0"/>
              </a:spcBef>
              <a:spcAft>
                <a:spcPts val="0"/>
              </a:spcAft>
              <a:buNone/>
              <a:defRPr sz="2200"/>
            </a:lvl1pPr>
            <a:lvl2pPr lvl="1" algn="l" rtl="0">
              <a:spcBef>
                <a:spcPts val="0"/>
              </a:spcBef>
              <a:spcAft>
                <a:spcPts val="0"/>
              </a:spcAft>
              <a:buNone/>
              <a:defRPr sz="2200"/>
            </a:lvl2pPr>
            <a:lvl3pPr lvl="2" algn="l" rtl="0">
              <a:spcBef>
                <a:spcPts val="0"/>
              </a:spcBef>
              <a:spcAft>
                <a:spcPts val="0"/>
              </a:spcAft>
              <a:buNone/>
              <a:defRPr sz="2200"/>
            </a:lvl3pPr>
            <a:lvl4pPr lvl="3" algn="l" rtl="0">
              <a:spcBef>
                <a:spcPts val="0"/>
              </a:spcBef>
              <a:spcAft>
                <a:spcPts val="0"/>
              </a:spcAft>
              <a:buNone/>
              <a:defRPr sz="2200"/>
            </a:lvl4pPr>
            <a:lvl5pPr lvl="4" algn="l" rtl="0">
              <a:spcBef>
                <a:spcPts val="0"/>
              </a:spcBef>
              <a:spcAft>
                <a:spcPts val="0"/>
              </a:spcAft>
              <a:buNone/>
              <a:defRPr sz="2200"/>
            </a:lvl5pPr>
            <a:lvl6pPr lvl="5" algn="l" rtl="0">
              <a:spcBef>
                <a:spcPts val="0"/>
              </a:spcBef>
              <a:spcAft>
                <a:spcPts val="0"/>
              </a:spcAft>
              <a:buNone/>
              <a:defRPr sz="2200"/>
            </a:lvl6pPr>
            <a:lvl7pPr lvl="6" algn="l" rtl="0">
              <a:spcBef>
                <a:spcPts val="0"/>
              </a:spcBef>
              <a:spcAft>
                <a:spcPts val="0"/>
              </a:spcAft>
              <a:buNone/>
              <a:defRPr sz="2200"/>
            </a:lvl7pPr>
            <a:lvl8pPr lvl="7" algn="l" rtl="0">
              <a:spcBef>
                <a:spcPts val="0"/>
              </a:spcBef>
              <a:spcAft>
                <a:spcPts val="0"/>
              </a:spcAft>
              <a:buNone/>
              <a:defRPr sz="2200"/>
            </a:lvl8pPr>
            <a:lvl9pPr lvl="8" algn="l" rtl="0">
              <a:spcBef>
                <a:spcPts val="0"/>
              </a:spcBef>
              <a:spcAft>
                <a:spcPts val="0"/>
              </a:spcAft>
              <a:buNone/>
              <a:defRPr sz="2200"/>
            </a:lvl9pPr>
          </a:lstStyle>
          <a:p>
            <a:endParaRPr/>
          </a:p>
        </p:txBody>
      </p:sp>
      <p:sp>
        <p:nvSpPr>
          <p:cNvPr id="48" name="Google Shape;48;p13"/>
          <p:cNvSpPr txBox="1">
            <a:spLocks noGrp="1"/>
          </p:cNvSpPr>
          <p:nvPr>
            <p:ph type="subTitle" idx="8"/>
          </p:nvPr>
        </p:nvSpPr>
        <p:spPr>
          <a:xfrm>
            <a:off x="7897233" y="4855453"/>
            <a:ext cx="3174800" cy="763600"/>
          </a:xfrm>
          <a:prstGeom prst="rect">
            <a:avLst/>
          </a:prstGeom>
        </p:spPr>
        <p:txBody>
          <a:bodyPr spcFirstLastPara="1" wrap="square" lIns="74386" tIns="74386" rIns="74386" bIns="74386" anchor="t" anchorCtr="0">
            <a:noAutofit/>
          </a:bodyPr>
          <a:lstStyle>
            <a:lvl1pPr lvl="0" algn="l" rtl="0">
              <a:spcBef>
                <a:spcPts val="0"/>
              </a:spcBef>
              <a:spcAft>
                <a:spcPts val="0"/>
              </a:spcAft>
              <a:buNone/>
              <a:defRPr sz="1600" b="0">
                <a:solidFill>
                  <a:schemeClr val="dk2"/>
                </a:solidFill>
              </a:defRPr>
            </a:lvl1pPr>
            <a:lvl2pPr lvl="1" algn="l" rtl="0">
              <a:spcBef>
                <a:spcPts val="0"/>
              </a:spcBef>
              <a:spcAft>
                <a:spcPts val="0"/>
              </a:spcAft>
              <a:buNone/>
              <a:defRPr sz="1600" b="0">
                <a:solidFill>
                  <a:schemeClr val="dk2"/>
                </a:solidFill>
              </a:defRPr>
            </a:lvl2pPr>
            <a:lvl3pPr lvl="2" algn="l" rtl="0">
              <a:spcBef>
                <a:spcPts val="0"/>
              </a:spcBef>
              <a:spcAft>
                <a:spcPts val="0"/>
              </a:spcAft>
              <a:buNone/>
              <a:defRPr sz="1600" b="0">
                <a:solidFill>
                  <a:schemeClr val="dk2"/>
                </a:solidFill>
              </a:defRPr>
            </a:lvl3pPr>
            <a:lvl4pPr lvl="3" algn="l" rtl="0">
              <a:spcBef>
                <a:spcPts val="0"/>
              </a:spcBef>
              <a:spcAft>
                <a:spcPts val="0"/>
              </a:spcAft>
              <a:buNone/>
              <a:defRPr sz="1600" b="0">
                <a:solidFill>
                  <a:schemeClr val="dk2"/>
                </a:solidFill>
              </a:defRPr>
            </a:lvl4pPr>
            <a:lvl5pPr lvl="4" algn="l" rtl="0">
              <a:spcBef>
                <a:spcPts val="0"/>
              </a:spcBef>
              <a:spcAft>
                <a:spcPts val="0"/>
              </a:spcAft>
              <a:buNone/>
              <a:defRPr sz="1600" b="0">
                <a:solidFill>
                  <a:schemeClr val="dk2"/>
                </a:solidFill>
              </a:defRPr>
            </a:lvl5pPr>
            <a:lvl6pPr lvl="5" algn="l" rtl="0">
              <a:spcBef>
                <a:spcPts val="0"/>
              </a:spcBef>
              <a:spcAft>
                <a:spcPts val="0"/>
              </a:spcAft>
              <a:buNone/>
              <a:defRPr sz="1600" b="0">
                <a:solidFill>
                  <a:schemeClr val="dk2"/>
                </a:solidFill>
              </a:defRPr>
            </a:lvl6pPr>
            <a:lvl7pPr lvl="6" algn="l" rtl="0">
              <a:spcBef>
                <a:spcPts val="0"/>
              </a:spcBef>
              <a:spcAft>
                <a:spcPts val="0"/>
              </a:spcAft>
              <a:buNone/>
              <a:defRPr sz="1600" b="0">
                <a:solidFill>
                  <a:schemeClr val="dk2"/>
                </a:solidFill>
              </a:defRPr>
            </a:lvl7pPr>
            <a:lvl8pPr lvl="7" algn="l" rtl="0">
              <a:spcBef>
                <a:spcPts val="0"/>
              </a:spcBef>
              <a:spcAft>
                <a:spcPts val="0"/>
              </a:spcAft>
              <a:buNone/>
              <a:defRPr sz="1600" b="0">
                <a:solidFill>
                  <a:schemeClr val="dk2"/>
                </a:solidFill>
              </a:defRPr>
            </a:lvl8pPr>
            <a:lvl9pPr lvl="8" algn="l" rtl="0">
              <a:spcBef>
                <a:spcPts val="0"/>
              </a:spcBef>
              <a:spcAft>
                <a:spcPts val="0"/>
              </a:spcAft>
              <a:buNone/>
              <a:defRPr sz="1600" b="0">
                <a:solidFill>
                  <a:schemeClr val="dk2"/>
                </a:solidFill>
              </a:defRPr>
            </a:lvl9pPr>
          </a:lstStyle>
          <a:p>
            <a:endParaRPr/>
          </a:p>
        </p:txBody>
      </p:sp>
      <p:sp>
        <p:nvSpPr>
          <p:cNvPr id="49" name="Google Shape;49;p13"/>
          <p:cNvSpPr txBox="1">
            <a:spLocks noGrp="1"/>
          </p:cNvSpPr>
          <p:nvPr>
            <p:ph type="title" hasCustomPrompt="1"/>
          </p:nvPr>
        </p:nvSpPr>
        <p:spPr>
          <a:xfrm>
            <a:off x="1476310" y="2601886"/>
            <a:ext cx="1372801" cy="533201"/>
          </a:xfrm>
          <a:prstGeom prst="rect">
            <a:avLst/>
          </a:prstGeom>
        </p:spPr>
        <p:txBody>
          <a:bodyPr spcFirstLastPara="1" wrap="square" lIns="74386" tIns="74386" rIns="74386" bIns="74386" anchor="ctr" anchorCtr="0">
            <a:noAutofit/>
          </a:bodyPr>
          <a:lstStyle>
            <a:lvl1pPr lvl="0" algn="ctr" rtl="0">
              <a:spcBef>
                <a:spcPts val="0"/>
              </a:spcBef>
              <a:spcAft>
                <a:spcPts val="0"/>
              </a:spcAft>
              <a:buSzPts val="4800"/>
              <a:buNone/>
              <a:defRPr sz="5300" b="0"/>
            </a:lvl1pPr>
            <a:lvl2pPr lvl="1" algn="l" rtl="0">
              <a:spcBef>
                <a:spcPts val="0"/>
              </a:spcBef>
              <a:spcAft>
                <a:spcPts val="0"/>
              </a:spcAft>
              <a:buClr>
                <a:schemeClr val="accent1"/>
              </a:buClr>
              <a:buSzPts val="4800"/>
              <a:buNone/>
              <a:defRPr sz="5300">
                <a:solidFill>
                  <a:schemeClr val="accent1"/>
                </a:solidFill>
              </a:defRPr>
            </a:lvl2pPr>
            <a:lvl3pPr lvl="2" algn="l" rtl="0">
              <a:spcBef>
                <a:spcPts val="0"/>
              </a:spcBef>
              <a:spcAft>
                <a:spcPts val="0"/>
              </a:spcAft>
              <a:buClr>
                <a:schemeClr val="accent1"/>
              </a:buClr>
              <a:buSzPts val="4800"/>
              <a:buNone/>
              <a:defRPr sz="5300">
                <a:solidFill>
                  <a:schemeClr val="accent1"/>
                </a:solidFill>
              </a:defRPr>
            </a:lvl3pPr>
            <a:lvl4pPr lvl="3" algn="l" rtl="0">
              <a:spcBef>
                <a:spcPts val="0"/>
              </a:spcBef>
              <a:spcAft>
                <a:spcPts val="0"/>
              </a:spcAft>
              <a:buClr>
                <a:schemeClr val="accent1"/>
              </a:buClr>
              <a:buSzPts val="4800"/>
              <a:buNone/>
              <a:defRPr sz="5300">
                <a:solidFill>
                  <a:schemeClr val="accent1"/>
                </a:solidFill>
              </a:defRPr>
            </a:lvl4pPr>
            <a:lvl5pPr lvl="4" algn="l" rtl="0">
              <a:spcBef>
                <a:spcPts val="0"/>
              </a:spcBef>
              <a:spcAft>
                <a:spcPts val="0"/>
              </a:spcAft>
              <a:buClr>
                <a:schemeClr val="accent1"/>
              </a:buClr>
              <a:buSzPts val="4800"/>
              <a:buNone/>
              <a:defRPr sz="5300">
                <a:solidFill>
                  <a:schemeClr val="accent1"/>
                </a:solidFill>
              </a:defRPr>
            </a:lvl5pPr>
            <a:lvl6pPr lvl="5" algn="l" rtl="0">
              <a:spcBef>
                <a:spcPts val="0"/>
              </a:spcBef>
              <a:spcAft>
                <a:spcPts val="0"/>
              </a:spcAft>
              <a:buClr>
                <a:schemeClr val="accent1"/>
              </a:buClr>
              <a:buSzPts val="4800"/>
              <a:buNone/>
              <a:defRPr sz="5300">
                <a:solidFill>
                  <a:schemeClr val="accent1"/>
                </a:solidFill>
              </a:defRPr>
            </a:lvl6pPr>
            <a:lvl7pPr lvl="6" algn="l" rtl="0">
              <a:spcBef>
                <a:spcPts val="0"/>
              </a:spcBef>
              <a:spcAft>
                <a:spcPts val="0"/>
              </a:spcAft>
              <a:buClr>
                <a:schemeClr val="accent1"/>
              </a:buClr>
              <a:buSzPts val="4800"/>
              <a:buNone/>
              <a:defRPr sz="5300">
                <a:solidFill>
                  <a:schemeClr val="accent1"/>
                </a:solidFill>
              </a:defRPr>
            </a:lvl7pPr>
            <a:lvl8pPr lvl="7" algn="l" rtl="0">
              <a:spcBef>
                <a:spcPts val="0"/>
              </a:spcBef>
              <a:spcAft>
                <a:spcPts val="0"/>
              </a:spcAft>
              <a:buClr>
                <a:schemeClr val="accent1"/>
              </a:buClr>
              <a:buSzPts val="4800"/>
              <a:buNone/>
              <a:defRPr sz="5300">
                <a:solidFill>
                  <a:schemeClr val="accent1"/>
                </a:solidFill>
              </a:defRPr>
            </a:lvl8pPr>
            <a:lvl9pPr lvl="8" algn="l" rtl="0">
              <a:spcBef>
                <a:spcPts val="0"/>
              </a:spcBef>
              <a:spcAft>
                <a:spcPts val="0"/>
              </a:spcAft>
              <a:buClr>
                <a:schemeClr val="accent1"/>
              </a:buClr>
              <a:buSzPts val="4800"/>
              <a:buNone/>
              <a:defRPr sz="5300">
                <a:solidFill>
                  <a:schemeClr val="accent1"/>
                </a:solidFill>
              </a:defRPr>
            </a:lvl9pPr>
          </a:lstStyle>
          <a:p>
            <a:r>
              <a:t>xx%</a:t>
            </a:r>
          </a:p>
        </p:txBody>
      </p:sp>
      <p:sp>
        <p:nvSpPr>
          <p:cNvPr id="50" name="Google Shape;50;p13"/>
          <p:cNvSpPr txBox="1">
            <a:spLocks noGrp="1"/>
          </p:cNvSpPr>
          <p:nvPr>
            <p:ph type="title" idx="9" hasCustomPrompt="1"/>
          </p:nvPr>
        </p:nvSpPr>
        <p:spPr>
          <a:xfrm>
            <a:off x="1476310" y="4758671"/>
            <a:ext cx="1372801" cy="533201"/>
          </a:xfrm>
          <a:prstGeom prst="rect">
            <a:avLst/>
          </a:prstGeom>
        </p:spPr>
        <p:txBody>
          <a:bodyPr spcFirstLastPara="1" wrap="square" lIns="74386" tIns="74386" rIns="74386" bIns="74386" anchor="ctr" anchorCtr="0">
            <a:noAutofit/>
          </a:bodyPr>
          <a:lstStyle>
            <a:lvl1pPr lvl="0" algn="ctr" rtl="0">
              <a:spcBef>
                <a:spcPts val="0"/>
              </a:spcBef>
              <a:spcAft>
                <a:spcPts val="0"/>
              </a:spcAft>
              <a:buSzPts val="4800"/>
              <a:buNone/>
              <a:defRPr sz="5300" b="0"/>
            </a:lvl1pPr>
            <a:lvl2pPr lvl="1" algn="l" rtl="0">
              <a:spcBef>
                <a:spcPts val="0"/>
              </a:spcBef>
              <a:spcAft>
                <a:spcPts val="0"/>
              </a:spcAft>
              <a:buClr>
                <a:schemeClr val="accent1"/>
              </a:buClr>
              <a:buSzPts val="4800"/>
              <a:buNone/>
              <a:defRPr sz="5300">
                <a:solidFill>
                  <a:schemeClr val="accent1"/>
                </a:solidFill>
              </a:defRPr>
            </a:lvl2pPr>
            <a:lvl3pPr lvl="2" algn="l" rtl="0">
              <a:spcBef>
                <a:spcPts val="0"/>
              </a:spcBef>
              <a:spcAft>
                <a:spcPts val="0"/>
              </a:spcAft>
              <a:buClr>
                <a:schemeClr val="accent1"/>
              </a:buClr>
              <a:buSzPts val="4800"/>
              <a:buNone/>
              <a:defRPr sz="5300">
                <a:solidFill>
                  <a:schemeClr val="accent1"/>
                </a:solidFill>
              </a:defRPr>
            </a:lvl3pPr>
            <a:lvl4pPr lvl="3" algn="l" rtl="0">
              <a:spcBef>
                <a:spcPts val="0"/>
              </a:spcBef>
              <a:spcAft>
                <a:spcPts val="0"/>
              </a:spcAft>
              <a:buClr>
                <a:schemeClr val="accent1"/>
              </a:buClr>
              <a:buSzPts val="4800"/>
              <a:buNone/>
              <a:defRPr sz="5300">
                <a:solidFill>
                  <a:schemeClr val="accent1"/>
                </a:solidFill>
              </a:defRPr>
            </a:lvl4pPr>
            <a:lvl5pPr lvl="4" algn="l" rtl="0">
              <a:spcBef>
                <a:spcPts val="0"/>
              </a:spcBef>
              <a:spcAft>
                <a:spcPts val="0"/>
              </a:spcAft>
              <a:buClr>
                <a:schemeClr val="accent1"/>
              </a:buClr>
              <a:buSzPts val="4800"/>
              <a:buNone/>
              <a:defRPr sz="5300">
                <a:solidFill>
                  <a:schemeClr val="accent1"/>
                </a:solidFill>
              </a:defRPr>
            </a:lvl5pPr>
            <a:lvl6pPr lvl="5" algn="l" rtl="0">
              <a:spcBef>
                <a:spcPts val="0"/>
              </a:spcBef>
              <a:spcAft>
                <a:spcPts val="0"/>
              </a:spcAft>
              <a:buClr>
                <a:schemeClr val="accent1"/>
              </a:buClr>
              <a:buSzPts val="4800"/>
              <a:buNone/>
              <a:defRPr sz="5300">
                <a:solidFill>
                  <a:schemeClr val="accent1"/>
                </a:solidFill>
              </a:defRPr>
            </a:lvl6pPr>
            <a:lvl7pPr lvl="6" algn="l" rtl="0">
              <a:spcBef>
                <a:spcPts val="0"/>
              </a:spcBef>
              <a:spcAft>
                <a:spcPts val="0"/>
              </a:spcAft>
              <a:buClr>
                <a:schemeClr val="accent1"/>
              </a:buClr>
              <a:buSzPts val="4800"/>
              <a:buNone/>
              <a:defRPr sz="5300">
                <a:solidFill>
                  <a:schemeClr val="accent1"/>
                </a:solidFill>
              </a:defRPr>
            </a:lvl7pPr>
            <a:lvl8pPr lvl="7" algn="l" rtl="0">
              <a:spcBef>
                <a:spcPts val="0"/>
              </a:spcBef>
              <a:spcAft>
                <a:spcPts val="0"/>
              </a:spcAft>
              <a:buClr>
                <a:schemeClr val="accent1"/>
              </a:buClr>
              <a:buSzPts val="4800"/>
              <a:buNone/>
              <a:defRPr sz="5300">
                <a:solidFill>
                  <a:schemeClr val="accent1"/>
                </a:solidFill>
              </a:defRPr>
            </a:lvl8pPr>
            <a:lvl9pPr lvl="8" algn="l" rtl="0">
              <a:spcBef>
                <a:spcPts val="0"/>
              </a:spcBef>
              <a:spcAft>
                <a:spcPts val="0"/>
              </a:spcAft>
              <a:buClr>
                <a:schemeClr val="accent1"/>
              </a:buClr>
              <a:buSzPts val="4800"/>
              <a:buNone/>
              <a:defRPr sz="5300">
                <a:solidFill>
                  <a:schemeClr val="accent1"/>
                </a:solidFill>
              </a:defRPr>
            </a:lvl9pPr>
          </a:lstStyle>
          <a:p>
            <a:r>
              <a:t>xx%</a:t>
            </a:r>
          </a:p>
        </p:txBody>
      </p:sp>
      <p:sp>
        <p:nvSpPr>
          <p:cNvPr id="51" name="Google Shape;51;p13"/>
          <p:cNvSpPr txBox="1">
            <a:spLocks noGrp="1"/>
          </p:cNvSpPr>
          <p:nvPr>
            <p:ph type="title" idx="13" hasCustomPrompt="1"/>
          </p:nvPr>
        </p:nvSpPr>
        <p:spPr>
          <a:xfrm>
            <a:off x="6764138" y="2601886"/>
            <a:ext cx="1372801" cy="533201"/>
          </a:xfrm>
          <a:prstGeom prst="rect">
            <a:avLst/>
          </a:prstGeom>
        </p:spPr>
        <p:txBody>
          <a:bodyPr spcFirstLastPara="1" wrap="square" lIns="74386" tIns="74386" rIns="74386" bIns="74386" anchor="ctr" anchorCtr="0">
            <a:noAutofit/>
          </a:bodyPr>
          <a:lstStyle>
            <a:lvl1pPr lvl="0" algn="ctr" rtl="0">
              <a:spcBef>
                <a:spcPts val="0"/>
              </a:spcBef>
              <a:spcAft>
                <a:spcPts val="0"/>
              </a:spcAft>
              <a:buSzPts val="4800"/>
              <a:buNone/>
              <a:defRPr sz="5300" b="0"/>
            </a:lvl1pPr>
            <a:lvl2pPr lvl="1" algn="l" rtl="0">
              <a:spcBef>
                <a:spcPts val="0"/>
              </a:spcBef>
              <a:spcAft>
                <a:spcPts val="0"/>
              </a:spcAft>
              <a:buClr>
                <a:schemeClr val="accent1"/>
              </a:buClr>
              <a:buSzPts val="4800"/>
              <a:buNone/>
              <a:defRPr sz="5300">
                <a:solidFill>
                  <a:schemeClr val="accent1"/>
                </a:solidFill>
              </a:defRPr>
            </a:lvl2pPr>
            <a:lvl3pPr lvl="2" algn="l" rtl="0">
              <a:spcBef>
                <a:spcPts val="0"/>
              </a:spcBef>
              <a:spcAft>
                <a:spcPts val="0"/>
              </a:spcAft>
              <a:buClr>
                <a:schemeClr val="accent1"/>
              </a:buClr>
              <a:buSzPts val="4800"/>
              <a:buNone/>
              <a:defRPr sz="5300">
                <a:solidFill>
                  <a:schemeClr val="accent1"/>
                </a:solidFill>
              </a:defRPr>
            </a:lvl3pPr>
            <a:lvl4pPr lvl="3" algn="l" rtl="0">
              <a:spcBef>
                <a:spcPts val="0"/>
              </a:spcBef>
              <a:spcAft>
                <a:spcPts val="0"/>
              </a:spcAft>
              <a:buClr>
                <a:schemeClr val="accent1"/>
              </a:buClr>
              <a:buSzPts val="4800"/>
              <a:buNone/>
              <a:defRPr sz="5300">
                <a:solidFill>
                  <a:schemeClr val="accent1"/>
                </a:solidFill>
              </a:defRPr>
            </a:lvl4pPr>
            <a:lvl5pPr lvl="4" algn="l" rtl="0">
              <a:spcBef>
                <a:spcPts val="0"/>
              </a:spcBef>
              <a:spcAft>
                <a:spcPts val="0"/>
              </a:spcAft>
              <a:buClr>
                <a:schemeClr val="accent1"/>
              </a:buClr>
              <a:buSzPts val="4800"/>
              <a:buNone/>
              <a:defRPr sz="5300">
                <a:solidFill>
                  <a:schemeClr val="accent1"/>
                </a:solidFill>
              </a:defRPr>
            </a:lvl5pPr>
            <a:lvl6pPr lvl="5" algn="l" rtl="0">
              <a:spcBef>
                <a:spcPts val="0"/>
              </a:spcBef>
              <a:spcAft>
                <a:spcPts val="0"/>
              </a:spcAft>
              <a:buClr>
                <a:schemeClr val="accent1"/>
              </a:buClr>
              <a:buSzPts val="4800"/>
              <a:buNone/>
              <a:defRPr sz="5300">
                <a:solidFill>
                  <a:schemeClr val="accent1"/>
                </a:solidFill>
              </a:defRPr>
            </a:lvl6pPr>
            <a:lvl7pPr lvl="6" algn="l" rtl="0">
              <a:spcBef>
                <a:spcPts val="0"/>
              </a:spcBef>
              <a:spcAft>
                <a:spcPts val="0"/>
              </a:spcAft>
              <a:buClr>
                <a:schemeClr val="accent1"/>
              </a:buClr>
              <a:buSzPts val="4800"/>
              <a:buNone/>
              <a:defRPr sz="5300">
                <a:solidFill>
                  <a:schemeClr val="accent1"/>
                </a:solidFill>
              </a:defRPr>
            </a:lvl7pPr>
            <a:lvl8pPr lvl="7" algn="l" rtl="0">
              <a:spcBef>
                <a:spcPts val="0"/>
              </a:spcBef>
              <a:spcAft>
                <a:spcPts val="0"/>
              </a:spcAft>
              <a:buClr>
                <a:schemeClr val="accent1"/>
              </a:buClr>
              <a:buSzPts val="4800"/>
              <a:buNone/>
              <a:defRPr sz="5300">
                <a:solidFill>
                  <a:schemeClr val="accent1"/>
                </a:solidFill>
              </a:defRPr>
            </a:lvl8pPr>
            <a:lvl9pPr lvl="8" algn="l" rtl="0">
              <a:spcBef>
                <a:spcPts val="0"/>
              </a:spcBef>
              <a:spcAft>
                <a:spcPts val="0"/>
              </a:spcAft>
              <a:buClr>
                <a:schemeClr val="accent1"/>
              </a:buClr>
              <a:buSzPts val="4800"/>
              <a:buNone/>
              <a:defRPr sz="5300">
                <a:solidFill>
                  <a:schemeClr val="accent1"/>
                </a:solidFill>
              </a:defRPr>
            </a:lvl9pPr>
          </a:lstStyle>
          <a:p>
            <a:r>
              <a:t>xx%</a:t>
            </a:r>
          </a:p>
        </p:txBody>
      </p:sp>
      <p:sp>
        <p:nvSpPr>
          <p:cNvPr id="52" name="Google Shape;52;p13"/>
          <p:cNvSpPr txBox="1">
            <a:spLocks noGrp="1"/>
          </p:cNvSpPr>
          <p:nvPr>
            <p:ph type="title" idx="14" hasCustomPrompt="1"/>
          </p:nvPr>
        </p:nvSpPr>
        <p:spPr>
          <a:xfrm>
            <a:off x="6764138" y="4758671"/>
            <a:ext cx="1372801" cy="533201"/>
          </a:xfrm>
          <a:prstGeom prst="rect">
            <a:avLst/>
          </a:prstGeom>
        </p:spPr>
        <p:txBody>
          <a:bodyPr spcFirstLastPara="1" wrap="square" lIns="74386" tIns="74386" rIns="74386" bIns="74386" anchor="ctr" anchorCtr="0">
            <a:noAutofit/>
          </a:bodyPr>
          <a:lstStyle>
            <a:lvl1pPr lvl="0" algn="ctr" rtl="0">
              <a:spcBef>
                <a:spcPts val="0"/>
              </a:spcBef>
              <a:spcAft>
                <a:spcPts val="0"/>
              </a:spcAft>
              <a:buSzPts val="4800"/>
              <a:buNone/>
              <a:defRPr sz="5300" b="0"/>
            </a:lvl1pPr>
            <a:lvl2pPr lvl="1" algn="l" rtl="0">
              <a:spcBef>
                <a:spcPts val="0"/>
              </a:spcBef>
              <a:spcAft>
                <a:spcPts val="0"/>
              </a:spcAft>
              <a:buClr>
                <a:schemeClr val="accent1"/>
              </a:buClr>
              <a:buSzPts val="4800"/>
              <a:buNone/>
              <a:defRPr sz="5300">
                <a:solidFill>
                  <a:schemeClr val="accent1"/>
                </a:solidFill>
              </a:defRPr>
            </a:lvl2pPr>
            <a:lvl3pPr lvl="2" algn="l" rtl="0">
              <a:spcBef>
                <a:spcPts val="0"/>
              </a:spcBef>
              <a:spcAft>
                <a:spcPts val="0"/>
              </a:spcAft>
              <a:buClr>
                <a:schemeClr val="accent1"/>
              </a:buClr>
              <a:buSzPts val="4800"/>
              <a:buNone/>
              <a:defRPr sz="5300">
                <a:solidFill>
                  <a:schemeClr val="accent1"/>
                </a:solidFill>
              </a:defRPr>
            </a:lvl3pPr>
            <a:lvl4pPr lvl="3" algn="l" rtl="0">
              <a:spcBef>
                <a:spcPts val="0"/>
              </a:spcBef>
              <a:spcAft>
                <a:spcPts val="0"/>
              </a:spcAft>
              <a:buClr>
                <a:schemeClr val="accent1"/>
              </a:buClr>
              <a:buSzPts val="4800"/>
              <a:buNone/>
              <a:defRPr sz="5300">
                <a:solidFill>
                  <a:schemeClr val="accent1"/>
                </a:solidFill>
              </a:defRPr>
            </a:lvl4pPr>
            <a:lvl5pPr lvl="4" algn="l" rtl="0">
              <a:spcBef>
                <a:spcPts val="0"/>
              </a:spcBef>
              <a:spcAft>
                <a:spcPts val="0"/>
              </a:spcAft>
              <a:buClr>
                <a:schemeClr val="accent1"/>
              </a:buClr>
              <a:buSzPts val="4800"/>
              <a:buNone/>
              <a:defRPr sz="5300">
                <a:solidFill>
                  <a:schemeClr val="accent1"/>
                </a:solidFill>
              </a:defRPr>
            </a:lvl5pPr>
            <a:lvl6pPr lvl="5" algn="l" rtl="0">
              <a:spcBef>
                <a:spcPts val="0"/>
              </a:spcBef>
              <a:spcAft>
                <a:spcPts val="0"/>
              </a:spcAft>
              <a:buClr>
                <a:schemeClr val="accent1"/>
              </a:buClr>
              <a:buSzPts val="4800"/>
              <a:buNone/>
              <a:defRPr sz="5300">
                <a:solidFill>
                  <a:schemeClr val="accent1"/>
                </a:solidFill>
              </a:defRPr>
            </a:lvl6pPr>
            <a:lvl7pPr lvl="6" algn="l" rtl="0">
              <a:spcBef>
                <a:spcPts val="0"/>
              </a:spcBef>
              <a:spcAft>
                <a:spcPts val="0"/>
              </a:spcAft>
              <a:buClr>
                <a:schemeClr val="accent1"/>
              </a:buClr>
              <a:buSzPts val="4800"/>
              <a:buNone/>
              <a:defRPr sz="5300">
                <a:solidFill>
                  <a:schemeClr val="accent1"/>
                </a:solidFill>
              </a:defRPr>
            </a:lvl7pPr>
            <a:lvl8pPr lvl="7" algn="l" rtl="0">
              <a:spcBef>
                <a:spcPts val="0"/>
              </a:spcBef>
              <a:spcAft>
                <a:spcPts val="0"/>
              </a:spcAft>
              <a:buClr>
                <a:schemeClr val="accent1"/>
              </a:buClr>
              <a:buSzPts val="4800"/>
              <a:buNone/>
              <a:defRPr sz="5300">
                <a:solidFill>
                  <a:schemeClr val="accent1"/>
                </a:solidFill>
              </a:defRPr>
            </a:lvl8pPr>
            <a:lvl9pPr lvl="8" algn="l" rtl="0">
              <a:spcBef>
                <a:spcPts val="0"/>
              </a:spcBef>
              <a:spcAft>
                <a:spcPts val="0"/>
              </a:spcAft>
              <a:buClr>
                <a:schemeClr val="accent1"/>
              </a:buClr>
              <a:buSzPts val="4800"/>
              <a:buNone/>
              <a:defRPr sz="5300">
                <a:solidFill>
                  <a:schemeClr val="accent1"/>
                </a:solidFill>
              </a:defRPr>
            </a:lvl9pPr>
          </a:lstStyle>
          <a:p>
            <a:r>
              <a:t>xx%</a:t>
            </a:r>
          </a:p>
        </p:txBody>
      </p:sp>
      <p:sp>
        <p:nvSpPr>
          <p:cNvPr id="53" name="Google Shape;53;p13"/>
          <p:cNvSpPr txBox="1">
            <a:spLocks noGrp="1"/>
          </p:cNvSpPr>
          <p:nvPr>
            <p:ph type="title" idx="15"/>
          </p:nvPr>
        </p:nvSpPr>
        <p:spPr>
          <a:xfrm>
            <a:off x="954539" y="807536"/>
            <a:ext cx="7313199" cy="763600"/>
          </a:xfrm>
          <a:prstGeom prst="rect">
            <a:avLst/>
          </a:prstGeom>
        </p:spPr>
        <p:txBody>
          <a:bodyPr spcFirstLastPara="1" wrap="square" lIns="74386" tIns="74386" rIns="74386" bIns="74386" anchor="t" anchorCtr="0">
            <a:noAutofit/>
          </a:bodyPr>
          <a:lstStyle>
            <a:lvl1pPr lvl="0" rtl="0">
              <a:spcBef>
                <a:spcPts val="0"/>
              </a:spcBef>
              <a:spcAft>
                <a:spcPts val="0"/>
              </a:spcAft>
              <a:buSzPts val="3600"/>
              <a:buNone/>
              <a:defRPr b="0"/>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Tree>
    <p:extLst>
      <p:ext uri="{BB962C8B-B14F-4D97-AF65-F5344CB8AC3E}">
        <p14:creationId xmlns:p14="http://schemas.microsoft.com/office/powerpoint/2010/main" val="3431138865"/>
      </p:ext>
    </p:extLst>
  </p:cSld>
  <p:clrMapOvr>
    <a:masterClrMapping/>
  </p:clrMapOvr>
  <p:transition spd="slow">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54"/>
        <p:cNvGrpSpPr/>
        <p:nvPr/>
      </p:nvGrpSpPr>
      <p:grpSpPr>
        <a:xfrm>
          <a:off x="0" y="0"/>
          <a:ext cx="0" cy="0"/>
          <a:chOff x="0" y="0"/>
          <a:chExt cx="0" cy="0"/>
        </a:xfrm>
      </p:grpSpPr>
      <p:sp>
        <p:nvSpPr>
          <p:cNvPr id="55" name="Google Shape;55;p14"/>
          <p:cNvSpPr txBox="1">
            <a:spLocks noGrp="1"/>
          </p:cNvSpPr>
          <p:nvPr>
            <p:ph type="subTitle" idx="1"/>
          </p:nvPr>
        </p:nvSpPr>
        <p:spPr>
          <a:xfrm rot="282725">
            <a:off x="1310573" y="2622914"/>
            <a:ext cx="3174732" cy="539033"/>
          </a:xfrm>
          <a:prstGeom prst="rect">
            <a:avLst/>
          </a:prstGeom>
        </p:spPr>
        <p:txBody>
          <a:bodyPr spcFirstLastPara="1" wrap="square" lIns="74386" tIns="74386" rIns="74386" bIns="74386" anchor="t" anchorCtr="0">
            <a:noAutofit/>
          </a:bodyPr>
          <a:lstStyle>
            <a:lvl1pPr lvl="0" algn="ctr" rtl="0">
              <a:spcBef>
                <a:spcPts val="0"/>
              </a:spcBef>
              <a:spcAft>
                <a:spcPts val="0"/>
              </a:spcAft>
              <a:buNone/>
              <a:defRPr sz="2200"/>
            </a:lvl1pPr>
            <a:lvl2pPr lvl="1" algn="ctr" rtl="0">
              <a:spcBef>
                <a:spcPts val="0"/>
              </a:spcBef>
              <a:spcAft>
                <a:spcPts val="0"/>
              </a:spcAft>
              <a:buNone/>
              <a:defRPr sz="2200"/>
            </a:lvl2pPr>
            <a:lvl3pPr lvl="2" algn="ctr" rtl="0">
              <a:spcBef>
                <a:spcPts val="0"/>
              </a:spcBef>
              <a:spcAft>
                <a:spcPts val="0"/>
              </a:spcAft>
              <a:buNone/>
              <a:defRPr sz="2200"/>
            </a:lvl3pPr>
            <a:lvl4pPr lvl="3" algn="ctr" rtl="0">
              <a:spcBef>
                <a:spcPts val="0"/>
              </a:spcBef>
              <a:spcAft>
                <a:spcPts val="0"/>
              </a:spcAft>
              <a:buNone/>
              <a:defRPr sz="2200"/>
            </a:lvl4pPr>
            <a:lvl5pPr lvl="4" algn="ctr" rtl="0">
              <a:spcBef>
                <a:spcPts val="0"/>
              </a:spcBef>
              <a:spcAft>
                <a:spcPts val="0"/>
              </a:spcAft>
              <a:buNone/>
              <a:defRPr sz="2200"/>
            </a:lvl5pPr>
            <a:lvl6pPr lvl="5" algn="ctr" rtl="0">
              <a:spcBef>
                <a:spcPts val="0"/>
              </a:spcBef>
              <a:spcAft>
                <a:spcPts val="0"/>
              </a:spcAft>
              <a:buNone/>
              <a:defRPr sz="2200"/>
            </a:lvl6pPr>
            <a:lvl7pPr lvl="6" algn="ctr" rtl="0">
              <a:spcBef>
                <a:spcPts val="0"/>
              </a:spcBef>
              <a:spcAft>
                <a:spcPts val="0"/>
              </a:spcAft>
              <a:buNone/>
              <a:defRPr sz="2200"/>
            </a:lvl7pPr>
            <a:lvl8pPr lvl="7" algn="ctr" rtl="0">
              <a:spcBef>
                <a:spcPts val="0"/>
              </a:spcBef>
              <a:spcAft>
                <a:spcPts val="0"/>
              </a:spcAft>
              <a:buNone/>
              <a:defRPr sz="2200"/>
            </a:lvl8pPr>
            <a:lvl9pPr lvl="8" algn="ctr" rtl="0">
              <a:spcBef>
                <a:spcPts val="0"/>
              </a:spcBef>
              <a:spcAft>
                <a:spcPts val="0"/>
              </a:spcAft>
              <a:buNone/>
              <a:defRPr sz="2200"/>
            </a:lvl9pPr>
          </a:lstStyle>
          <a:p>
            <a:endParaRPr/>
          </a:p>
        </p:txBody>
      </p:sp>
      <p:sp>
        <p:nvSpPr>
          <p:cNvPr id="56" name="Google Shape;56;p14"/>
          <p:cNvSpPr txBox="1">
            <a:spLocks noGrp="1"/>
          </p:cNvSpPr>
          <p:nvPr>
            <p:ph type="subTitle" idx="2"/>
          </p:nvPr>
        </p:nvSpPr>
        <p:spPr>
          <a:xfrm rot="282799">
            <a:off x="1452697" y="3113696"/>
            <a:ext cx="2799064" cy="695955"/>
          </a:xfrm>
          <a:prstGeom prst="rect">
            <a:avLst/>
          </a:prstGeom>
        </p:spPr>
        <p:txBody>
          <a:bodyPr spcFirstLastPara="1" wrap="square" lIns="74386" tIns="74386" rIns="74386" bIns="74386" anchor="t" anchorCtr="0">
            <a:noAutofit/>
          </a:bodyPr>
          <a:lstStyle>
            <a:lvl1pPr lvl="0" algn="ctr" rtl="0">
              <a:spcBef>
                <a:spcPts val="0"/>
              </a:spcBef>
              <a:spcAft>
                <a:spcPts val="0"/>
              </a:spcAft>
              <a:buNone/>
              <a:defRPr sz="1600" b="0">
                <a:solidFill>
                  <a:schemeClr val="dk1"/>
                </a:solidFill>
              </a:defRPr>
            </a:lvl1pPr>
            <a:lvl2pPr lvl="1" algn="ctr" rtl="0">
              <a:spcBef>
                <a:spcPts val="0"/>
              </a:spcBef>
              <a:spcAft>
                <a:spcPts val="0"/>
              </a:spcAft>
              <a:buNone/>
              <a:defRPr sz="1600" b="0">
                <a:solidFill>
                  <a:schemeClr val="dk1"/>
                </a:solidFill>
              </a:defRPr>
            </a:lvl2pPr>
            <a:lvl3pPr lvl="2" algn="ctr" rtl="0">
              <a:spcBef>
                <a:spcPts val="0"/>
              </a:spcBef>
              <a:spcAft>
                <a:spcPts val="0"/>
              </a:spcAft>
              <a:buNone/>
              <a:defRPr sz="1600" b="0">
                <a:solidFill>
                  <a:schemeClr val="dk1"/>
                </a:solidFill>
              </a:defRPr>
            </a:lvl3pPr>
            <a:lvl4pPr lvl="3" algn="ctr" rtl="0">
              <a:spcBef>
                <a:spcPts val="0"/>
              </a:spcBef>
              <a:spcAft>
                <a:spcPts val="0"/>
              </a:spcAft>
              <a:buNone/>
              <a:defRPr sz="1600" b="0">
                <a:solidFill>
                  <a:schemeClr val="dk1"/>
                </a:solidFill>
              </a:defRPr>
            </a:lvl4pPr>
            <a:lvl5pPr lvl="4" algn="ctr" rtl="0">
              <a:spcBef>
                <a:spcPts val="0"/>
              </a:spcBef>
              <a:spcAft>
                <a:spcPts val="0"/>
              </a:spcAft>
              <a:buNone/>
              <a:defRPr sz="1600" b="0">
                <a:solidFill>
                  <a:schemeClr val="dk1"/>
                </a:solidFill>
              </a:defRPr>
            </a:lvl5pPr>
            <a:lvl6pPr lvl="5" algn="ctr" rtl="0">
              <a:spcBef>
                <a:spcPts val="0"/>
              </a:spcBef>
              <a:spcAft>
                <a:spcPts val="0"/>
              </a:spcAft>
              <a:buNone/>
              <a:defRPr sz="1600" b="0">
                <a:solidFill>
                  <a:schemeClr val="dk1"/>
                </a:solidFill>
              </a:defRPr>
            </a:lvl6pPr>
            <a:lvl7pPr lvl="6" algn="ctr" rtl="0">
              <a:spcBef>
                <a:spcPts val="0"/>
              </a:spcBef>
              <a:spcAft>
                <a:spcPts val="0"/>
              </a:spcAft>
              <a:buNone/>
              <a:defRPr sz="1600" b="0">
                <a:solidFill>
                  <a:schemeClr val="dk1"/>
                </a:solidFill>
              </a:defRPr>
            </a:lvl7pPr>
            <a:lvl8pPr lvl="7" algn="ctr" rtl="0">
              <a:spcBef>
                <a:spcPts val="0"/>
              </a:spcBef>
              <a:spcAft>
                <a:spcPts val="0"/>
              </a:spcAft>
              <a:buNone/>
              <a:defRPr sz="1600" b="0">
                <a:solidFill>
                  <a:schemeClr val="dk1"/>
                </a:solidFill>
              </a:defRPr>
            </a:lvl8pPr>
            <a:lvl9pPr lvl="8" algn="ctr" rtl="0">
              <a:spcBef>
                <a:spcPts val="0"/>
              </a:spcBef>
              <a:spcAft>
                <a:spcPts val="0"/>
              </a:spcAft>
              <a:buNone/>
              <a:defRPr sz="1600" b="0">
                <a:solidFill>
                  <a:schemeClr val="dk1"/>
                </a:solidFill>
              </a:defRPr>
            </a:lvl9pPr>
          </a:lstStyle>
          <a:p>
            <a:endParaRPr/>
          </a:p>
        </p:txBody>
      </p:sp>
      <p:sp>
        <p:nvSpPr>
          <p:cNvPr id="57" name="Google Shape;57;p14"/>
          <p:cNvSpPr txBox="1">
            <a:spLocks noGrp="1"/>
          </p:cNvSpPr>
          <p:nvPr>
            <p:ph type="subTitle" idx="3"/>
          </p:nvPr>
        </p:nvSpPr>
        <p:spPr>
          <a:xfrm rot="-224091">
            <a:off x="4469518" y="2514482"/>
            <a:ext cx="3174741" cy="539152"/>
          </a:xfrm>
          <a:prstGeom prst="rect">
            <a:avLst/>
          </a:prstGeom>
        </p:spPr>
        <p:txBody>
          <a:bodyPr spcFirstLastPara="1" wrap="square" lIns="74386" tIns="74386" rIns="74386" bIns="74386" anchor="t" anchorCtr="0">
            <a:noAutofit/>
          </a:bodyPr>
          <a:lstStyle>
            <a:lvl1pPr lvl="0" algn="ctr" rtl="0">
              <a:spcBef>
                <a:spcPts val="0"/>
              </a:spcBef>
              <a:spcAft>
                <a:spcPts val="0"/>
              </a:spcAft>
              <a:buNone/>
              <a:defRPr sz="2200"/>
            </a:lvl1pPr>
            <a:lvl2pPr lvl="1" algn="ctr" rtl="0">
              <a:spcBef>
                <a:spcPts val="0"/>
              </a:spcBef>
              <a:spcAft>
                <a:spcPts val="0"/>
              </a:spcAft>
              <a:buNone/>
              <a:defRPr sz="2200"/>
            </a:lvl2pPr>
            <a:lvl3pPr lvl="2" algn="ctr" rtl="0">
              <a:spcBef>
                <a:spcPts val="0"/>
              </a:spcBef>
              <a:spcAft>
                <a:spcPts val="0"/>
              </a:spcAft>
              <a:buNone/>
              <a:defRPr sz="2200"/>
            </a:lvl3pPr>
            <a:lvl4pPr lvl="3" algn="ctr" rtl="0">
              <a:spcBef>
                <a:spcPts val="0"/>
              </a:spcBef>
              <a:spcAft>
                <a:spcPts val="0"/>
              </a:spcAft>
              <a:buNone/>
              <a:defRPr sz="2200"/>
            </a:lvl4pPr>
            <a:lvl5pPr lvl="4" algn="ctr" rtl="0">
              <a:spcBef>
                <a:spcPts val="0"/>
              </a:spcBef>
              <a:spcAft>
                <a:spcPts val="0"/>
              </a:spcAft>
              <a:buNone/>
              <a:defRPr sz="2200"/>
            </a:lvl5pPr>
            <a:lvl6pPr lvl="5" algn="ctr" rtl="0">
              <a:spcBef>
                <a:spcPts val="0"/>
              </a:spcBef>
              <a:spcAft>
                <a:spcPts val="0"/>
              </a:spcAft>
              <a:buNone/>
              <a:defRPr sz="2200"/>
            </a:lvl6pPr>
            <a:lvl7pPr lvl="6" algn="ctr" rtl="0">
              <a:spcBef>
                <a:spcPts val="0"/>
              </a:spcBef>
              <a:spcAft>
                <a:spcPts val="0"/>
              </a:spcAft>
              <a:buNone/>
              <a:defRPr sz="2200"/>
            </a:lvl7pPr>
            <a:lvl8pPr lvl="7" algn="ctr" rtl="0">
              <a:spcBef>
                <a:spcPts val="0"/>
              </a:spcBef>
              <a:spcAft>
                <a:spcPts val="0"/>
              </a:spcAft>
              <a:buNone/>
              <a:defRPr sz="2200"/>
            </a:lvl8pPr>
            <a:lvl9pPr lvl="8" algn="ctr" rtl="0">
              <a:spcBef>
                <a:spcPts val="0"/>
              </a:spcBef>
              <a:spcAft>
                <a:spcPts val="0"/>
              </a:spcAft>
              <a:buNone/>
              <a:defRPr sz="2200"/>
            </a:lvl9pPr>
          </a:lstStyle>
          <a:p>
            <a:endParaRPr/>
          </a:p>
        </p:txBody>
      </p:sp>
      <p:sp>
        <p:nvSpPr>
          <p:cNvPr id="58" name="Google Shape;58;p14"/>
          <p:cNvSpPr txBox="1">
            <a:spLocks noGrp="1"/>
          </p:cNvSpPr>
          <p:nvPr>
            <p:ph type="subTitle" idx="4"/>
          </p:nvPr>
        </p:nvSpPr>
        <p:spPr>
          <a:xfrm rot="-224172">
            <a:off x="4706098" y="3007636"/>
            <a:ext cx="2799148" cy="695869"/>
          </a:xfrm>
          <a:prstGeom prst="rect">
            <a:avLst/>
          </a:prstGeom>
        </p:spPr>
        <p:txBody>
          <a:bodyPr spcFirstLastPara="1" wrap="square" lIns="74386" tIns="74386" rIns="74386" bIns="74386" anchor="t" anchorCtr="0">
            <a:noAutofit/>
          </a:bodyPr>
          <a:lstStyle>
            <a:lvl1pPr lvl="0" algn="ctr" rtl="0">
              <a:spcBef>
                <a:spcPts val="0"/>
              </a:spcBef>
              <a:spcAft>
                <a:spcPts val="0"/>
              </a:spcAft>
              <a:buNone/>
              <a:defRPr sz="1600" b="0">
                <a:solidFill>
                  <a:schemeClr val="dk1"/>
                </a:solidFill>
              </a:defRPr>
            </a:lvl1pPr>
            <a:lvl2pPr lvl="1" algn="ctr" rtl="0">
              <a:spcBef>
                <a:spcPts val="0"/>
              </a:spcBef>
              <a:spcAft>
                <a:spcPts val="0"/>
              </a:spcAft>
              <a:buNone/>
              <a:defRPr sz="1600" b="0">
                <a:solidFill>
                  <a:schemeClr val="dk1"/>
                </a:solidFill>
              </a:defRPr>
            </a:lvl2pPr>
            <a:lvl3pPr lvl="2" algn="ctr" rtl="0">
              <a:spcBef>
                <a:spcPts val="0"/>
              </a:spcBef>
              <a:spcAft>
                <a:spcPts val="0"/>
              </a:spcAft>
              <a:buNone/>
              <a:defRPr sz="1600" b="0">
                <a:solidFill>
                  <a:schemeClr val="dk1"/>
                </a:solidFill>
              </a:defRPr>
            </a:lvl3pPr>
            <a:lvl4pPr lvl="3" algn="ctr" rtl="0">
              <a:spcBef>
                <a:spcPts val="0"/>
              </a:spcBef>
              <a:spcAft>
                <a:spcPts val="0"/>
              </a:spcAft>
              <a:buNone/>
              <a:defRPr sz="1600" b="0">
                <a:solidFill>
                  <a:schemeClr val="dk1"/>
                </a:solidFill>
              </a:defRPr>
            </a:lvl4pPr>
            <a:lvl5pPr lvl="4" algn="ctr" rtl="0">
              <a:spcBef>
                <a:spcPts val="0"/>
              </a:spcBef>
              <a:spcAft>
                <a:spcPts val="0"/>
              </a:spcAft>
              <a:buNone/>
              <a:defRPr sz="1600" b="0">
                <a:solidFill>
                  <a:schemeClr val="dk1"/>
                </a:solidFill>
              </a:defRPr>
            </a:lvl5pPr>
            <a:lvl6pPr lvl="5" algn="ctr" rtl="0">
              <a:spcBef>
                <a:spcPts val="0"/>
              </a:spcBef>
              <a:spcAft>
                <a:spcPts val="0"/>
              </a:spcAft>
              <a:buNone/>
              <a:defRPr sz="1600" b="0">
                <a:solidFill>
                  <a:schemeClr val="dk1"/>
                </a:solidFill>
              </a:defRPr>
            </a:lvl6pPr>
            <a:lvl7pPr lvl="6" algn="ctr" rtl="0">
              <a:spcBef>
                <a:spcPts val="0"/>
              </a:spcBef>
              <a:spcAft>
                <a:spcPts val="0"/>
              </a:spcAft>
              <a:buNone/>
              <a:defRPr sz="1600" b="0">
                <a:solidFill>
                  <a:schemeClr val="dk1"/>
                </a:solidFill>
              </a:defRPr>
            </a:lvl7pPr>
            <a:lvl8pPr lvl="7" algn="ctr" rtl="0">
              <a:spcBef>
                <a:spcPts val="0"/>
              </a:spcBef>
              <a:spcAft>
                <a:spcPts val="0"/>
              </a:spcAft>
              <a:buNone/>
              <a:defRPr sz="1600" b="0">
                <a:solidFill>
                  <a:schemeClr val="dk1"/>
                </a:solidFill>
              </a:defRPr>
            </a:lvl8pPr>
            <a:lvl9pPr lvl="8" algn="ctr" rtl="0">
              <a:spcBef>
                <a:spcPts val="0"/>
              </a:spcBef>
              <a:spcAft>
                <a:spcPts val="0"/>
              </a:spcAft>
              <a:buNone/>
              <a:defRPr sz="1600" b="0">
                <a:solidFill>
                  <a:schemeClr val="dk1"/>
                </a:solidFill>
              </a:defRPr>
            </a:lvl9pPr>
          </a:lstStyle>
          <a:p>
            <a:endParaRPr/>
          </a:p>
        </p:txBody>
      </p:sp>
      <p:sp>
        <p:nvSpPr>
          <p:cNvPr id="59" name="Google Shape;59;p14"/>
          <p:cNvSpPr txBox="1">
            <a:spLocks noGrp="1"/>
          </p:cNvSpPr>
          <p:nvPr>
            <p:ph type="subTitle" idx="5"/>
          </p:nvPr>
        </p:nvSpPr>
        <p:spPr>
          <a:xfrm>
            <a:off x="7650372" y="2418203"/>
            <a:ext cx="3174800" cy="539200"/>
          </a:xfrm>
          <a:prstGeom prst="rect">
            <a:avLst/>
          </a:prstGeom>
        </p:spPr>
        <p:txBody>
          <a:bodyPr spcFirstLastPara="1" wrap="square" lIns="74386" tIns="74386" rIns="74386" bIns="74386" anchor="t" anchorCtr="0">
            <a:noAutofit/>
          </a:bodyPr>
          <a:lstStyle>
            <a:lvl1pPr lvl="0" algn="ctr" rtl="0">
              <a:spcBef>
                <a:spcPts val="0"/>
              </a:spcBef>
              <a:spcAft>
                <a:spcPts val="0"/>
              </a:spcAft>
              <a:buNone/>
              <a:defRPr sz="2200"/>
            </a:lvl1pPr>
            <a:lvl2pPr lvl="1" algn="ctr" rtl="0">
              <a:spcBef>
                <a:spcPts val="0"/>
              </a:spcBef>
              <a:spcAft>
                <a:spcPts val="0"/>
              </a:spcAft>
              <a:buNone/>
              <a:defRPr sz="2200"/>
            </a:lvl2pPr>
            <a:lvl3pPr lvl="2" algn="ctr" rtl="0">
              <a:spcBef>
                <a:spcPts val="0"/>
              </a:spcBef>
              <a:spcAft>
                <a:spcPts val="0"/>
              </a:spcAft>
              <a:buNone/>
              <a:defRPr sz="2200"/>
            </a:lvl3pPr>
            <a:lvl4pPr lvl="3" algn="ctr" rtl="0">
              <a:spcBef>
                <a:spcPts val="0"/>
              </a:spcBef>
              <a:spcAft>
                <a:spcPts val="0"/>
              </a:spcAft>
              <a:buNone/>
              <a:defRPr sz="2200"/>
            </a:lvl4pPr>
            <a:lvl5pPr lvl="4" algn="ctr" rtl="0">
              <a:spcBef>
                <a:spcPts val="0"/>
              </a:spcBef>
              <a:spcAft>
                <a:spcPts val="0"/>
              </a:spcAft>
              <a:buNone/>
              <a:defRPr sz="2200"/>
            </a:lvl5pPr>
            <a:lvl6pPr lvl="5" algn="ctr" rtl="0">
              <a:spcBef>
                <a:spcPts val="0"/>
              </a:spcBef>
              <a:spcAft>
                <a:spcPts val="0"/>
              </a:spcAft>
              <a:buNone/>
              <a:defRPr sz="2200"/>
            </a:lvl6pPr>
            <a:lvl7pPr lvl="6" algn="ctr" rtl="0">
              <a:spcBef>
                <a:spcPts val="0"/>
              </a:spcBef>
              <a:spcAft>
                <a:spcPts val="0"/>
              </a:spcAft>
              <a:buNone/>
              <a:defRPr sz="2200"/>
            </a:lvl7pPr>
            <a:lvl8pPr lvl="7" algn="ctr" rtl="0">
              <a:spcBef>
                <a:spcPts val="0"/>
              </a:spcBef>
              <a:spcAft>
                <a:spcPts val="0"/>
              </a:spcAft>
              <a:buNone/>
              <a:defRPr sz="2200"/>
            </a:lvl8pPr>
            <a:lvl9pPr lvl="8" algn="ctr" rtl="0">
              <a:spcBef>
                <a:spcPts val="0"/>
              </a:spcBef>
              <a:spcAft>
                <a:spcPts val="0"/>
              </a:spcAft>
              <a:buNone/>
              <a:defRPr sz="2200"/>
            </a:lvl9pPr>
          </a:lstStyle>
          <a:p>
            <a:endParaRPr/>
          </a:p>
        </p:txBody>
      </p:sp>
      <p:sp>
        <p:nvSpPr>
          <p:cNvPr id="60" name="Google Shape;60;p14"/>
          <p:cNvSpPr txBox="1">
            <a:spLocks noGrp="1"/>
          </p:cNvSpPr>
          <p:nvPr>
            <p:ph type="subTitle" idx="6"/>
          </p:nvPr>
        </p:nvSpPr>
        <p:spPr>
          <a:xfrm>
            <a:off x="7838171" y="2907475"/>
            <a:ext cx="2799200" cy="695999"/>
          </a:xfrm>
          <a:prstGeom prst="rect">
            <a:avLst/>
          </a:prstGeom>
        </p:spPr>
        <p:txBody>
          <a:bodyPr spcFirstLastPara="1" wrap="square" lIns="74386" tIns="74386" rIns="74386" bIns="74386" anchor="t" anchorCtr="0">
            <a:noAutofit/>
          </a:bodyPr>
          <a:lstStyle>
            <a:lvl1pPr lvl="0" algn="ctr" rtl="0">
              <a:spcBef>
                <a:spcPts val="0"/>
              </a:spcBef>
              <a:spcAft>
                <a:spcPts val="0"/>
              </a:spcAft>
              <a:buNone/>
              <a:defRPr sz="1600" b="0">
                <a:solidFill>
                  <a:schemeClr val="dk1"/>
                </a:solidFill>
              </a:defRPr>
            </a:lvl1pPr>
            <a:lvl2pPr lvl="1" algn="ctr" rtl="0">
              <a:spcBef>
                <a:spcPts val="0"/>
              </a:spcBef>
              <a:spcAft>
                <a:spcPts val="0"/>
              </a:spcAft>
              <a:buNone/>
              <a:defRPr sz="1600" b="0">
                <a:solidFill>
                  <a:schemeClr val="dk1"/>
                </a:solidFill>
              </a:defRPr>
            </a:lvl2pPr>
            <a:lvl3pPr lvl="2" algn="ctr" rtl="0">
              <a:spcBef>
                <a:spcPts val="0"/>
              </a:spcBef>
              <a:spcAft>
                <a:spcPts val="0"/>
              </a:spcAft>
              <a:buNone/>
              <a:defRPr sz="1600" b="0">
                <a:solidFill>
                  <a:schemeClr val="dk1"/>
                </a:solidFill>
              </a:defRPr>
            </a:lvl3pPr>
            <a:lvl4pPr lvl="3" algn="ctr" rtl="0">
              <a:spcBef>
                <a:spcPts val="0"/>
              </a:spcBef>
              <a:spcAft>
                <a:spcPts val="0"/>
              </a:spcAft>
              <a:buNone/>
              <a:defRPr sz="1600" b="0">
                <a:solidFill>
                  <a:schemeClr val="dk1"/>
                </a:solidFill>
              </a:defRPr>
            </a:lvl4pPr>
            <a:lvl5pPr lvl="4" algn="ctr" rtl="0">
              <a:spcBef>
                <a:spcPts val="0"/>
              </a:spcBef>
              <a:spcAft>
                <a:spcPts val="0"/>
              </a:spcAft>
              <a:buNone/>
              <a:defRPr sz="1600" b="0">
                <a:solidFill>
                  <a:schemeClr val="dk1"/>
                </a:solidFill>
              </a:defRPr>
            </a:lvl5pPr>
            <a:lvl6pPr lvl="5" algn="ctr" rtl="0">
              <a:spcBef>
                <a:spcPts val="0"/>
              </a:spcBef>
              <a:spcAft>
                <a:spcPts val="0"/>
              </a:spcAft>
              <a:buNone/>
              <a:defRPr sz="1600" b="0">
                <a:solidFill>
                  <a:schemeClr val="dk1"/>
                </a:solidFill>
              </a:defRPr>
            </a:lvl6pPr>
            <a:lvl7pPr lvl="6" algn="ctr" rtl="0">
              <a:spcBef>
                <a:spcPts val="0"/>
              </a:spcBef>
              <a:spcAft>
                <a:spcPts val="0"/>
              </a:spcAft>
              <a:buNone/>
              <a:defRPr sz="1600" b="0">
                <a:solidFill>
                  <a:schemeClr val="dk1"/>
                </a:solidFill>
              </a:defRPr>
            </a:lvl7pPr>
            <a:lvl8pPr lvl="7" algn="ctr" rtl="0">
              <a:spcBef>
                <a:spcPts val="0"/>
              </a:spcBef>
              <a:spcAft>
                <a:spcPts val="0"/>
              </a:spcAft>
              <a:buNone/>
              <a:defRPr sz="1600" b="0">
                <a:solidFill>
                  <a:schemeClr val="dk1"/>
                </a:solidFill>
              </a:defRPr>
            </a:lvl8pPr>
            <a:lvl9pPr lvl="8" algn="ctr" rtl="0">
              <a:spcBef>
                <a:spcPts val="0"/>
              </a:spcBef>
              <a:spcAft>
                <a:spcPts val="0"/>
              </a:spcAft>
              <a:buNone/>
              <a:defRPr sz="1600" b="0">
                <a:solidFill>
                  <a:schemeClr val="dk1"/>
                </a:solidFill>
              </a:defRPr>
            </a:lvl9pPr>
          </a:lstStyle>
          <a:p>
            <a:endParaRPr/>
          </a:p>
        </p:txBody>
      </p:sp>
      <p:sp>
        <p:nvSpPr>
          <p:cNvPr id="61" name="Google Shape;61;p14"/>
          <p:cNvSpPr txBox="1">
            <a:spLocks noGrp="1"/>
          </p:cNvSpPr>
          <p:nvPr>
            <p:ph type="subTitle" idx="7"/>
          </p:nvPr>
        </p:nvSpPr>
        <p:spPr>
          <a:xfrm rot="-189372">
            <a:off x="1303380" y="4912776"/>
            <a:ext cx="3174816" cy="539213"/>
          </a:xfrm>
          <a:prstGeom prst="rect">
            <a:avLst/>
          </a:prstGeom>
        </p:spPr>
        <p:txBody>
          <a:bodyPr spcFirstLastPara="1" wrap="square" lIns="74386" tIns="74386" rIns="74386" bIns="74386" anchor="t" anchorCtr="0">
            <a:noAutofit/>
          </a:bodyPr>
          <a:lstStyle>
            <a:lvl1pPr lvl="0" algn="ctr" rtl="0">
              <a:spcBef>
                <a:spcPts val="0"/>
              </a:spcBef>
              <a:spcAft>
                <a:spcPts val="0"/>
              </a:spcAft>
              <a:buNone/>
              <a:defRPr sz="2200"/>
            </a:lvl1pPr>
            <a:lvl2pPr lvl="1" algn="ctr" rtl="0">
              <a:spcBef>
                <a:spcPts val="0"/>
              </a:spcBef>
              <a:spcAft>
                <a:spcPts val="0"/>
              </a:spcAft>
              <a:buNone/>
              <a:defRPr sz="2200"/>
            </a:lvl2pPr>
            <a:lvl3pPr lvl="2" algn="ctr" rtl="0">
              <a:spcBef>
                <a:spcPts val="0"/>
              </a:spcBef>
              <a:spcAft>
                <a:spcPts val="0"/>
              </a:spcAft>
              <a:buNone/>
              <a:defRPr sz="2200"/>
            </a:lvl3pPr>
            <a:lvl4pPr lvl="3" algn="ctr" rtl="0">
              <a:spcBef>
                <a:spcPts val="0"/>
              </a:spcBef>
              <a:spcAft>
                <a:spcPts val="0"/>
              </a:spcAft>
              <a:buNone/>
              <a:defRPr sz="2200"/>
            </a:lvl4pPr>
            <a:lvl5pPr lvl="4" algn="ctr" rtl="0">
              <a:spcBef>
                <a:spcPts val="0"/>
              </a:spcBef>
              <a:spcAft>
                <a:spcPts val="0"/>
              </a:spcAft>
              <a:buNone/>
              <a:defRPr sz="2200"/>
            </a:lvl5pPr>
            <a:lvl6pPr lvl="5" algn="ctr" rtl="0">
              <a:spcBef>
                <a:spcPts val="0"/>
              </a:spcBef>
              <a:spcAft>
                <a:spcPts val="0"/>
              </a:spcAft>
              <a:buNone/>
              <a:defRPr sz="2200"/>
            </a:lvl6pPr>
            <a:lvl7pPr lvl="6" algn="ctr" rtl="0">
              <a:spcBef>
                <a:spcPts val="0"/>
              </a:spcBef>
              <a:spcAft>
                <a:spcPts val="0"/>
              </a:spcAft>
              <a:buNone/>
              <a:defRPr sz="2200"/>
            </a:lvl7pPr>
            <a:lvl8pPr lvl="7" algn="ctr" rtl="0">
              <a:spcBef>
                <a:spcPts val="0"/>
              </a:spcBef>
              <a:spcAft>
                <a:spcPts val="0"/>
              </a:spcAft>
              <a:buNone/>
              <a:defRPr sz="2200"/>
            </a:lvl8pPr>
            <a:lvl9pPr lvl="8" algn="ctr" rtl="0">
              <a:spcBef>
                <a:spcPts val="0"/>
              </a:spcBef>
              <a:spcAft>
                <a:spcPts val="0"/>
              </a:spcAft>
              <a:buNone/>
              <a:defRPr sz="2200"/>
            </a:lvl9pPr>
          </a:lstStyle>
          <a:p>
            <a:endParaRPr/>
          </a:p>
        </p:txBody>
      </p:sp>
      <p:sp>
        <p:nvSpPr>
          <p:cNvPr id="62" name="Google Shape;62;p14"/>
          <p:cNvSpPr txBox="1">
            <a:spLocks noGrp="1"/>
          </p:cNvSpPr>
          <p:nvPr>
            <p:ph type="subTitle" idx="8"/>
          </p:nvPr>
        </p:nvSpPr>
        <p:spPr>
          <a:xfrm rot="-189236">
            <a:off x="1526274" y="5416139"/>
            <a:ext cx="2799037" cy="695860"/>
          </a:xfrm>
          <a:prstGeom prst="rect">
            <a:avLst/>
          </a:prstGeom>
        </p:spPr>
        <p:txBody>
          <a:bodyPr spcFirstLastPara="1" wrap="square" lIns="74386" tIns="74386" rIns="74386" bIns="74386" anchor="t" anchorCtr="0">
            <a:noAutofit/>
          </a:bodyPr>
          <a:lstStyle>
            <a:lvl1pPr lvl="0" algn="ctr" rtl="0">
              <a:spcBef>
                <a:spcPts val="0"/>
              </a:spcBef>
              <a:spcAft>
                <a:spcPts val="0"/>
              </a:spcAft>
              <a:buNone/>
              <a:defRPr sz="1600" b="0">
                <a:solidFill>
                  <a:schemeClr val="dk1"/>
                </a:solidFill>
              </a:defRPr>
            </a:lvl1pPr>
            <a:lvl2pPr lvl="1" algn="ctr" rtl="0">
              <a:spcBef>
                <a:spcPts val="0"/>
              </a:spcBef>
              <a:spcAft>
                <a:spcPts val="0"/>
              </a:spcAft>
              <a:buNone/>
              <a:defRPr sz="1600" b="0">
                <a:solidFill>
                  <a:schemeClr val="dk1"/>
                </a:solidFill>
              </a:defRPr>
            </a:lvl2pPr>
            <a:lvl3pPr lvl="2" algn="ctr" rtl="0">
              <a:spcBef>
                <a:spcPts val="0"/>
              </a:spcBef>
              <a:spcAft>
                <a:spcPts val="0"/>
              </a:spcAft>
              <a:buNone/>
              <a:defRPr sz="1600" b="0">
                <a:solidFill>
                  <a:schemeClr val="dk1"/>
                </a:solidFill>
              </a:defRPr>
            </a:lvl3pPr>
            <a:lvl4pPr lvl="3" algn="ctr" rtl="0">
              <a:spcBef>
                <a:spcPts val="0"/>
              </a:spcBef>
              <a:spcAft>
                <a:spcPts val="0"/>
              </a:spcAft>
              <a:buNone/>
              <a:defRPr sz="1600" b="0">
                <a:solidFill>
                  <a:schemeClr val="dk1"/>
                </a:solidFill>
              </a:defRPr>
            </a:lvl4pPr>
            <a:lvl5pPr lvl="4" algn="ctr" rtl="0">
              <a:spcBef>
                <a:spcPts val="0"/>
              </a:spcBef>
              <a:spcAft>
                <a:spcPts val="0"/>
              </a:spcAft>
              <a:buNone/>
              <a:defRPr sz="1600" b="0">
                <a:solidFill>
                  <a:schemeClr val="dk1"/>
                </a:solidFill>
              </a:defRPr>
            </a:lvl5pPr>
            <a:lvl6pPr lvl="5" algn="ctr" rtl="0">
              <a:spcBef>
                <a:spcPts val="0"/>
              </a:spcBef>
              <a:spcAft>
                <a:spcPts val="0"/>
              </a:spcAft>
              <a:buNone/>
              <a:defRPr sz="1600" b="0">
                <a:solidFill>
                  <a:schemeClr val="dk1"/>
                </a:solidFill>
              </a:defRPr>
            </a:lvl6pPr>
            <a:lvl7pPr lvl="6" algn="ctr" rtl="0">
              <a:spcBef>
                <a:spcPts val="0"/>
              </a:spcBef>
              <a:spcAft>
                <a:spcPts val="0"/>
              </a:spcAft>
              <a:buNone/>
              <a:defRPr sz="1600" b="0">
                <a:solidFill>
                  <a:schemeClr val="dk1"/>
                </a:solidFill>
              </a:defRPr>
            </a:lvl7pPr>
            <a:lvl8pPr lvl="7" algn="ctr" rtl="0">
              <a:spcBef>
                <a:spcPts val="0"/>
              </a:spcBef>
              <a:spcAft>
                <a:spcPts val="0"/>
              </a:spcAft>
              <a:buNone/>
              <a:defRPr sz="1600" b="0">
                <a:solidFill>
                  <a:schemeClr val="dk1"/>
                </a:solidFill>
              </a:defRPr>
            </a:lvl8pPr>
            <a:lvl9pPr lvl="8" algn="ctr" rtl="0">
              <a:spcBef>
                <a:spcPts val="0"/>
              </a:spcBef>
              <a:spcAft>
                <a:spcPts val="0"/>
              </a:spcAft>
              <a:buNone/>
              <a:defRPr sz="1600" b="0">
                <a:solidFill>
                  <a:schemeClr val="dk1"/>
                </a:solidFill>
              </a:defRPr>
            </a:lvl9pPr>
          </a:lstStyle>
          <a:p>
            <a:endParaRPr/>
          </a:p>
        </p:txBody>
      </p:sp>
      <p:sp>
        <p:nvSpPr>
          <p:cNvPr id="63" name="Google Shape;63;p14"/>
          <p:cNvSpPr txBox="1">
            <a:spLocks noGrp="1"/>
          </p:cNvSpPr>
          <p:nvPr>
            <p:ph type="subTitle" idx="9"/>
          </p:nvPr>
        </p:nvSpPr>
        <p:spPr>
          <a:xfrm>
            <a:off x="4474039" y="4924837"/>
            <a:ext cx="3174800" cy="539200"/>
          </a:xfrm>
          <a:prstGeom prst="rect">
            <a:avLst/>
          </a:prstGeom>
        </p:spPr>
        <p:txBody>
          <a:bodyPr spcFirstLastPara="1" wrap="square" lIns="74386" tIns="74386" rIns="74386" bIns="74386" anchor="t" anchorCtr="0">
            <a:noAutofit/>
          </a:bodyPr>
          <a:lstStyle>
            <a:lvl1pPr lvl="0" algn="ctr" rtl="0">
              <a:spcBef>
                <a:spcPts val="0"/>
              </a:spcBef>
              <a:spcAft>
                <a:spcPts val="0"/>
              </a:spcAft>
              <a:buNone/>
              <a:defRPr sz="2200"/>
            </a:lvl1pPr>
            <a:lvl2pPr lvl="1" algn="ctr" rtl="0">
              <a:spcBef>
                <a:spcPts val="0"/>
              </a:spcBef>
              <a:spcAft>
                <a:spcPts val="0"/>
              </a:spcAft>
              <a:buNone/>
              <a:defRPr sz="2200"/>
            </a:lvl2pPr>
            <a:lvl3pPr lvl="2" algn="ctr" rtl="0">
              <a:spcBef>
                <a:spcPts val="0"/>
              </a:spcBef>
              <a:spcAft>
                <a:spcPts val="0"/>
              </a:spcAft>
              <a:buNone/>
              <a:defRPr sz="2200"/>
            </a:lvl3pPr>
            <a:lvl4pPr lvl="3" algn="ctr" rtl="0">
              <a:spcBef>
                <a:spcPts val="0"/>
              </a:spcBef>
              <a:spcAft>
                <a:spcPts val="0"/>
              </a:spcAft>
              <a:buNone/>
              <a:defRPr sz="2200"/>
            </a:lvl4pPr>
            <a:lvl5pPr lvl="4" algn="ctr" rtl="0">
              <a:spcBef>
                <a:spcPts val="0"/>
              </a:spcBef>
              <a:spcAft>
                <a:spcPts val="0"/>
              </a:spcAft>
              <a:buNone/>
              <a:defRPr sz="2200"/>
            </a:lvl5pPr>
            <a:lvl6pPr lvl="5" algn="ctr" rtl="0">
              <a:spcBef>
                <a:spcPts val="0"/>
              </a:spcBef>
              <a:spcAft>
                <a:spcPts val="0"/>
              </a:spcAft>
              <a:buNone/>
              <a:defRPr sz="2200"/>
            </a:lvl6pPr>
            <a:lvl7pPr lvl="6" algn="ctr" rtl="0">
              <a:spcBef>
                <a:spcPts val="0"/>
              </a:spcBef>
              <a:spcAft>
                <a:spcPts val="0"/>
              </a:spcAft>
              <a:buNone/>
              <a:defRPr sz="2200"/>
            </a:lvl7pPr>
            <a:lvl8pPr lvl="7" algn="ctr" rtl="0">
              <a:spcBef>
                <a:spcPts val="0"/>
              </a:spcBef>
              <a:spcAft>
                <a:spcPts val="0"/>
              </a:spcAft>
              <a:buNone/>
              <a:defRPr sz="2200"/>
            </a:lvl8pPr>
            <a:lvl9pPr lvl="8" algn="ctr" rtl="0">
              <a:spcBef>
                <a:spcPts val="0"/>
              </a:spcBef>
              <a:spcAft>
                <a:spcPts val="0"/>
              </a:spcAft>
              <a:buNone/>
              <a:defRPr sz="2200"/>
            </a:lvl9pPr>
          </a:lstStyle>
          <a:p>
            <a:endParaRPr/>
          </a:p>
        </p:txBody>
      </p:sp>
      <p:sp>
        <p:nvSpPr>
          <p:cNvPr id="64" name="Google Shape;64;p14"/>
          <p:cNvSpPr txBox="1">
            <a:spLocks noGrp="1"/>
          </p:cNvSpPr>
          <p:nvPr>
            <p:ph type="subTitle" idx="13"/>
          </p:nvPr>
        </p:nvSpPr>
        <p:spPr>
          <a:xfrm>
            <a:off x="4663375" y="5414672"/>
            <a:ext cx="2799200" cy="695999"/>
          </a:xfrm>
          <a:prstGeom prst="rect">
            <a:avLst/>
          </a:prstGeom>
        </p:spPr>
        <p:txBody>
          <a:bodyPr spcFirstLastPara="1" wrap="square" lIns="74386" tIns="74386" rIns="74386" bIns="74386" anchor="t" anchorCtr="0">
            <a:noAutofit/>
          </a:bodyPr>
          <a:lstStyle>
            <a:lvl1pPr lvl="0" algn="ctr" rtl="0">
              <a:spcBef>
                <a:spcPts val="0"/>
              </a:spcBef>
              <a:spcAft>
                <a:spcPts val="0"/>
              </a:spcAft>
              <a:buNone/>
              <a:defRPr sz="1600" b="0">
                <a:solidFill>
                  <a:schemeClr val="dk1"/>
                </a:solidFill>
              </a:defRPr>
            </a:lvl1pPr>
            <a:lvl2pPr lvl="1" algn="ctr" rtl="0">
              <a:spcBef>
                <a:spcPts val="0"/>
              </a:spcBef>
              <a:spcAft>
                <a:spcPts val="0"/>
              </a:spcAft>
              <a:buNone/>
              <a:defRPr sz="1600" b="0">
                <a:solidFill>
                  <a:schemeClr val="dk1"/>
                </a:solidFill>
              </a:defRPr>
            </a:lvl2pPr>
            <a:lvl3pPr lvl="2" algn="ctr" rtl="0">
              <a:spcBef>
                <a:spcPts val="0"/>
              </a:spcBef>
              <a:spcAft>
                <a:spcPts val="0"/>
              </a:spcAft>
              <a:buNone/>
              <a:defRPr sz="1600" b="0">
                <a:solidFill>
                  <a:schemeClr val="dk1"/>
                </a:solidFill>
              </a:defRPr>
            </a:lvl3pPr>
            <a:lvl4pPr lvl="3" algn="ctr" rtl="0">
              <a:spcBef>
                <a:spcPts val="0"/>
              </a:spcBef>
              <a:spcAft>
                <a:spcPts val="0"/>
              </a:spcAft>
              <a:buNone/>
              <a:defRPr sz="1600" b="0">
                <a:solidFill>
                  <a:schemeClr val="dk1"/>
                </a:solidFill>
              </a:defRPr>
            </a:lvl4pPr>
            <a:lvl5pPr lvl="4" algn="ctr" rtl="0">
              <a:spcBef>
                <a:spcPts val="0"/>
              </a:spcBef>
              <a:spcAft>
                <a:spcPts val="0"/>
              </a:spcAft>
              <a:buNone/>
              <a:defRPr sz="1600" b="0">
                <a:solidFill>
                  <a:schemeClr val="dk1"/>
                </a:solidFill>
              </a:defRPr>
            </a:lvl5pPr>
            <a:lvl6pPr lvl="5" algn="ctr" rtl="0">
              <a:spcBef>
                <a:spcPts val="0"/>
              </a:spcBef>
              <a:spcAft>
                <a:spcPts val="0"/>
              </a:spcAft>
              <a:buNone/>
              <a:defRPr sz="1600" b="0">
                <a:solidFill>
                  <a:schemeClr val="dk1"/>
                </a:solidFill>
              </a:defRPr>
            </a:lvl6pPr>
            <a:lvl7pPr lvl="6" algn="ctr" rtl="0">
              <a:spcBef>
                <a:spcPts val="0"/>
              </a:spcBef>
              <a:spcAft>
                <a:spcPts val="0"/>
              </a:spcAft>
              <a:buNone/>
              <a:defRPr sz="1600" b="0">
                <a:solidFill>
                  <a:schemeClr val="dk1"/>
                </a:solidFill>
              </a:defRPr>
            </a:lvl7pPr>
            <a:lvl8pPr lvl="7" algn="ctr" rtl="0">
              <a:spcBef>
                <a:spcPts val="0"/>
              </a:spcBef>
              <a:spcAft>
                <a:spcPts val="0"/>
              </a:spcAft>
              <a:buNone/>
              <a:defRPr sz="1600" b="0">
                <a:solidFill>
                  <a:schemeClr val="dk1"/>
                </a:solidFill>
              </a:defRPr>
            </a:lvl8pPr>
            <a:lvl9pPr lvl="8" algn="ctr" rtl="0">
              <a:spcBef>
                <a:spcPts val="0"/>
              </a:spcBef>
              <a:spcAft>
                <a:spcPts val="0"/>
              </a:spcAft>
              <a:buNone/>
              <a:defRPr sz="1600" b="0">
                <a:solidFill>
                  <a:schemeClr val="dk1"/>
                </a:solidFill>
              </a:defRPr>
            </a:lvl9pPr>
          </a:lstStyle>
          <a:p>
            <a:endParaRPr/>
          </a:p>
        </p:txBody>
      </p:sp>
      <p:sp>
        <p:nvSpPr>
          <p:cNvPr id="65" name="Google Shape;65;p14"/>
          <p:cNvSpPr txBox="1">
            <a:spLocks noGrp="1"/>
          </p:cNvSpPr>
          <p:nvPr>
            <p:ph type="subTitle" idx="14"/>
          </p:nvPr>
        </p:nvSpPr>
        <p:spPr>
          <a:xfrm rot="208906">
            <a:off x="7648811" y="4912674"/>
            <a:ext cx="3174660" cy="539399"/>
          </a:xfrm>
          <a:prstGeom prst="rect">
            <a:avLst/>
          </a:prstGeom>
        </p:spPr>
        <p:txBody>
          <a:bodyPr spcFirstLastPara="1" wrap="square" lIns="74386" tIns="74386" rIns="74386" bIns="74386" anchor="t" anchorCtr="0">
            <a:noAutofit/>
          </a:bodyPr>
          <a:lstStyle>
            <a:lvl1pPr lvl="0" algn="ctr" rtl="0">
              <a:spcBef>
                <a:spcPts val="0"/>
              </a:spcBef>
              <a:spcAft>
                <a:spcPts val="0"/>
              </a:spcAft>
              <a:buNone/>
              <a:defRPr sz="2200"/>
            </a:lvl1pPr>
            <a:lvl2pPr lvl="1" algn="ctr" rtl="0">
              <a:spcBef>
                <a:spcPts val="0"/>
              </a:spcBef>
              <a:spcAft>
                <a:spcPts val="0"/>
              </a:spcAft>
              <a:buNone/>
              <a:defRPr sz="2200"/>
            </a:lvl2pPr>
            <a:lvl3pPr lvl="2" algn="ctr" rtl="0">
              <a:spcBef>
                <a:spcPts val="0"/>
              </a:spcBef>
              <a:spcAft>
                <a:spcPts val="0"/>
              </a:spcAft>
              <a:buNone/>
              <a:defRPr sz="2200"/>
            </a:lvl3pPr>
            <a:lvl4pPr lvl="3" algn="ctr" rtl="0">
              <a:spcBef>
                <a:spcPts val="0"/>
              </a:spcBef>
              <a:spcAft>
                <a:spcPts val="0"/>
              </a:spcAft>
              <a:buNone/>
              <a:defRPr sz="2200"/>
            </a:lvl4pPr>
            <a:lvl5pPr lvl="4" algn="ctr" rtl="0">
              <a:spcBef>
                <a:spcPts val="0"/>
              </a:spcBef>
              <a:spcAft>
                <a:spcPts val="0"/>
              </a:spcAft>
              <a:buNone/>
              <a:defRPr sz="2200"/>
            </a:lvl5pPr>
            <a:lvl6pPr lvl="5" algn="ctr" rtl="0">
              <a:spcBef>
                <a:spcPts val="0"/>
              </a:spcBef>
              <a:spcAft>
                <a:spcPts val="0"/>
              </a:spcAft>
              <a:buNone/>
              <a:defRPr sz="2200"/>
            </a:lvl6pPr>
            <a:lvl7pPr lvl="6" algn="ctr" rtl="0">
              <a:spcBef>
                <a:spcPts val="0"/>
              </a:spcBef>
              <a:spcAft>
                <a:spcPts val="0"/>
              </a:spcAft>
              <a:buNone/>
              <a:defRPr sz="2200"/>
            </a:lvl7pPr>
            <a:lvl8pPr lvl="7" algn="ctr" rtl="0">
              <a:spcBef>
                <a:spcPts val="0"/>
              </a:spcBef>
              <a:spcAft>
                <a:spcPts val="0"/>
              </a:spcAft>
              <a:buNone/>
              <a:defRPr sz="2200"/>
            </a:lvl8pPr>
            <a:lvl9pPr lvl="8" algn="ctr" rtl="0">
              <a:spcBef>
                <a:spcPts val="0"/>
              </a:spcBef>
              <a:spcAft>
                <a:spcPts val="0"/>
              </a:spcAft>
              <a:buNone/>
              <a:defRPr sz="2200"/>
            </a:lvl9pPr>
          </a:lstStyle>
          <a:p>
            <a:endParaRPr/>
          </a:p>
        </p:txBody>
      </p:sp>
      <p:sp>
        <p:nvSpPr>
          <p:cNvPr id="66" name="Google Shape;66;p14"/>
          <p:cNvSpPr txBox="1">
            <a:spLocks noGrp="1"/>
          </p:cNvSpPr>
          <p:nvPr>
            <p:ph type="subTitle" idx="15"/>
          </p:nvPr>
        </p:nvSpPr>
        <p:spPr>
          <a:xfrm rot="208911">
            <a:off x="7792138" y="5413302"/>
            <a:ext cx="2799167" cy="696091"/>
          </a:xfrm>
          <a:prstGeom prst="rect">
            <a:avLst/>
          </a:prstGeom>
        </p:spPr>
        <p:txBody>
          <a:bodyPr spcFirstLastPara="1" wrap="square" lIns="74386" tIns="74386" rIns="74386" bIns="74386" anchor="t" anchorCtr="0">
            <a:noAutofit/>
          </a:bodyPr>
          <a:lstStyle>
            <a:lvl1pPr lvl="0" algn="ctr" rtl="0">
              <a:spcBef>
                <a:spcPts val="0"/>
              </a:spcBef>
              <a:spcAft>
                <a:spcPts val="0"/>
              </a:spcAft>
              <a:buNone/>
              <a:defRPr sz="1600" b="0">
                <a:solidFill>
                  <a:schemeClr val="dk1"/>
                </a:solidFill>
              </a:defRPr>
            </a:lvl1pPr>
            <a:lvl2pPr lvl="1" algn="ctr" rtl="0">
              <a:spcBef>
                <a:spcPts val="0"/>
              </a:spcBef>
              <a:spcAft>
                <a:spcPts val="0"/>
              </a:spcAft>
              <a:buNone/>
              <a:defRPr sz="1600" b="0">
                <a:solidFill>
                  <a:schemeClr val="dk1"/>
                </a:solidFill>
              </a:defRPr>
            </a:lvl2pPr>
            <a:lvl3pPr lvl="2" algn="ctr" rtl="0">
              <a:spcBef>
                <a:spcPts val="0"/>
              </a:spcBef>
              <a:spcAft>
                <a:spcPts val="0"/>
              </a:spcAft>
              <a:buNone/>
              <a:defRPr sz="1600" b="0">
                <a:solidFill>
                  <a:schemeClr val="dk1"/>
                </a:solidFill>
              </a:defRPr>
            </a:lvl3pPr>
            <a:lvl4pPr lvl="3" algn="ctr" rtl="0">
              <a:spcBef>
                <a:spcPts val="0"/>
              </a:spcBef>
              <a:spcAft>
                <a:spcPts val="0"/>
              </a:spcAft>
              <a:buNone/>
              <a:defRPr sz="1600" b="0">
                <a:solidFill>
                  <a:schemeClr val="dk1"/>
                </a:solidFill>
              </a:defRPr>
            </a:lvl4pPr>
            <a:lvl5pPr lvl="4" algn="ctr" rtl="0">
              <a:spcBef>
                <a:spcPts val="0"/>
              </a:spcBef>
              <a:spcAft>
                <a:spcPts val="0"/>
              </a:spcAft>
              <a:buNone/>
              <a:defRPr sz="1600" b="0">
                <a:solidFill>
                  <a:schemeClr val="dk1"/>
                </a:solidFill>
              </a:defRPr>
            </a:lvl5pPr>
            <a:lvl6pPr lvl="5" algn="ctr" rtl="0">
              <a:spcBef>
                <a:spcPts val="0"/>
              </a:spcBef>
              <a:spcAft>
                <a:spcPts val="0"/>
              </a:spcAft>
              <a:buNone/>
              <a:defRPr sz="1600" b="0">
                <a:solidFill>
                  <a:schemeClr val="dk1"/>
                </a:solidFill>
              </a:defRPr>
            </a:lvl6pPr>
            <a:lvl7pPr lvl="6" algn="ctr" rtl="0">
              <a:spcBef>
                <a:spcPts val="0"/>
              </a:spcBef>
              <a:spcAft>
                <a:spcPts val="0"/>
              </a:spcAft>
              <a:buNone/>
              <a:defRPr sz="1600" b="0">
                <a:solidFill>
                  <a:schemeClr val="dk1"/>
                </a:solidFill>
              </a:defRPr>
            </a:lvl7pPr>
            <a:lvl8pPr lvl="7" algn="ctr" rtl="0">
              <a:spcBef>
                <a:spcPts val="0"/>
              </a:spcBef>
              <a:spcAft>
                <a:spcPts val="0"/>
              </a:spcAft>
              <a:buNone/>
              <a:defRPr sz="1600" b="0">
                <a:solidFill>
                  <a:schemeClr val="dk1"/>
                </a:solidFill>
              </a:defRPr>
            </a:lvl8pPr>
            <a:lvl9pPr lvl="8" algn="ctr" rtl="0">
              <a:spcBef>
                <a:spcPts val="0"/>
              </a:spcBef>
              <a:spcAft>
                <a:spcPts val="0"/>
              </a:spcAft>
              <a:buNone/>
              <a:defRPr sz="1600" b="0">
                <a:solidFill>
                  <a:schemeClr val="dk1"/>
                </a:solidFill>
              </a:defRPr>
            </a:lvl9pPr>
          </a:lstStyle>
          <a:p>
            <a:endParaRPr/>
          </a:p>
        </p:txBody>
      </p:sp>
      <p:grpSp>
        <p:nvGrpSpPr>
          <p:cNvPr id="67" name="Google Shape;67;p14"/>
          <p:cNvGrpSpPr/>
          <p:nvPr/>
        </p:nvGrpSpPr>
        <p:grpSpPr>
          <a:xfrm>
            <a:off x="8693741" y="6322745"/>
            <a:ext cx="600431" cy="599848"/>
            <a:chOff x="4887569" y="4595026"/>
            <a:chExt cx="381145" cy="381032"/>
          </a:xfrm>
        </p:grpSpPr>
        <p:sp>
          <p:nvSpPr>
            <p:cNvPr id="68" name="Google Shape;68;p14"/>
            <p:cNvSpPr/>
            <p:nvPr/>
          </p:nvSpPr>
          <p:spPr>
            <a:xfrm>
              <a:off x="5162374" y="4614573"/>
              <a:ext cx="94000" cy="103505"/>
            </a:xfrm>
            <a:custGeom>
              <a:avLst/>
              <a:gdLst/>
              <a:ahLst/>
              <a:cxnLst/>
              <a:rect l="l" t="t" r="r" b="b"/>
              <a:pathLst>
                <a:path w="7526" h="8287" extrusionOk="0">
                  <a:moveTo>
                    <a:pt x="1" y="0"/>
                  </a:moveTo>
                  <a:lnTo>
                    <a:pt x="7526" y="8287"/>
                  </a:lnTo>
                  <a:cubicBezTo>
                    <a:pt x="7347" y="7811"/>
                    <a:pt x="7145" y="7358"/>
                    <a:pt x="6918" y="6906"/>
                  </a:cubicBezTo>
                  <a:lnTo>
                    <a:pt x="1322" y="738"/>
                  </a:lnTo>
                  <a:cubicBezTo>
                    <a:pt x="894" y="464"/>
                    <a:pt x="453" y="226"/>
                    <a:pt x="1" y="0"/>
                  </a:cubicBezTo>
                  <a:close/>
                </a:path>
              </a:pathLst>
            </a:custGeom>
            <a:solidFill>
              <a:srgbClr val="FFFFFF">
                <a:alpha val="15180"/>
              </a:srgbClr>
            </a:solidFill>
            <a:ln>
              <a:noFill/>
            </a:ln>
          </p:spPr>
          <p:txBody>
            <a:bodyPr spcFirstLastPara="1" wrap="square" lIns="91425" tIns="91425" rIns="91425" bIns="91425" anchor="ctr" anchorCtr="0">
              <a:noAutofit/>
            </a:bodyPr>
            <a:lstStyle/>
            <a:p>
              <a:pPr defTabSz="743987"/>
              <a:endParaRPr sz="2000">
                <a:solidFill>
                  <a:srgbClr val="FFD1D1"/>
                </a:solidFill>
              </a:endParaRPr>
            </a:p>
          </p:txBody>
        </p:sp>
        <p:sp>
          <p:nvSpPr>
            <p:cNvPr id="69" name="Google Shape;69;p14"/>
            <p:cNvSpPr/>
            <p:nvPr/>
          </p:nvSpPr>
          <p:spPr>
            <a:xfrm>
              <a:off x="5125791" y="4601034"/>
              <a:ext cx="140550" cy="154814"/>
            </a:xfrm>
            <a:custGeom>
              <a:avLst/>
              <a:gdLst/>
              <a:ahLst/>
              <a:cxnLst/>
              <a:rect l="l" t="t" r="r" b="b"/>
              <a:pathLst>
                <a:path w="11253" h="12395" extrusionOk="0">
                  <a:moveTo>
                    <a:pt x="1" y="1"/>
                  </a:moveTo>
                  <a:lnTo>
                    <a:pt x="11252" y="12395"/>
                  </a:lnTo>
                  <a:cubicBezTo>
                    <a:pt x="11205" y="12097"/>
                    <a:pt x="11157" y="11800"/>
                    <a:pt x="11086" y="11502"/>
                  </a:cubicBezTo>
                  <a:lnTo>
                    <a:pt x="870" y="251"/>
                  </a:lnTo>
                  <a:cubicBezTo>
                    <a:pt x="596" y="155"/>
                    <a:pt x="299" y="72"/>
                    <a:pt x="1" y="1"/>
                  </a:cubicBezTo>
                  <a:close/>
                </a:path>
              </a:pathLst>
            </a:custGeom>
            <a:solidFill>
              <a:srgbClr val="FFFFFF">
                <a:alpha val="15180"/>
              </a:srgbClr>
            </a:solidFill>
            <a:ln>
              <a:noFill/>
            </a:ln>
          </p:spPr>
          <p:txBody>
            <a:bodyPr spcFirstLastPara="1" wrap="square" lIns="91425" tIns="91425" rIns="91425" bIns="91425" anchor="ctr" anchorCtr="0">
              <a:noAutofit/>
            </a:bodyPr>
            <a:lstStyle/>
            <a:p>
              <a:pPr defTabSz="743987"/>
              <a:endParaRPr sz="2000">
                <a:solidFill>
                  <a:srgbClr val="FFD1D1"/>
                </a:solidFill>
              </a:endParaRPr>
            </a:p>
          </p:txBody>
        </p:sp>
        <p:sp>
          <p:nvSpPr>
            <p:cNvPr id="70" name="Google Shape;70;p14"/>
            <p:cNvSpPr/>
            <p:nvPr/>
          </p:nvSpPr>
          <p:spPr>
            <a:xfrm>
              <a:off x="5096802" y="4595976"/>
              <a:ext cx="171912" cy="189323"/>
            </a:xfrm>
            <a:custGeom>
              <a:avLst/>
              <a:gdLst/>
              <a:ahLst/>
              <a:cxnLst/>
              <a:rect l="l" t="t" r="r" b="b"/>
              <a:pathLst>
                <a:path w="13764" h="15158" extrusionOk="0">
                  <a:moveTo>
                    <a:pt x="0" y="1"/>
                  </a:moveTo>
                  <a:lnTo>
                    <a:pt x="13764" y="15157"/>
                  </a:lnTo>
                  <a:cubicBezTo>
                    <a:pt x="13764" y="14907"/>
                    <a:pt x="13752" y="14669"/>
                    <a:pt x="13740" y="14419"/>
                  </a:cubicBezTo>
                  <a:lnTo>
                    <a:pt x="726" y="84"/>
                  </a:lnTo>
                  <a:cubicBezTo>
                    <a:pt x="488" y="48"/>
                    <a:pt x="238" y="25"/>
                    <a:pt x="0" y="1"/>
                  </a:cubicBezTo>
                  <a:close/>
                </a:path>
              </a:pathLst>
            </a:custGeom>
            <a:solidFill>
              <a:srgbClr val="FFFFFF">
                <a:alpha val="15180"/>
              </a:srgbClr>
            </a:solidFill>
            <a:ln>
              <a:noFill/>
            </a:ln>
          </p:spPr>
          <p:txBody>
            <a:bodyPr spcFirstLastPara="1" wrap="square" lIns="91425" tIns="91425" rIns="91425" bIns="91425" anchor="ctr" anchorCtr="0">
              <a:noAutofit/>
            </a:bodyPr>
            <a:lstStyle/>
            <a:p>
              <a:pPr defTabSz="743987"/>
              <a:endParaRPr sz="2000">
                <a:solidFill>
                  <a:srgbClr val="FFD1D1"/>
                </a:solidFill>
              </a:endParaRPr>
            </a:p>
          </p:txBody>
        </p:sp>
        <p:sp>
          <p:nvSpPr>
            <p:cNvPr id="71" name="Google Shape;71;p14"/>
            <p:cNvSpPr/>
            <p:nvPr/>
          </p:nvSpPr>
          <p:spPr>
            <a:xfrm>
              <a:off x="5071659" y="4595026"/>
              <a:ext cx="196318" cy="215253"/>
            </a:xfrm>
            <a:custGeom>
              <a:avLst/>
              <a:gdLst/>
              <a:ahLst/>
              <a:cxnLst/>
              <a:rect l="l" t="t" r="r" b="b"/>
              <a:pathLst>
                <a:path w="15718" h="17234" extrusionOk="0">
                  <a:moveTo>
                    <a:pt x="430" y="0"/>
                  </a:moveTo>
                  <a:cubicBezTo>
                    <a:pt x="287" y="0"/>
                    <a:pt x="144" y="5"/>
                    <a:pt x="1" y="5"/>
                  </a:cubicBezTo>
                  <a:lnTo>
                    <a:pt x="15646" y="17234"/>
                  </a:lnTo>
                  <a:cubicBezTo>
                    <a:pt x="15670" y="17019"/>
                    <a:pt x="15693" y="16805"/>
                    <a:pt x="15717" y="16591"/>
                  </a:cubicBezTo>
                  <a:lnTo>
                    <a:pt x="644" y="5"/>
                  </a:lnTo>
                  <a:cubicBezTo>
                    <a:pt x="572" y="1"/>
                    <a:pt x="501" y="0"/>
                    <a:pt x="430" y="0"/>
                  </a:cubicBezTo>
                  <a:close/>
                </a:path>
              </a:pathLst>
            </a:custGeom>
            <a:solidFill>
              <a:srgbClr val="FFFFFF">
                <a:alpha val="15180"/>
              </a:srgbClr>
            </a:solidFill>
            <a:ln>
              <a:noFill/>
            </a:ln>
          </p:spPr>
          <p:txBody>
            <a:bodyPr spcFirstLastPara="1" wrap="square" lIns="91425" tIns="91425" rIns="91425" bIns="91425" anchor="ctr" anchorCtr="0">
              <a:noAutofit/>
            </a:bodyPr>
            <a:lstStyle/>
            <a:p>
              <a:pPr defTabSz="743987"/>
              <a:endParaRPr sz="2000">
                <a:solidFill>
                  <a:srgbClr val="FFD1D1"/>
                </a:solidFill>
              </a:endParaRPr>
            </a:p>
          </p:txBody>
        </p:sp>
        <p:sp>
          <p:nvSpPr>
            <p:cNvPr id="72" name="Google Shape;72;p14"/>
            <p:cNvSpPr/>
            <p:nvPr/>
          </p:nvSpPr>
          <p:spPr>
            <a:xfrm>
              <a:off x="5049215" y="4596275"/>
              <a:ext cx="215190" cy="236161"/>
            </a:xfrm>
            <a:custGeom>
              <a:avLst/>
              <a:gdLst/>
              <a:ahLst/>
              <a:cxnLst/>
              <a:rect l="l" t="t" r="r" b="b"/>
              <a:pathLst>
                <a:path w="17229" h="18908" extrusionOk="0">
                  <a:moveTo>
                    <a:pt x="584" y="1"/>
                  </a:moveTo>
                  <a:cubicBezTo>
                    <a:pt x="393" y="24"/>
                    <a:pt x="191" y="48"/>
                    <a:pt x="0" y="72"/>
                  </a:cubicBezTo>
                  <a:lnTo>
                    <a:pt x="17098" y="18908"/>
                  </a:lnTo>
                  <a:cubicBezTo>
                    <a:pt x="17145" y="18717"/>
                    <a:pt x="17193" y="18527"/>
                    <a:pt x="17228" y="18336"/>
                  </a:cubicBezTo>
                  <a:lnTo>
                    <a:pt x="584" y="1"/>
                  </a:lnTo>
                  <a:close/>
                </a:path>
              </a:pathLst>
            </a:custGeom>
            <a:solidFill>
              <a:srgbClr val="FFFFFF">
                <a:alpha val="15180"/>
              </a:srgbClr>
            </a:solidFill>
            <a:ln>
              <a:noFill/>
            </a:ln>
          </p:spPr>
          <p:txBody>
            <a:bodyPr spcFirstLastPara="1" wrap="square" lIns="91425" tIns="91425" rIns="91425" bIns="91425" anchor="ctr" anchorCtr="0">
              <a:noAutofit/>
            </a:bodyPr>
            <a:lstStyle/>
            <a:p>
              <a:pPr defTabSz="743987"/>
              <a:endParaRPr sz="2000">
                <a:solidFill>
                  <a:srgbClr val="FFD1D1"/>
                </a:solidFill>
              </a:endParaRPr>
            </a:p>
          </p:txBody>
        </p:sp>
        <p:sp>
          <p:nvSpPr>
            <p:cNvPr id="73" name="Google Shape;73;p14"/>
            <p:cNvSpPr/>
            <p:nvPr/>
          </p:nvSpPr>
          <p:spPr>
            <a:xfrm>
              <a:off x="5028694" y="4599848"/>
              <a:ext cx="230203" cy="252523"/>
            </a:xfrm>
            <a:custGeom>
              <a:avLst/>
              <a:gdLst/>
              <a:ahLst/>
              <a:cxnLst/>
              <a:rect l="l" t="t" r="r" b="b"/>
              <a:pathLst>
                <a:path w="18431" h="20218" extrusionOk="0">
                  <a:moveTo>
                    <a:pt x="536" y="0"/>
                  </a:moveTo>
                  <a:cubicBezTo>
                    <a:pt x="357" y="36"/>
                    <a:pt x="179" y="84"/>
                    <a:pt x="0" y="131"/>
                  </a:cubicBezTo>
                  <a:lnTo>
                    <a:pt x="18240" y="20217"/>
                  </a:lnTo>
                  <a:cubicBezTo>
                    <a:pt x="18312" y="20050"/>
                    <a:pt x="18371" y="19884"/>
                    <a:pt x="18431" y="19717"/>
                  </a:cubicBezTo>
                  <a:lnTo>
                    <a:pt x="536" y="0"/>
                  </a:lnTo>
                  <a:close/>
                </a:path>
              </a:pathLst>
            </a:custGeom>
            <a:solidFill>
              <a:srgbClr val="FFFFFF">
                <a:alpha val="15180"/>
              </a:srgbClr>
            </a:solidFill>
            <a:ln>
              <a:noFill/>
            </a:ln>
          </p:spPr>
          <p:txBody>
            <a:bodyPr spcFirstLastPara="1" wrap="square" lIns="91425" tIns="91425" rIns="91425" bIns="91425" anchor="ctr" anchorCtr="0">
              <a:noAutofit/>
            </a:bodyPr>
            <a:lstStyle/>
            <a:p>
              <a:pPr defTabSz="743987"/>
              <a:endParaRPr sz="2000">
                <a:solidFill>
                  <a:srgbClr val="FFD1D1"/>
                </a:solidFill>
              </a:endParaRPr>
            </a:p>
          </p:txBody>
        </p:sp>
        <p:sp>
          <p:nvSpPr>
            <p:cNvPr id="74" name="Google Shape;74;p14"/>
            <p:cNvSpPr/>
            <p:nvPr/>
          </p:nvSpPr>
          <p:spPr>
            <a:xfrm>
              <a:off x="5009946" y="4605343"/>
              <a:ext cx="241519" cy="265163"/>
            </a:xfrm>
            <a:custGeom>
              <a:avLst/>
              <a:gdLst/>
              <a:ahLst/>
              <a:cxnLst/>
              <a:rect l="l" t="t" r="r" b="b"/>
              <a:pathLst>
                <a:path w="19337" h="21230" extrusionOk="0">
                  <a:moveTo>
                    <a:pt x="489" y="1"/>
                  </a:moveTo>
                  <a:cubicBezTo>
                    <a:pt x="322" y="60"/>
                    <a:pt x="168" y="120"/>
                    <a:pt x="1" y="179"/>
                  </a:cubicBezTo>
                  <a:lnTo>
                    <a:pt x="19110" y="21230"/>
                  </a:lnTo>
                  <a:cubicBezTo>
                    <a:pt x="19194" y="21075"/>
                    <a:pt x="19265" y="20920"/>
                    <a:pt x="19337" y="20765"/>
                  </a:cubicBezTo>
                  <a:lnTo>
                    <a:pt x="489" y="1"/>
                  </a:lnTo>
                  <a:close/>
                </a:path>
              </a:pathLst>
            </a:custGeom>
            <a:solidFill>
              <a:srgbClr val="FFFFFF">
                <a:alpha val="15180"/>
              </a:srgbClr>
            </a:solidFill>
            <a:ln>
              <a:noFill/>
            </a:ln>
          </p:spPr>
          <p:txBody>
            <a:bodyPr spcFirstLastPara="1" wrap="square" lIns="91425" tIns="91425" rIns="91425" bIns="91425" anchor="ctr" anchorCtr="0">
              <a:noAutofit/>
            </a:bodyPr>
            <a:lstStyle/>
            <a:p>
              <a:pPr defTabSz="743987"/>
              <a:endParaRPr sz="2000">
                <a:solidFill>
                  <a:srgbClr val="FFD1D1"/>
                </a:solidFill>
              </a:endParaRPr>
            </a:p>
          </p:txBody>
        </p:sp>
        <p:sp>
          <p:nvSpPr>
            <p:cNvPr id="75" name="Google Shape;75;p14"/>
            <p:cNvSpPr/>
            <p:nvPr/>
          </p:nvSpPr>
          <p:spPr>
            <a:xfrm>
              <a:off x="4992548" y="4612487"/>
              <a:ext cx="250150" cy="274680"/>
            </a:xfrm>
            <a:custGeom>
              <a:avLst/>
              <a:gdLst/>
              <a:ahLst/>
              <a:cxnLst/>
              <a:rect l="l" t="t" r="r" b="b"/>
              <a:pathLst>
                <a:path w="20028" h="21992" extrusionOk="0">
                  <a:moveTo>
                    <a:pt x="453" y="0"/>
                  </a:moveTo>
                  <a:cubicBezTo>
                    <a:pt x="299" y="72"/>
                    <a:pt x="156" y="143"/>
                    <a:pt x="1" y="227"/>
                  </a:cubicBezTo>
                  <a:lnTo>
                    <a:pt x="19765" y="21991"/>
                  </a:lnTo>
                  <a:cubicBezTo>
                    <a:pt x="19849" y="21848"/>
                    <a:pt x="19932" y="21705"/>
                    <a:pt x="20027" y="21563"/>
                  </a:cubicBezTo>
                  <a:lnTo>
                    <a:pt x="453" y="0"/>
                  </a:lnTo>
                  <a:close/>
                </a:path>
              </a:pathLst>
            </a:custGeom>
            <a:solidFill>
              <a:srgbClr val="FFFFFF">
                <a:alpha val="15180"/>
              </a:srgbClr>
            </a:solidFill>
            <a:ln>
              <a:noFill/>
            </a:ln>
          </p:spPr>
          <p:txBody>
            <a:bodyPr spcFirstLastPara="1" wrap="square" lIns="91425" tIns="91425" rIns="91425" bIns="91425" anchor="ctr" anchorCtr="0">
              <a:noAutofit/>
            </a:bodyPr>
            <a:lstStyle/>
            <a:p>
              <a:pPr defTabSz="743987"/>
              <a:endParaRPr sz="2000">
                <a:solidFill>
                  <a:srgbClr val="FFD1D1"/>
                </a:solidFill>
              </a:endParaRPr>
            </a:p>
          </p:txBody>
        </p:sp>
        <p:sp>
          <p:nvSpPr>
            <p:cNvPr id="76" name="Google Shape;76;p14"/>
            <p:cNvSpPr/>
            <p:nvPr/>
          </p:nvSpPr>
          <p:spPr>
            <a:xfrm>
              <a:off x="4976486" y="4621106"/>
              <a:ext cx="255945" cy="281075"/>
            </a:xfrm>
            <a:custGeom>
              <a:avLst/>
              <a:gdLst/>
              <a:ahLst/>
              <a:cxnLst/>
              <a:rect l="l" t="t" r="r" b="b"/>
              <a:pathLst>
                <a:path w="20492" h="22504" extrusionOk="0">
                  <a:moveTo>
                    <a:pt x="418" y="1"/>
                  </a:moveTo>
                  <a:cubicBezTo>
                    <a:pt x="275" y="84"/>
                    <a:pt x="144" y="179"/>
                    <a:pt x="1" y="263"/>
                  </a:cubicBezTo>
                  <a:lnTo>
                    <a:pt x="20194" y="22504"/>
                  </a:lnTo>
                  <a:cubicBezTo>
                    <a:pt x="20301" y="22373"/>
                    <a:pt x="20396" y="22254"/>
                    <a:pt x="20492" y="22111"/>
                  </a:cubicBezTo>
                  <a:lnTo>
                    <a:pt x="418" y="1"/>
                  </a:lnTo>
                  <a:close/>
                </a:path>
              </a:pathLst>
            </a:custGeom>
            <a:solidFill>
              <a:srgbClr val="FFFFFF">
                <a:alpha val="15180"/>
              </a:srgbClr>
            </a:solidFill>
            <a:ln>
              <a:noFill/>
            </a:ln>
          </p:spPr>
          <p:txBody>
            <a:bodyPr spcFirstLastPara="1" wrap="square" lIns="91425" tIns="91425" rIns="91425" bIns="91425" anchor="ctr" anchorCtr="0">
              <a:noAutofit/>
            </a:bodyPr>
            <a:lstStyle/>
            <a:p>
              <a:pPr defTabSz="743987"/>
              <a:endParaRPr sz="2000">
                <a:solidFill>
                  <a:srgbClr val="FFD1D1"/>
                </a:solidFill>
              </a:endParaRPr>
            </a:p>
          </p:txBody>
        </p:sp>
        <p:sp>
          <p:nvSpPr>
            <p:cNvPr id="77" name="Google Shape;77;p14"/>
            <p:cNvSpPr/>
            <p:nvPr/>
          </p:nvSpPr>
          <p:spPr>
            <a:xfrm>
              <a:off x="4961623" y="4631222"/>
              <a:ext cx="259355" cy="284784"/>
            </a:xfrm>
            <a:custGeom>
              <a:avLst/>
              <a:gdLst/>
              <a:ahLst/>
              <a:cxnLst/>
              <a:rect l="l" t="t" r="r" b="b"/>
              <a:pathLst>
                <a:path w="20765" h="22801" extrusionOk="0">
                  <a:moveTo>
                    <a:pt x="393" y="1"/>
                  </a:moveTo>
                  <a:cubicBezTo>
                    <a:pt x="250" y="96"/>
                    <a:pt x="131" y="191"/>
                    <a:pt x="0" y="286"/>
                  </a:cubicBezTo>
                  <a:lnTo>
                    <a:pt x="20443" y="22801"/>
                  </a:lnTo>
                  <a:cubicBezTo>
                    <a:pt x="20551" y="22682"/>
                    <a:pt x="20658" y="22563"/>
                    <a:pt x="20765" y="22444"/>
                  </a:cubicBezTo>
                  <a:lnTo>
                    <a:pt x="393" y="1"/>
                  </a:lnTo>
                  <a:close/>
                </a:path>
              </a:pathLst>
            </a:custGeom>
            <a:solidFill>
              <a:srgbClr val="FFFFFF">
                <a:alpha val="15180"/>
              </a:srgbClr>
            </a:solidFill>
            <a:ln>
              <a:noFill/>
            </a:ln>
          </p:spPr>
          <p:txBody>
            <a:bodyPr spcFirstLastPara="1" wrap="square" lIns="91425" tIns="91425" rIns="91425" bIns="91425" anchor="ctr" anchorCtr="0">
              <a:noAutofit/>
            </a:bodyPr>
            <a:lstStyle/>
            <a:p>
              <a:pPr defTabSz="743987"/>
              <a:endParaRPr sz="2000">
                <a:solidFill>
                  <a:srgbClr val="FFD1D1"/>
                </a:solidFill>
              </a:endParaRPr>
            </a:p>
          </p:txBody>
        </p:sp>
        <p:sp>
          <p:nvSpPr>
            <p:cNvPr id="78" name="Google Shape;78;p14"/>
            <p:cNvSpPr/>
            <p:nvPr/>
          </p:nvSpPr>
          <p:spPr>
            <a:xfrm>
              <a:off x="4947934" y="4642526"/>
              <a:ext cx="260404" cy="285984"/>
            </a:xfrm>
            <a:custGeom>
              <a:avLst/>
              <a:gdLst/>
              <a:ahLst/>
              <a:cxnLst/>
              <a:rect l="l" t="t" r="r" b="b"/>
              <a:pathLst>
                <a:path w="20849" h="22897" extrusionOk="0">
                  <a:moveTo>
                    <a:pt x="358" y="0"/>
                  </a:moveTo>
                  <a:cubicBezTo>
                    <a:pt x="287" y="48"/>
                    <a:pt x="227" y="96"/>
                    <a:pt x="168" y="155"/>
                  </a:cubicBezTo>
                  <a:cubicBezTo>
                    <a:pt x="108" y="215"/>
                    <a:pt x="61" y="262"/>
                    <a:pt x="1" y="322"/>
                  </a:cubicBezTo>
                  <a:lnTo>
                    <a:pt x="20504" y="22896"/>
                  </a:lnTo>
                  <a:cubicBezTo>
                    <a:pt x="20563" y="22848"/>
                    <a:pt x="20623" y="22801"/>
                    <a:pt x="20682" y="22741"/>
                  </a:cubicBezTo>
                  <a:cubicBezTo>
                    <a:pt x="20742" y="22682"/>
                    <a:pt x="20801" y="22634"/>
                    <a:pt x="20849" y="22575"/>
                  </a:cubicBezTo>
                  <a:lnTo>
                    <a:pt x="358" y="0"/>
                  </a:lnTo>
                  <a:close/>
                </a:path>
              </a:pathLst>
            </a:custGeom>
            <a:solidFill>
              <a:srgbClr val="FFFFFF">
                <a:alpha val="15180"/>
              </a:srgbClr>
            </a:solidFill>
            <a:ln>
              <a:noFill/>
            </a:ln>
          </p:spPr>
          <p:txBody>
            <a:bodyPr spcFirstLastPara="1" wrap="square" lIns="91425" tIns="91425" rIns="91425" bIns="91425" anchor="ctr" anchorCtr="0">
              <a:noAutofit/>
            </a:bodyPr>
            <a:lstStyle/>
            <a:p>
              <a:pPr defTabSz="743987"/>
              <a:endParaRPr sz="2000">
                <a:solidFill>
                  <a:srgbClr val="FFD1D1"/>
                </a:solidFill>
              </a:endParaRPr>
            </a:p>
          </p:txBody>
        </p:sp>
        <p:sp>
          <p:nvSpPr>
            <p:cNvPr id="79" name="Google Shape;79;p14"/>
            <p:cNvSpPr/>
            <p:nvPr/>
          </p:nvSpPr>
          <p:spPr>
            <a:xfrm>
              <a:off x="4935294" y="4655016"/>
              <a:ext cx="259367" cy="284784"/>
            </a:xfrm>
            <a:custGeom>
              <a:avLst/>
              <a:gdLst/>
              <a:ahLst/>
              <a:cxnLst/>
              <a:rect l="l" t="t" r="r" b="b"/>
              <a:pathLst>
                <a:path w="20766" h="22801" extrusionOk="0">
                  <a:moveTo>
                    <a:pt x="322" y="1"/>
                  </a:moveTo>
                  <a:cubicBezTo>
                    <a:pt x="215" y="120"/>
                    <a:pt x="108" y="239"/>
                    <a:pt x="1" y="358"/>
                  </a:cubicBezTo>
                  <a:lnTo>
                    <a:pt x="20384" y="22801"/>
                  </a:lnTo>
                  <a:cubicBezTo>
                    <a:pt x="20515" y="22706"/>
                    <a:pt x="20634" y="22610"/>
                    <a:pt x="20765" y="22515"/>
                  </a:cubicBezTo>
                  <a:lnTo>
                    <a:pt x="322" y="1"/>
                  </a:lnTo>
                  <a:close/>
                </a:path>
              </a:pathLst>
            </a:custGeom>
            <a:solidFill>
              <a:srgbClr val="FFFFFF">
                <a:alpha val="15180"/>
              </a:srgbClr>
            </a:solidFill>
            <a:ln>
              <a:noFill/>
            </a:ln>
          </p:spPr>
          <p:txBody>
            <a:bodyPr spcFirstLastPara="1" wrap="square" lIns="91425" tIns="91425" rIns="91425" bIns="91425" anchor="ctr" anchorCtr="0">
              <a:noAutofit/>
            </a:bodyPr>
            <a:lstStyle/>
            <a:p>
              <a:pPr defTabSz="743987"/>
              <a:endParaRPr sz="2000">
                <a:solidFill>
                  <a:srgbClr val="FFD1D1"/>
                </a:solidFill>
              </a:endParaRPr>
            </a:p>
          </p:txBody>
        </p:sp>
        <p:sp>
          <p:nvSpPr>
            <p:cNvPr id="80" name="Google Shape;80;p14"/>
            <p:cNvSpPr/>
            <p:nvPr/>
          </p:nvSpPr>
          <p:spPr>
            <a:xfrm>
              <a:off x="4923853" y="4668842"/>
              <a:ext cx="255933" cy="281075"/>
            </a:xfrm>
            <a:custGeom>
              <a:avLst/>
              <a:gdLst/>
              <a:ahLst/>
              <a:cxnLst/>
              <a:rect l="l" t="t" r="r" b="b"/>
              <a:pathLst>
                <a:path w="20491" h="22504" extrusionOk="0">
                  <a:moveTo>
                    <a:pt x="298" y="1"/>
                  </a:moveTo>
                  <a:cubicBezTo>
                    <a:pt x="191" y="132"/>
                    <a:pt x="95" y="263"/>
                    <a:pt x="0" y="394"/>
                  </a:cubicBezTo>
                  <a:lnTo>
                    <a:pt x="20074" y="22504"/>
                  </a:lnTo>
                  <a:cubicBezTo>
                    <a:pt x="20217" y="22420"/>
                    <a:pt x="20360" y="22337"/>
                    <a:pt x="20491" y="22242"/>
                  </a:cubicBezTo>
                  <a:lnTo>
                    <a:pt x="298" y="1"/>
                  </a:lnTo>
                  <a:close/>
                </a:path>
              </a:pathLst>
            </a:custGeom>
            <a:solidFill>
              <a:srgbClr val="FFFFFF">
                <a:alpha val="15180"/>
              </a:srgbClr>
            </a:solidFill>
            <a:ln>
              <a:noFill/>
            </a:ln>
          </p:spPr>
          <p:txBody>
            <a:bodyPr spcFirstLastPara="1" wrap="square" lIns="91425" tIns="91425" rIns="91425" bIns="91425" anchor="ctr" anchorCtr="0">
              <a:noAutofit/>
            </a:bodyPr>
            <a:lstStyle/>
            <a:p>
              <a:pPr defTabSz="743987"/>
              <a:endParaRPr sz="2000">
                <a:solidFill>
                  <a:srgbClr val="FFD1D1"/>
                </a:solidFill>
              </a:endParaRPr>
            </a:p>
          </p:txBody>
        </p:sp>
        <p:sp>
          <p:nvSpPr>
            <p:cNvPr id="81" name="Google Shape;81;p14"/>
            <p:cNvSpPr/>
            <p:nvPr/>
          </p:nvSpPr>
          <p:spPr>
            <a:xfrm>
              <a:off x="4913586" y="4684018"/>
              <a:ext cx="250137" cy="274530"/>
            </a:xfrm>
            <a:custGeom>
              <a:avLst/>
              <a:gdLst/>
              <a:ahLst/>
              <a:cxnLst/>
              <a:rect l="l" t="t" r="r" b="b"/>
              <a:pathLst>
                <a:path w="20027" h="21980" extrusionOk="0">
                  <a:moveTo>
                    <a:pt x="263" y="0"/>
                  </a:moveTo>
                  <a:cubicBezTo>
                    <a:pt x="179" y="131"/>
                    <a:pt x="96" y="274"/>
                    <a:pt x="1" y="417"/>
                  </a:cubicBezTo>
                  <a:lnTo>
                    <a:pt x="19575" y="21979"/>
                  </a:lnTo>
                  <a:cubicBezTo>
                    <a:pt x="19729" y="21908"/>
                    <a:pt x="19884" y="21836"/>
                    <a:pt x="20027" y="21753"/>
                  </a:cubicBezTo>
                  <a:lnTo>
                    <a:pt x="263" y="0"/>
                  </a:lnTo>
                  <a:close/>
                </a:path>
              </a:pathLst>
            </a:custGeom>
            <a:solidFill>
              <a:srgbClr val="FFFFFF">
                <a:alpha val="15180"/>
              </a:srgbClr>
            </a:solidFill>
            <a:ln>
              <a:noFill/>
            </a:ln>
          </p:spPr>
          <p:txBody>
            <a:bodyPr spcFirstLastPara="1" wrap="square" lIns="91425" tIns="91425" rIns="91425" bIns="91425" anchor="ctr" anchorCtr="0">
              <a:noAutofit/>
            </a:bodyPr>
            <a:lstStyle/>
            <a:p>
              <a:pPr defTabSz="743987"/>
              <a:endParaRPr sz="2000">
                <a:solidFill>
                  <a:srgbClr val="FFD1D1"/>
                </a:solidFill>
              </a:endParaRPr>
            </a:p>
          </p:txBody>
        </p:sp>
        <p:sp>
          <p:nvSpPr>
            <p:cNvPr id="82" name="Google Shape;82;p14"/>
            <p:cNvSpPr/>
            <p:nvPr/>
          </p:nvSpPr>
          <p:spPr>
            <a:xfrm>
              <a:off x="4904818" y="4700517"/>
              <a:ext cx="241507" cy="265163"/>
            </a:xfrm>
            <a:custGeom>
              <a:avLst/>
              <a:gdLst/>
              <a:ahLst/>
              <a:cxnLst/>
              <a:rect l="l" t="t" r="r" b="b"/>
              <a:pathLst>
                <a:path w="19336" h="21230" extrusionOk="0">
                  <a:moveTo>
                    <a:pt x="226" y="1"/>
                  </a:moveTo>
                  <a:cubicBezTo>
                    <a:pt x="143" y="156"/>
                    <a:pt x="72" y="310"/>
                    <a:pt x="0" y="465"/>
                  </a:cubicBezTo>
                  <a:lnTo>
                    <a:pt x="18848" y="21230"/>
                  </a:lnTo>
                  <a:cubicBezTo>
                    <a:pt x="19014" y="21182"/>
                    <a:pt x="19181" y="21111"/>
                    <a:pt x="19336" y="21051"/>
                  </a:cubicBezTo>
                  <a:lnTo>
                    <a:pt x="226" y="1"/>
                  </a:lnTo>
                  <a:close/>
                </a:path>
              </a:pathLst>
            </a:custGeom>
            <a:solidFill>
              <a:srgbClr val="FFFFFF">
                <a:alpha val="15180"/>
              </a:srgbClr>
            </a:solidFill>
            <a:ln>
              <a:noFill/>
            </a:ln>
          </p:spPr>
          <p:txBody>
            <a:bodyPr spcFirstLastPara="1" wrap="square" lIns="91425" tIns="91425" rIns="91425" bIns="91425" anchor="ctr" anchorCtr="0">
              <a:noAutofit/>
            </a:bodyPr>
            <a:lstStyle/>
            <a:p>
              <a:pPr defTabSz="743987"/>
              <a:endParaRPr sz="2000">
                <a:solidFill>
                  <a:srgbClr val="FFD1D1"/>
                </a:solidFill>
              </a:endParaRPr>
            </a:p>
          </p:txBody>
        </p:sp>
        <p:sp>
          <p:nvSpPr>
            <p:cNvPr id="83" name="Google Shape;83;p14"/>
            <p:cNvSpPr/>
            <p:nvPr/>
          </p:nvSpPr>
          <p:spPr>
            <a:xfrm>
              <a:off x="4897524" y="4718665"/>
              <a:ext cx="230066" cy="252523"/>
            </a:xfrm>
            <a:custGeom>
              <a:avLst/>
              <a:gdLst/>
              <a:ahLst/>
              <a:cxnLst/>
              <a:rect l="l" t="t" r="r" b="b"/>
              <a:pathLst>
                <a:path w="18420" h="20218" extrusionOk="0">
                  <a:moveTo>
                    <a:pt x="179" y="0"/>
                  </a:moveTo>
                  <a:cubicBezTo>
                    <a:pt x="108" y="167"/>
                    <a:pt x="48" y="346"/>
                    <a:pt x="1" y="512"/>
                  </a:cubicBezTo>
                  <a:lnTo>
                    <a:pt x="17884" y="20217"/>
                  </a:lnTo>
                  <a:cubicBezTo>
                    <a:pt x="18063" y="20181"/>
                    <a:pt x="18241" y="20134"/>
                    <a:pt x="18420" y="20086"/>
                  </a:cubicBezTo>
                  <a:lnTo>
                    <a:pt x="179" y="0"/>
                  </a:lnTo>
                  <a:close/>
                </a:path>
              </a:pathLst>
            </a:custGeom>
            <a:solidFill>
              <a:srgbClr val="FFFFFF">
                <a:alpha val="15180"/>
              </a:srgbClr>
            </a:solidFill>
            <a:ln>
              <a:noFill/>
            </a:ln>
          </p:spPr>
          <p:txBody>
            <a:bodyPr spcFirstLastPara="1" wrap="square" lIns="91425" tIns="91425" rIns="91425" bIns="91425" anchor="ctr" anchorCtr="0">
              <a:noAutofit/>
            </a:bodyPr>
            <a:lstStyle/>
            <a:p>
              <a:pPr defTabSz="743987"/>
              <a:endParaRPr sz="2000">
                <a:solidFill>
                  <a:srgbClr val="FFD1D1"/>
                </a:solidFill>
              </a:endParaRPr>
            </a:p>
          </p:txBody>
        </p:sp>
        <p:sp>
          <p:nvSpPr>
            <p:cNvPr id="84" name="Google Shape;84;p14"/>
            <p:cNvSpPr/>
            <p:nvPr/>
          </p:nvSpPr>
          <p:spPr>
            <a:xfrm>
              <a:off x="4891878" y="4738587"/>
              <a:ext cx="215340" cy="236161"/>
            </a:xfrm>
            <a:custGeom>
              <a:avLst/>
              <a:gdLst/>
              <a:ahLst/>
              <a:cxnLst/>
              <a:rect l="l" t="t" r="r" b="b"/>
              <a:pathLst>
                <a:path w="17241" h="18908" extrusionOk="0">
                  <a:moveTo>
                    <a:pt x="131" y="1"/>
                  </a:moveTo>
                  <a:cubicBezTo>
                    <a:pt x="84" y="191"/>
                    <a:pt x="36" y="382"/>
                    <a:pt x="0" y="572"/>
                  </a:cubicBezTo>
                  <a:lnTo>
                    <a:pt x="16645" y="18908"/>
                  </a:lnTo>
                  <a:cubicBezTo>
                    <a:pt x="16848" y="18896"/>
                    <a:pt x="17038" y="18872"/>
                    <a:pt x="17241" y="18836"/>
                  </a:cubicBezTo>
                  <a:lnTo>
                    <a:pt x="131" y="1"/>
                  </a:lnTo>
                  <a:close/>
                </a:path>
              </a:pathLst>
            </a:custGeom>
            <a:solidFill>
              <a:srgbClr val="FFFFFF">
                <a:alpha val="15180"/>
              </a:srgbClr>
            </a:solidFill>
            <a:ln>
              <a:noFill/>
            </a:ln>
          </p:spPr>
          <p:txBody>
            <a:bodyPr spcFirstLastPara="1" wrap="square" lIns="91425" tIns="91425" rIns="91425" bIns="91425" anchor="ctr" anchorCtr="0">
              <a:noAutofit/>
            </a:bodyPr>
            <a:lstStyle/>
            <a:p>
              <a:pPr defTabSz="743987"/>
              <a:endParaRPr sz="2000">
                <a:solidFill>
                  <a:srgbClr val="FFD1D1"/>
                </a:solidFill>
              </a:endParaRPr>
            </a:p>
          </p:txBody>
        </p:sp>
        <p:sp>
          <p:nvSpPr>
            <p:cNvPr id="85" name="Google Shape;85;p14"/>
            <p:cNvSpPr/>
            <p:nvPr/>
          </p:nvSpPr>
          <p:spPr>
            <a:xfrm>
              <a:off x="4888456" y="4760744"/>
              <a:ext cx="196155" cy="215315"/>
            </a:xfrm>
            <a:custGeom>
              <a:avLst/>
              <a:gdLst/>
              <a:ahLst/>
              <a:cxnLst/>
              <a:rect l="l" t="t" r="r" b="b"/>
              <a:pathLst>
                <a:path w="15705" h="17239" extrusionOk="0">
                  <a:moveTo>
                    <a:pt x="60" y="1"/>
                  </a:moveTo>
                  <a:cubicBezTo>
                    <a:pt x="36" y="215"/>
                    <a:pt x="12" y="429"/>
                    <a:pt x="0" y="644"/>
                  </a:cubicBezTo>
                  <a:lnTo>
                    <a:pt x="15062" y="17229"/>
                  </a:lnTo>
                  <a:cubicBezTo>
                    <a:pt x="15169" y="17235"/>
                    <a:pt x="15276" y="17238"/>
                    <a:pt x="15383" y="17238"/>
                  </a:cubicBezTo>
                  <a:cubicBezTo>
                    <a:pt x="15491" y="17238"/>
                    <a:pt x="15598" y="17235"/>
                    <a:pt x="15705" y="17229"/>
                  </a:cubicBezTo>
                  <a:lnTo>
                    <a:pt x="60" y="1"/>
                  </a:lnTo>
                  <a:close/>
                </a:path>
              </a:pathLst>
            </a:custGeom>
            <a:solidFill>
              <a:srgbClr val="FFFFFF">
                <a:alpha val="15180"/>
              </a:srgbClr>
            </a:solidFill>
            <a:ln>
              <a:noFill/>
            </a:ln>
          </p:spPr>
          <p:txBody>
            <a:bodyPr spcFirstLastPara="1" wrap="square" lIns="91425" tIns="91425" rIns="91425" bIns="91425" anchor="ctr" anchorCtr="0">
              <a:noAutofit/>
            </a:bodyPr>
            <a:lstStyle/>
            <a:p>
              <a:pPr defTabSz="743987"/>
              <a:endParaRPr sz="2000">
                <a:solidFill>
                  <a:srgbClr val="FFD1D1"/>
                </a:solidFill>
              </a:endParaRPr>
            </a:p>
          </p:txBody>
        </p:sp>
        <p:sp>
          <p:nvSpPr>
            <p:cNvPr id="86" name="Google Shape;86;p14"/>
            <p:cNvSpPr/>
            <p:nvPr/>
          </p:nvSpPr>
          <p:spPr>
            <a:xfrm>
              <a:off x="4887569" y="4785736"/>
              <a:ext cx="171912" cy="189461"/>
            </a:xfrm>
            <a:custGeom>
              <a:avLst/>
              <a:gdLst/>
              <a:ahLst/>
              <a:cxnLst/>
              <a:rect l="l" t="t" r="r" b="b"/>
              <a:pathLst>
                <a:path w="13764" h="15169" extrusionOk="0">
                  <a:moveTo>
                    <a:pt x="0" y="0"/>
                  </a:moveTo>
                  <a:cubicBezTo>
                    <a:pt x="0" y="250"/>
                    <a:pt x="12" y="500"/>
                    <a:pt x="24" y="738"/>
                  </a:cubicBezTo>
                  <a:lnTo>
                    <a:pt x="13037" y="15073"/>
                  </a:lnTo>
                  <a:cubicBezTo>
                    <a:pt x="13276" y="15109"/>
                    <a:pt x="13526" y="15133"/>
                    <a:pt x="13764" y="15169"/>
                  </a:cubicBezTo>
                  <a:lnTo>
                    <a:pt x="0" y="0"/>
                  </a:lnTo>
                  <a:close/>
                </a:path>
              </a:pathLst>
            </a:custGeom>
            <a:solidFill>
              <a:srgbClr val="FFFFFF">
                <a:alpha val="15180"/>
              </a:srgbClr>
            </a:solidFill>
            <a:ln>
              <a:noFill/>
            </a:ln>
          </p:spPr>
          <p:txBody>
            <a:bodyPr spcFirstLastPara="1" wrap="square" lIns="91425" tIns="91425" rIns="91425" bIns="91425" anchor="ctr" anchorCtr="0">
              <a:noAutofit/>
            </a:bodyPr>
            <a:lstStyle/>
            <a:p>
              <a:pPr defTabSz="743987"/>
              <a:endParaRPr sz="2000">
                <a:solidFill>
                  <a:srgbClr val="FFD1D1"/>
                </a:solidFill>
              </a:endParaRPr>
            </a:p>
          </p:txBody>
        </p:sp>
        <p:sp>
          <p:nvSpPr>
            <p:cNvPr id="87" name="Google Shape;87;p14"/>
            <p:cNvSpPr/>
            <p:nvPr/>
          </p:nvSpPr>
          <p:spPr>
            <a:xfrm>
              <a:off x="4889942" y="4815175"/>
              <a:ext cx="140537" cy="154963"/>
            </a:xfrm>
            <a:custGeom>
              <a:avLst/>
              <a:gdLst/>
              <a:ahLst/>
              <a:cxnLst/>
              <a:rect l="l" t="t" r="r" b="b"/>
              <a:pathLst>
                <a:path w="11252" h="12407" extrusionOk="0">
                  <a:moveTo>
                    <a:pt x="1" y="1"/>
                  </a:moveTo>
                  <a:cubicBezTo>
                    <a:pt x="48" y="310"/>
                    <a:pt x="108" y="608"/>
                    <a:pt x="167" y="905"/>
                  </a:cubicBezTo>
                  <a:lnTo>
                    <a:pt x="10371" y="12145"/>
                  </a:lnTo>
                  <a:cubicBezTo>
                    <a:pt x="10669" y="12240"/>
                    <a:pt x="10954" y="12323"/>
                    <a:pt x="11252" y="12407"/>
                  </a:cubicBezTo>
                  <a:lnTo>
                    <a:pt x="1" y="1"/>
                  </a:lnTo>
                  <a:close/>
                </a:path>
              </a:pathLst>
            </a:custGeom>
            <a:solidFill>
              <a:srgbClr val="FFFFFF">
                <a:alpha val="15180"/>
              </a:srgbClr>
            </a:solidFill>
            <a:ln>
              <a:noFill/>
            </a:ln>
          </p:spPr>
          <p:txBody>
            <a:bodyPr spcFirstLastPara="1" wrap="square" lIns="91425" tIns="91425" rIns="91425" bIns="91425" anchor="ctr" anchorCtr="0">
              <a:noAutofit/>
            </a:bodyPr>
            <a:lstStyle/>
            <a:p>
              <a:pPr defTabSz="743987"/>
              <a:endParaRPr sz="2000">
                <a:solidFill>
                  <a:srgbClr val="FFD1D1"/>
                </a:solidFill>
              </a:endParaRPr>
            </a:p>
          </p:txBody>
        </p:sp>
        <p:sp>
          <p:nvSpPr>
            <p:cNvPr id="88" name="Google Shape;88;p14"/>
            <p:cNvSpPr/>
            <p:nvPr/>
          </p:nvSpPr>
          <p:spPr>
            <a:xfrm>
              <a:off x="4899909" y="4852945"/>
              <a:ext cx="93987" cy="103517"/>
            </a:xfrm>
            <a:custGeom>
              <a:avLst/>
              <a:gdLst/>
              <a:ahLst/>
              <a:cxnLst/>
              <a:rect l="l" t="t" r="r" b="b"/>
              <a:pathLst>
                <a:path w="7525" h="8288" extrusionOk="0">
                  <a:moveTo>
                    <a:pt x="0" y="1"/>
                  </a:moveTo>
                  <a:lnTo>
                    <a:pt x="0" y="1"/>
                  </a:lnTo>
                  <a:cubicBezTo>
                    <a:pt x="179" y="477"/>
                    <a:pt x="381" y="929"/>
                    <a:pt x="607" y="1382"/>
                  </a:cubicBezTo>
                  <a:lnTo>
                    <a:pt x="6203" y="7549"/>
                  </a:lnTo>
                  <a:cubicBezTo>
                    <a:pt x="6632" y="7823"/>
                    <a:pt x="7073" y="8061"/>
                    <a:pt x="7525" y="8287"/>
                  </a:cubicBezTo>
                  <a:lnTo>
                    <a:pt x="0" y="1"/>
                  </a:lnTo>
                  <a:close/>
                </a:path>
              </a:pathLst>
            </a:custGeom>
            <a:solidFill>
              <a:srgbClr val="FFFFFF">
                <a:alpha val="15180"/>
              </a:srgbClr>
            </a:solidFill>
            <a:ln>
              <a:noFill/>
            </a:ln>
          </p:spPr>
          <p:txBody>
            <a:bodyPr spcFirstLastPara="1" wrap="square" lIns="91425" tIns="91425" rIns="91425" bIns="91425" anchor="ctr" anchorCtr="0">
              <a:noAutofit/>
            </a:bodyPr>
            <a:lstStyle/>
            <a:p>
              <a:pPr defTabSz="743987"/>
              <a:endParaRPr sz="2000">
                <a:solidFill>
                  <a:srgbClr val="FFD1D1"/>
                </a:solidFill>
              </a:endParaRPr>
            </a:p>
          </p:txBody>
        </p:sp>
      </p:grpSp>
      <p:sp>
        <p:nvSpPr>
          <p:cNvPr id="89" name="Google Shape;89;p14"/>
          <p:cNvSpPr txBox="1">
            <a:spLocks noGrp="1"/>
          </p:cNvSpPr>
          <p:nvPr>
            <p:ph type="title"/>
          </p:nvPr>
        </p:nvSpPr>
        <p:spPr>
          <a:xfrm>
            <a:off x="936406" y="806972"/>
            <a:ext cx="10344399" cy="587200"/>
          </a:xfrm>
          <a:prstGeom prst="rect">
            <a:avLst/>
          </a:prstGeom>
        </p:spPr>
        <p:txBody>
          <a:bodyPr spcFirstLastPara="1" wrap="square" lIns="74386" tIns="74386" rIns="74386" bIns="74386" anchor="t" anchorCtr="0">
            <a:noAutofit/>
          </a:bodyPr>
          <a:lstStyle>
            <a:lvl1pPr lvl="0" rtl="0">
              <a:spcBef>
                <a:spcPts val="0"/>
              </a:spcBef>
              <a:spcAft>
                <a:spcPts val="0"/>
              </a:spcAft>
              <a:buSzPts val="3600"/>
              <a:buNone/>
              <a:defRPr/>
            </a:lvl1pPr>
            <a:lvl2pPr lvl="1" algn="ctr" rtl="0">
              <a:spcBef>
                <a:spcPts val="0"/>
              </a:spcBef>
              <a:spcAft>
                <a:spcPts val="0"/>
              </a:spcAft>
              <a:buSzPts val="2800"/>
              <a:buNone/>
              <a:defRPr sz="2900"/>
            </a:lvl2pPr>
            <a:lvl3pPr lvl="2" algn="ctr" rtl="0">
              <a:spcBef>
                <a:spcPts val="0"/>
              </a:spcBef>
              <a:spcAft>
                <a:spcPts val="0"/>
              </a:spcAft>
              <a:buSzPts val="2800"/>
              <a:buNone/>
              <a:defRPr sz="2900"/>
            </a:lvl3pPr>
            <a:lvl4pPr lvl="3" algn="ctr" rtl="0">
              <a:spcBef>
                <a:spcPts val="0"/>
              </a:spcBef>
              <a:spcAft>
                <a:spcPts val="0"/>
              </a:spcAft>
              <a:buSzPts val="2800"/>
              <a:buNone/>
              <a:defRPr sz="2900"/>
            </a:lvl4pPr>
            <a:lvl5pPr lvl="4" algn="ctr" rtl="0">
              <a:spcBef>
                <a:spcPts val="0"/>
              </a:spcBef>
              <a:spcAft>
                <a:spcPts val="0"/>
              </a:spcAft>
              <a:buSzPts val="2800"/>
              <a:buNone/>
              <a:defRPr sz="2900"/>
            </a:lvl5pPr>
            <a:lvl6pPr lvl="5" algn="ctr" rtl="0">
              <a:spcBef>
                <a:spcPts val="0"/>
              </a:spcBef>
              <a:spcAft>
                <a:spcPts val="0"/>
              </a:spcAft>
              <a:buSzPts val="2800"/>
              <a:buNone/>
              <a:defRPr sz="2900"/>
            </a:lvl6pPr>
            <a:lvl7pPr lvl="6" algn="ctr" rtl="0">
              <a:spcBef>
                <a:spcPts val="0"/>
              </a:spcBef>
              <a:spcAft>
                <a:spcPts val="0"/>
              </a:spcAft>
              <a:buSzPts val="2800"/>
              <a:buNone/>
              <a:defRPr sz="2900"/>
            </a:lvl7pPr>
            <a:lvl8pPr lvl="7" algn="ctr" rtl="0">
              <a:spcBef>
                <a:spcPts val="0"/>
              </a:spcBef>
              <a:spcAft>
                <a:spcPts val="0"/>
              </a:spcAft>
              <a:buSzPts val="2800"/>
              <a:buNone/>
              <a:defRPr sz="2900"/>
            </a:lvl8pPr>
            <a:lvl9pPr lvl="8" algn="ctr" rtl="0">
              <a:spcBef>
                <a:spcPts val="0"/>
              </a:spcBef>
              <a:spcAft>
                <a:spcPts val="0"/>
              </a:spcAft>
              <a:buSzPts val="2800"/>
              <a:buNone/>
              <a:defRPr sz="2900"/>
            </a:lvl9pPr>
          </a:lstStyle>
          <a:p>
            <a:endParaRPr/>
          </a:p>
        </p:txBody>
      </p:sp>
    </p:spTree>
    <p:extLst>
      <p:ext uri="{BB962C8B-B14F-4D97-AF65-F5344CB8AC3E}">
        <p14:creationId xmlns:p14="http://schemas.microsoft.com/office/powerpoint/2010/main" val="3360503765"/>
      </p:ext>
    </p:extLst>
  </p:cSld>
  <p:clrMapOvr>
    <a:masterClrMapping/>
  </p:clrMapOvr>
  <p:transition spd="slow">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four columns ">
  <p:cSld name="Title and four columns ">
    <p:spTree>
      <p:nvGrpSpPr>
        <p:cNvPr id="1" name="Shape 98"/>
        <p:cNvGrpSpPr/>
        <p:nvPr/>
      </p:nvGrpSpPr>
      <p:grpSpPr>
        <a:xfrm>
          <a:off x="0" y="0"/>
          <a:ext cx="0" cy="0"/>
          <a:chOff x="0" y="0"/>
          <a:chExt cx="0" cy="0"/>
        </a:xfrm>
      </p:grpSpPr>
      <p:sp>
        <p:nvSpPr>
          <p:cNvPr id="99" name="Google Shape;99;p16"/>
          <p:cNvSpPr txBox="1">
            <a:spLocks noGrp="1"/>
          </p:cNvSpPr>
          <p:nvPr>
            <p:ph type="ctrTitle"/>
          </p:nvPr>
        </p:nvSpPr>
        <p:spPr>
          <a:xfrm>
            <a:off x="2807860" y="2436771"/>
            <a:ext cx="2429201" cy="544400"/>
          </a:xfrm>
          <a:prstGeom prst="rect">
            <a:avLst/>
          </a:prstGeom>
          <a:ln>
            <a:noFill/>
          </a:ln>
        </p:spPr>
        <p:txBody>
          <a:bodyPr spcFirstLastPara="1" wrap="square" lIns="74386" tIns="74386" rIns="74386" bIns="74386" anchor="t" anchorCtr="0">
            <a:noAutofit/>
          </a:bodyPr>
          <a:lstStyle>
            <a:lvl1pPr lvl="0" algn="ctr" rtl="0">
              <a:spcBef>
                <a:spcPts val="0"/>
              </a:spcBef>
              <a:spcAft>
                <a:spcPts val="0"/>
              </a:spcAft>
              <a:buClr>
                <a:srgbClr val="41294A"/>
              </a:buClr>
              <a:buSzPts val="2000"/>
              <a:buFont typeface="Montserrat Medium"/>
              <a:buNone/>
              <a:defRPr sz="2200" b="1">
                <a:latin typeface="Nunito"/>
                <a:ea typeface="Nunito"/>
                <a:cs typeface="Nunito"/>
                <a:sym typeface="Nunito"/>
              </a:defRPr>
            </a:lvl1pPr>
            <a:lvl2pPr lvl="1" algn="ctr" rtl="0">
              <a:spcBef>
                <a:spcPts val="0"/>
              </a:spcBef>
              <a:spcAft>
                <a:spcPts val="0"/>
              </a:spcAft>
              <a:buClr>
                <a:srgbClr val="41294A"/>
              </a:buClr>
              <a:buSzPts val="2000"/>
              <a:buFont typeface="Montserrat Medium"/>
              <a:buNone/>
              <a:defRPr sz="2200" b="0">
                <a:solidFill>
                  <a:srgbClr val="41294A"/>
                </a:solidFill>
                <a:latin typeface="Montserrat Medium"/>
                <a:ea typeface="Montserrat Medium"/>
                <a:cs typeface="Montserrat Medium"/>
                <a:sym typeface="Montserrat Medium"/>
              </a:defRPr>
            </a:lvl2pPr>
            <a:lvl3pPr lvl="2" algn="ctr" rtl="0">
              <a:spcBef>
                <a:spcPts val="0"/>
              </a:spcBef>
              <a:spcAft>
                <a:spcPts val="0"/>
              </a:spcAft>
              <a:buClr>
                <a:srgbClr val="41294A"/>
              </a:buClr>
              <a:buSzPts val="2000"/>
              <a:buFont typeface="Montserrat Medium"/>
              <a:buNone/>
              <a:defRPr sz="2200" b="0">
                <a:solidFill>
                  <a:srgbClr val="41294A"/>
                </a:solidFill>
                <a:latin typeface="Montserrat Medium"/>
                <a:ea typeface="Montserrat Medium"/>
                <a:cs typeface="Montserrat Medium"/>
                <a:sym typeface="Montserrat Medium"/>
              </a:defRPr>
            </a:lvl3pPr>
            <a:lvl4pPr lvl="3" algn="ctr" rtl="0">
              <a:spcBef>
                <a:spcPts val="0"/>
              </a:spcBef>
              <a:spcAft>
                <a:spcPts val="0"/>
              </a:spcAft>
              <a:buClr>
                <a:srgbClr val="41294A"/>
              </a:buClr>
              <a:buSzPts val="2000"/>
              <a:buFont typeface="Montserrat Medium"/>
              <a:buNone/>
              <a:defRPr sz="2200" b="0">
                <a:solidFill>
                  <a:srgbClr val="41294A"/>
                </a:solidFill>
                <a:latin typeface="Montserrat Medium"/>
                <a:ea typeface="Montserrat Medium"/>
                <a:cs typeface="Montserrat Medium"/>
                <a:sym typeface="Montserrat Medium"/>
              </a:defRPr>
            </a:lvl4pPr>
            <a:lvl5pPr lvl="4" algn="ctr" rtl="0">
              <a:spcBef>
                <a:spcPts val="0"/>
              </a:spcBef>
              <a:spcAft>
                <a:spcPts val="0"/>
              </a:spcAft>
              <a:buClr>
                <a:srgbClr val="41294A"/>
              </a:buClr>
              <a:buSzPts val="2000"/>
              <a:buFont typeface="Montserrat Medium"/>
              <a:buNone/>
              <a:defRPr sz="2200" b="0">
                <a:solidFill>
                  <a:srgbClr val="41294A"/>
                </a:solidFill>
                <a:latin typeface="Montserrat Medium"/>
                <a:ea typeface="Montserrat Medium"/>
                <a:cs typeface="Montserrat Medium"/>
                <a:sym typeface="Montserrat Medium"/>
              </a:defRPr>
            </a:lvl5pPr>
            <a:lvl6pPr lvl="5" algn="ctr" rtl="0">
              <a:spcBef>
                <a:spcPts val="0"/>
              </a:spcBef>
              <a:spcAft>
                <a:spcPts val="0"/>
              </a:spcAft>
              <a:buClr>
                <a:srgbClr val="41294A"/>
              </a:buClr>
              <a:buSzPts val="2000"/>
              <a:buFont typeface="Montserrat Medium"/>
              <a:buNone/>
              <a:defRPr sz="2200" b="0">
                <a:solidFill>
                  <a:srgbClr val="41294A"/>
                </a:solidFill>
                <a:latin typeface="Montserrat Medium"/>
                <a:ea typeface="Montserrat Medium"/>
                <a:cs typeface="Montserrat Medium"/>
                <a:sym typeface="Montserrat Medium"/>
              </a:defRPr>
            </a:lvl6pPr>
            <a:lvl7pPr lvl="6" algn="ctr" rtl="0">
              <a:spcBef>
                <a:spcPts val="0"/>
              </a:spcBef>
              <a:spcAft>
                <a:spcPts val="0"/>
              </a:spcAft>
              <a:buClr>
                <a:srgbClr val="41294A"/>
              </a:buClr>
              <a:buSzPts val="2000"/>
              <a:buFont typeface="Montserrat Medium"/>
              <a:buNone/>
              <a:defRPr sz="2200" b="0">
                <a:solidFill>
                  <a:srgbClr val="41294A"/>
                </a:solidFill>
                <a:latin typeface="Montserrat Medium"/>
                <a:ea typeface="Montserrat Medium"/>
                <a:cs typeface="Montserrat Medium"/>
                <a:sym typeface="Montserrat Medium"/>
              </a:defRPr>
            </a:lvl7pPr>
            <a:lvl8pPr lvl="7" algn="ctr" rtl="0">
              <a:spcBef>
                <a:spcPts val="0"/>
              </a:spcBef>
              <a:spcAft>
                <a:spcPts val="0"/>
              </a:spcAft>
              <a:buClr>
                <a:srgbClr val="41294A"/>
              </a:buClr>
              <a:buSzPts val="2000"/>
              <a:buFont typeface="Montserrat Medium"/>
              <a:buNone/>
              <a:defRPr sz="2200" b="0">
                <a:solidFill>
                  <a:srgbClr val="41294A"/>
                </a:solidFill>
                <a:latin typeface="Montserrat Medium"/>
                <a:ea typeface="Montserrat Medium"/>
                <a:cs typeface="Montserrat Medium"/>
                <a:sym typeface="Montserrat Medium"/>
              </a:defRPr>
            </a:lvl8pPr>
            <a:lvl9pPr lvl="8" algn="ctr" rtl="0">
              <a:spcBef>
                <a:spcPts val="0"/>
              </a:spcBef>
              <a:spcAft>
                <a:spcPts val="0"/>
              </a:spcAft>
              <a:buClr>
                <a:srgbClr val="41294A"/>
              </a:buClr>
              <a:buSzPts val="2000"/>
              <a:buFont typeface="Montserrat Medium"/>
              <a:buNone/>
              <a:defRPr sz="2200" b="0">
                <a:solidFill>
                  <a:srgbClr val="41294A"/>
                </a:solidFill>
                <a:latin typeface="Montserrat Medium"/>
                <a:ea typeface="Montserrat Medium"/>
                <a:cs typeface="Montserrat Medium"/>
                <a:sym typeface="Montserrat Medium"/>
              </a:defRPr>
            </a:lvl9pPr>
          </a:lstStyle>
          <a:p>
            <a:endParaRPr/>
          </a:p>
        </p:txBody>
      </p:sp>
      <p:sp>
        <p:nvSpPr>
          <p:cNvPr id="100" name="Google Shape;100;p16"/>
          <p:cNvSpPr txBox="1">
            <a:spLocks noGrp="1"/>
          </p:cNvSpPr>
          <p:nvPr>
            <p:ph type="subTitle" idx="1"/>
          </p:nvPr>
        </p:nvSpPr>
        <p:spPr>
          <a:xfrm>
            <a:off x="2539060" y="2855186"/>
            <a:ext cx="2966801" cy="776399"/>
          </a:xfrm>
          <a:prstGeom prst="rect">
            <a:avLst/>
          </a:prstGeom>
        </p:spPr>
        <p:txBody>
          <a:bodyPr spcFirstLastPara="1" wrap="square" lIns="74386" tIns="74386" rIns="74386" bIns="74386" anchor="t" anchorCtr="0">
            <a:noAutofit/>
          </a:bodyPr>
          <a:lstStyle>
            <a:lvl1pPr lvl="0" algn="ctr" rtl="0">
              <a:lnSpc>
                <a:spcPct val="100000"/>
              </a:lnSpc>
              <a:spcBef>
                <a:spcPts val="0"/>
              </a:spcBef>
              <a:spcAft>
                <a:spcPts val="0"/>
              </a:spcAft>
              <a:buSzPts val="1400"/>
              <a:buFont typeface="Montserrat"/>
              <a:buNone/>
              <a:defRPr sz="1600" b="0">
                <a:solidFill>
                  <a:schemeClr val="dk1"/>
                </a:solidFill>
              </a:defRPr>
            </a:lvl1pPr>
            <a:lvl2pPr lvl="1" algn="ctr" rtl="0">
              <a:lnSpc>
                <a:spcPct val="100000"/>
              </a:lnSpc>
              <a:spcBef>
                <a:spcPts val="0"/>
              </a:spcBef>
              <a:spcAft>
                <a:spcPts val="0"/>
              </a:spcAft>
              <a:buSzPts val="1400"/>
              <a:buFont typeface="Montserrat"/>
              <a:buNone/>
              <a:defRPr>
                <a:latin typeface="Montserrat"/>
                <a:ea typeface="Montserrat"/>
                <a:cs typeface="Montserrat"/>
                <a:sym typeface="Montserrat"/>
              </a:defRPr>
            </a:lvl2pPr>
            <a:lvl3pPr lvl="2" algn="ctr" rtl="0">
              <a:lnSpc>
                <a:spcPct val="100000"/>
              </a:lnSpc>
              <a:spcBef>
                <a:spcPts val="0"/>
              </a:spcBef>
              <a:spcAft>
                <a:spcPts val="0"/>
              </a:spcAft>
              <a:buSzPts val="1400"/>
              <a:buFont typeface="Montserrat"/>
              <a:buNone/>
              <a:defRPr>
                <a:latin typeface="Montserrat"/>
                <a:ea typeface="Montserrat"/>
                <a:cs typeface="Montserrat"/>
                <a:sym typeface="Montserrat"/>
              </a:defRPr>
            </a:lvl3pPr>
            <a:lvl4pPr lvl="3" algn="ctr" rtl="0">
              <a:lnSpc>
                <a:spcPct val="100000"/>
              </a:lnSpc>
              <a:spcBef>
                <a:spcPts val="0"/>
              </a:spcBef>
              <a:spcAft>
                <a:spcPts val="0"/>
              </a:spcAft>
              <a:buSzPts val="1400"/>
              <a:buFont typeface="Montserrat"/>
              <a:buNone/>
              <a:defRPr>
                <a:latin typeface="Montserrat"/>
                <a:ea typeface="Montserrat"/>
                <a:cs typeface="Montserrat"/>
                <a:sym typeface="Montserrat"/>
              </a:defRPr>
            </a:lvl4pPr>
            <a:lvl5pPr lvl="4" algn="ctr" rtl="0">
              <a:lnSpc>
                <a:spcPct val="100000"/>
              </a:lnSpc>
              <a:spcBef>
                <a:spcPts val="0"/>
              </a:spcBef>
              <a:spcAft>
                <a:spcPts val="0"/>
              </a:spcAft>
              <a:buSzPts val="1400"/>
              <a:buFont typeface="Montserrat"/>
              <a:buNone/>
              <a:defRPr>
                <a:latin typeface="Montserrat"/>
                <a:ea typeface="Montserrat"/>
                <a:cs typeface="Montserrat"/>
                <a:sym typeface="Montserrat"/>
              </a:defRPr>
            </a:lvl5pPr>
            <a:lvl6pPr lvl="5" algn="ctr" rtl="0">
              <a:lnSpc>
                <a:spcPct val="100000"/>
              </a:lnSpc>
              <a:spcBef>
                <a:spcPts val="0"/>
              </a:spcBef>
              <a:spcAft>
                <a:spcPts val="0"/>
              </a:spcAft>
              <a:buSzPts val="1400"/>
              <a:buFont typeface="Montserrat"/>
              <a:buNone/>
              <a:defRPr>
                <a:latin typeface="Montserrat"/>
                <a:ea typeface="Montserrat"/>
                <a:cs typeface="Montserrat"/>
                <a:sym typeface="Montserrat"/>
              </a:defRPr>
            </a:lvl6pPr>
            <a:lvl7pPr lvl="6" algn="ctr" rtl="0">
              <a:lnSpc>
                <a:spcPct val="100000"/>
              </a:lnSpc>
              <a:spcBef>
                <a:spcPts val="0"/>
              </a:spcBef>
              <a:spcAft>
                <a:spcPts val="0"/>
              </a:spcAft>
              <a:buSzPts val="1400"/>
              <a:buFont typeface="Montserrat"/>
              <a:buNone/>
              <a:defRPr>
                <a:latin typeface="Montserrat"/>
                <a:ea typeface="Montserrat"/>
                <a:cs typeface="Montserrat"/>
                <a:sym typeface="Montserrat"/>
              </a:defRPr>
            </a:lvl7pPr>
            <a:lvl8pPr lvl="7" algn="ctr" rtl="0">
              <a:lnSpc>
                <a:spcPct val="100000"/>
              </a:lnSpc>
              <a:spcBef>
                <a:spcPts val="0"/>
              </a:spcBef>
              <a:spcAft>
                <a:spcPts val="0"/>
              </a:spcAft>
              <a:buSzPts val="1400"/>
              <a:buFont typeface="Montserrat"/>
              <a:buNone/>
              <a:defRPr>
                <a:latin typeface="Montserrat"/>
                <a:ea typeface="Montserrat"/>
                <a:cs typeface="Montserrat"/>
                <a:sym typeface="Montserrat"/>
              </a:defRPr>
            </a:lvl8pPr>
            <a:lvl9pPr lvl="8" algn="ctr" rtl="0">
              <a:lnSpc>
                <a:spcPct val="100000"/>
              </a:lnSpc>
              <a:spcBef>
                <a:spcPts val="0"/>
              </a:spcBef>
              <a:spcAft>
                <a:spcPts val="0"/>
              </a:spcAft>
              <a:buSzPts val="1400"/>
              <a:buFont typeface="Montserrat"/>
              <a:buNone/>
              <a:defRPr>
                <a:latin typeface="Montserrat"/>
                <a:ea typeface="Montserrat"/>
                <a:cs typeface="Montserrat"/>
                <a:sym typeface="Montserrat"/>
              </a:defRPr>
            </a:lvl9pPr>
          </a:lstStyle>
          <a:p>
            <a:endParaRPr/>
          </a:p>
        </p:txBody>
      </p:sp>
      <p:sp>
        <p:nvSpPr>
          <p:cNvPr id="101" name="Google Shape;101;p16"/>
          <p:cNvSpPr txBox="1">
            <a:spLocks noGrp="1"/>
          </p:cNvSpPr>
          <p:nvPr>
            <p:ph type="ctrTitle" idx="2"/>
          </p:nvPr>
        </p:nvSpPr>
        <p:spPr>
          <a:xfrm>
            <a:off x="6853358" y="2436771"/>
            <a:ext cx="2429201" cy="544400"/>
          </a:xfrm>
          <a:prstGeom prst="rect">
            <a:avLst/>
          </a:prstGeom>
          <a:ln>
            <a:noFill/>
          </a:ln>
        </p:spPr>
        <p:txBody>
          <a:bodyPr spcFirstLastPara="1" wrap="square" lIns="74386" tIns="74386" rIns="74386" bIns="74386" anchor="t" anchorCtr="0">
            <a:noAutofit/>
          </a:bodyPr>
          <a:lstStyle>
            <a:lvl1pPr lvl="0" algn="ctr" rtl="0">
              <a:spcBef>
                <a:spcPts val="0"/>
              </a:spcBef>
              <a:spcAft>
                <a:spcPts val="0"/>
              </a:spcAft>
              <a:buClr>
                <a:srgbClr val="41294A"/>
              </a:buClr>
              <a:buSzPts val="2000"/>
              <a:buFont typeface="Montserrat Medium"/>
              <a:buNone/>
              <a:defRPr sz="2200" b="1">
                <a:latin typeface="Nunito"/>
                <a:ea typeface="Nunito"/>
                <a:cs typeface="Nunito"/>
                <a:sym typeface="Nunito"/>
              </a:defRPr>
            </a:lvl1pPr>
            <a:lvl2pPr lvl="1" algn="ctr" rtl="0">
              <a:spcBef>
                <a:spcPts val="0"/>
              </a:spcBef>
              <a:spcAft>
                <a:spcPts val="0"/>
              </a:spcAft>
              <a:buClr>
                <a:srgbClr val="41294A"/>
              </a:buClr>
              <a:buSzPts val="2000"/>
              <a:buFont typeface="Montserrat Medium"/>
              <a:buNone/>
              <a:defRPr sz="2200" b="0">
                <a:solidFill>
                  <a:srgbClr val="41294A"/>
                </a:solidFill>
                <a:latin typeface="Montserrat Medium"/>
                <a:ea typeface="Montserrat Medium"/>
                <a:cs typeface="Montserrat Medium"/>
                <a:sym typeface="Montserrat Medium"/>
              </a:defRPr>
            </a:lvl2pPr>
            <a:lvl3pPr lvl="2" algn="ctr" rtl="0">
              <a:spcBef>
                <a:spcPts val="0"/>
              </a:spcBef>
              <a:spcAft>
                <a:spcPts val="0"/>
              </a:spcAft>
              <a:buClr>
                <a:srgbClr val="41294A"/>
              </a:buClr>
              <a:buSzPts val="2000"/>
              <a:buFont typeface="Montserrat Medium"/>
              <a:buNone/>
              <a:defRPr sz="2200" b="0">
                <a:solidFill>
                  <a:srgbClr val="41294A"/>
                </a:solidFill>
                <a:latin typeface="Montserrat Medium"/>
                <a:ea typeface="Montserrat Medium"/>
                <a:cs typeface="Montserrat Medium"/>
                <a:sym typeface="Montserrat Medium"/>
              </a:defRPr>
            </a:lvl3pPr>
            <a:lvl4pPr lvl="3" algn="ctr" rtl="0">
              <a:spcBef>
                <a:spcPts val="0"/>
              </a:spcBef>
              <a:spcAft>
                <a:spcPts val="0"/>
              </a:spcAft>
              <a:buClr>
                <a:srgbClr val="41294A"/>
              </a:buClr>
              <a:buSzPts val="2000"/>
              <a:buFont typeface="Montserrat Medium"/>
              <a:buNone/>
              <a:defRPr sz="2200" b="0">
                <a:solidFill>
                  <a:srgbClr val="41294A"/>
                </a:solidFill>
                <a:latin typeface="Montserrat Medium"/>
                <a:ea typeface="Montserrat Medium"/>
                <a:cs typeface="Montserrat Medium"/>
                <a:sym typeface="Montserrat Medium"/>
              </a:defRPr>
            </a:lvl4pPr>
            <a:lvl5pPr lvl="4" algn="ctr" rtl="0">
              <a:spcBef>
                <a:spcPts val="0"/>
              </a:spcBef>
              <a:spcAft>
                <a:spcPts val="0"/>
              </a:spcAft>
              <a:buClr>
                <a:srgbClr val="41294A"/>
              </a:buClr>
              <a:buSzPts val="2000"/>
              <a:buFont typeface="Montserrat Medium"/>
              <a:buNone/>
              <a:defRPr sz="2200" b="0">
                <a:solidFill>
                  <a:srgbClr val="41294A"/>
                </a:solidFill>
                <a:latin typeface="Montserrat Medium"/>
                <a:ea typeface="Montserrat Medium"/>
                <a:cs typeface="Montserrat Medium"/>
                <a:sym typeface="Montserrat Medium"/>
              </a:defRPr>
            </a:lvl5pPr>
            <a:lvl6pPr lvl="5" algn="ctr" rtl="0">
              <a:spcBef>
                <a:spcPts val="0"/>
              </a:spcBef>
              <a:spcAft>
                <a:spcPts val="0"/>
              </a:spcAft>
              <a:buClr>
                <a:srgbClr val="41294A"/>
              </a:buClr>
              <a:buSzPts val="2000"/>
              <a:buFont typeface="Montserrat Medium"/>
              <a:buNone/>
              <a:defRPr sz="2200" b="0">
                <a:solidFill>
                  <a:srgbClr val="41294A"/>
                </a:solidFill>
                <a:latin typeface="Montserrat Medium"/>
                <a:ea typeface="Montserrat Medium"/>
                <a:cs typeface="Montserrat Medium"/>
                <a:sym typeface="Montserrat Medium"/>
              </a:defRPr>
            </a:lvl6pPr>
            <a:lvl7pPr lvl="6" algn="ctr" rtl="0">
              <a:spcBef>
                <a:spcPts val="0"/>
              </a:spcBef>
              <a:spcAft>
                <a:spcPts val="0"/>
              </a:spcAft>
              <a:buClr>
                <a:srgbClr val="41294A"/>
              </a:buClr>
              <a:buSzPts val="2000"/>
              <a:buFont typeface="Montserrat Medium"/>
              <a:buNone/>
              <a:defRPr sz="2200" b="0">
                <a:solidFill>
                  <a:srgbClr val="41294A"/>
                </a:solidFill>
                <a:latin typeface="Montserrat Medium"/>
                <a:ea typeface="Montserrat Medium"/>
                <a:cs typeface="Montserrat Medium"/>
                <a:sym typeface="Montserrat Medium"/>
              </a:defRPr>
            </a:lvl7pPr>
            <a:lvl8pPr lvl="7" algn="ctr" rtl="0">
              <a:spcBef>
                <a:spcPts val="0"/>
              </a:spcBef>
              <a:spcAft>
                <a:spcPts val="0"/>
              </a:spcAft>
              <a:buClr>
                <a:srgbClr val="41294A"/>
              </a:buClr>
              <a:buSzPts val="2000"/>
              <a:buFont typeface="Montserrat Medium"/>
              <a:buNone/>
              <a:defRPr sz="2200" b="0">
                <a:solidFill>
                  <a:srgbClr val="41294A"/>
                </a:solidFill>
                <a:latin typeface="Montserrat Medium"/>
                <a:ea typeface="Montserrat Medium"/>
                <a:cs typeface="Montserrat Medium"/>
                <a:sym typeface="Montserrat Medium"/>
              </a:defRPr>
            </a:lvl8pPr>
            <a:lvl9pPr lvl="8" algn="ctr" rtl="0">
              <a:spcBef>
                <a:spcPts val="0"/>
              </a:spcBef>
              <a:spcAft>
                <a:spcPts val="0"/>
              </a:spcAft>
              <a:buClr>
                <a:srgbClr val="41294A"/>
              </a:buClr>
              <a:buSzPts val="2000"/>
              <a:buFont typeface="Montserrat Medium"/>
              <a:buNone/>
              <a:defRPr sz="2200" b="0">
                <a:solidFill>
                  <a:srgbClr val="41294A"/>
                </a:solidFill>
                <a:latin typeface="Montserrat Medium"/>
                <a:ea typeface="Montserrat Medium"/>
                <a:cs typeface="Montserrat Medium"/>
                <a:sym typeface="Montserrat Medium"/>
              </a:defRPr>
            </a:lvl9pPr>
          </a:lstStyle>
          <a:p>
            <a:endParaRPr/>
          </a:p>
        </p:txBody>
      </p:sp>
      <p:sp>
        <p:nvSpPr>
          <p:cNvPr id="102" name="Google Shape;102;p16"/>
          <p:cNvSpPr txBox="1">
            <a:spLocks noGrp="1"/>
          </p:cNvSpPr>
          <p:nvPr>
            <p:ph type="subTitle" idx="3"/>
          </p:nvPr>
        </p:nvSpPr>
        <p:spPr>
          <a:xfrm>
            <a:off x="6584558" y="2855186"/>
            <a:ext cx="2966801" cy="776399"/>
          </a:xfrm>
          <a:prstGeom prst="rect">
            <a:avLst/>
          </a:prstGeom>
        </p:spPr>
        <p:txBody>
          <a:bodyPr spcFirstLastPara="1" wrap="square" lIns="74386" tIns="74386" rIns="74386" bIns="74386" anchor="t" anchorCtr="0">
            <a:noAutofit/>
          </a:bodyPr>
          <a:lstStyle>
            <a:lvl1pPr lvl="0" algn="ctr" rtl="0">
              <a:lnSpc>
                <a:spcPct val="100000"/>
              </a:lnSpc>
              <a:spcBef>
                <a:spcPts val="0"/>
              </a:spcBef>
              <a:spcAft>
                <a:spcPts val="0"/>
              </a:spcAft>
              <a:buSzPts val="1400"/>
              <a:buFont typeface="Montserrat"/>
              <a:buNone/>
              <a:defRPr sz="1600" b="0">
                <a:solidFill>
                  <a:schemeClr val="dk1"/>
                </a:solidFill>
              </a:defRPr>
            </a:lvl1pPr>
            <a:lvl2pPr lvl="1" algn="ctr" rtl="0">
              <a:lnSpc>
                <a:spcPct val="100000"/>
              </a:lnSpc>
              <a:spcBef>
                <a:spcPts val="0"/>
              </a:spcBef>
              <a:spcAft>
                <a:spcPts val="0"/>
              </a:spcAft>
              <a:buSzPts val="1400"/>
              <a:buFont typeface="Montserrat"/>
              <a:buNone/>
              <a:defRPr>
                <a:latin typeface="Montserrat"/>
                <a:ea typeface="Montserrat"/>
                <a:cs typeface="Montserrat"/>
                <a:sym typeface="Montserrat"/>
              </a:defRPr>
            </a:lvl2pPr>
            <a:lvl3pPr lvl="2" algn="ctr" rtl="0">
              <a:lnSpc>
                <a:spcPct val="100000"/>
              </a:lnSpc>
              <a:spcBef>
                <a:spcPts val="0"/>
              </a:spcBef>
              <a:spcAft>
                <a:spcPts val="0"/>
              </a:spcAft>
              <a:buSzPts val="1400"/>
              <a:buFont typeface="Montserrat"/>
              <a:buNone/>
              <a:defRPr>
                <a:latin typeface="Montserrat"/>
                <a:ea typeface="Montserrat"/>
                <a:cs typeface="Montserrat"/>
                <a:sym typeface="Montserrat"/>
              </a:defRPr>
            </a:lvl3pPr>
            <a:lvl4pPr lvl="3" algn="ctr" rtl="0">
              <a:lnSpc>
                <a:spcPct val="100000"/>
              </a:lnSpc>
              <a:spcBef>
                <a:spcPts val="0"/>
              </a:spcBef>
              <a:spcAft>
                <a:spcPts val="0"/>
              </a:spcAft>
              <a:buSzPts val="1400"/>
              <a:buFont typeface="Montserrat"/>
              <a:buNone/>
              <a:defRPr>
                <a:latin typeface="Montserrat"/>
                <a:ea typeface="Montserrat"/>
                <a:cs typeface="Montserrat"/>
                <a:sym typeface="Montserrat"/>
              </a:defRPr>
            </a:lvl4pPr>
            <a:lvl5pPr lvl="4" algn="ctr" rtl="0">
              <a:lnSpc>
                <a:spcPct val="100000"/>
              </a:lnSpc>
              <a:spcBef>
                <a:spcPts val="0"/>
              </a:spcBef>
              <a:spcAft>
                <a:spcPts val="0"/>
              </a:spcAft>
              <a:buSzPts val="1400"/>
              <a:buFont typeface="Montserrat"/>
              <a:buNone/>
              <a:defRPr>
                <a:latin typeface="Montserrat"/>
                <a:ea typeface="Montserrat"/>
                <a:cs typeface="Montserrat"/>
                <a:sym typeface="Montserrat"/>
              </a:defRPr>
            </a:lvl5pPr>
            <a:lvl6pPr lvl="5" algn="ctr" rtl="0">
              <a:lnSpc>
                <a:spcPct val="100000"/>
              </a:lnSpc>
              <a:spcBef>
                <a:spcPts val="0"/>
              </a:spcBef>
              <a:spcAft>
                <a:spcPts val="0"/>
              </a:spcAft>
              <a:buSzPts val="1400"/>
              <a:buFont typeface="Montserrat"/>
              <a:buNone/>
              <a:defRPr>
                <a:latin typeface="Montserrat"/>
                <a:ea typeface="Montserrat"/>
                <a:cs typeface="Montserrat"/>
                <a:sym typeface="Montserrat"/>
              </a:defRPr>
            </a:lvl6pPr>
            <a:lvl7pPr lvl="6" algn="ctr" rtl="0">
              <a:lnSpc>
                <a:spcPct val="100000"/>
              </a:lnSpc>
              <a:spcBef>
                <a:spcPts val="0"/>
              </a:spcBef>
              <a:spcAft>
                <a:spcPts val="0"/>
              </a:spcAft>
              <a:buSzPts val="1400"/>
              <a:buFont typeface="Montserrat"/>
              <a:buNone/>
              <a:defRPr>
                <a:latin typeface="Montserrat"/>
                <a:ea typeface="Montserrat"/>
                <a:cs typeface="Montserrat"/>
                <a:sym typeface="Montserrat"/>
              </a:defRPr>
            </a:lvl7pPr>
            <a:lvl8pPr lvl="7" algn="ctr" rtl="0">
              <a:lnSpc>
                <a:spcPct val="100000"/>
              </a:lnSpc>
              <a:spcBef>
                <a:spcPts val="0"/>
              </a:spcBef>
              <a:spcAft>
                <a:spcPts val="0"/>
              </a:spcAft>
              <a:buSzPts val="1400"/>
              <a:buFont typeface="Montserrat"/>
              <a:buNone/>
              <a:defRPr>
                <a:latin typeface="Montserrat"/>
                <a:ea typeface="Montserrat"/>
                <a:cs typeface="Montserrat"/>
                <a:sym typeface="Montserrat"/>
              </a:defRPr>
            </a:lvl8pPr>
            <a:lvl9pPr lvl="8" algn="ctr" rtl="0">
              <a:lnSpc>
                <a:spcPct val="100000"/>
              </a:lnSpc>
              <a:spcBef>
                <a:spcPts val="0"/>
              </a:spcBef>
              <a:spcAft>
                <a:spcPts val="0"/>
              </a:spcAft>
              <a:buSzPts val="1400"/>
              <a:buFont typeface="Montserrat"/>
              <a:buNone/>
              <a:defRPr>
                <a:latin typeface="Montserrat"/>
                <a:ea typeface="Montserrat"/>
                <a:cs typeface="Montserrat"/>
                <a:sym typeface="Montserrat"/>
              </a:defRPr>
            </a:lvl9pPr>
          </a:lstStyle>
          <a:p>
            <a:endParaRPr/>
          </a:p>
        </p:txBody>
      </p:sp>
      <p:sp>
        <p:nvSpPr>
          <p:cNvPr id="103" name="Google Shape;103;p16"/>
          <p:cNvSpPr txBox="1">
            <a:spLocks noGrp="1"/>
          </p:cNvSpPr>
          <p:nvPr>
            <p:ph type="ctrTitle" idx="4"/>
          </p:nvPr>
        </p:nvSpPr>
        <p:spPr>
          <a:xfrm>
            <a:off x="2807860" y="4504855"/>
            <a:ext cx="2429201" cy="544400"/>
          </a:xfrm>
          <a:prstGeom prst="rect">
            <a:avLst/>
          </a:prstGeom>
          <a:ln>
            <a:noFill/>
          </a:ln>
        </p:spPr>
        <p:txBody>
          <a:bodyPr spcFirstLastPara="1" wrap="square" lIns="74386" tIns="74386" rIns="74386" bIns="74386" anchor="t" anchorCtr="0">
            <a:noAutofit/>
          </a:bodyPr>
          <a:lstStyle>
            <a:lvl1pPr lvl="0" algn="ctr" rtl="0">
              <a:spcBef>
                <a:spcPts val="0"/>
              </a:spcBef>
              <a:spcAft>
                <a:spcPts val="0"/>
              </a:spcAft>
              <a:buClr>
                <a:srgbClr val="41294A"/>
              </a:buClr>
              <a:buSzPts val="2000"/>
              <a:buFont typeface="Montserrat Medium"/>
              <a:buNone/>
              <a:defRPr sz="2200" b="1">
                <a:latin typeface="Nunito"/>
                <a:ea typeface="Nunito"/>
                <a:cs typeface="Nunito"/>
                <a:sym typeface="Nunito"/>
              </a:defRPr>
            </a:lvl1pPr>
            <a:lvl2pPr lvl="1" algn="ctr" rtl="0">
              <a:spcBef>
                <a:spcPts val="0"/>
              </a:spcBef>
              <a:spcAft>
                <a:spcPts val="0"/>
              </a:spcAft>
              <a:buClr>
                <a:srgbClr val="41294A"/>
              </a:buClr>
              <a:buSzPts val="2000"/>
              <a:buFont typeface="Montserrat Medium"/>
              <a:buNone/>
              <a:defRPr sz="2200" b="0">
                <a:solidFill>
                  <a:srgbClr val="41294A"/>
                </a:solidFill>
                <a:latin typeface="Montserrat Medium"/>
                <a:ea typeface="Montserrat Medium"/>
                <a:cs typeface="Montserrat Medium"/>
                <a:sym typeface="Montserrat Medium"/>
              </a:defRPr>
            </a:lvl2pPr>
            <a:lvl3pPr lvl="2" algn="ctr" rtl="0">
              <a:spcBef>
                <a:spcPts val="0"/>
              </a:spcBef>
              <a:spcAft>
                <a:spcPts val="0"/>
              </a:spcAft>
              <a:buClr>
                <a:srgbClr val="41294A"/>
              </a:buClr>
              <a:buSzPts val="2000"/>
              <a:buFont typeface="Montserrat Medium"/>
              <a:buNone/>
              <a:defRPr sz="2200" b="0">
                <a:solidFill>
                  <a:srgbClr val="41294A"/>
                </a:solidFill>
                <a:latin typeface="Montserrat Medium"/>
                <a:ea typeface="Montserrat Medium"/>
                <a:cs typeface="Montserrat Medium"/>
                <a:sym typeface="Montserrat Medium"/>
              </a:defRPr>
            </a:lvl3pPr>
            <a:lvl4pPr lvl="3" algn="ctr" rtl="0">
              <a:spcBef>
                <a:spcPts val="0"/>
              </a:spcBef>
              <a:spcAft>
                <a:spcPts val="0"/>
              </a:spcAft>
              <a:buClr>
                <a:srgbClr val="41294A"/>
              </a:buClr>
              <a:buSzPts val="2000"/>
              <a:buFont typeface="Montserrat Medium"/>
              <a:buNone/>
              <a:defRPr sz="2200" b="0">
                <a:solidFill>
                  <a:srgbClr val="41294A"/>
                </a:solidFill>
                <a:latin typeface="Montserrat Medium"/>
                <a:ea typeface="Montserrat Medium"/>
                <a:cs typeface="Montserrat Medium"/>
                <a:sym typeface="Montserrat Medium"/>
              </a:defRPr>
            </a:lvl4pPr>
            <a:lvl5pPr lvl="4" algn="ctr" rtl="0">
              <a:spcBef>
                <a:spcPts val="0"/>
              </a:spcBef>
              <a:spcAft>
                <a:spcPts val="0"/>
              </a:spcAft>
              <a:buClr>
                <a:srgbClr val="41294A"/>
              </a:buClr>
              <a:buSzPts val="2000"/>
              <a:buFont typeface="Montserrat Medium"/>
              <a:buNone/>
              <a:defRPr sz="2200" b="0">
                <a:solidFill>
                  <a:srgbClr val="41294A"/>
                </a:solidFill>
                <a:latin typeface="Montserrat Medium"/>
                <a:ea typeface="Montserrat Medium"/>
                <a:cs typeface="Montserrat Medium"/>
                <a:sym typeface="Montserrat Medium"/>
              </a:defRPr>
            </a:lvl5pPr>
            <a:lvl6pPr lvl="5" algn="ctr" rtl="0">
              <a:spcBef>
                <a:spcPts val="0"/>
              </a:spcBef>
              <a:spcAft>
                <a:spcPts val="0"/>
              </a:spcAft>
              <a:buClr>
                <a:srgbClr val="41294A"/>
              </a:buClr>
              <a:buSzPts val="2000"/>
              <a:buFont typeface="Montserrat Medium"/>
              <a:buNone/>
              <a:defRPr sz="2200" b="0">
                <a:solidFill>
                  <a:srgbClr val="41294A"/>
                </a:solidFill>
                <a:latin typeface="Montserrat Medium"/>
                <a:ea typeface="Montserrat Medium"/>
                <a:cs typeface="Montserrat Medium"/>
                <a:sym typeface="Montserrat Medium"/>
              </a:defRPr>
            </a:lvl6pPr>
            <a:lvl7pPr lvl="6" algn="ctr" rtl="0">
              <a:spcBef>
                <a:spcPts val="0"/>
              </a:spcBef>
              <a:spcAft>
                <a:spcPts val="0"/>
              </a:spcAft>
              <a:buClr>
                <a:srgbClr val="41294A"/>
              </a:buClr>
              <a:buSzPts val="2000"/>
              <a:buFont typeface="Montserrat Medium"/>
              <a:buNone/>
              <a:defRPr sz="2200" b="0">
                <a:solidFill>
                  <a:srgbClr val="41294A"/>
                </a:solidFill>
                <a:latin typeface="Montserrat Medium"/>
                <a:ea typeface="Montserrat Medium"/>
                <a:cs typeface="Montserrat Medium"/>
                <a:sym typeface="Montserrat Medium"/>
              </a:defRPr>
            </a:lvl7pPr>
            <a:lvl8pPr lvl="7" algn="ctr" rtl="0">
              <a:spcBef>
                <a:spcPts val="0"/>
              </a:spcBef>
              <a:spcAft>
                <a:spcPts val="0"/>
              </a:spcAft>
              <a:buClr>
                <a:srgbClr val="41294A"/>
              </a:buClr>
              <a:buSzPts val="2000"/>
              <a:buFont typeface="Montserrat Medium"/>
              <a:buNone/>
              <a:defRPr sz="2200" b="0">
                <a:solidFill>
                  <a:srgbClr val="41294A"/>
                </a:solidFill>
                <a:latin typeface="Montserrat Medium"/>
                <a:ea typeface="Montserrat Medium"/>
                <a:cs typeface="Montserrat Medium"/>
                <a:sym typeface="Montserrat Medium"/>
              </a:defRPr>
            </a:lvl8pPr>
            <a:lvl9pPr lvl="8" algn="ctr" rtl="0">
              <a:spcBef>
                <a:spcPts val="0"/>
              </a:spcBef>
              <a:spcAft>
                <a:spcPts val="0"/>
              </a:spcAft>
              <a:buClr>
                <a:srgbClr val="41294A"/>
              </a:buClr>
              <a:buSzPts val="2000"/>
              <a:buFont typeface="Montserrat Medium"/>
              <a:buNone/>
              <a:defRPr sz="2200" b="0">
                <a:solidFill>
                  <a:srgbClr val="41294A"/>
                </a:solidFill>
                <a:latin typeface="Montserrat Medium"/>
                <a:ea typeface="Montserrat Medium"/>
                <a:cs typeface="Montserrat Medium"/>
                <a:sym typeface="Montserrat Medium"/>
              </a:defRPr>
            </a:lvl9pPr>
          </a:lstStyle>
          <a:p>
            <a:endParaRPr/>
          </a:p>
        </p:txBody>
      </p:sp>
      <p:sp>
        <p:nvSpPr>
          <p:cNvPr id="104" name="Google Shape;104;p16"/>
          <p:cNvSpPr txBox="1">
            <a:spLocks noGrp="1"/>
          </p:cNvSpPr>
          <p:nvPr>
            <p:ph type="subTitle" idx="5"/>
          </p:nvPr>
        </p:nvSpPr>
        <p:spPr>
          <a:xfrm>
            <a:off x="2539060" y="4931307"/>
            <a:ext cx="2966801" cy="776399"/>
          </a:xfrm>
          <a:prstGeom prst="rect">
            <a:avLst/>
          </a:prstGeom>
        </p:spPr>
        <p:txBody>
          <a:bodyPr spcFirstLastPara="1" wrap="square" lIns="74386" tIns="74386" rIns="74386" bIns="74386" anchor="t" anchorCtr="0">
            <a:noAutofit/>
          </a:bodyPr>
          <a:lstStyle>
            <a:lvl1pPr lvl="0" algn="ctr" rtl="0">
              <a:lnSpc>
                <a:spcPct val="100000"/>
              </a:lnSpc>
              <a:spcBef>
                <a:spcPts val="0"/>
              </a:spcBef>
              <a:spcAft>
                <a:spcPts val="0"/>
              </a:spcAft>
              <a:buSzPts val="1400"/>
              <a:buFont typeface="Montserrat"/>
              <a:buNone/>
              <a:defRPr sz="1600" b="0">
                <a:solidFill>
                  <a:schemeClr val="dk1"/>
                </a:solidFill>
              </a:defRPr>
            </a:lvl1pPr>
            <a:lvl2pPr lvl="1" algn="ctr" rtl="0">
              <a:lnSpc>
                <a:spcPct val="100000"/>
              </a:lnSpc>
              <a:spcBef>
                <a:spcPts val="0"/>
              </a:spcBef>
              <a:spcAft>
                <a:spcPts val="0"/>
              </a:spcAft>
              <a:buSzPts val="1400"/>
              <a:buFont typeface="Montserrat"/>
              <a:buNone/>
              <a:defRPr>
                <a:latin typeface="Montserrat"/>
                <a:ea typeface="Montserrat"/>
                <a:cs typeface="Montserrat"/>
                <a:sym typeface="Montserrat"/>
              </a:defRPr>
            </a:lvl2pPr>
            <a:lvl3pPr lvl="2" algn="ctr" rtl="0">
              <a:lnSpc>
                <a:spcPct val="100000"/>
              </a:lnSpc>
              <a:spcBef>
                <a:spcPts val="0"/>
              </a:spcBef>
              <a:spcAft>
                <a:spcPts val="0"/>
              </a:spcAft>
              <a:buSzPts val="1400"/>
              <a:buFont typeface="Montserrat"/>
              <a:buNone/>
              <a:defRPr>
                <a:latin typeface="Montserrat"/>
                <a:ea typeface="Montserrat"/>
                <a:cs typeface="Montserrat"/>
                <a:sym typeface="Montserrat"/>
              </a:defRPr>
            </a:lvl3pPr>
            <a:lvl4pPr lvl="3" algn="ctr" rtl="0">
              <a:lnSpc>
                <a:spcPct val="100000"/>
              </a:lnSpc>
              <a:spcBef>
                <a:spcPts val="0"/>
              </a:spcBef>
              <a:spcAft>
                <a:spcPts val="0"/>
              </a:spcAft>
              <a:buSzPts val="1400"/>
              <a:buFont typeface="Montserrat"/>
              <a:buNone/>
              <a:defRPr>
                <a:latin typeface="Montserrat"/>
                <a:ea typeface="Montserrat"/>
                <a:cs typeface="Montserrat"/>
                <a:sym typeface="Montserrat"/>
              </a:defRPr>
            </a:lvl4pPr>
            <a:lvl5pPr lvl="4" algn="ctr" rtl="0">
              <a:lnSpc>
                <a:spcPct val="100000"/>
              </a:lnSpc>
              <a:spcBef>
                <a:spcPts val="0"/>
              </a:spcBef>
              <a:spcAft>
                <a:spcPts val="0"/>
              </a:spcAft>
              <a:buSzPts val="1400"/>
              <a:buFont typeface="Montserrat"/>
              <a:buNone/>
              <a:defRPr>
                <a:latin typeface="Montserrat"/>
                <a:ea typeface="Montserrat"/>
                <a:cs typeface="Montserrat"/>
                <a:sym typeface="Montserrat"/>
              </a:defRPr>
            </a:lvl5pPr>
            <a:lvl6pPr lvl="5" algn="ctr" rtl="0">
              <a:lnSpc>
                <a:spcPct val="100000"/>
              </a:lnSpc>
              <a:spcBef>
                <a:spcPts val="0"/>
              </a:spcBef>
              <a:spcAft>
                <a:spcPts val="0"/>
              </a:spcAft>
              <a:buSzPts val="1400"/>
              <a:buFont typeface="Montserrat"/>
              <a:buNone/>
              <a:defRPr>
                <a:latin typeface="Montserrat"/>
                <a:ea typeface="Montserrat"/>
                <a:cs typeface="Montserrat"/>
                <a:sym typeface="Montserrat"/>
              </a:defRPr>
            </a:lvl6pPr>
            <a:lvl7pPr lvl="6" algn="ctr" rtl="0">
              <a:lnSpc>
                <a:spcPct val="100000"/>
              </a:lnSpc>
              <a:spcBef>
                <a:spcPts val="0"/>
              </a:spcBef>
              <a:spcAft>
                <a:spcPts val="0"/>
              </a:spcAft>
              <a:buSzPts val="1400"/>
              <a:buFont typeface="Montserrat"/>
              <a:buNone/>
              <a:defRPr>
                <a:latin typeface="Montserrat"/>
                <a:ea typeface="Montserrat"/>
                <a:cs typeface="Montserrat"/>
                <a:sym typeface="Montserrat"/>
              </a:defRPr>
            </a:lvl7pPr>
            <a:lvl8pPr lvl="7" algn="ctr" rtl="0">
              <a:lnSpc>
                <a:spcPct val="100000"/>
              </a:lnSpc>
              <a:spcBef>
                <a:spcPts val="0"/>
              </a:spcBef>
              <a:spcAft>
                <a:spcPts val="0"/>
              </a:spcAft>
              <a:buSzPts val="1400"/>
              <a:buFont typeface="Montserrat"/>
              <a:buNone/>
              <a:defRPr>
                <a:latin typeface="Montserrat"/>
                <a:ea typeface="Montserrat"/>
                <a:cs typeface="Montserrat"/>
                <a:sym typeface="Montserrat"/>
              </a:defRPr>
            </a:lvl8pPr>
            <a:lvl9pPr lvl="8" algn="ctr" rtl="0">
              <a:lnSpc>
                <a:spcPct val="100000"/>
              </a:lnSpc>
              <a:spcBef>
                <a:spcPts val="0"/>
              </a:spcBef>
              <a:spcAft>
                <a:spcPts val="0"/>
              </a:spcAft>
              <a:buSzPts val="1400"/>
              <a:buFont typeface="Montserrat"/>
              <a:buNone/>
              <a:defRPr>
                <a:latin typeface="Montserrat"/>
                <a:ea typeface="Montserrat"/>
                <a:cs typeface="Montserrat"/>
                <a:sym typeface="Montserrat"/>
              </a:defRPr>
            </a:lvl9pPr>
          </a:lstStyle>
          <a:p>
            <a:endParaRPr/>
          </a:p>
        </p:txBody>
      </p:sp>
      <p:sp>
        <p:nvSpPr>
          <p:cNvPr id="105" name="Google Shape;105;p16"/>
          <p:cNvSpPr txBox="1">
            <a:spLocks noGrp="1"/>
          </p:cNvSpPr>
          <p:nvPr>
            <p:ph type="ctrTitle" idx="6"/>
          </p:nvPr>
        </p:nvSpPr>
        <p:spPr>
          <a:xfrm>
            <a:off x="6853358" y="4504855"/>
            <a:ext cx="2429201" cy="544400"/>
          </a:xfrm>
          <a:prstGeom prst="rect">
            <a:avLst/>
          </a:prstGeom>
          <a:ln>
            <a:noFill/>
          </a:ln>
        </p:spPr>
        <p:txBody>
          <a:bodyPr spcFirstLastPara="1" wrap="square" lIns="74386" tIns="74386" rIns="74386" bIns="74386" anchor="t" anchorCtr="0">
            <a:noAutofit/>
          </a:bodyPr>
          <a:lstStyle>
            <a:lvl1pPr lvl="0" algn="ctr" rtl="0">
              <a:spcBef>
                <a:spcPts val="0"/>
              </a:spcBef>
              <a:spcAft>
                <a:spcPts val="0"/>
              </a:spcAft>
              <a:buClr>
                <a:srgbClr val="41294A"/>
              </a:buClr>
              <a:buSzPts val="2000"/>
              <a:buFont typeface="Montserrat Medium"/>
              <a:buNone/>
              <a:defRPr sz="2200" b="1">
                <a:latin typeface="Nunito"/>
                <a:ea typeface="Nunito"/>
                <a:cs typeface="Nunito"/>
                <a:sym typeface="Nunito"/>
              </a:defRPr>
            </a:lvl1pPr>
            <a:lvl2pPr lvl="1" algn="ctr" rtl="0">
              <a:spcBef>
                <a:spcPts val="0"/>
              </a:spcBef>
              <a:spcAft>
                <a:spcPts val="0"/>
              </a:spcAft>
              <a:buClr>
                <a:srgbClr val="41294A"/>
              </a:buClr>
              <a:buSzPts val="2000"/>
              <a:buFont typeface="Montserrat Medium"/>
              <a:buNone/>
              <a:defRPr sz="2200" b="0">
                <a:solidFill>
                  <a:srgbClr val="41294A"/>
                </a:solidFill>
                <a:latin typeface="Montserrat Medium"/>
                <a:ea typeface="Montserrat Medium"/>
                <a:cs typeface="Montserrat Medium"/>
                <a:sym typeface="Montserrat Medium"/>
              </a:defRPr>
            </a:lvl2pPr>
            <a:lvl3pPr lvl="2" algn="ctr" rtl="0">
              <a:spcBef>
                <a:spcPts val="0"/>
              </a:spcBef>
              <a:spcAft>
                <a:spcPts val="0"/>
              </a:spcAft>
              <a:buClr>
                <a:srgbClr val="41294A"/>
              </a:buClr>
              <a:buSzPts val="2000"/>
              <a:buFont typeface="Montserrat Medium"/>
              <a:buNone/>
              <a:defRPr sz="2200" b="0">
                <a:solidFill>
                  <a:srgbClr val="41294A"/>
                </a:solidFill>
                <a:latin typeface="Montserrat Medium"/>
                <a:ea typeface="Montserrat Medium"/>
                <a:cs typeface="Montserrat Medium"/>
                <a:sym typeface="Montserrat Medium"/>
              </a:defRPr>
            </a:lvl3pPr>
            <a:lvl4pPr lvl="3" algn="ctr" rtl="0">
              <a:spcBef>
                <a:spcPts val="0"/>
              </a:spcBef>
              <a:spcAft>
                <a:spcPts val="0"/>
              </a:spcAft>
              <a:buClr>
                <a:srgbClr val="41294A"/>
              </a:buClr>
              <a:buSzPts val="2000"/>
              <a:buFont typeface="Montserrat Medium"/>
              <a:buNone/>
              <a:defRPr sz="2200" b="0">
                <a:solidFill>
                  <a:srgbClr val="41294A"/>
                </a:solidFill>
                <a:latin typeface="Montserrat Medium"/>
                <a:ea typeface="Montserrat Medium"/>
                <a:cs typeface="Montserrat Medium"/>
                <a:sym typeface="Montserrat Medium"/>
              </a:defRPr>
            </a:lvl4pPr>
            <a:lvl5pPr lvl="4" algn="ctr" rtl="0">
              <a:spcBef>
                <a:spcPts val="0"/>
              </a:spcBef>
              <a:spcAft>
                <a:spcPts val="0"/>
              </a:spcAft>
              <a:buClr>
                <a:srgbClr val="41294A"/>
              </a:buClr>
              <a:buSzPts val="2000"/>
              <a:buFont typeface="Montserrat Medium"/>
              <a:buNone/>
              <a:defRPr sz="2200" b="0">
                <a:solidFill>
                  <a:srgbClr val="41294A"/>
                </a:solidFill>
                <a:latin typeface="Montserrat Medium"/>
                <a:ea typeface="Montserrat Medium"/>
                <a:cs typeface="Montserrat Medium"/>
                <a:sym typeface="Montserrat Medium"/>
              </a:defRPr>
            </a:lvl5pPr>
            <a:lvl6pPr lvl="5" algn="ctr" rtl="0">
              <a:spcBef>
                <a:spcPts val="0"/>
              </a:spcBef>
              <a:spcAft>
                <a:spcPts val="0"/>
              </a:spcAft>
              <a:buClr>
                <a:srgbClr val="41294A"/>
              </a:buClr>
              <a:buSzPts val="2000"/>
              <a:buFont typeface="Montserrat Medium"/>
              <a:buNone/>
              <a:defRPr sz="2200" b="0">
                <a:solidFill>
                  <a:srgbClr val="41294A"/>
                </a:solidFill>
                <a:latin typeface="Montserrat Medium"/>
                <a:ea typeface="Montserrat Medium"/>
                <a:cs typeface="Montserrat Medium"/>
                <a:sym typeface="Montserrat Medium"/>
              </a:defRPr>
            </a:lvl6pPr>
            <a:lvl7pPr lvl="6" algn="ctr" rtl="0">
              <a:spcBef>
                <a:spcPts val="0"/>
              </a:spcBef>
              <a:spcAft>
                <a:spcPts val="0"/>
              </a:spcAft>
              <a:buClr>
                <a:srgbClr val="41294A"/>
              </a:buClr>
              <a:buSzPts val="2000"/>
              <a:buFont typeface="Montserrat Medium"/>
              <a:buNone/>
              <a:defRPr sz="2200" b="0">
                <a:solidFill>
                  <a:srgbClr val="41294A"/>
                </a:solidFill>
                <a:latin typeface="Montserrat Medium"/>
                <a:ea typeface="Montserrat Medium"/>
                <a:cs typeface="Montserrat Medium"/>
                <a:sym typeface="Montserrat Medium"/>
              </a:defRPr>
            </a:lvl7pPr>
            <a:lvl8pPr lvl="7" algn="ctr" rtl="0">
              <a:spcBef>
                <a:spcPts val="0"/>
              </a:spcBef>
              <a:spcAft>
                <a:spcPts val="0"/>
              </a:spcAft>
              <a:buClr>
                <a:srgbClr val="41294A"/>
              </a:buClr>
              <a:buSzPts val="2000"/>
              <a:buFont typeface="Montserrat Medium"/>
              <a:buNone/>
              <a:defRPr sz="2200" b="0">
                <a:solidFill>
                  <a:srgbClr val="41294A"/>
                </a:solidFill>
                <a:latin typeface="Montserrat Medium"/>
                <a:ea typeface="Montserrat Medium"/>
                <a:cs typeface="Montserrat Medium"/>
                <a:sym typeface="Montserrat Medium"/>
              </a:defRPr>
            </a:lvl8pPr>
            <a:lvl9pPr lvl="8" algn="ctr" rtl="0">
              <a:spcBef>
                <a:spcPts val="0"/>
              </a:spcBef>
              <a:spcAft>
                <a:spcPts val="0"/>
              </a:spcAft>
              <a:buClr>
                <a:srgbClr val="41294A"/>
              </a:buClr>
              <a:buSzPts val="2000"/>
              <a:buFont typeface="Montserrat Medium"/>
              <a:buNone/>
              <a:defRPr sz="2200" b="0">
                <a:solidFill>
                  <a:srgbClr val="41294A"/>
                </a:solidFill>
                <a:latin typeface="Montserrat Medium"/>
                <a:ea typeface="Montserrat Medium"/>
                <a:cs typeface="Montserrat Medium"/>
                <a:sym typeface="Montserrat Medium"/>
              </a:defRPr>
            </a:lvl9pPr>
          </a:lstStyle>
          <a:p>
            <a:endParaRPr/>
          </a:p>
        </p:txBody>
      </p:sp>
      <p:sp>
        <p:nvSpPr>
          <p:cNvPr id="106" name="Google Shape;106;p16"/>
          <p:cNvSpPr txBox="1">
            <a:spLocks noGrp="1"/>
          </p:cNvSpPr>
          <p:nvPr>
            <p:ph type="subTitle" idx="7"/>
          </p:nvPr>
        </p:nvSpPr>
        <p:spPr>
          <a:xfrm>
            <a:off x="6584558" y="4931307"/>
            <a:ext cx="2966801" cy="776399"/>
          </a:xfrm>
          <a:prstGeom prst="rect">
            <a:avLst/>
          </a:prstGeom>
        </p:spPr>
        <p:txBody>
          <a:bodyPr spcFirstLastPara="1" wrap="square" lIns="74386" tIns="74386" rIns="74386" bIns="74386" anchor="t" anchorCtr="0">
            <a:noAutofit/>
          </a:bodyPr>
          <a:lstStyle>
            <a:lvl1pPr lvl="0" algn="ctr" rtl="0">
              <a:lnSpc>
                <a:spcPct val="100000"/>
              </a:lnSpc>
              <a:spcBef>
                <a:spcPts val="0"/>
              </a:spcBef>
              <a:spcAft>
                <a:spcPts val="0"/>
              </a:spcAft>
              <a:buSzPts val="1400"/>
              <a:buFont typeface="Montserrat"/>
              <a:buNone/>
              <a:defRPr sz="1600" b="0">
                <a:solidFill>
                  <a:schemeClr val="dk1"/>
                </a:solidFill>
              </a:defRPr>
            </a:lvl1pPr>
            <a:lvl2pPr lvl="1" algn="ctr" rtl="0">
              <a:lnSpc>
                <a:spcPct val="100000"/>
              </a:lnSpc>
              <a:spcBef>
                <a:spcPts val="0"/>
              </a:spcBef>
              <a:spcAft>
                <a:spcPts val="0"/>
              </a:spcAft>
              <a:buSzPts val="1400"/>
              <a:buFont typeface="Montserrat"/>
              <a:buNone/>
              <a:defRPr>
                <a:latin typeface="Montserrat"/>
                <a:ea typeface="Montserrat"/>
                <a:cs typeface="Montserrat"/>
                <a:sym typeface="Montserrat"/>
              </a:defRPr>
            </a:lvl2pPr>
            <a:lvl3pPr lvl="2" algn="ctr" rtl="0">
              <a:lnSpc>
                <a:spcPct val="100000"/>
              </a:lnSpc>
              <a:spcBef>
                <a:spcPts val="0"/>
              </a:spcBef>
              <a:spcAft>
                <a:spcPts val="0"/>
              </a:spcAft>
              <a:buSzPts val="1400"/>
              <a:buFont typeface="Montserrat"/>
              <a:buNone/>
              <a:defRPr>
                <a:latin typeface="Montserrat"/>
                <a:ea typeface="Montserrat"/>
                <a:cs typeface="Montserrat"/>
                <a:sym typeface="Montserrat"/>
              </a:defRPr>
            </a:lvl3pPr>
            <a:lvl4pPr lvl="3" algn="ctr" rtl="0">
              <a:lnSpc>
                <a:spcPct val="100000"/>
              </a:lnSpc>
              <a:spcBef>
                <a:spcPts val="0"/>
              </a:spcBef>
              <a:spcAft>
                <a:spcPts val="0"/>
              </a:spcAft>
              <a:buSzPts val="1400"/>
              <a:buFont typeface="Montserrat"/>
              <a:buNone/>
              <a:defRPr>
                <a:latin typeface="Montserrat"/>
                <a:ea typeface="Montserrat"/>
                <a:cs typeface="Montserrat"/>
                <a:sym typeface="Montserrat"/>
              </a:defRPr>
            </a:lvl4pPr>
            <a:lvl5pPr lvl="4" algn="ctr" rtl="0">
              <a:lnSpc>
                <a:spcPct val="100000"/>
              </a:lnSpc>
              <a:spcBef>
                <a:spcPts val="0"/>
              </a:spcBef>
              <a:spcAft>
                <a:spcPts val="0"/>
              </a:spcAft>
              <a:buSzPts val="1400"/>
              <a:buFont typeface="Montserrat"/>
              <a:buNone/>
              <a:defRPr>
                <a:latin typeface="Montserrat"/>
                <a:ea typeface="Montserrat"/>
                <a:cs typeface="Montserrat"/>
                <a:sym typeface="Montserrat"/>
              </a:defRPr>
            </a:lvl5pPr>
            <a:lvl6pPr lvl="5" algn="ctr" rtl="0">
              <a:lnSpc>
                <a:spcPct val="100000"/>
              </a:lnSpc>
              <a:spcBef>
                <a:spcPts val="0"/>
              </a:spcBef>
              <a:spcAft>
                <a:spcPts val="0"/>
              </a:spcAft>
              <a:buSzPts val="1400"/>
              <a:buFont typeface="Montserrat"/>
              <a:buNone/>
              <a:defRPr>
                <a:latin typeface="Montserrat"/>
                <a:ea typeface="Montserrat"/>
                <a:cs typeface="Montserrat"/>
                <a:sym typeface="Montserrat"/>
              </a:defRPr>
            </a:lvl6pPr>
            <a:lvl7pPr lvl="6" algn="ctr" rtl="0">
              <a:lnSpc>
                <a:spcPct val="100000"/>
              </a:lnSpc>
              <a:spcBef>
                <a:spcPts val="0"/>
              </a:spcBef>
              <a:spcAft>
                <a:spcPts val="0"/>
              </a:spcAft>
              <a:buSzPts val="1400"/>
              <a:buFont typeface="Montserrat"/>
              <a:buNone/>
              <a:defRPr>
                <a:latin typeface="Montserrat"/>
                <a:ea typeface="Montserrat"/>
                <a:cs typeface="Montserrat"/>
                <a:sym typeface="Montserrat"/>
              </a:defRPr>
            </a:lvl7pPr>
            <a:lvl8pPr lvl="7" algn="ctr" rtl="0">
              <a:lnSpc>
                <a:spcPct val="100000"/>
              </a:lnSpc>
              <a:spcBef>
                <a:spcPts val="0"/>
              </a:spcBef>
              <a:spcAft>
                <a:spcPts val="0"/>
              </a:spcAft>
              <a:buSzPts val="1400"/>
              <a:buFont typeface="Montserrat"/>
              <a:buNone/>
              <a:defRPr>
                <a:latin typeface="Montserrat"/>
                <a:ea typeface="Montserrat"/>
                <a:cs typeface="Montserrat"/>
                <a:sym typeface="Montserrat"/>
              </a:defRPr>
            </a:lvl8pPr>
            <a:lvl9pPr lvl="8" algn="ctr" rtl="0">
              <a:lnSpc>
                <a:spcPct val="100000"/>
              </a:lnSpc>
              <a:spcBef>
                <a:spcPts val="0"/>
              </a:spcBef>
              <a:spcAft>
                <a:spcPts val="0"/>
              </a:spcAft>
              <a:buSzPts val="1400"/>
              <a:buFont typeface="Montserrat"/>
              <a:buNone/>
              <a:defRPr>
                <a:latin typeface="Montserrat"/>
                <a:ea typeface="Montserrat"/>
                <a:cs typeface="Montserrat"/>
                <a:sym typeface="Montserrat"/>
              </a:defRPr>
            </a:lvl9pPr>
          </a:lstStyle>
          <a:p>
            <a:endParaRPr/>
          </a:p>
        </p:txBody>
      </p:sp>
      <p:sp>
        <p:nvSpPr>
          <p:cNvPr id="107" name="Google Shape;107;p16"/>
          <p:cNvSpPr txBox="1">
            <a:spLocks noGrp="1"/>
          </p:cNvSpPr>
          <p:nvPr>
            <p:ph type="title" idx="8"/>
          </p:nvPr>
        </p:nvSpPr>
        <p:spPr>
          <a:xfrm>
            <a:off x="936406" y="806972"/>
            <a:ext cx="10344399" cy="587200"/>
          </a:xfrm>
          <a:prstGeom prst="rect">
            <a:avLst/>
          </a:prstGeom>
        </p:spPr>
        <p:txBody>
          <a:bodyPr spcFirstLastPara="1" wrap="square" lIns="74386" tIns="74386" rIns="74386" bIns="74386" anchor="t" anchorCtr="0">
            <a:noAutofit/>
          </a:bodyPr>
          <a:lstStyle>
            <a:lvl1pPr lvl="0" rtl="0">
              <a:spcBef>
                <a:spcPts val="0"/>
              </a:spcBef>
              <a:spcAft>
                <a:spcPts val="0"/>
              </a:spcAft>
              <a:buSzPts val="3600"/>
              <a:buNone/>
              <a:defRPr/>
            </a:lvl1pPr>
            <a:lvl2pPr lvl="1" algn="ctr" rtl="0">
              <a:spcBef>
                <a:spcPts val="0"/>
              </a:spcBef>
              <a:spcAft>
                <a:spcPts val="0"/>
              </a:spcAft>
              <a:buSzPts val="2800"/>
              <a:buNone/>
              <a:defRPr sz="2900"/>
            </a:lvl2pPr>
            <a:lvl3pPr lvl="2" algn="ctr" rtl="0">
              <a:spcBef>
                <a:spcPts val="0"/>
              </a:spcBef>
              <a:spcAft>
                <a:spcPts val="0"/>
              </a:spcAft>
              <a:buSzPts val="2800"/>
              <a:buNone/>
              <a:defRPr sz="2900"/>
            </a:lvl3pPr>
            <a:lvl4pPr lvl="3" algn="ctr" rtl="0">
              <a:spcBef>
                <a:spcPts val="0"/>
              </a:spcBef>
              <a:spcAft>
                <a:spcPts val="0"/>
              </a:spcAft>
              <a:buSzPts val="2800"/>
              <a:buNone/>
              <a:defRPr sz="2900"/>
            </a:lvl4pPr>
            <a:lvl5pPr lvl="4" algn="ctr" rtl="0">
              <a:spcBef>
                <a:spcPts val="0"/>
              </a:spcBef>
              <a:spcAft>
                <a:spcPts val="0"/>
              </a:spcAft>
              <a:buSzPts val="2800"/>
              <a:buNone/>
              <a:defRPr sz="2900"/>
            </a:lvl5pPr>
            <a:lvl6pPr lvl="5" algn="ctr" rtl="0">
              <a:spcBef>
                <a:spcPts val="0"/>
              </a:spcBef>
              <a:spcAft>
                <a:spcPts val="0"/>
              </a:spcAft>
              <a:buSzPts val="2800"/>
              <a:buNone/>
              <a:defRPr sz="2900"/>
            </a:lvl6pPr>
            <a:lvl7pPr lvl="6" algn="ctr" rtl="0">
              <a:spcBef>
                <a:spcPts val="0"/>
              </a:spcBef>
              <a:spcAft>
                <a:spcPts val="0"/>
              </a:spcAft>
              <a:buSzPts val="2800"/>
              <a:buNone/>
              <a:defRPr sz="2900"/>
            </a:lvl7pPr>
            <a:lvl8pPr lvl="7" algn="ctr" rtl="0">
              <a:spcBef>
                <a:spcPts val="0"/>
              </a:spcBef>
              <a:spcAft>
                <a:spcPts val="0"/>
              </a:spcAft>
              <a:buSzPts val="2800"/>
              <a:buNone/>
              <a:defRPr sz="2900"/>
            </a:lvl8pPr>
            <a:lvl9pPr lvl="8" algn="ctr" rtl="0">
              <a:spcBef>
                <a:spcPts val="0"/>
              </a:spcBef>
              <a:spcAft>
                <a:spcPts val="0"/>
              </a:spcAft>
              <a:buSzPts val="2800"/>
              <a:buNone/>
              <a:defRPr sz="2900"/>
            </a:lvl9pPr>
          </a:lstStyle>
          <a:p>
            <a:endParaRPr/>
          </a:p>
        </p:txBody>
      </p:sp>
      <p:sp>
        <p:nvSpPr>
          <p:cNvPr id="108" name="Google Shape;108;p16"/>
          <p:cNvSpPr txBox="1">
            <a:spLocks noGrp="1"/>
          </p:cNvSpPr>
          <p:nvPr>
            <p:ph type="title" idx="9" hasCustomPrompt="1"/>
          </p:nvPr>
        </p:nvSpPr>
        <p:spPr>
          <a:xfrm>
            <a:off x="3441455" y="1903572"/>
            <a:ext cx="1162001" cy="533201"/>
          </a:xfrm>
          <a:prstGeom prst="rect">
            <a:avLst/>
          </a:prstGeom>
        </p:spPr>
        <p:txBody>
          <a:bodyPr spcFirstLastPara="1" wrap="square" lIns="74386" tIns="74386" rIns="74386" bIns="74386" anchor="ctr" anchorCtr="0">
            <a:noAutofit/>
          </a:bodyPr>
          <a:lstStyle>
            <a:lvl1pPr lvl="0" algn="ctr" rtl="0">
              <a:spcBef>
                <a:spcPts val="0"/>
              </a:spcBef>
              <a:spcAft>
                <a:spcPts val="0"/>
              </a:spcAft>
              <a:buSzPts val="4800"/>
              <a:buNone/>
              <a:defRPr sz="3800"/>
            </a:lvl1pPr>
            <a:lvl2pPr lvl="1" algn="l" rtl="0">
              <a:spcBef>
                <a:spcPts val="0"/>
              </a:spcBef>
              <a:spcAft>
                <a:spcPts val="0"/>
              </a:spcAft>
              <a:buClr>
                <a:schemeClr val="accent1"/>
              </a:buClr>
              <a:buSzPts val="4800"/>
              <a:buNone/>
              <a:defRPr sz="5300">
                <a:solidFill>
                  <a:schemeClr val="accent1"/>
                </a:solidFill>
              </a:defRPr>
            </a:lvl2pPr>
            <a:lvl3pPr lvl="2" algn="l" rtl="0">
              <a:spcBef>
                <a:spcPts val="0"/>
              </a:spcBef>
              <a:spcAft>
                <a:spcPts val="0"/>
              </a:spcAft>
              <a:buClr>
                <a:schemeClr val="accent1"/>
              </a:buClr>
              <a:buSzPts val="4800"/>
              <a:buNone/>
              <a:defRPr sz="5300">
                <a:solidFill>
                  <a:schemeClr val="accent1"/>
                </a:solidFill>
              </a:defRPr>
            </a:lvl3pPr>
            <a:lvl4pPr lvl="3" algn="l" rtl="0">
              <a:spcBef>
                <a:spcPts val="0"/>
              </a:spcBef>
              <a:spcAft>
                <a:spcPts val="0"/>
              </a:spcAft>
              <a:buClr>
                <a:schemeClr val="accent1"/>
              </a:buClr>
              <a:buSzPts val="4800"/>
              <a:buNone/>
              <a:defRPr sz="5300">
                <a:solidFill>
                  <a:schemeClr val="accent1"/>
                </a:solidFill>
              </a:defRPr>
            </a:lvl4pPr>
            <a:lvl5pPr lvl="4" algn="l" rtl="0">
              <a:spcBef>
                <a:spcPts val="0"/>
              </a:spcBef>
              <a:spcAft>
                <a:spcPts val="0"/>
              </a:spcAft>
              <a:buClr>
                <a:schemeClr val="accent1"/>
              </a:buClr>
              <a:buSzPts val="4800"/>
              <a:buNone/>
              <a:defRPr sz="5300">
                <a:solidFill>
                  <a:schemeClr val="accent1"/>
                </a:solidFill>
              </a:defRPr>
            </a:lvl5pPr>
            <a:lvl6pPr lvl="5" algn="l" rtl="0">
              <a:spcBef>
                <a:spcPts val="0"/>
              </a:spcBef>
              <a:spcAft>
                <a:spcPts val="0"/>
              </a:spcAft>
              <a:buClr>
                <a:schemeClr val="accent1"/>
              </a:buClr>
              <a:buSzPts val="4800"/>
              <a:buNone/>
              <a:defRPr sz="5300">
                <a:solidFill>
                  <a:schemeClr val="accent1"/>
                </a:solidFill>
              </a:defRPr>
            </a:lvl6pPr>
            <a:lvl7pPr lvl="6" algn="l" rtl="0">
              <a:spcBef>
                <a:spcPts val="0"/>
              </a:spcBef>
              <a:spcAft>
                <a:spcPts val="0"/>
              </a:spcAft>
              <a:buClr>
                <a:schemeClr val="accent1"/>
              </a:buClr>
              <a:buSzPts val="4800"/>
              <a:buNone/>
              <a:defRPr sz="5300">
                <a:solidFill>
                  <a:schemeClr val="accent1"/>
                </a:solidFill>
              </a:defRPr>
            </a:lvl7pPr>
            <a:lvl8pPr lvl="7" algn="l" rtl="0">
              <a:spcBef>
                <a:spcPts val="0"/>
              </a:spcBef>
              <a:spcAft>
                <a:spcPts val="0"/>
              </a:spcAft>
              <a:buClr>
                <a:schemeClr val="accent1"/>
              </a:buClr>
              <a:buSzPts val="4800"/>
              <a:buNone/>
              <a:defRPr sz="5300">
                <a:solidFill>
                  <a:schemeClr val="accent1"/>
                </a:solidFill>
              </a:defRPr>
            </a:lvl8pPr>
            <a:lvl9pPr lvl="8" algn="l" rtl="0">
              <a:spcBef>
                <a:spcPts val="0"/>
              </a:spcBef>
              <a:spcAft>
                <a:spcPts val="0"/>
              </a:spcAft>
              <a:buClr>
                <a:schemeClr val="accent1"/>
              </a:buClr>
              <a:buSzPts val="4800"/>
              <a:buNone/>
              <a:defRPr sz="5300">
                <a:solidFill>
                  <a:schemeClr val="accent1"/>
                </a:solidFill>
              </a:defRPr>
            </a:lvl9pPr>
          </a:lstStyle>
          <a:p>
            <a:r>
              <a:t>xx%</a:t>
            </a:r>
          </a:p>
        </p:txBody>
      </p:sp>
      <p:sp>
        <p:nvSpPr>
          <p:cNvPr id="109" name="Google Shape;109;p16"/>
          <p:cNvSpPr txBox="1">
            <a:spLocks noGrp="1"/>
          </p:cNvSpPr>
          <p:nvPr>
            <p:ph type="title" idx="13" hasCustomPrompt="1"/>
          </p:nvPr>
        </p:nvSpPr>
        <p:spPr>
          <a:xfrm>
            <a:off x="3441455" y="3968774"/>
            <a:ext cx="1162001" cy="533201"/>
          </a:xfrm>
          <a:prstGeom prst="rect">
            <a:avLst/>
          </a:prstGeom>
        </p:spPr>
        <p:txBody>
          <a:bodyPr spcFirstLastPara="1" wrap="square" lIns="74386" tIns="74386" rIns="74386" bIns="74386" anchor="ctr" anchorCtr="0">
            <a:noAutofit/>
          </a:bodyPr>
          <a:lstStyle>
            <a:lvl1pPr lvl="0" algn="ctr" rtl="0">
              <a:spcBef>
                <a:spcPts val="0"/>
              </a:spcBef>
              <a:spcAft>
                <a:spcPts val="0"/>
              </a:spcAft>
              <a:buSzPts val="4800"/>
              <a:buNone/>
              <a:defRPr sz="3800"/>
            </a:lvl1pPr>
            <a:lvl2pPr lvl="1" algn="l" rtl="0">
              <a:spcBef>
                <a:spcPts val="0"/>
              </a:spcBef>
              <a:spcAft>
                <a:spcPts val="0"/>
              </a:spcAft>
              <a:buClr>
                <a:schemeClr val="accent1"/>
              </a:buClr>
              <a:buSzPts val="4800"/>
              <a:buNone/>
              <a:defRPr sz="5300">
                <a:solidFill>
                  <a:schemeClr val="accent1"/>
                </a:solidFill>
              </a:defRPr>
            </a:lvl2pPr>
            <a:lvl3pPr lvl="2" algn="l" rtl="0">
              <a:spcBef>
                <a:spcPts val="0"/>
              </a:spcBef>
              <a:spcAft>
                <a:spcPts val="0"/>
              </a:spcAft>
              <a:buClr>
                <a:schemeClr val="accent1"/>
              </a:buClr>
              <a:buSzPts val="4800"/>
              <a:buNone/>
              <a:defRPr sz="5300">
                <a:solidFill>
                  <a:schemeClr val="accent1"/>
                </a:solidFill>
              </a:defRPr>
            </a:lvl3pPr>
            <a:lvl4pPr lvl="3" algn="l" rtl="0">
              <a:spcBef>
                <a:spcPts val="0"/>
              </a:spcBef>
              <a:spcAft>
                <a:spcPts val="0"/>
              </a:spcAft>
              <a:buClr>
                <a:schemeClr val="accent1"/>
              </a:buClr>
              <a:buSzPts val="4800"/>
              <a:buNone/>
              <a:defRPr sz="5300">
                <a:solidFill>
                  <a:schemeClr val="accent1"/>
                </a:solidFill>
              </a:defRPr>
            </a:lvl4pPr>
            <a:lvl5pPr lvl="4" algn="l" rtl="0">
              <a:spcBef>
                <a:spcPts val="0"/>
              </a:spcBef>
              <a:spcAft>
                <a:spcPts val="0"/>
              </a:spcAft>
              <a:buClr>
                <a:schemeClr val="accent1"/>
              </a:buClr>
              <a:buSzPts val="4800"/>
              <a:buNone/>
              <a:defRPr sz="5300">
                <a:solidFill>
                  <a:schemeClr val="accent1"/>
                </a:solidFill>
              </a:defRPr>
            </a:lvl5pPr>
            <a:lvl6pPr lvl="5" algn="l" rtl="0">
              <a:spcBef>
                <a:spcPts val="0"/>
              </a:spcBef>
              <a:spcAft>
                <a:spcPts val="0"/>
              </a:spcAft>
              <a:buClr>
                <a:schemeClr val="accent1"/>
              </a:buClr>
              <a:buSzPts val="4800"/>
              <a:buNone/>
              <a:defRPr sz="5300">
                <a:solidFill>
                  <a:schemeClr val="accent1"/>
                </a:solidFill>
              </a:defRPr>
            </a:lvl6pPr>
            <a:lvl7pPr lvl="6" algn="l" rtl="0">
              <a:spcBef>
                <a:spcPts val="0"/>
              </a:spcBef>
              <a:spcAft>
                <a:spcPts val="0"/>
              </a:spcAft>
              <a:buClr>
                <a:schemeClr val="accent1"/>
              </a:buClr>
              <a:buSzPts val="4800"/>
              <a:buNone/>
              <a:defRPr sz="5300">
                <a:solidFill>
                  <a:schemeClr val="accent1"/>
                </a:solidFill>
              </a:defRPr>
            </a:lvl7pPr>
            <a:lvl8pPr lvl="7" algn="l" rtl="0">
              <a:spcBef>
                <a:spcPts val="0"/>
              </a:spcBef>
              <a:spcAft>
                <a:spcPts val="0"/>
              </a:spcAft>
              <a:buClr>
                <a:schemeClr val="accent1"/>
              </a:buClr>
              <a:buSzPts val="4800"/>
              <a:buNone/>
              <a:defRPr sz="5300">
                <a:solidFill>
                  <a:schemeClr val="accent1"/>
                </a:solidFill>
              </a:defRPr>
            </a:lvl8pPr>
            <a:lvl9pPr lvl="8" algn="l" rtl="0">
              <a:spcBef>
                <a:spcPts val="0"/>
              </a:spcBef>
              <a:spcAft>
                <a:spcPts val="0"/>
              </a:spcAft>
              <a:buClr>
                <a:schemeClr val="accent1"/>
              </a:buClr>
              <a:buSzPts val="4800"/>
              <a:buNone/>
              <a:defRPr sz="5300">
                <a:solidFill>
                  <a:schemeClr val="accent1"/>
                </a:solidFill>
              </a:defRPr>
            </a:lvl9pPr>
          </a:lstStyle>
          <a:p>
            <a:r>
              <a:t>xx%</a:t>
            </a:r>
          </a:p>
        </p:txBody>
      </p:sp>
      <p:sp>
        <p:nvSpPr>
          <p:cNvPr id="110" name="Google Shape;110;p16"/>
          <p:cNvSpPr txBox="1">
            <a:spLocks noGrp="1"/>
          </p:cNvSpPr>
          <p:nvPr>
            <p:ph type="title" idx="14" hasCustomPrompt="1"/>
          </p:nvPr>
        </p:nvSpPr>
        <p:spPr>
          <a:xfrm>
            <a:off x="7486956" y="1903572"/>
            <a:ext cx="1162001" cy="533201"/>
          </a:xfrm>
          <a:prstGeom prst="rect">
            <a:avLst/>
          </a:prstGeom>
        </p:spPr>
        <p:txBody>
          <a:bodyPr spcFirstLastPara="1" wrap="square" lIns="74386" tIns="74386" rIns="74386" bIns="74386" anchor="ctr" anchorCtr="0">
            <a:noAutofit/>
          </a:bodyPr>
          <a:lstStyle>
            <a:lvl1pPr lvl="0" algn="ctr" rtl="0">
              <a:spcBef>
                <a:spcPts val="0"/>
              </a:spcBef>
              <a:spcAft>
                <a:spcPts val="0"/>
              </a:spcAft>
              <a:buSzPts val="4800"/>
              <a:buNone/>
              <a:defRPr sz="3800"/>
            </a:lvl1pPr>
            <a:lvl2pPr lvl="1" algn="l" rtl="0">
              <a:spcBef>
                <a:spcPts val="0"/>
              </a:spcBef>
              <a:spcAft>
                <a:spcPts val="0"/>
              </a:spcAft>
              <a:buClr>
                <a:schemeClr val="accent1"/>
              </a:buClr>
              <a:buSzPts val="4800"/>
              <a:buNone/>
              <a:defRPr sz="5300">
                <a:solidFill>
                  <a:schemeClr val="accent1"/>
                </a:solidFill>
              </a:defRPr>
            </a:lvl2pPr>
            <a:lvl3pPr lvl="2" algn="l" rtl="0">
              <a:spcBef>
                <a:spcPts val="0"/>
              </a:spcBef>
              <a:spcAft>
                <a:spcPts val="0"/>
              </a:spcAft>
              <a:buClr>
                <a:schemeClr val="accent1"/>
              </a:buClr>
              <a:buSzPts val="4800"/>
              <a:buNone/>
              <a:defRPr sz="5300">
                <a:solidFill>
                  <a:schemeClr val="accent1"/>
                </a:solidFill>
              </a:defRPr>
            </a:lvl3pPr>
            <a:lvl4pPr lvl="3" algn="l" rtl="0">
              <a:spcBef>
                <a:spcPts val="0"/>
              </a:spcBef>
              <a:spcAft>
                <a:spcPts val="0"/>
              </a:spcAft>
              <a:buClr>
                <a:schemeClr val="accent1"/>
              </a:buClr>
              <a:buSzPts val="4800"/>
              <a:buNone/>
              <a:defRPr sz="5300">
                <a:solidFill>
                  <a:schemeClr val="accent1"/>
                </a:solidFill>
              </a:defRPr>
            </a:lvl4pPr>
            <a:lvl5pPr lvl="4" algn="l" rtl="0">
              <a:spcBef>
                <a:spcPts val="0"/>
              </a:spcBef>
              <a:spcAft>
                <a:spcPts val="0"/>
              </a:spcAft>
              <a:buClr>
                <a:schemeClr val="accent1"/>
              </a:buClr>
              <a:buSzPts val="4800"/>
              <a:buNone/>
              <a:defRPr sz="5300">
                <a:solidFill>
                  <a:schemeClr val="accent1"/>
                </a:solidFill>
              </a:defRPr>
            </a:lvl5pPr>
            <a:lvl6pPr lvl="5" algn="l" rtl="0">
              <a:spcBef>
                <a:spcPts val="0"/>
              </a:spcBef>
              <a:spcAft>
                <a:spcPts val="0"/>
              </a:spcAft>
              <a:buClr>
                <a:schemeClr val="accent1"/>
              </a:buClr>
              <a:buSzPts val="4800"/>
              <a:buNone/>
              <a:defRPr sz="5300">
                <a:solidFill>
                  <a:schemeClr val="accent1"/>
                </a:solidFill>
              </a:defRPr>
            </a:lvl6pPr>
            <a:lvl7pPr lvl="6" algn="l" rtl="0">
              <a:spcBef>
                <a:spcPts val="0"/>
              </a:spcBef>
              <a:spcAft>
                <a:spcPts val="0"/>
              </a:spcAft>
              <a:buClr>
                <a:schemeClr val="accent1"/>
              </a:buClr>
              <a:buSzPts val="4800"/>
              <a:buNone/>
              <a:defRPr sz="5300">
                <a:solidFill>
                  <a:schemeClr val="accent1"/>
                </a:solidFill>
              </a:defRPr>
            </a:lvl7pPr>
            <a:lvl8pPr lvl="7" algn="l" rtl="0">
              <a:spcBef>
                <a:spcPts val="0"/>
              </a:spcBef>
              <a:spcAft>
                <a:spcPts val="0"/>
              </a:spcAft>
              <a:buClr>
                <a:schemeClr val="accent1"/>
              </a:buClr>
              <a:buSzPts val="4800"/>
              <a:buNone/>
              <a:defRPr sz="5300">
                <a:solidFill>
                  <a:schemeClr val="accent1"/>
                </a:solidFill>
              </a:defRPr>
            </a:lvl8pPr>
            <a:lvl9pPr lvl="8" algn="l" rtl="0">
              <a:spcBef>
                <a:spcPts val="0"/>
              </a:spcBef>
              <a:spcAft>
                <a:spcPts val="0"/>
              </a:spcAft>
              <a:buClr>
                <a:schemeClr val="accent1"/>
              </a:buClr>
              <a:buSzPts val="4800"/>
              <a:buNone/>
              <a:defRPr sz="5300">
                <a:solidFill>
                  <a:schemeClr val="accent1"/>
                </a:solidFill>
              </a:defRPr>
            </a:lvl9pPr>
          </a:lstStyle>
          <a:p>
            <a:r>
              <a:t>xx%</a:t>
            </a:r>
          </a:p>
        </p:txBody>
      </p:sp>
      <p:sp>
        <p:nvSpPr>
          <p:cNvPr id="111" name="Google Shape;111;p16"/>
          <p:cNvSpPr txBox="1">
            <a:spLocks noGrp="1"/>
          </p:cNvSpPr>
          <p:nvPr>
            <p:ph type="title" idx="15" hasCustomPrompt="1"/>
          </p:nvPr>
        </p:nvSpPr>
        <p:spPr>
          <a:xfrm>
            <a:off x="7486956" y="3968774"/>
            <a:ext cx="1162001" cy="533201"/>
          </a:xfrm>
          <a:prstGeom prst="rect">
            <a:avLst/>
          </a:prstGeom>
        </p:spPr>
        <p:txBody>
          <a:bodyPr spcFirstLastPara="1" wrap="square" lIns="74386" tIns="74386" rIns="74386" bIns="74386" anchor="ctr" anchorCtr="0">
            <a:noAutofit/>
          </a:bodyPr>
          <a:lstStyle>
            <a:lvl1pPr lvl="0" algn="ctr" rtl="0">
              <a:spcBef>
                <a:spcPts val="0"/>
              </a:spcBef>
              <a:spcAft>
                <a:spcPts val="0"/>
              </a:spcAft>
              <a:buSzPts val="4800"/>
              <a:buNone/>
              <a:defRPr sz="3800"/>
            </a:lvl1pPr>
            <a:lvl2pPr lvl="1" algn="l" rtl="0">
              <a:spcBef>
                <a:spcPts val="0"/>
              </a:spcBef>
              <a:spcAft>
                <a:spcPts val="0"/>
              </a:spcAft>
              <a:buClr>
                <a:schemeClr val="accent1"/>
              </a:buClr>
              <a:buSzPts val="4800"/>
              <a:buNone/>
              <a:defRPr sz="5300">
                <a:solidFill>
                  <a:schemeClr val="accent1"/>
                </a:solidFill>
              </a:defRPr>
            </a:lvl2pPr>
            <a:lvl3pPr lvl="2" algn="l" rtl="0">
              <a:spcBef>
                <a:spcPts val="0"/>
              </a:spcBef>
              <a:spcAft>
                <a:spcPts val="0"/>
              </a:spcAft>
              <a:buClr>
                <a:schemeClr val="accent1"/>
              </a:buClr>
              <a:buSzPts val="4800"/>
              <a:buNone/>
              <a:defRPr sz="5300">
                <a:solidFill>
                  <a:schemeClr val="accent1"/>
                </a:solidFill>
              </a:defRPr>
            </a:lvl3pPr>
            <a:lvl4pPr lvl="3" algn="l" rtl="0">
              <a:spcBef>
                <a:spcPts val="0"/>
              </a:spcBef>
              <a:spcAft>
                <a:spcPts val="0"/>
              </a:spcAft>
              <a:buClr>
                <a:schemeClr val="accent1"/>
              </a:buClr>
              <a:buSzPts val="4800"/>
              <a:buNone/>
              <a:defRPr sz="5300">
                <a:solidFill>
                  <a:schemeClr val="accent1"/>
                </a:solidFill>
              </a:defRPr>
            </a:lvl4pPr>
            <a:lvl5pPr lvl="4" algn="l" rtl="0">
              <a:spcBef>
                <a:spcPts val="0"/>
              </a:spcBef>
              <a:spcAft>
                <a:spcPts val="0"/>
              </a:spcAft>
              <a:buClr>
                <a:schemeClr val="accent1"/>
              </a:buClr>
              <a:buSzPts val="4800"/>
              <a:buNone/>
              <a:defRPr sz="5300">
                <a:solidFill>
                  <a:schemeClr val="accent1"/>
                </a:solidFill>
              </a:defRPr>
            </a:lvl5pPr>
            <a:lvl6pPr lvl="5" algn="l" rtl="0">
              <a:spcBef>
                <a:spcPts val="0"/>
              </a:spcBef>
              <a:spcAft>
                <a:spcPts val="0"/>
              </a:spcAft>
              <a:buClr>
                <a:schemeClr val="accent1"/>
              </a:buClr>
              <a:buSzPts val="4800"/>
              <a:buNone/>
              <a:defRPr sz="5300">
                <a:solidFill>
                  <a:schemeClr val="accent1"/>
                </a:solidFill>
              </a:defRPr>
            </a:lvl6pPr>
            <a:lvl7pPr lvl="6" algn="l" rtl="0">
              <a:spcBef>
                <a:spcPts val="0"/>
              </a:spcBef>
              <a:spcAft>
                <a:spcPts val="0"/>
              </a:spcAft>
              <a:buClr>
                <a:schemeClr val="accent1"/>
              </a:buClr>
              <a:buSzPts val="4800"/>
              <a:buNone/>
              <a:defRPr sz="5300">
                <a:solidFill>
                  <a:schemeClr val="accent1"/>
                </a:solidFill>
              </a:defRPr>
            </a:lvl7pPr>
            <a:lvl8pPr lvl="7" algn="l" rtl="0">
              <a:spcBef>
                <a:spcPts val="0"/>
              </a:spcBef>
              <a:spcAft>
                <a:spcPts val="0"/>
              </a:spcAft>
              <a:buClr>
                <a:schemeClr val="accent1"/>
              </a:buClr>
              <a:buSzPts val="4800"/>
              <a:buNone/>
              <a:defRPr sz="5300">
                <a:solidFill>
                  <a:schemeClr val="accent1"/>
                </a:solidFill>
              </a:defRPr>
            </a:lvl8pPr>
            <a:lvl9pPr lvl="8" algn="l" rtl="0">
              <a:spcBef>
                <a:spcPts val="0"/>
              </a:spcBef>
              <a:spcAft>
                <a:spcPts val="0"/>
              </a:spcAft>
              <a:buClr>
                <a:schemeClr val="accent1"/>
              </a:buClr>
              <a:buSzPts val="4800"/>
              <a:buNone/>
              <a:defRPr sz="5300">
                <a:solidFill>
                  <a:schemeClr val="accent1"/>
                </a:solidFill>
              </a:defRPr>
            </a:lvl9pPr>
          </a:lstStyle>
          <a:p>
            <a:r>
              <a:t>xx%</a:t>
            </a:r>
          </a:p>
        </p:txBody>
      </p:sp>
    </p:spTree>
    <p:extLst>
      <p:ext uri="{BB962C8B-B14F-4D97-AF65-F5344CB8AC3E}">
        <p14:creationId xmlns:p14="http://schemas.microsoft.com/office/powerpoint/2010/main" val="1307947968"/>
      </p:ext>
    </p:extLst>
  </p:cSld>
  <p:clrMapOvr>
    <a:masterClrMapping/>
  </p:clrMapOvr>
  <p:transition spd="slow">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only">
  <p:cSld name="1_Title only">
    <p:spTree>
      <p:nvGrpSpPr>
        <p:cNvPr id="1" name="Shape 115"/>
        <p:cNvGrpSpPr/>
        <p:nvPr/>
      </p:nvGrpSpPr>
      <p:grpSpPr>
        <a:xfrm>
          <a:off x="0" y="0"/>
          <a:ext cx="0" cy="0"/>
          <a:chOff x="0" y="0"/>
          <a:chExt cx="0" cy="0"/>
        </a:xfrm>
      </p:grpSpPr>
      <p:sp>
        <p:nvSpPr>
          <p:cNvPr id="116" name="Google Shape;116;p18"/>
          <p:cNvSpPr txBox="1">
            <a:spLocks noGrp="1"/>
          </p:cNvSpPr>
          <p:nvPr>
            <p:ph type="title"/>
          </p:nvPr>
        </p:nvSpPr>
        <p:spPr>
          <a:xfrm>
            <a:off x="954537" y="807532"/>
            <a:ext cx="10696400" cy="763600"/>
          </a:xfrm>
          <a:prstGeom prst="rect">
            <a:avLst/>
          </a:prstGeom>
        </p:spPr>
        <p:txBody>
          <a:bodyPr spcFirstLastPara="1" wrap="square" lIns="74386" tIns="74386" rIns="74386" bIns="74386" anchor="t" anchorCtr="0">
            <a:noAutofit/>
          </a:bodyPr>
          <a:lstStyle>
            <a:lvl1pPr lvl="0" rtl="0">
              <a:spcBef>
                <a:spcPts val="0"/>
              </a:spcBef>
              <a:spcAft>
                <a:spcPts val="0"/>
              </a:spcAft>
              <a:buSzPts val="3600"/>
              <a:buNone/>
              <a:defRPr b="0"/>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Tree>
    <p:extLst>
      <p:ext uri="{BB962C8B-B14F-4D97-AF65-F5344CB8AC3E}">
        <p14:creationId xmlns:p14="http://schemas.microsoft.com/office/powerpoint/2010/main" val="1373912341"/>
      </p:ext>
    </p:extLst>
  </p:cSld>
  <p:clrMapOvr>
    <a:masterClrMapping/>
  </p:clrMapOvr>
  <p:transition spd="slow">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117"/>
        <p:cNvGrpSpPr/>
        <p:nvPr/>
      </p:nvGrpSpPr>
      <p:grpSpPr>
        <a:xfrm>
          <a:off x="0" y="0"/>
          <a:ext cx="0" cy="0"/>
          <a:chOff x="0" y="0"/>
          <a:chExt cx="0" cy="0"/>
        </a:xfrm>
      </p:grpSpPr>
      <p:sp>
        <p:nvSpPr>
          <p:cNvPr id="118" name="Google Shape;118;p19"/>
          <p:cNvSpPr txBox="1">
            <a:spLocks noGrp="1"/>
          </p:cNvSpPr>
          <p:nvPr>
            <p:ph type="body" idx="1"/>
          </p:nvPr>
        </p:nvSpPr>
        <p:spPr>
          <a:xfrm rot="-367551">
            <a:off x="6383730" y="3353302"/>
            <a:ext cx="3459757" cy="1515442"/>
          </a:xfrm>
          <a:prstGeom prst="rect">
            <a:avLst/>
          </a:prstGeom>
        </p:spPr>
        <p:txBody>
          <a:bodyPr spcFirstLastPara="1" wrap="square" lIns="74386" tIns="74386" rIns="74386" bIns="74386" anchor="t" anchorCtr="0">
            <a:noAutofit/>
          </a:bodyPr>
          <a:lstStyle>
            <a:lvl1pPr marL="495978" lvl="0" indent="-344428" algn="r" rtl="0">
              <a:spcBef>
                <a:spcPts val="0"/>
              </a:spcBef>
              <a:spcAft>
                <a:spcPts val="0"/>
              </a:spcAft>
              <a:buClr>
                <a:schemeClr val="accent3"/>
              </a:buClr>
              <a:buSzPts val="1400"/>
              <a:buFont typeface="Montserrat"/>
              <a:buChar char="●"/>
              <a:defRPr/>
            </a:lvl1pPr>
            <a:lvl2pPr marL="991957" lvl="1" indent="-344428" rtl="0">
              <a:spcBef>
                <a:spcPts val="0"/>
              </a:spcBef>
              <a:spcAft>
                <a:spcPts val="0"/>
              </a:spcAft>
              <a:buClr>
                <a:schemeClr val="dk2"/>
              </a:buClr>
              <a:buSzPts val="1400"/>
              <a:buFont typeface="Montserrat"/>
              <a:buChar char="○"/>
              <a:defRPr/>
            </a:lvl2pPr>
            <a:lvl3pPr marL="1487934" lvl="2" indent="-344428" rtl="0">
              <a:spcBef>
                <a:spcPts val="0"/>
              </a:spcBef>
              <a:spcAft>
                <a:spcPts val="0"/>
              </a:spcAft>
              <a:buClr>
                <a:schemeClr val="dk2"/>
              </a:buClr>
              <a:buSzPts val="1400"/>
              <a:buFont typeface="Montserrat"/>
              <a:buChar char="■"/>
              <a:defRPr/>
            </a:lvl3pPr>
            <a:lvl4pPr marL="1983911" lvl="3" indent="-344428" rtl="0">
              <a:spcBef>
                <a:spcPts val="0"/>
              </a:spcBef>
              <a:spcAft>
                <a:spcPts val="0"/>
              </a:spcAft>
              <a:buClr>
                <a:schemeClr val="dk2"/>
              </a:buClr>
              <a:buSzPts val="1400"/>
              <a:buFont typeface="Montserrat"/>
              <a:buChar char="●"/>
              <a:defRPr/>
            </a:lvl4pPr>
            <a:lvl5pPr marL="2479890" lvl="4" indent="-344428" rtl="0">
              <a:spcBef>
                <a:spcPts val="0"/>
              </a:spcBef>
              <a:spcAft>
                <a:spcPts val="0"/>
              </a:spcAft>
              <a:buClr>
                <a:schemeClr val="dk2"/>
              </a:buClr>
              <a:buSzPts val="1400"/>
              <a:buFont typeface="Montserrat"/>
              <a:buChar char="○"/>
              <a:defRPr/>
            </a:lvl5pPr>
            <a:lvl6pPr marL="2975867" lvl="5" indent="-344428" rtl="0">
              <a:spcBef>
                <a:spcPts val="0"/>
              </a:spcBef>
              <a:spcAft>
                <a:spcPts val="0"/>
              </a:spcAft>
              <a:buClr>
                <a:schemeClr val="dk2"/>
              </a:buClr>
              <a:buSzPts val="1400"/>
              <a:buFont typeface="Montserrat"/>
              <a:buChar char="■"/>
              <a:defRPr/>
            </a:lvl6pPr>
            <a:lvl7pPr marL="3471845" lvl="6" indent="-344428" rtl="0">
              <a:spcBef>
                <a:spcPts val="0"/>
              </a:spcBef>
              <a:spcAft>
                <a:spcPts val="0"/>
              </a:spcAft>
              <a:buClr>
                <a:schemeClr val="dk2"/>
              </a:buClr>
              <a:buSzPts val="1400"/>
              <a:buFont typeface="Montserrat"/>
              <a:buChar char="●"/>
              <a:defRPr/>
            </a:lvl7pPr>
            <a:lvl8pPr marL="3967823" lvl="7" indent="-344428" rtl="0">
              <a:spcBef>
                <a:spcPts val="0"/>
              </a:spcBef>
              <a:spcAft>
                <a:spcPts val="0"/>
              </a:spcAft>
              <a:buClr>
                <a:schemeClr val="dk2"/>
              </a:buClr>
              <a:buSzPts val="1400"/>
              <a:buFont typeface="Montserrat"/>
              <a:buChar char="○"/>
              <a:defRPr/>
            </a:lvl8pPr>
            <a:lvl9pPr marL="4463801" lvl="8" indent="-344428" rtl="0">
              <a:spcBef>
                <a:spcPts val="0"/>
              </a:spcBef>
              <a:spcAft>
                <a:spcPts val="0"/>
              </a:spcAft>
              <a:buClr>
                <a:schemeClr val="dk2"/>
              </a:buClr>
              <a:buSzPts val="1400"/>
              <a:buFont typeface="Montserrat"/>
              <a:buChar char="■"/>
              <a:defRPr/>
            </a:lvl9pPr>
          </a:lstStyle>
          <a:p>
            <a:endParaRPr/>
          </a:p>
        </p:txBody>
      </p:sp>
      <p:sp>
        <p:nvSpPr>
          <p:cNvPr id="119" name="Google Shape;119;p19"/>
          <p:cNvSpPr txBox="1">
            <a:spLocks noGrp="1"/>
          </p:cNvSpPr>
          <p:nvPr>
            <p:ph type="title"/>
          </p:nvPr>
        </p:nvSpPr>
        <p:spPr>
          <a:xfrm rot="-367475">
            <a:off x="6324875" y="2706027"/>
            <a:ext cx="3404231" cy="677480"/>
          </a:xfrm>
          <a:prstGeom prst="rect">
            <a:avLst/>
          </a:prstGeom>
        </p:spPr>
        <p:txBody>
          <a:bodyPr spcFirstLastPara="1" wrap="square" lIns="74386" tIns="74386" rIns="74386" bIns="74386" anchor="t" anchorCtr="0">
            <a:noAutofit/>
          </a:bodyPr>
          <a:lstStyle>
            <a:lvl1pPr lvl="0" algn="r"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Tree>
    <p:extLst>
      <p:ext uri="{BB962C8B-B14F-4D97-AF65-F5344CB8AC3E}">
        <p14:creationId xmlns:p14="http://schemas.microsoft.com/office/powerpoint/2010/main" val="4141635652"/>
      </p:ext>
    </p:extLst>
  </p:cSld>
  <p:clrMapOvr>
    <a:masterClrMapping/>
  </p:clrMapOvr>
  <p:transition spd="slow">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120"/>
        <p:cNvGrpSpPr/>
        <p:nvPr/>
      </p:nvGrpSpPr>
      <p:grpSpPr>
        <a:xfrm>
          <a:off x="0" y="0"/>
          <a:ext cx="0" cy="0"/>
          <a:chOff x="0" y="0"/>
          <a:chExt cx="0" cy="0"/>
        </a:xfrm>
      </p:grpSpPr>
      <p:sp>
        <p:nvSpPr>
          <p:cNvPr id="121" name="Google Shape;121;p20"/>
          <p:cNvSpPr txBox="1">
            <a:spLocks noGrp="1"/>
          </p:cNvSpPr>
          <p:nvPr>
            <p:ph type="title"/>
          </p:nvPr>
        </p:nvSpPr>
        <p:spPr>
          <a:xfrm>
            <a:off x="936404" y="806972"/>
            <a:ext cx="5704400" cy="587200"/>
          </a:xfrm>
          <a:prstGeom prst="rect">
            <a:avLst/>
          </a:prstGeom>
        </p:spPr>
        <p:txBody>
          <a:bodyPr spcFirstLastPara="1" wrap="square" lIns="74386" tIns="74386" rIns="74386" bIns="74386" anchor="t" anchorCtr="0">
            <a:noAutofit/>
          </a:bodyPr>
          <a:lstStyle>
            <a:lvl1pPr lvl="0" rtl="0">
              <a:spcBef>
                <a:spcPts val="0"/>
              </a:spcBef>
              <a:spcAft>
                <a:spcPts val="0"/>
              </a:spcAft>
              <a:buSzPts val="3600"/>
              <a:buNone/>
              <a:defRPr/>
            </a:lvl1pPr>
            <a:lvl2pPr lvl="1" algn="ctr" rtl="0">
              <a:spcBef>
                <a:spcPts val="0"/>
              </a:spcBef>
              <a:spcAft>
                <a:spcPts val="0"/>
              </a:spcAft>
              <a:buSzPts val="2800"/>
              <a:buNone/>
              <a:defRPr sz="2900"/>
            </a:lvl2pPr>
            <a:lvl3pPr lvl="2" algn="ctr" rtl="0">
              <a:spcBef>
                <a:spcPts val="0"/>
              </a:spcBef>
              <a:spcAft>
                <a:spcPts val="0"/>
              </a:spcAft>
              <a:buSzPts val="2800"/>
              <a:buNone/>
              <a:defRPr sz="2900"/>
            </a:lvl3pPr>
            <a:lvl4pPr lvl="3" algn="ctr" rtl="0">
              <a:spcBef>
                <a:spcPts val="0"/>
              </a:spcBef>
              <a:spcAft>
                <a:spcPts val="0"/>
              </a:spcAft>
              <a:buSzPts val="2800"/>
              <a:buNone/>
              <a:defRPr sz="2900"/>
            </a:lvl4pPr>
            <a:lvl5pPr lvl="4" algn="ctr" rtl="0">
              <a:spcBef>
                <a:spcPts val="0"/>
              </a:spcBef>
              <a:spcAft>
                <a:spcPts val="0"/>
              </a:spcAft>
              <a:buSzPts val="2800"/>
              <a:buNone/>
              <a:defRPr sz="2900"/>
            </a:lvl5pPr>
            <a:lvl6pPr lvl="5" algn="ctr" rtl="0">
              <a:spcBef>
                <a:spcPts val="0"/>
              </a:spcBef>
              <a:spcAft>
                <a:spcPts val="0"/>
              </a:spcAft>
              <a:buSzPts val="2800"/>
              <a:buNone/>
              <a:defRPr sz="2900"/>
            </a:lvl6pPr>
            <a:lvl7pPr lvl="6" algn="ctr" rtl="0">
              <a:spcBef>
                <a:spcPts val="0"/>
              </a:spcBef>
              <a:spcAft>
                <a:spcPts val="0"/>
              </a:spcAft>
              <a:buSzPts val="2800"/>
              <a:buNone/>
              <a:defRPr sz="2900"/>
            </a:lvl7pPr>
            <a:lvl8pPr lvl="7" algn="ctr" rtl="0">
              <a:spcBef>
                <a:spcPts val="0"/>
              </a:spcBef>
              <a:spcAft>
                <a:spcPts val="0"/>
              </a:spcAft>
              <a:buSzPts val="2800"/>
              <a:buNone/>
              <a:defRPr sz="2900"/>
            </a:lvl8pPr>
            <a:lvl9pPr lvl="8" algn="ctr" rtl="0">
              <a:spcBef>
                <a:spcPts val="0"/>
              </a:spcBef>
              <a:spcAft>
                <a:spcPts val="0"/>
              </a:spcAft>
              <a:buSzPts val="2800"/>
              <a:buNone/>
              <a:defRPr sz="2900"/>
            </a:lvl9pPr>
          </a:lstStyle>
          <a:p>
            <a:endParaRPr/>
          </a:p>
        </p:txBody>
      </p:sp>
      <p:sp>
        <p:nvSpPr>
          <p:cNvPr id="122" name="Google Shape;122;p20"/>
          <p:cNvSpPr txBox="1">
            <a:spLocks noGrp="1"/>
          </p:cNvSpPr>
          <p:nvPr>
            <p:ph type="body" idx="1"/>
          </p:nvPr>
        </p:nvSpPr>
        <p:spPr>
          <a:xfrm>
            <a:off x="6600810" y="1944132"/>
            <a:ext cx="3958801" cy="3854000"/>
          </a:xfrm>
          <a:prstGeom prst="rect">
            <a:avLst/>
          </a:prstGeom>
        </p:spPr>
        <p:txBody>
          <a:bodyPr spcFirstLastPara="1" wrap="square" lIns="74386" tIns="74386" rIns="74386" bIns="74386" anchor="t" anchorCtr="0">
            <a:noAutofit/>
          </a:bodyPr>
          <a:lstStyle>
            <a:lvl1pPr marL="495978" lvl="0" indent="-344428" algn="l" rtl="0">
              <a:lnSpc>
                <a:spcPct val="100000"/>
              </a:lnSpc>
              <a:spcBef>
                <a:spcPts val="0"/>
              </a:spcBef>
              <a:spcAft>
                <a:spcPts val="0"/>
              </a:spcAft>
              <a:buClr>
                <a:srgbClr val="41294A"/>
              </a:buClr>
              <a:buSzPts val="1400"/>
              <a:buFont typeface="Montserrat"/>
              <a:buChar char="●"/>
              <a:defRPr/>
            </a:lvl1pPr>
            <a:lvl2pPr marL="991957" lvl="1" indent="-344428" algn="l" rtl="0">
              <a:spcBef>
                <a:spcPts val="0"/>
              </a:spcBef>
              <a:spcAft>
                <a:spcPts val="0"/>
              </a:spcAft>
              <a:buClr>
                <a:schemeClr val="dk2"/>
              </a:buClr>
              <a:buSzPts val="1400"/>
              <a:buFont typeface="Montserrat"/>
              <a:buChar char="○"/>
              <a:defRPr/>
            </a:lvl2pPr>
            <a:lvl3pPr marL="1487934" lvl="2" indent="-344428" algn="l" rtl="0">
              <a:spcBef>
                <a:spcPts val="0"/>
              </a:spcBef>
              <a:spcAft>
                <a:spcPts val="0"/>
              </a:spcAft>
              <a:buClr>
                <a:schemeClr val="dk2"/>
              </a:buClr>
              <a:buSzPts val="1400"/>
              <a:buFont typeface="Montserrat"/>
              <a:buChar char="■"/>
              <a:defRPr/>
            </a:lvl3pPr>
            <a:lvl4pPr marL="1983911" lvl="3" indent="-344428" algn="l" rtl="0">
              <a:spcBef>
                <a:spcPts val="0"/>
              </a:spcBef>
              <a:spcAft>
                <a:spcPts val="0"/>
              </a:spcAft>
              <a:buClr>
                <a:schemeClr val="dk2"/>
              </a:buClr>
              <a:buSzPts val="1400"/>
              <a:buFont typeface="Montserrat"/>
              <a:buChar char="●"/>
              <a:defRPr/>
            </a:lvl4pPr>
            <a:lvl5pPr marL="2479890" lvl="4" indent="-344428" algn="l" rtl="0">
              <a:spcBef>
                <a:spcPts val="0"/>
              </a:spcBef>
              <a:spcAft>
                <a:spcPts val="0"/>
              </a:spcAft>
              <a:buClr>
                <a:schemeClr val="dk2"/>
              </a:buClr>
              <a:buSzPts val="1400"/>
              <a:buFont typeface="Montserrat"/>
              <a:buChar char="○"/>
              <a:defRPr/>
            </a:lvl5pPr>
            <a:lvl6pPr marL="2975867" lvl="5" indent="-344428" algn="l" rtl="0">
              <a:spcBef>
                <a:spcPts val="0"/>
              </a:spcBef>
              <a:spcAft>
                <a:spcPts val="0"/>
              </a:spcAft>
              <a:buClr>
                <a:schemeClr val="dk2"/>
              </a:buClr>
              <a:buSzPts val="1400"/>
              <a:buFont typeface="Montserrat"/>
              <a:buChar char="■"/>
              <a:defRPr/>
            </a:lvl6pPr>
            <a:lvl7pPr marL="3471845" lvl="6" indent="-344428" algn="l" rtl="0">
              <a:spcBef>
                <a:spcPts val="0"/>
              </a:spcBef>
              <a:spcAft>
                <a:spcPts val="0"/>
              </a:spcAft>
              <a:buClr>
                <a:schemeClr val="dk2"/>
              </a:buClr>
              <a:buSzPts val="1400"/>
              <a:buFont typeface="Montserrat"/>
              <a:buChar char="●"/>
              <a:defRPr/>
            </a:lvl7pPr>
            <a:lvl8pPr marL="3967823" lvl="7" indent="-344428" algn="l" rtl="0">
              <a:spcBef>
                <a:spcPts val="0"/>
              </a:spcBef>
              <a:spcAft>
                <a:spcPts val="0"/>
              </a:spcAft>
              <a:buClr>
                <a:schemeClr val="dk2"/>
              </a:buClr>
              <a:buSzPts val="1400"/>
              <a:buFont typeface="Montserrat"/>
              <a:buChar char="○"/>
              <a:defRPr/>
            </a:lvl8pPr>
            <a:lvl9pPr marL="4463801" lvl="8" indent="-344428" algn="l" rtl="0">
              <a:spcBef>
                <a:spcPts val="0"/>
              </a:spcBef>
              <a:spcAft>
                <a:spcPts val="0"/>
              </a:spcAft>
              <a:buClr>
                <a:schemeClr val="dk2"/>
              </a:buClr>
              <a:buSzPts val="1400"/>
              <a:buFont typeface="Montserrat"/>
              <a:buChar char="■"/>
              <a:defRPr/>
            </a:lvl9pPr>
          </a:lstStyle>
          <a:p>
            <a:endParaRPr/>
          </a:p>
        </p:txBody>
      </p:sp>
    </p:spTree>
    <p:extLst>
      <p:ext uri="{BB962C8B-B14F-4D97-AF65-F5344CB8AC3E}">
        <p14:creationId xmlns:p14="http://schemas.microsoft.com/office/powerpoint/2010/main" val="1643741571"/>
      </p:ext>
    </p:extLst>
  </p:cSld>
  <p:clrMapOvr>
    <a:masterClrMapping/>
  </p:clrMapOvr>
  <p:transition spd="slow">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123"/>
        <p:cNvGrpSpPr/>
        <p:nvPr/>
      </p:nvGrpSpPr>
      <p:grpSpPr>
        <a:xfrm>
          <a:off x="0" y="0"/>
          <a:ext cx="0" cy="0"/>
          <a:chOff x="0" y="0"/>
          <a:chExt cx="0" cy="0"/>
        </a:xfrm>
      </p:grpSpPr>
      <p:sp>
        <p:nvSpPr>
          <p:cNvPr id="124" name="Google Shape;124;p21"/>
          <p:cNvSpPr txBox="1">
            <a:spLocks noGrp="1"/>
          </p:cNvSpPr>
          <p:nvPr>
            <p:ph type="title"/>
          </p:nvPr>
        </p:nvSpPr>
        <p:spPr>
          <a:xfrm flipH="1">
            <a:off x="791590" y="769072"/>
            <a:ext cx="10344399" cy="587200"/>
          </a:xfrm>
          <a:prstGeom prst="rect">
            <a:avLst/>
          </a:prstGeom>
        </p:spPr>
        <p:txBody>
          <a:bodyPr spcFirstLastPara="1" wrap="square" lIns="74386" tIns="74386" rIns="74386" bIns="74386" anchor="t" anchorCtr="0">
            <a:noAutofit/>
          </a:bodyPr>
          <a:lstStyle>
            <a:lvl1pPr lvl="0" rtl="0">
              <a:spcBef>
                <a:spcPts val="0"/>
              </a:spcBef>
              <a:spcAft>
                <a:spcPts val="0"/>
              </a:spcAft>
              <a:buSzPts val="3600"/>
              <a:buNone/>
              <a:defRPr/>
            </a:lvl1pPr>
            <a:lvl2pPr lvl="1" algn="ctr" rtl="0">
              <a:spcBef>
                <a:spcPts val="0"/>
              </a:spcBef>
              <a:spcAft>
                <a:spcPts val="0"/>
              </a:spcAft>
              <a:buSzPts val="2800"/>
              <a:buNone/>
              <a:defRPr sz="2900"/>
            </a:lvl2pPr>
            <a:lvl3pPr lvl="2" algn="ctr" rtl="0">
              <a:spcBef>
                <a:spcPts val="0"/>
              </a:spcBef>
              <a:spcAft>
                <a:spcPts val="0"/>
              </a:spcAft>
              <a:buSzPts val="2800"/>
              <a:buNone/>
              <a:defRPr sz="2900"/>
            </a:lvl3pPr>
            <a:lvl4pPr lvl="3" algn="ctr" rtl="0">
              <a:spcBef>
                <a:spcPts val="0"/>
              </a:spcBef>
              <a:spcAft>
                <a:spcPts val="0"/>
              </a:spcAft>
              <a:buSzPts val="2800"/>
              <a:buNone/>
              <a:defRPr sz="2900"/>
            </a:lvl4pPr>
            <a:lvl5pPr lvl="4" algn="ctr" rtl="0">
              <a:spcBef>
                <a:spcPts val="0"/>
              </a:spcBef>
              <a:spcAft>
                <a:spcPts val="0"/>
              </a:spcAft>
              <a:buSzPts val="2800"/>
              <a:buNone/>
              <a:defRPr sz="2900"/>
            </a:lvl5pPr>
            <a:lvl6pPr lvl="5" algn="ctr" rtl="0">
              <a:spcBef>
                <a:spcPts val="0"/>
              </a:spcBef>
              <a:spcAft>
                <a:spcPts val="0"/>
              </a:spcAft>
              <a:buSzPts val="2800"/>
              <a:buNone/>
              <a:defRPr sz="2900"/>
            </a:lvl6pPr>
            <a:lvl7pPr lvl="6" algn="ctr" rtl="0">
              <a:spcBef>
                <a:spcPts val="0"/>
              </a:spcBef>
              <a:spcAft>
                <a:spcPts val="0"/>
              </a:spcAft>
              <a:buSzPts val="2800"/>
              <a:buNone/>
              <a:defRPr sz="2900"/>
            </a:lvl7pPr>
            <a:lvl8pPr lvl="7" algn="ctr" rtl="0">
              <a:spcBef>
                <a:spcPts val="0"/>
              </a:spcBef>
              <a:spcAft>
                <a:spcPts val="0"/>
              </a:spcAft>
              <a:buSzPts val="2800"/>
              <a:buNone/>
              <a:defRPr sz="2900"/>
            </a:lvl8pPr>
            <a:lvl9pPr lvl="8" algn="ctr" rtl="0">
              <a:spcBef>
                <a:spcPts val="0"/>
              </a:spcBef>
              <a:spcAft>
                <a:spcPts val="0"/>
              </a:spcAft>
              <a:buSzPts val="2800"/>
              <a:buNone/>
              <a:defRPr sz="2900"/>
            </a:lvl9pPr>
          </a:lstStyle>
          <a:p>
            <a:endParaRPr/>
          </a:p>
        </p:txBody>
      </p:sp>
      <p:sp>
        <p:nvSpPr>
          <p:cNvPr id="125" name="Google Shape;125;p21"/>
          <p:cNvSpPr txBox="1">
            <a:spLocks noGrp="1"/>
          </p:cNvSpPr>
          <p:nvPr>
            <p:ph type="body" idx="1"/>
          </p:nvPr>
        </p:nvSpPr>
        <p:spPr>
          <a:xfrm flipH="1">
            <a:off x="4498401" y="2521736"/>
            <a:ext cx="6288401" cy="3133600"/>
          </a:xfrm>
          <a:prstGeom prst="rect">
            <a:avLst/>
          </a:prstGeom>
        </p:spPr>
        <p:txBody>
          <a:bodyPr spcFirstLastPara="1" wrap="square" lIns="74386" tIns="74386" rIns="74386" bIns="74386" anchor="t" anchorCtr="0">
            <a:noAutofit/>
          </a:bodyPr>
          <a:lstStyle>
            <a:lvl1pPr marL="495978" lvl="0" indent="-330652" rtl="0">
              <a:spcBef>
                <a:spcPts val="0"/>
              </a:spcBef>
              <a:spcAft>
                <a:spcPts val="0"/>
              </a:spcAft>
              <a:buClr>
                <a:srgbClr val="434343"/>
              </a:buClr>
              <a:buSzPts val="1200"/>
              <a:buFont typeface="Livvic"/>
              <a:buAutoNum type="arabicPeriod"/>
              <a:defRPr/>
            </a:lvl1pPr>
            <a:lvl2pPr marL="991957" lvl="1" indent="-330652" rtl="0">
              <a:spcBef>
                <a:spcPts val="0"/>
              </a:spcBef>
              <a:spcAft>
                <a:spcPts val="0"/>
              </a:spcAft>
              <a:buClr>
                <a:srgbClr val="434343"/>
              </a:buClr>
              <a:buSzPts val="1200"/>
              <a:buFont typeface="Roboto Condensed Light"/>
              <a:buAutoNum type="alphaLcPeriod"/>
              <a:defRPr/>
            </a:lvl2pPr>
            <a:lvl3pPr marL="1487934" lvl="2" indent="-330652" rtl="0">
              <a:spcBef>
                <a:spcPts val="0"/>
              </a:spcBef>
              <a:spcAft>
                <a:spcPts val="0"/>
              </a:spcAft>
              <a:buClr>
                <a:srgbClr val="434343"/>
              </a:buClr>
              <a:buSzPts val="1200"/>
              <a:buFont typeface="Roboto Condensed Light"/>
              <a:buAutoNum type="romanLcPeriod"/>
              <a:defRPr/>
            </a:lvl3pPr>
            <a:lvl4pPr marL="1983911" lvl="3" indent="-330652" rtl="0">
              <a:spcBef>
                <a:spcPts val="0"/>
              </a:spcBef>
              <a:spcAft>
                <a:spcPts val="0"/>
              </a:spcAft>
              <a:buClr>
                <a:srgbClr val="434343"/>
              </a:buClr>
              <a:buSzPts val="1200"/>
              <a:buFont typeface="Roboto Condensed Light"/>
              <a:buAutoNum type="arabicPeriod"/>
              <a:defRPr/>
            </a:lvl4pPr>
            <a:lvl5pPr marL="2479890" lvl="4" indent="-330652" rtl="0">
              <a:spcBef>
                <a:spcPts val="0"/>
              </a:spcBef>
              <a:spcAft>
                <a:spcPts val="0"/>
              </a:spcAft>
              <a:buClr>
                <a:srgbClr val="434343"/>
              </a:buClr>
              <a:buSzPts val="1200"/>
              <a:buFont typeface="Roboto Condensed Light"/>
              <a:buAutoNum type="alphaLcPeriod"/>
              <a:defRPr/>
            </a:lvl5pPr>
            <a:lvl6pPr marL="2975867" lvl="5" indent="-330652" rtl="0">
              <a:spcBef>
                <a:spcPts val="0"/>
              </a:spcBef>
              <a:spcAft>
                <a:spcPts val="0"/>
              </a:spcAft>
              <a:buClr>
                <a:srgbClr val="434343"/>
              </a:buClr>
              <a:buSzPts val="1200"/>
              <a:buFont typeface="Roboto Condensed Light"/>
              <a:buAutoNum type="romanLcPeriod"/>
              <a:defRPr/>
            </a:lvl6pPr>
            <a:lvl7pPr marL="3471845" lvl="6" indent="-330652" rtl="0">
              <a:spcBef>
                <a:spcPts val="0"/>
              </a:spcBef>
              <a:spcAft>
                <a:spcPts val="0"/>
              </a:spcAft>
              <a:buClr>
                <a:srgbClr val="434343"/>
              </a:buClr>
              <a:buSzPts val="1200"/>
              <a:buFont typeface="Roboto Condensed Light"/>
              <a:buAutoNum type="arabicPeriod"/>
              <a:defRPr/>
            </a:lvl7pPr>
            <a:lvl8pPr marL="3967823" lvl="7" indent="-330652" rtl="0">
              <a:spcBef>
                <a:spcPts val="0"/>
              </a:spcBef>
              <a:spcAft>
                <a:spcPts val="0"/>
              </a:spcAft>
              <a:buClr>
                <a:srgbClr val="434343"/>
              </a:buClr>
              <a:buSzPts val="1200"/>
              <a:buFont typeface="Roboto Condensed Light"/>
              <a:buAutoNum type="alphaLcPeriod"/>
              <a:defRPr/>
            </a:lvl8pPr>
            <a:lvl9pPr marL="4463801" lvl="8" indent="-330652" rtl="0">
              <a:spcBef>
                <a:spcPts val="0"/>
              </a:spcBef>
              <a:spcAft>
                <a:spcPts val="0"/>
              </a:spcAft>
              <a:buClr>
                <a:srgbClr val="434343"/>
              </a:buClr>
              <a:buSzPts val="1200"/>
              <a:buFont typeface="Roboto Condensed Light"/>
              <a:buAutoNum type="romanLcPeriod"/>
              <a:defRPr/>
            </a:lvl9pPr>
          </a:lstStyle>
          <a:p>
            <a:endParaRPr/>
          </a:p>
        </p:txBody>
      </p:sp>
    </p:spTree>
    <p:extLst>
      <p:ext uri="{BB962C8B-B14F-4D97-AF65-F5344CB8AC3E}">
        <p14:creationId xmlns:p14="http://schemas.microsoft.com/office/powerpoint/2010/main" val="4266029588"/>
      </p:ext>
    </p:extLst>
  </p:cSld>
  <p:clrMapOvr>
    <a:masterClrMapping/>
  </p:clrMapOvr>
  <p:transition spd="slow">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4"/>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4" y="1600204"/>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10/2/2022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133"/>
        <p:cNvGrpSpPr/>
        <p:nvPr/>
      </p:nvGrpSpPr>
      <p:grpSpPr>
        <a:xfrm>
          <a:off x="0" y="0"/>
          <a:ext cx="0" cy="0"/>
          <a:chOff x="0" y="0"/>
          <a:chExt cx="0" cy="0"/>
        </a:xfrm>
      </p:grpSpPr>
      <p:sp>
        <p:nvSpPr>
          <p:cNvPr id="134" name="Google Shape;134;p23"/>
          <p:cNvSpPr txBox="1">
            <a:spLocks noGrp="1"/>
          </p:cNvSpPr>
          <p:nvPr>
            <p:ph type="ctrTitle"/>
          </p:nvPr>
        </p:nvSpPr>
        <p:spPr>
          <a:xfrm rot="-665216">
            <a:off x="915997" y="2742519"/>
            <a:ext cx="5260579" cy="1275393"/>
          </a:xfrm>
          <a:prstGeom prst="rect">
            <a:avLst/>
          </a:prstGeom>
        </p:spPr>
        <p:txBody>
          <a:bodyPr spcFirstLastPara="1" wrap="square" lIns="74386" tIns="74386" rIns="74386" bIns="74386" anchor="t" anchorCtr="0">
            <a:noAutofit/>
          </a:bodyPr>
          <a:lstStyle>
            <a:lvl1pPr lvl="0" algn="ctr" rtl="0">
              <a:spcBef>
                <a:spcPts val="0"/>
              </a:spcBef>
              <a:spcAft>
                <a:spcPts val="0"/>
              </a:spcAft>
              <a:buSzPts val="6000"/>
              <a:buNone/>
              <a:defRPr sz="10400" b="0"/>
            </a:lvl1pPr>
            <a:lvl2pPr lvl="1" algn="ctr" rtl="0">
              <a:spcBef>
                <a:spcPts val="0"/>
              </a:spcBef>
              <a:spcAft>
                <a:spcPts val="0"/>
              </a:spcAft>
              <a:buSzPts val="5200"/>
              <a:buNone/>
              <a:defRPr sz="5700"/>
            </a:lvl2pPr>
            <a:lvl3pPr lvl="2" algn="ctr" rtl="0">
              <a:spcBef>
                <a:spcPts val="0"/>
              </a:spcBef>
              <a:spcAft>
                <a:spcPts val="0"/>
              </a:spcAft>
              <a:buSzPts val="5200"/>
              <a:buNone/>
              <a:defRPr sz="5700"/>
            </a:lvl3pPr>
            <a:lvl4pPr lvl="3" algn="ctr" rtl="0">
              <a:spcBef>
                <a:spcPts val="0"/>
              </a:spcBef>
              <a:spcAft>
                <a:spcPts val="0"/>
              </a:spcAft>
              <a:buSzPts val="5200"/>
              <a:buNone/>
              <a:defRPr sz="5700"/>
            </a:lvl4pPr>
            <a:lvl5pPr lvl="4" algn="ctr" rtl="0">
              <a:spcBef>
                <a:spcPts val="0"/>
              </a:spcBef>
              <a:spcAft>
                <a:spcPts val="0"/>
              </a:spcAft>
              <a:buSzPts val="5200"/>
              <a:buNone/>
              <a:defRPr sz="5700"/>
            </a:lvl5pPr>
            <a:lvl6pPr lvl="5" algn="ctr" rtl="0">
              <a:spcBef>
                <a:spcPts val="0"/>
              </a:spcBef>
              <a:spcAft>
                <a:spcPts val="0"/>
              </a:spcAft>
              <a:buSzPts val="5200"/>
              <a:buNone/>
              <a:defRPr sz="5700"/>
            </a:lvl6pPr>
            <a:lvl7pPr lvl="6" algn="ctr" rtl="0">
              <a:spcBef>
                <a:spcPts val="0"/>
              </a:spcBef>
              <a:spcAft>
                <a:spcPts val="0"/>
              </a:spcAft>
              <a:buSzPts val="5200"/>
              <a:buNone/>
              <a:defRPr sz="5700"/>
            </a:lvl7pPr>
            <a:lvl8pPr lvl="7" algn="ctr" rtl="0">
              <a:spcBef>
                <a:spcPts val="0"/>
              </a:spcBef>
              <a:spcAft>
                <a:spcPts val="0"/>
              </a:spcAft>
              <a:buSzPts val="5200"/>
              <a:buNone/>
              <a:defRPr sz="5700"/>
            </a:lvl8pPr>
            <a:lvl9pPr lvl="8" algn="ctr" rtl="0">
              <a:spcBef>
                <a:spcPts val="0"/>
              </a:spcBef>
              <a:spcAft>
                <a:spcPts val="0"/>
              </a:spcAft>
              <a:buSzPts val="5200"/>
              <a:buNone/>
              <a:defRPr sz="5700"/>
            </a:lvl9pPr>
          </a:lstStyle>
          <a:p>
            <a:endParaRPr/>
          </a:p>
        </p:txBody>
      </p:sp>
      <p:sp>
        <p:nvSpPr>
          <p:cNvPr id="135" name="Google Shape;135;p23"/>
          <p:cNvSpPr txBox="1">
            <a:spLocks noGrp="1"/>
          </p:cNvSpPr>
          <p:nvPr>
            <p:ph type="body" idx="1"/>
          </p:nvPr>
        </p:nvSpPr>
        <p:spPr>
          <a:xfrm>
            <a:off x="6360008" y="2564373"/>
            <a:ext cx="4566800" cy="1297199"/>
          </a:xfrm>
          <a:prstGeom prst="rect">
            <a:avLst/>
          </a:prstGeom>
        </p:spPr>
        <p:txBody>
          <a:bodyPr spcFirstLastPara="1" wrap="square" lIns="74386" tIns="74386" rIns="74386" bIns="74386" anchor="t" anchorCtr="0">
            <a:noAutofit/>
          </a:bodyPr>
          <a:lstStyle>
            <a:lvl1pPr marL="495978" lvl="0" indent="-344428" algn="ctr" rtl="0">
              <a:spcBef>
                <a:spcPts val="0"/>
              </a:spcBef>
              <a:spcAft>
                <a:spcPts val="0"/>
              </a:spcAft>
              <a:buSzPts val="1400"/>
              <a:buChar char="●"/>
              <a:defRPr/>
            </a:lvl1pPr>
            <a:lvl2pPr marL="991957" lvl="1" indent="-344428" algn="ctr" rtl="0">
              <a:spcBef>
                <a:spcPts val="0"/>
              </a:spcBef>
              <a:spcAft>
                <a:spcPts val="0"/>
              </a:spcAft>
              <a:buSzPts val="1400"/>
              <a:buChar char="○"/>
              <a:defRPr/>
            </a:lvl2pPr>
            <a:lvl3pPr marL="1487934" lvl="2" indent="-344428" algn="ctr" rtl="0">
              <a:spcBef>
                <a:spcPts val="0"/>
              </a:spcBef>
              <a:spcAft>
                <a:spcPts val="0"/>
              </a:spcAft>
              <a:buSzPts val="1400"/>
              <a:buChar char="■"/>
              <a:defRPr/>
            </a:lvl3pPr>
            <a:lvl4pPr marL="1983911" lvl="3" indent="-344428" algn="ctr" rtl="0">
              <a:spcBef>
                <a:spcPts val="0"/>
              </a:spcBef>
              <a:spcAft>
                <a:spcPts val="0"/>
              </a:spcAft>
              <a:buSzPts val="1400"/>
              <a:buChar char="●"/>
              <a:defRPr/>
            </a:lvl4pPr>
            <a:lvl5pPr marL="2479890" lvl="4" indent="-344428" algn="ctr" rtl="0">
              <a:spcBef>
                <a:spcPts val="0"/>
              </a:spcBef>
              <a:spcAft>
                <a:spcPts val="0"/>
              </a:spcAft>
              <a:buSzPts val="1400"/>
              <a:buChar char="○"/>
              <a:defRPr/>
            </a:lvl5pPr>
            <a:lvl6pPr marL="2975867" lvl="5" indent="-344428" algn="ctr" rtl="0">
              <a:spcBef>
                <a:spcPts val="0"/>
              </a:spcBef>
              <a:spcAft>
                <a:spcPts val="0"/>
              </a:spcAft>
              <a:buSzPts val="1400"/>
              <a:buChar char="■"/>
              <a:defRPr/>
            </a:lvl6pPr>
            <a:lvl7pPr marL="3471845" lvl="6" indent="-344428" algn="ctr" rtl="0">
              <a:spcBef>
                <a:spcPts val="0"/>
              </a:spcBef>
              <a:spcAft>
                <a:spcPts val="0"/>
              </a:spcAft>
              <a:buSzPts val="1400"/>
              <a:buChar char="●"/>
              <a:defRPr/>
            </a:lvl7pPr>
            <a:lvl8pPr marL="3967823" lvl="7" indent="-344428" algn="ctr" rtl="0">
              <a:spcBef>
                <a:spcPts val="0"/>
              </a:spcBef>
              <a:spcAft>
                <a:spcPts val="0"/>
              </a:spcAft>
              <a:buSzPts val="1400"/>
              <a:buChar char="○"/>
              <a:defRPr/>
            </a:lvl8pPr>
            <a:lvl9pPr marL="4463801" lvl="8" indent="-344428" algn="ctr" rtl="0">
              <a:spcBef>
                <a:spcPts val="0"/>
              </a:spcBef>
              <a:spcAft>
                <a:spcPts val="0"/>
              </a:spcAft>
              <a:buSzPts val="1400"/>
              <a:buChar char="■"/>
              <a:defRPr/>
            </a:lvl9pPr>
          </a:lstStyle>
          <a:p>
            <a:endParaRPr/>
          </a:p>
        </p:txBody>
      </p:sp>
      <p:sp>
        <p:nvSpPr>
          <p:cNvPr id="136" name="Google Shape;136;p23"/>
          <p:cNvSpPr txBox="1"/>
          <p:nvPr/>
        </p:nvSpPr>
        <p:spPr>
          <a:xfrm>
            <a:off x="6585606" y="4051105"/>
            <a:ext cx="4115601" cy="646799"/>
          </a:xfrm>
          <a:prstGeom prst="rect">
            <a:avLst/>
          </a:prstGeom>
          <a:noFill/>
          <a:ln>
            <a:noFill/>
          </a:ln>
        </p:spPr>
        <p:txBody>
          <a:bodyPr spcFirstLastPara="1" wrap="square" lIns="99180" tIns="99180" rIns="99180" bIns="99180" anchor="ctr" anchorCtr="0">
            <a:noAutofit/>
          </a:bodyPr>
          <a:lstStyle/>
          <a:p>
            <a:pPr algn="ctr" defTabSz="743987">
              <a:lnSpc>
                <a:spcPct val="114000"/>
              </a:lnSpc>
              <a:buClr>
                <a:srgbClr val="000000"/>
              </a:buClr>
              <a:buSzPts val="1100"/>
              <a:buFont typeface="Arial"/>
              <a:buNone/>
            </a:pPr>
            <a:r>
              <a:rPr lang="en" sz="1200">
                <a:solidFill>
                  <a:srgbClr val="000000"/>
                </a:solidFill>
                <a:latin typeface="Nunito"/>
                <a:ea typeface="Nunito"/>
                <a:cs typeface="Nunito"/>
                <a:sym typeface="Nunito"/>
              </a:rPr>
              <a:t>CREDITS: This presentation template was created by </a:t>
            </a:r>
            <a:r>
              <a:rPr lang="en" sz="1200">
                <a:solidFill>
                  <a:srgbClr val="000000"/>
                </a:solidFill>
                <a:uFill>
                  <a:noFill/>
                </a:uFill>
                <a:latin typeface="Nunito"/>
                <a:ea typeface="Nunito"/>
                <a:cs typeface="Nunito"/>
                <a:sym typeface="Nunito"/>
                <a:hlinkClick r:id="rId2">
                  <a:extLst>
                    <a:ext uri="{A12FA001-AC4F-418D-AE19-62706E023703}">
                      <ahyp:hlinkClr xmlns="" xmlns:ahyp="http://schemas.microsoft.com/office/drawing/2018/hyperlinkcolor" val="tx"/>
                    </a:ext>
                  </a:extLst>
                </a:hlinkClick>
              </a:rPr>
              <a:t>Slidesgo</a:t>
            </a:r>
            <a:r>
              <a:rPr lang="en" sz="1200">
                <a:solidFill>
                  <a:srgbClr val="000000"/>
                </a:solidFill>
                <a:latin typeface="Nunito"/>
                <a:ea typeface="Nunito"/>
                <a:cs typeface="Nunito"/>
                <a:sym typeface="Nunito"/>
              </a:rPr>
              <a:t>, including icons by </a:t>
            </a:r>
            <a:r>
              <a:rPr lang="en" sz="1200">
                <a:solidFill>
                  <a:srgbClr val="000000"/>
                </a:solidFill>
                <a:uFill>
                  <a:noFill/>
                </a:uFill>
                <a:latin typeface="Nunito"/>
                <a:ea typeface="Nunito"/>
                <a:cs typeface="Nunito"/>
                <a:sym typeface="Nunito"/>
                <a:hlinkClick r:id="rId3">
                  <a:extLst>
                    <a:ext uri="{A12FA001-AC4F-418D-AE19-62706E023703}">
                      <ahyp:hlinkClr xmlns="" xmlns:ahyp="http://schemas.microsoft.com/office/drawing/2018/hyperlinkcolor" val="tx"/>
                    </a:ext>
                  </a:extLst>
                </a:hlinkClick>
              </a:rPr>
              <a:t>Flaticon</a:t>
            </a:r>
            <a:r>
              <a:rPr lang="en" sz="1200">
                <a:solidFill>
                  <a:srgbClr val="000000"/>
                </a:solidFill>
                <a:latin typeface="Nunito"/>
                <a:ea typeface="Nunito"/>
                <a:cs typeface="Nunito"/>
                <a:sym typeface="Nunito"/>
              </a:rPr>
              <a:t>, infographics &amp; images by </a:t>
            </a:r>
            <a:r>
              <a:rPr lang="en" sz="1200">
                <a:solidFill>
                  <a:srgbClr val="000000"/>
                </a:solidFill>
                <a:uFill>
                  <a:noFill/>
                </a:uFill>
                <a:latin typeface="Nunito"/>
                <a:ea typeface="Nunito"/>
                <a:cs typeface="Nunito"/>
                <a:sym typeface="Nunito"/>
                <a:hlinkClick r:id="rId4">
                  <a:extLst>
                    <a:ext uri="{A12FA001-AC4F-418D-AE19-62706E023703}">
                      <ahyp:hlinkClr xmlns="" xmlns:ahyp="http://schemas.microsoft.com/office/drawing/2018/hyperlinkcolor" val="tx"/>
                    </a:ext>
                  </a:extLst>
                </a:hlinkClick>
              </a:rPr>
              <a:t>Freepik</a:t>
            </a:r>
            <a:r>
              <a:rPr lang="en" sz="1200">
                <a:solidFill>
                  <a:srgbClr val="000000"/>
                </a:solidFill>
                <a:latin typeface="Nunito"/>
                <a:ea typeface="Nunito"/>
                <a:cs typeface="Nunito"/>
                <a:sym typeface="Nunito"/>
              </a:rPr>
              <a:t> </a:t>
            </a:r>
            <a:endParaRPr sz="1200">
              <a:solidFill>
                <a:srgbClr val="000000"/>
              </a:solidFill>
              <a:latin typeface="Nunito"/>
              <a:ea typeface="Nunito"/>
              <a:cs typeface="Nunito"/>
              <a:sym typeface="Nunito"/>
            </a:endParaRPr>
          </a:p>
        </p:txBody>
      </p:sp>
      <p:sp>
        <p:nvSpPr>
          <p:cNvPr id="137" name="Google Shape;137;p23"/>
          <p:cNvSpPr txBox="1">
            <a:spLocks noGrp="1"/>
          </p:cNvSpPr>
          <p:nvPr>
            <p:ph type="subTitle" idx="2"/>
          </p:nvPr>
        </p:nvSpPr>
        <p:spPr>
          <a:xfrm>
            <a:off x="6680204" y="4802734"/>
            <a:ext cx="3926400" cy="559199"/>
          </a:xfrm>
          <a:prstGeom prst="rect">
            <a:avLst/>
          </a:prstGeom>
        </p:spPr>
        <p:txBody>
          <a:bodyPr spcFirstLastPara="1" wrap="square" lIns="74386" tIns="74386" rIns="74386" bIns="74386" anchor="t" anchorCtr="0">
            <a:noAutofit/>
          </a:bodyPr>
          <a:lstStyle>
            <a:lvl1pPr lvl="0" algn="ctr" rtl="0">
              <a:spcBef>
                <a:spcPts val="0"/>
              </a:spcBef>
              <a:spcAft>
                <a:spcPts val="0"/>
              </a:spcAft>
              <a:buSzPts val="1100"/>
              <a:buNone/>
              <a:defRPr sz="1200">
                <a:latin typeface="Montserrat"/>
                <a:ea typeface="Montserrat"/>
                <a:cs typeface="Montserrat"/>
                <a:sym typeface="Montserrat"/>
              </a:defRPr>
            </a:lvl1pPr>
            <a:lvl2pPr lvl="1" algn="ctr" rtl="0">
              <a:spcBef>
                <a:spcPts val="0"/>
              </a:spcBef>
              <a:spcAft>
                <a:spcPts val="0"/>
              </a:spcAft>
              <a:buSzPts val="1400"/>
              <a:buNone/>
              <a:defRPr>
                <a:latin typeface="Roboto"/>
                <a:ea typeface="Roboto"/>
                <a:cs typeface="Roboto"/>
                <a:sym typeface="Roboto"/>
              </a:defRPr>
            </a:lvl2pPr>
            <a:lvl3pPr lvl="2" algn="ctr" rtl="0">
              <a:spcBef>
                <a:spcPts val="0"/>
              </a:spcBef>
              <a:spcAft>
                <a:spcPts val="0"/>
              </a:spcAft>
              <a:buSzPts val="1400"/>
              <a:buNone/>
              <a:defRPr>
                <a:latin typeface="Roboto"/>
                <a:ea typeface="Roboto"/>
                <a:cs typeface="Roboto"/>
                <a:sym typeface="Roboto"/>
              </a:defRPr>
            </a:lvl3pPr>
            <a:lvl4pPr lvl="3" algn="ctr" rtl="0">
              <a:spcBef>
                <a:spcPts val="0"/>
              </a:spcBef>
              <a:spcAft>
                <a:spcPts val="0"/>
              </a:spcAft>
              <a:buSzPts val="1400"/>
              <a:buNone/>
              <a:defRPr>
                <a:latin typeface="Roboto"/>
                <a:ea typeface="Roboto"/>
                <a:cs typeface="Roboto"/>
                <a:sym typeface="Roboto"/>
              </a:defRPr>
            </a:lvl4pPr>
            <a:lvl5pPr lvl="4" algn="ctr" rtl="0">
              <a:spcBef>
                <a:spcPts val="0"/>
              </a:spcBef>
              <a:spcAft>
                <a:spcPts val="0"/>
              </a:spcAft>
              <a:buSzPts val="1400"/>
              <a:buNone/>
              <a:defRPr>
                <a:latin typeface="Roboto"/>
                <a:ea typeface="Roboto"/>
                <a:cs typeface="Roboto"/>
                <a:sym typeface="Roboto"/>
              </a:defRPr>
            </a:lvl5pPr>
            <a:lvl6pPr lvl="5" algn="ctr" rtl="0">
              <a:spcBef>
                <a:spcPts val="0"/>
              </a:spcBef>
              <a:spcAft>
                <a:spcPts val="0"/>
              </a:spcAft>
              <a:buSzPts val="1400"/>
              <a:buNone/>
              <a:defRPr>
                <a:latin typeface="Roboto"/>
                <a:ea typeface="Roboto"/>
                <a:cs typeface="Roboto"/>
                <a:sym typeface="Roboto"/>
              </a:defRPr>
            </a:lvl6pPr>
            <a:lvl7pPr lvl="6" algn="ctr" rtl="0">
              <a:spcBef>
                <a:spcPts val="0"/>
              </a:spcBef>
              <a:spcAft>
                <a:spcPts val="0"/>
              </a:spcAft>
              <a:buSzPts val="1400"/>
              <a:buNone/>
              <a:defRPr>
                <a:latin typeface="Roboto"/>
                <a:ea typeface="Roboto"/>
                <a:cs typeface="Roboto"/>
                <a:sym typeface="Roboto"/>
              </a:defRPr>
            </a:lvl7pPr>
            <a:lvl8pPr lvl="7" algn="ctr" rtl="0">
              <a:spcBef>
                <a:spcPts val="0"/>
              </a:spcBef>
              <a:spcAft>
                <a:spcPts val="0"/>
              </a:spcAft>
              <a:buSzPts val="1400"/>
              <a:buNone/>
              <a:defRPr>
                <a:latin typeface="Roboto"/>
                <a:ea typeface="Roboto"/>
                <a:cs typeface="Roboto"/>
                <a:sym typeface="Roboto"/>
              </a:defRPr>
            </a:lvl8pPr>
            <a:lvl9pPr lvl="8" algn="ctr" rtl="0">
              <a:spcBef>
                <a:spcPts val="0"/>
              </a:spcBef>
              <a:spcAft>
                <a:spcPts val="0"/>
              </a:spcAft>
              <a:buSzPts val="1400"/>
              <a:buNone/>
              <a:defRPr>
                <a:latin typeface="Roboto"/>
                <a:ea typeface="Roboto"/>
                <a:cs typeface="Roboto"/>
                <a:sym typeface="Roboto"/>
              </a:defRPr>
            </a:lvl9pPr>
          </a:lstStyle>
          <a:p>
            <a:endParaRPr/>
          </a:p>
        </p:txBody>
      </p:sp>
    </p:spTree>
    <p:extLst>
      <p:ext uri="{BB962C8B-B14F-4D97-AF65-F5344CB8AC3E}">
        <p14:creationId xmlns:p14="http://schemas.microsoft.com/office/powerpoint/2010/main" val="2938755087"/>
      </p:ext>
    </p:extLst>
  </p:cSld>
  <p:clrMapOvr>
    <a:masterClrMapping/>
  </p:clrMapOvr>
  <p:transition spd="slow">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38"/>
        <p:cNvGrpSpPr/>
        <p:nvPr/>
      </p:nvGrpSpPr>
      <p:grpSpPr>
        <a:xfrm>
          <a:off x="0" y="0"/>
          <a:ext cx="0" cy="0"/>
          <a:chOff x="0" y="0"/>
          <a:chExt cx="0" cy="0"/>
        </a:xfrm>
      </p:grpSpPr>
    </p:spTree>
    <p:extLst>
      <p:ext uri="{BB962C8B-B14F-4D97-AF65-F5344CB8AC3E}">
        <p14:creationId xmlns:p14="http://schemas.microsoft.com/office/powerpoint/2010/main" val="154896529"/>
      </p:ext>
    </p:extLst>
  </p:cSld>
  <p:clrMapOvr>
    <a:masterClrMapping/>
  </p:clrMapOvr>
  <p:transition spd="slow">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ABCA0E9-8E23-4710-9DEB-7FDAE50520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0EB376D2-40AB-4A52-A414-AFBE56D57ED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F1723594-4931-4D2A-B2A7-5BFACEF4AEB9}"/>
              </a:ext>
            </a:extLst>
          </p:cNvPr>
          <p:cNvSpPr>
            <a:spLocks noGrp="1"/>
          </p:cNvSpPr>
          <p:nvPr>
            <p:ph type="dt" sz="half" idx="10"/>
          </p:nvPr>
        </p:nvSpPr>
        <p:spPr/>
        <p:txBody>
          <a:bodyPr lIns="74399" tIns="37199" rIns="74399" bIns="37199"/>
          <a:lstStyle/>
          <a:p>
            <a:pPr defTabSz="743987"/>
            <a:fld id="{A3C39D9B-1707-4BC2-A8DF-A9A95A2D1DDF}" type="datetimeFigureOut">
              <a:rPr lang="en-US" sz="1500" smtClean="0">
                <a:solidFill>
                  <a:srgbClr val="000000"/>
                </a:solidFill>
              </a:rPr>
              <a:pPr defTabSz="743987"/>
              <a:t>10/2/2022</a:t>
            </a:fld>
            <a:endParaRPr lang="en-US" sz="1500">
              <a:solidFill>
                <a:srgbClr val="000000"/>
              </a:solidFill>
            </a:endParaRPr>
          </a:p>
        </p:txBody>
      </p:sp>
      <p:sp>
        <p:nvSpPr>
          <p:cNvPr id="5" name="Footer Placeholder 4">
            <a:extLst>
              <a:ext uri="{FF2B5EF4-FFF2-40B4-BE49-F238E27FC236}">
                <a16:creationId xmlns="" xmlns:a16="http://schemas.microsoft.com/office/drawing/2014/main" id="{8E4C7B33-973D-43C2-8D47-93B89D6679D8}"/>
              </a:ext>
            </a:extLst>
          </p:cNvPr>
          <p:cNvSpPr>
            <a:spLocks noGrp="1"/>
          </p:cNvSpPr>
          <p:nvPr>
            <p:ph type="ftr" sz="quarter" idx="11"/>
          </p:nvPr>
        </p:nvSpPr>
        <p:spPr/>
        <p:txBody>
          <a:bodyPr lIns="74399" tIns="37199" rIns="74399" bIns="37199"/>
          <a:lstStyle/>
          <a:p>
            <a:pPr defTabSz="743987"/>
            <a:endParaRPr lang="en-US" sz="1500">
              <a:solidFill>
                <a:srgbClr val="000000"/>
              </a:solidFill>
            </a:endParaRPr>
          </a:p>
        </p:txBody>
      </p:sp>
      <p:sp>
        <p:nvSpPr>
          <p:cNvPr id="6" name="Slide Number Placeholder 5">
            <a:extLst>
              <a:ext uri="{FF2B5EF4-FFF2-40B4-BE49-F238E27FC236}">
                <a16:creationId xmlns="" xmlns:a16="http://schemas.microsoft.com/office/drawing/2014/main" id="{E30A7D1E-0FD0-4AD5-87FB-DFF9DCE9D968}"/>
              </a:ext>
            </a:extLst>
          </p:cNvPr>
          <p:cNvSpPr>
            <a:spLocks noGrp="1"/>
          </p:cNvSpPr>
          <p:nvPr>
            <p:ph type="sldNum" sz="quarter" idx="12"/>
          </p:nvPr>
        </p:nvSpPr>
        <p:spPr/>
        <p:txBody>
          <a:bodyPr lIns="74399" tIns="37199" rIns="74399" bIns="37199"/>
          <a:lstStyle/>
          <a:p>
            <a:pPr defTabSz="743987"/>
            <a:fld id="{7E4F7387-1A44-43D0-A42C-0F5D255AB470}" type="slidenum">
              <a:rPr lang="en-US" sz="1500" smtClean="0">
                <a:solidFill>
                  <a:srgbClr val="000000"/>
                </a:solidFill>
              </a:rPr>
              <a:pPr defTabSz="743987"/>
              <a:t>‹#›</a:t>
            </a:fld>
            <a:endParaRPr lang="en-US" sz="1500">
              <a:solidFill>
                <a:srgbClr val="000000"/>
              </a:solidFill>
            </a:endParaRPr>
          </a:p>
        </p:txBody>
      </p:sp>
      <p:sp>
        <p:nvSpPr>
          <p:cNvPr id="9" name="Picture Placeholder 8">
            <a:extLst>
              <a:ext uri="{FF2B5EF4-FFF2-40B4-BE49-F238E27FC236}">
                <a16:creationId xmlns="" xmlns:a16="http://schemas.microsoft.com/office/drawing/2014/main" id="{14E6C9DA-08E5-4F48-93D8-C24723FDA35F}"/>
              </a:ext>
            </a:extLst>
          </p:cNvPr>
          <p:cNvSpPr>
            <a:spLocks noGrp="1"/>
          </p:cNvSpPr>
          <p:nvPr>
            <p:ph type="pic" sz="quarter" idx="13"/>
          </p:nvPr>
        </p:nvSpPr>
        <p:spPr>
          <a:xfrm>
            <a:off x="12301542" y="4252918"/>
            <a:ext cx="914401" cy="914400"/>
          </a:xfrm>
        </p:spPr>
        <p:txBody>
          <a:bodyPr/>
          <a:lstStyle/>
          <a:p>
            <a:endParaRPr lang="en-US"/>
          </a:p>
        </p:txBody>
      </p:sp>
    </p:spTree>
    <p:extLst>
      <p:ext uri="{BB962C8B-B14F-4D97-AF65-F5344CB8AC3E}">
        <p14:creationId xmlns:p14="http://schemas.microsoft.com/office/powerpoint/2010/main" val="2706464074"/>
      </p:ext>
    </p:extLst>
  </p:cSld>
  <p:clrMapOvr>
    <a:masterClrMapping/>
  </p:clrMapOvr>
  <p:transition spd="slow">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E5983328-5D9C-4CDA-A4B0-8F0932BA2C1A}" type="datetimeFigureOut">
              <a:rPr lang="en-US" smtClean="0">
                <a:solidFill>
                  <a:prstClr val="black">
                    <a:tint val="75000"/>
                  </a:prstClr>
                </a:solidFill>
              </a:rPr>
              <a:pPr/>
              <a:t>10/2/2022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CCEE447-4DD9-425C-BEC0-5EA12C7BCF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95511444"/>
      </p:ext>
    </p:extLst>
  </p:cSld>
  <p:clrMapOvr>
    <a:masterClrMapping/>
  </p:clrMapOvr>
  <p:transition spd="slow">
    <p:fade/>
  </p:transition>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E5983328-5D9C-4CDA-A4B0-8F0932BA2C1A}" type="datetimeFigureOut">
              <a:rPr lang="en-US" smtClean="0">
                <a:solidFill>
                  <a:prstClr val="black">
                    <a:tint val="75000"/>
                  </a:prstClr>
                </a:solidFill>
              </a:rPr>
              <a:pPr/>
              <a:t>10/2/2022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CCEE447-4DD9-425C-BEC0-5EA12C7BCF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08827327"/>
      </p:ext>
    </p:extLst>
  </p:cSld>
  <p:clrMapOvr>
    <a:masterClrMapping/>
  </p:clrMapOvr>
  <p:transition spd="slow">
    <p:fade/>
  </p:transition>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5983328-5D9C-4CDA-A4B0-8F0932BA2C1A}" type="datetimeFigureOut">
              <a:rPr lang="en-US" smtClean="0">
                <a:solidFill>
                  <a:prstClr val="black">
                    <a:tint val="75000"/>
                  </a:prstClr>
                </a:solidFill>
              </a:rPr>
              <a:pPr/>
              <a:t>10/2/2022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CCEE447-4DD9-425C-BEC0-5EA12C7BCF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10181372"/>
      </p:ext>
    </p:extLst>
  </p:cSld>
  <p:clrMapOvr>
    <a:masterClrMapping/>
  </p:clrMapOvr>
  <p:transition spd="slow">
    <p:fade/>
  </p:transition>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E5983328-5D9C-4CDA-A4B0-8F0932BA2C1A}" type="datetimeFigureOut">
              <a:rPr lang="en-US" smtClean="0">
                <a:solidFill>
                  <a:prstClr val="black">
                    <a:tint val="75000"/>
                  </a:prstClr>
                </a:solidFill>
              </a:rPr>
              <a:pPr/>
              <a:t>10/2/2022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CCEE447-4DD9-425C-BEC0-5EA12C7BCF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15622649"/>
      </p:ext>
    </p:extLst>
  </p:cSld>
  <p:clrMapOvr>
    <a:masterClrMapping/>
  </p:clrMapOvr>
  <p:transition spd="slow">
    <p:fade/>
  </p:transition>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E5983328-5D9C-4CDA-A4B0-8F0932BA2C1A}" type="datetimeFigureOut">
              <a:rPr lang="en-US" smtClean="0">
                <a:solidFill>
                  <a:prstClr val="black">
                    <a:tint val="75000"/>
                  </a:prstClr>
                </a:solidFill>
              </a:rPr>
              <a:pPr/>
              <a:t>10/2/2022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CCEE447-4DD9-425C-BEC0-5EA12C7BCF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51599486"/>
      </p:ext>
    </p:extLst>
  </p:cSld>
  <p:clrMapOvr>
    <a:masterClrMapping/>
  </p:clrMapOvr>
  <p:transition spd="slow">
    <p:fade/>
  </p:transition>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E5983328-5D9C-4CDA-A4B0-8F0932BA2C1A}" type="datetimeFigureOut">
              <a:rPr lang="en-US" smtClean="0">
                <a:solidFill>
                  <a:prstClr val="black">
                    <a:tint val="75000"/>
                  </a:prstClr>
                </a:solidFill>
              </a:rPr>
              <a:pPr/>
              <a:t>10/2/2022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CCEE447-4DD9-425C-BEC0-5EA12C7BCF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2999711"/>
      </p:ext>
    </p:extLst>
  </p:cSld>
  <p:clrMapOvr>
    <a:masterClrMapping/>
  </p:clrMapOvr>
  <p:transition spd="slow">
    <p:fade/>
  </p:transition>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983328-5D9C-4CDA-A4B0-8F0932BA2C1A}" type="datetimeFigureOut">
              <a:rPr lang="en-US" smtClean="0">
                <a:solidFill>
                  <a:prstClr val="black">
                    <a:tint val="75000"/>
                  </a:prstClr>
                </a:solidFill>
              </a:rPr>
              <a:pPr/>
              <a:t>10/2/2022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CCEE447-4DD9-425C-BEC0-5EA12C7BCF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23274724"/>
      </p:ext>
    </p:extLst>
  </p:cSld>
  <p:clrMapOvr>
    <a:masterClrMapping/>
  </p:clrMapOvr>
  <p:transition spd="slow">
    <p:fade/>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4" y="1535113"/>
            <a:ext cx="5386917" cy="639762"/>
          </a:xfrm>
        </p:spPr>
        <p:txBody>
          <a:bodyPr anchor="b"/>
          <a:lstStyle>
            <a:lvl1pPr marL="0" indent="0">
              <a:buNone/>
              <a:defRPr sz="2400" b="1"/>
            </a:lvl1pPr>
            <a:lvl2pPr marL="457114" indent="0">
              <a:buNone/>
              <a:defRPr sz="2000" b="1"/>
            </a:lvl2pPr>
            <a:lvl3pPr marL="914226" indent="0">
              <a:buNone/>
              <a:defRPr sz="1800" b="1"/>
            </a:lvl3pPr>
            <a:lvl4pPr marL="1371341" indent="0">
              <a:buNone/>
              <a:defRPr sz="1600" b="1"/>
            </a:lvl4pPr>
            <a:lvl5pPr marL="1828455" indent="0">
              <a:buNone/>
              <a:defRPr sz="1600" b="1"/>
            </a:lvl5pPr>
            <a:lvl6pPr marL="2285569" indent="0">
              <a:buNone/>
              <a:defRPr sz="1600" b="1"/>
            </a:lvl6pPr>
            <a:lvl7pPr marL="2742682" indent="0">
              <a:buNone/>
              <a:defRPr sz="1600" b="1"/>
            </a:lvl7pPr>
            <a:lvl8pPr marL="3199797" indent="0">
              <a:buNone/>
              <a:defRPr sz="1600" b="1"/>
            </a:lvl8pPr>
            <a:lvl9pPr marL="3656911"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4"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72" y="1535113"/>
            <a:ext cx="5389033" cy="639762"/>
          </a:xfrm>
        </p:spPr>
        <p:txBody>
          <a:bodyPr anchor="b"/>
          <a:lstStyle>
            <a:lvl1pPr marL="0" indent="0">
              <a:buNone/>
              <a:defRPr sz="2400" b="1"/>
            </a:lvl1pPr>
            <a:lvl2pPr marL="457114" indent="0">
              <a:buNone/>
              <a:defRPr sz="2000" b="1"/>
            </a:lvl2pPr>
            <a:lvl3pPr marL="914226" indent="0">
              <a:buNone/>
              <a:defRPr sz="1800" b="1"/>
            </a:lvl3pPr>
            <a:lvl4pPr marL="1371341" indent="0">
              <a:buNone/>
              <a:defRPr sz="1600" b="1"/>
            </a:lvl4pPr>
            <a:lvl5pPr marL="1828455" indent="0">
              <a:buNone/>
              <a:defRPr sz="1600" b="1"/>
            </a:lvl5pPr>
            <a:lvl6pPr marL="2285569" indent="0">
              <a:buNone/>
              <a:defRPr sz="1600" b="1"/>
            </a:lvl6pPr>
            <a:lvl7pPr marL="2742682" indent="0">
              <a:buNone/>
              <a:defRPr sz="1600" b="1"/>
            </a:lvl7pPr>
            <a:lvl8pPr marL="3199797" indent="0">
              <a:buNone/>
              <a:defRPr sz="1600" b="1"/>
            </a:lvl8pPr>
            <a:lvl9pPr marL="3656911"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72"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10/2/2022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solidFill>
                  <a:prstClr val="black">
                    <a:tint val="75000"/>
                  </a:prstClr>
                </a:solidFill>
              </a:rPr>
              <a:pPr/>
              <a:t>10/2/2022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CCEE447-4DD9-425C-BEC0-5EA12C7BCF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3033349"/>
      </p:ext>
    </p:extLst>
  </p:cSld>
  <p:clrMapOvr>
    <a:masterClrMapping/>
  </p:clrMapOvr>
  <p:transition spd="slow">
    <p:fade/>
  </p:transition>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solidFill>
                  <a:prstClr val="black">
                    <a:tint val="75000"/>
                  </a:prstClr>
                </a:solidFill>
              </a:rPr>
              <a:pPr/>
              <a:t>10/2/2022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CCEE447-4DD9-425C-BEC0-5EA12C7BCF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27711771"/>
      </p:ext>
    </p:extLst>
  </p:cSld>
  <p:clrMapOvr>
    <a:masterClrMapping/>
  </p:clrMapOvr>
  <p:transition spd="slow">
    <p:fade/>
  </p:transition>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E5983328-5D9C-4CDA-A4B0-8F0932BA2C1A}" type="datetimeFigureOut">
              <a:rPr lang="en-US" smtClean="0">
                <a:solidFill>
                  <a:prstClr val="black">
                    <a:tint val="75000"/>
                  </a:prstClr>
                </a:solidFill>
              </a:rPr>
              <a:pPr/>
              <a:t>10/2/2022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CCEE447-4DD9-425C-BEC0-5EA12C7BCF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72964599"/>
      </p:ext>
    </p:extLst>
  </p:cSld>
  <p:clrMapOvr>
    <a:masterClrMapping/>
  </p:clrMapOvr>
  <p:transition spd="slow">
    <p:fade/>
  </p:transition>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E5983328-5D9C-4CDA-A4B0-8F0932BA2C1A}" type="datetimeFigureOut">
              <a:rPr lang="en-US" smtClean="0">
                <a:solidFill>
                  <a:prstClr val="black">
                    <a:tint val="75000"/>
                  </a:prstClr>
                </a:solidFill>
              </a:rPr>
              <a:pPr/>
              <a:t>10/2/2022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CCEE447-4DD9-425C-BEC0-5EA12C7BCF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20255886"/>
      </p:ext>
    </p:extLst>
  </p:cSld>
  <p:clrMapOvr>
    <a:masterClrMapping/>
  </p:clrMapOvr>
  <p:transition spd="slow">
    <p:fade/>
  </p:transition>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530408763"/>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ABCA0E9-8E23-4710-9DEB-7FDAE50520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0EB376D2-40AB-4A52-A414-AFBE56D57ED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F1723594-4931-4D2A-B2A7-5BFACEF4AEB9}"/>
              </a:ext>
            </a:extLst>
          </p:cNvPr>
          <p:cNvSpPr>
            <a:spLocks noGrp="1"/>
          </p:cNvSpPr>
          <p:nvPr>
            <p:ph type="dt" sz="half" idx="10"/>
          </p:nvPr>
        </p:nvSpPr>
        <p:spPr/>
        <p:txBody>
          <a:bodyPr/>
          <a:lstStyle/>
          <a:p>
            <a:fld id="{A3C39D9B-1707-4BC2-A8DF-A9A95A2D1DDF}" type="datetimeFigureOut">
              <a:rPr lang="en-US" smtClean="0">
                <a:solidFill>
                  <a:prstClr val="black">
                    <a:tint val="75000"/>
                  </a:prstClr>
                </a:solidFill>
              </a:rPr>
              <a:pPr/>
              <a:t>10/2/2022</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8E4C7B33-973D-43C2-8D47-93B89D6679D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E30A7D1E-0FD0-4AD5-87FB-DFF9DCE9D968}"/>
              </a:ext>
            </a:extLst>
          </p:cNvPr>
          <p:cNvSpPr>
            <a:spLocks noGrp="1"/>
          </p:cNvSpPr>
          <p:nvPr>
            <p:ph type="sldNum" sz="quarter" idx="12"/>
          </p:nvPr>
        </p:nvSpPr>
        <p:spPr/>
        <p:txBody>
          <a:body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
        <p:nvSpPr>
          <p:cNvPr id="9" name="Picture Placeholder 8">
            <a:extLst>
              <a:ext uri="{FF2B5EF4-FFF2-40B4-BE49-F238E27FC236}">
                <a16:creationId xmlns="" xmlns:a16="http://schemas.microsoft.com/office/drawing/2014/main" id="{14E6C9DA-08E5-4F48-93D8-C24723FDA35F}"/>
              </a:ext>
            </a:extLst>
          </p:cNvPr>
          <p:cNvSpPr>
            <a:spLocks noGrp="1"/>
          </p:cNvSpPr>
          <p:nvPr>
            <p:ph type="pic" sz="quarter" idx="13"/>
          </p:nvPr>
        </p:nvSpPr>
        <p:spPr>
          <a:xfrm>
            <a:off x="12301542" y="4252918"/>
            <a:ext cx="914401" cy="914400"/>
          </a:xfrm>
        </p:spPr>
        <p:txBody>
          <a:bodyPr/>
          <a:lstStyle/>
          <a:p>
            <a:endParaRPr lang="en-US"/>
          </a:p>
        </p:txBody>
      </p:sp>
    </p:spTree>
    <p:extLst>
      <p:ext uri="{BB962C8B-B14F-4D97-AF65-F5344CB8AC3E}">
        <p14:creationId xmlns:p14="http://schemas.microsoft.com/office/powerpoint/2010/main" val="328702109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ABCA0E9-8E23-4710-9DEB-7FDAE50520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0EB376D2-40AB-4A52-A414-AFBE56D57ED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F1723594-4931-4D2A-B2A7-5BFACEF4AEB9}"/>
              </a:ext>
            </a:extLst>
          </p:cNvPr>
          <p:cNvSpPr>
            <a:spLocks noGrp="1"/>
          </p:cNvSpPr>
          <p:nvPr>
            <p:ph type="dt" sz="half" idx="10"/>
          </p:nvPr>
        </p:nvSpPr>
        <p:spPr/>
        <p:txBody>
          <a:bodyPr/>
          <a:lstStyle/>
          <a:p>
            <a:fld id="{A3C39D9B-1707-4BC2-A8DF-A9A95A2D1DDF}" type="datetimeFigureOut">
              <a:rPr lang="en-US" smtClean="0">
                <a:solidFill>
                  <a:prstClr val="black">
                    <a:tint val="75000"/>
                  </a:prstClr>
                </a:solidFill>
              </a:rPr>
              <a:pPr/>
              <a:t>10/2/2022</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8E4C7B33-973D-43C2-8D47-93B89D6679D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E30A7D1E-0FD0-4AD5-87FB-DFF9DCE9D968}"/>
              </a:ext>
            </a:extLst>
          </p:cNvPr>
          <p:cNvSpPr>
            <a:spLocks noGrp="1"/>
          </p:cNvSpPr>
          <p:nvPr>
            <p:ph type="sldNum" sz="quarter" idx="12"/>
          </p:nvPr>
        </p:nvSpPr>
        <p:spPr/>
        <p:txBody>
          <a:body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
        <p:nvSpPr>
          <p:cNvPr id="9" name="Picture Placeholder 8">
            <a:extLst>
              <a:ext uri="{FF2B5EF4-FFF2-40B4-BE49-F238E27FC236}">
                <a16:creationId xmlns="" xmlns:a16="http://schemas.microsoft.com/office/drawing/2014/main" id="{14E6C9DA-08E5-4F48-93D8-C24723FDA35F}"/>
              </a:ext>
            </a:extLst>
          </p:cNvPr>
          <p:cNvSpPr>
            <a:spLocks noGrp="1"/>
          </p:cNvSpPr>
          <p:nvPr>
            <p:ph type="pic" sz="quarter" idx="13"/>
          </p:nvPr>
        </p:nvSpPr>
        <p:spPr>
          <a:xfrm>
            <a:off x="12301542" y="4252918"/>
            <a:ext cx="914401" cy="914400"/>
          </a:xfrm>
        </p:spPr>
        <p:txBody>
          <a:bodyPr/>
          <a:lstStyle/>
          <a:p>
            <a:endParaRPr lang="en-US"/>
          </a:p>
        </p:txBody>
      </p:sp>
    </p:spTree>
    <p:extLst>
      <p:ext uri="{BB962C8B-B14F-4D97-AF65-F5344CB8AC3E}">
        <p14:creationId xmlns:p14="http://schemas.microsoft.com/office/powerpoint/2010/main" val="366094506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screen"/>
          <a:srcRect/>
          <a:stretch>
            <a:fillRect/>
          </a:stretch>
        </p:blipFill>
        <p:spPr>
          <a:xfrm>
            <a:off x="82514" y="108238"/>
            <a:ext cx="4097612" cy="1034828"/>
          </a:xfrm>
          <a:prstGeom prst="rect">
            <a:avLst/>
          </a:prstGeom>
        </p:spPr>
      </p:pic>
      <p:pic>
        <p:nvPicPr>
          <p:cNvPr id="8" name="图片 7"/>
          <p:cNvPicPr>
            <a:picLocks noChangeAspect="1"/>
          </p:cNvPicPr>
          <p:nvPr userDrawn="1"/>
        </p:nvPicPr>
        <p:blipFill rotWithShape="1">
          <a:blip r:embed="rId3" cstate="print"/>
          <a:srcRect/>
          <a:stretch>
            <a:fillRect/>
          </a:stretch>
        </p:blipFill>
        <p:spPr>
          <a:xfrm>
            <a:off x="19419" y="6502010"/>
            <a:ext cx="12192000" cy="353755"/>
          </a:xfrm>
          <a:prstGeom prst="rect">
            <a:avLst/>
          </a:prstGeom>
        </p:spPr>
      </p:pic>
      <p:sp>
        <p:nvSpPr>
          <p:cNvPr id="3" name="标题 2"/>
          <p:cNvSpPr>
            <a:spLocks noGrp="1"/>
          </p:cNvSpPr>
          <p:nvPr>
            <p:ph type="title" hasCustomPrompt="1"/>
          </p:nvPr>
        </p:nvSpPr>
        <p:spPr>
          <a:xfrm>
            <a:off x="2131313" y="131278"/>
            <a:ext cx="9552544" cy="757797"/>
          </a:xfrm>
          <a:prstGeom prst="rect">
            <a:avLst/>
          </a:prstGeom>
        </p:spPr>
        <p:txBody>
          <a:bodyPr/>
          <a:lstStyle>
            <a:lvl1pPr>
              <a:defRPr sz="3500" b="1">
                <a:solidFill>
                  <a:schemeClr val="accent1">
                    <a:lumMod val="50000"/>
                  </a:schemeClr>
                </a:solidFill>
                <a:latin typeface="Microsoft YaHei" panose="020B0503020204020204" charset="-122"/>
                <a:ea typeface="Microsoft YaHei" panose="020B0503020204020204" charset="-122"/>
              </a:defRPr>
            </a:lvl1pPr>
          </a:lstStyle>
          <a:p>
            <a:r>
              <a:rPr lang="zh-CN" altLang="en-US" dirty="0"/>
              <a:t>单击此处编辑母版标题</a:t>
            </a:r>
          </a:p>
        </p:txBody>
      </p:sp>
    </p:spTree>
    <p:extLst>
      <p:ext uri="{BB962C8B-B14F-4D97-AF65-F5344CB8AC3E}">
        <p14:creationId xmlns:p14="http://schemas.microsoft.com/office/powerpoint/2010/main" val="3999630081"/>
      </p:ext>
    </p:extLst>
  </p:cSld>
  <p:clrMapOvr>
    <a:masterClrMapping/>
  </p:clrMapOvr>
  <p:transition spd="slow">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10/2/2022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10/2/2022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5"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4"/>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5" y="1435103"/>
            <a:ext cx="4011084" cy="4691063"/>
          </a:xfrm>
        </p:spPr>
        <p:txBody>
          <a:bodyPr/>
          <a:lstStyle>
            <a:lvl1pPr marL="0" indent="0">
              <a:buNone/>
              <a:defRPr sz="1400"/>
            </a:lvl1pPr>
            <a:lvl2pPr marL="457114" indent="0">
              <a:buNone/>
              <a:defRPr sz="1200"/>
            </a:lvl2pPr>
            <a:lvl3pPr marL="914226" indent="0">
              <a:buNone/>
              <a:defRPr sz="1000"/>
            </a:lvl3pPr>
            <a:lvl4pPr marL="1371341" indent="0">
              <a:buNone/>
              <a:defRPr sz="900"/>
            </a:lvl4pPr>
            <a:lvl5pPr marL="1828455" indent="0">
              <a:buNone/>
              <a:defRPr sz="900"/>
            </a:lvl5pPr>
            <a:lvl6pPr marL="2285569" indent="0">
              <a:buNone/>
              <a:defRPr sz="900"/>
            </a:lvl6pPr>
            <a:lvl7pPr marL="2742682" indent="0">
              <a:buNone/>
              <a:defRPr sz="900"/>
            </a:lvl7pPr>
            <a:lvl8pPr marL="3199797" indent="0">
              <a:buNone/>
              <a:defRPr sz="900"/>
            </a:lvl8pPr>
            <a:lvl9pPr marL="3656911"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14" indent="0">
              <a:buNone/>
              <a:defRPr sz="2800"/>
            </a:lvl2pPr>
            <a:lvl3pPr marL="914226" indent="0">
              <a:buNone/>
              <a:defRPr sz="2400"/>
            </a:lvl3pPr>
            <a:lvl4pPr marL="1371341" indent="0">
              <a:buNone/>
              <a:defRPr sz="2000"/>
            </a:lvl4pPr>
            <a:lvl5pPr marL="1828455" indent="0">
              <a:buNone/>
              <a:defRPr sz="2000"/>
            </a:lvl5pPr>
            <a:lvl6pPr marL="2285569" indent="0">
              <a:buNone/>
              <a:defRPr sz="2000"/>
            </a:lvl6pPr>
            <a:lvl7pPr marL="2742682" indent="0">
              <a:buNone/>
              <a:defRPr sz="2000"/>
            </a:lvl7pPr>
            <a:lvl8pPr marL="3199797" indent="0">
              <a:buNone/>
              <a:defRPr sz="2000"/>
            </a:lvl8pPr>
            <a:lvl9pPr marL="3656911" indent="0">
              <a:buNone/>
              <a:defRPr sz="2000"/>
            </a:lvl9pPr>
          </a:lstStyle>
          <a:p>
            <a:endParaRPr lang="en-US"/>
          </a:p>
        </p:txBody>
      </p:sp>
      <p:sp>
        <p:nvSpPr>
          <p:cNvPr id="4" name="Text Placeholder 3"/>
          <p:cNvSpPr>
            <a:spLocks noGrp="1"/>
          </p:cNvSpPr>
          <p:nvPr>
            <p:ph type="body" sz="half" idx="2"/>
          </p:nvPr>
        </p:nvSpPr>
        <p:spPr>
          <a:xfrm>
            <a:off x="2389717" y="5367341"/>
            <a:ext cx="7315200" cy="804862"/>
          </a:xfrm>
        </p:spPr>
        <p:txBody>
          <a:bodyPr/>
          <a:lstStyle>
            <a:lvl1pPr marL="0" indent="0">
              <a:buNone/>
              <a:defRPr sz="1400"/>
            </a:lvl1pPr>
            <a:lvl2pPr marL="457114" indent="0">
              <a:buNone/>
              <a:defRPr sz="1200"/>
            </a:lvl2pPr>
            <a:lvl3pPr marL="914226" indent="0">
              <a:buNone/>
              <a:defRPr sz="1000"/>
            </a:lvl3pPr>
            <a:lvl4pPr marL="1371341" indent="0">
              <a:buNone/>
              <a:defRPr sz="900"/>
            </a:lvl4pPr>
            <a:lvl5pPr marL="1828455" indent="0">
              <a:buNone/>
              <a:defRPr sz="900"/>
            </a:lvl5pPr>
            <a:lvl6pPr marL="2285569" indent="0">
              <a:buNone/>
              <a:defRPr sz="900"/>
            </a:lvl6pPr>
            <a:lvl7pPr marL="2742682" indent="0">
              <a:buNone/>
              <a:defRPr sz="900"/>
            </a:lvl7pPr>
            <a:lvl8pPr marL="3199797" indent="0">
              <a:buNone/>
              <a:defRPr sz="900"/>
            </a:lvl8pPr>
            <a:lvl9pPr marL="3656911"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slideLayout" Target="../slideLayouts/slideLayout40.xml"/><Relationship Id="rId3" Type="http://schemas.openxmlformats.org/officeDocument/2006/relationships/slideLayout" Target="../slideLayouts/slideLayout25.xml"/><Relationship Id="rId21" Type="http://schemas.openxmlformats.org/officeDocument/2006/relationships/theme" Target="../theme/theme3.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20" Type="http://schemas.openxmlformats.org/officeDocument/2006/relationships/slideLayout" Target="../slideLayouts/slideLayout42.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10" Type="http://schemas.openxmlformats.org/officeDocument/2006/relationships/slideLayout" Target="../slideLayouts/slideLayout32.xml"/><Relationship Id="rId19" Type="http://schemas.openxmlformats.org/officeDocument/2006/relationships/slideLayout" Target="../slideLayouts/slideLayout41.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slideLayout" Target="../slideLayouts/slideLayout55.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slideLayout" Target="../slideLayouts/slideLayout54.xml"/><Relationship Id="rId2" Type="http://schemas.openxmlformats.org/officeDocument/2006/relationships/slideLayout" Target="../slideLayouts/slideLayout44.xml"/><Relationship Id="rId16" Type="http://schemas.openxmlformats.org/officeDocument/2006/relationships/theme" Target="../theme/theme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5" Type="http://schemas.openxmlformats.org/officeDocument/2006/relationships/slideLayout" Target="../slideLayouts/slideLayout5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 Id="rId14" Type="http://schemas.openxmlformats.org/officeDocument/2006/relationships/slideLayout" Target="../slideLayouts/slideLayout5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24" tIns="45711" rIns="91424" bIns="45711"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4"/>
            <a:ext cx="10972800" cy="4525963"/>
          </a:xfrm>
          <a:prstGeom prst="rect">
            <a:avLst/>
          </a:prstGeom>
        </p:spPr>
        <p:txBody>
          <a:bodyPr vert="horz" lIns="91424" tIns="45711" rIns="91424" bIns="45711"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24" tIns="45711" rIns="91424" bIns="45711" rtlCol="0" anchor="ctr"/>
          <a:lstStyle>
            <a:lvl1pPr algn="l">
              <a:defRPr sz="1200">
                <a:solidFill>
                  <a:schemeClr val="tx1">
                    <a:tint val="75000"/>
                  </a:schemeClr>
                </a:solidFill>
              </a:defRPr>
            </a:lvl1pPr>
          </a:lstStyle>
          <a:p>
            <a:fld id="{1D8BD707-D9CF-40AE-B4C6-C98DA3205C09}" type="datetimeFigureOut">
              <a:rPr lang="en-US" smtClean="0"/>
              <a:pPr/>
              <a:t>10/2/2022</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24" tIns="45711" rIns="91424" bIns="45711"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24" tIns="45711" rIns="91424" bIns="45711"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226" rtl="0" eaLnBrk="1" latinLnBrk="0" hangingPunct="1">
        <a:spcBef>
          <a:spcPct val="0"/>
        </a:spcBef>
        <a:buNone/>
        <a:defRPr sz="4400" kern="1200">
          <a:solidFill>
            <a:schemeClr val="tx1"/>
          </a:solidFill>
          <a:latin typeface="+mj-lt"/>
          <a:ea typeface="+mj-ea"/>
          <a:cs typeface="+mj-cs"/>
        </a:defRPr>
      </a:lvl1pPr>
    </p:titleStyle>
    <p:bodyStyle>
      <a:lvl1pPr marL="342836" indent="-342836" algn="l" defTabSz="914226"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811" indent="-285696" algn="l" defTabSz="914226"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785" indent="-228558" algn="l" defTabSz="914226"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9898" indent="-228558" algn="l" defTabSz="914226"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013" indent="-228558" algn="l" defTabSz="914226"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126" indent="-228558" algn="l" defTabSz="914226"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240" indent="-228558" algn="l" defTabSz="914226"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355" indent="-228558" algn="l" defTabSz="914226"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467" indent="-228558" algn="l" defTabSz="914226"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226" rtl="0" eaLnBrk="1" latinLnBrk="0" hangingPunct="1">
        <a:defRPr sz="1800" kern="1200">
          <a:solidFill>
            <a:schemeClr val="tx1"/>
          </a:solidFill>
          <a:latin typeface="+mn-lt"/>
          <a:ea typeface="+mn-ea"/>
          <a:cs typeface="+mn-cs"/>
        </a:defRPr>
      </a:lvl1pPr>
      <a:lvl2pPr marL="457114" algn="l" defTabSz="914226" rtl="0" eaLnBrk="1" latinLnBrk="0" hangingPunct="1">
        <a:defRPr sz="1800" kern="1200">
          <a:solidFill>
            <a:schemeClr val="tx1"/>
          </a:solidFill>
          <a:latin typeface="+mn-lt"/>
          <a:ea typeface="+mn-ea"/>
          <a:cs typeface="+mn-cs"/>
        </a:defRPr>
      </a:lvl2pPr>
      <a:lvl3pPr marL="914226" algn="l" defTabSz="914226" rtl="0" eaLnBrk="1" latinLnBrk="0" hangingPunct="1">
        <a:defRPr sz="1800" kern="1200">
          <a:solidFill>
            <a:schemeClr val="tx1"/>
          </a:solidFill>
          <a:latin typeface="+mn-lt"/>
          <a:ea typeface="+mn-ea"/>
          <a:cs typeface="+mn-cs"/>
        </a:defRPr>
      </a:lvl3pPr>
      <a:lvl4pPr marL="1371341" algn="l" defTabSz="914226" rtl="0" eaLnBrk="1" latinLnBrk="0" hangingPunct="1">
        <a:defRPr sz="1800" kern="1200">
          <a:solidFill>
            <a:schemeClr val="tx1"/>
          </a:solidFill>
          <a:latin typeface="+mn-lt"/>
          <a:ea typeface="+mn-ea"/>
          <a:cs typeface="+mn-cs"/>
        </a:defRPr>
      </a:lvl4pPr>
      <a:lvl5pPr marL="1828455" algn="l" defTabSz="914226" rtl="0" eaLnBrk="1" latinLnBrk="0" hangingPunct="1">
        <a:defRPr sz="1800" kern="1200">
          <a:solidFill>
            <a:schemeClr val="tx1"/>
          </a:solidFill>
          <a:latin typeface="+mn-lt"/>
          <a:ea typeface="+mn-ea"/>
          <a:cs typeface="+mn-cs"/>
        </a:defRPr>
      </a:lvl5pPr>
      <a:lvl6pPr marL="2285569" algn="l" defTabSz="914226" rtl="0" eaLnBrk="1" latinLnBrk="0" hangingPunct="1">
        <a:defRPr sz="1800" kern="1200">
          <a:solidFill>
            <a:schemeClr val="tx1"/>
          </a:solidFill>
          <a:latin typeface="+mn-lt"/>
          <a:ea typeface="+mn-ea"/>
          <a:cs typeface="+mn-cs"/>
        </a:defRPr>
      </a:lvl6pPr>
      <a:lvl7pPr marL="2742682" algn="l" defTabSz="914226" rtl="0" eaLnBrk="1" latinLnBrk="0" hangingPunct="1">
        <a:defRPr sz="1800" kern="1200">
          <a:solidFill>
            <a:schemeClr val="tx1"/>
          </a:solidFill>
          <a:latin typeface="+mn-lt"/>
          <a:ea typeface="+mn-ea"/>
          <a:cs typeface="+mn-cs"/>
        </a:defRPr>
      </a:lvl7pPr>
      <a:lvl8pPr marL="3199797" algn="l" defTabSz="914226" rtl="0" eaLnBrk="1" latinLnBrk="0" hangingPunct="1">
        <a:defRPr sz="1800" kern="1200">
          <a:solidFill>
            <a:schemeClr val="tx1"/>
          </a:solidFill>
          <a:latin typeface="+mn-lt"/>
          <a:ea typeface="+mn-ea"/>
          <a:cs typeface="+mn-cs"/>
        </a:defRPr>
      </a:lvl8pPr>
      <a:lvl9pPr marL="3656911" algn="l" defTabSz="914226"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3" y="274640"/>
            <a:ext cx="10972800" cy="1143000"/>
          </a:xfrm>
          <a:prstGeom prst="rect">
            <a:avLst/>
          </a:prstGeom>
        </p:spPr>
        <p:txBody>
          <a:bodyPr vert="horz" lIns="88592" tIns="44296" rIns="88592" bIns="44296"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3" y="1600204"/>
            <a:ext cx="10972800" cy="4525963"/>
          </a:xfrm>
          <a:prstGeom prst="rect">
            <a:avLst/>
          </a:prstGeom>
        </p:spPr>
        <p:txBody>
          <a:bodyPr vert="horz" lIns="88592" tIns="44296" rIns="88592" bIns="44296"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7" y="6356351"/>
            <a:ext cx="2844799" cy="365126"/>
          </a:xfrm>
          <a:prstGeom prst="rect">
            <a:avLst/>
          </a:prstGeom>
        </p:spPr>
        <p:txBody>
          <a:bodyPr vert="horz" lIns="88592" tIns="44296" rIns="88592" bIns="44296" rtlCol="0" anchor="ctr"/>
          <a:lstStyle>
            <a:lvl1pPr algn="l">
              <a:defRPr sz="1200">
                <a:solidFill>
                  <a:schemeClr val="tx1">
                    <a:tint val="75000"/>
                  </a:schemeClr>
                </a:solidFill>
              </a:defRPr>
            </a:lvl1pPr>
          </a:lstStyle>
          <a:p>
            <a:pPr defTabSz="885920"/>
            <a:fld id="{4BBEAFC5-8CCC-4D23-BEDE-98D28D657731}" type="datetimeFigureOut">
              <a:rPr lang="en-US" smtClean="0">
                <a:solidFill>
                  <a:prstClr val="black">
                    <a:tint val="75000"/>
                  </a:prstClr>
                </a:solidFill>
              </a:rPr>
              <a:pPr defTabSz="885920"/>
              <a:t>10/2/2022</a:t>
            </a:fld>
            <a:endParaRPr lang="en-US">
              <a:solidFill>
                <a:prstClr val="black">
                  <a:tint val="75000"/>
                </a:prstClr>
              </a:solidFill>
            </a:endParaRPr>
          </a:p>
        </p:txBody>
      </p:sp>
      <p:sp>
        <p:nvSpPr>
          <p:cNvPr id="5" name="Footer Placeholder 4"/>
          <p:cNvSpPr>
            <a:spLocks noGrp="1"/>
          </p:cNvSpPr>
          <p:nvPr>
            <p:ph type="ftr" sz="quarter" idx="3"/>
          </p:nvPr>
        </p:nvSpPr>
        <p:spPr>
          <a:xfrm>
            <a:off x="4165606" y="6356351"/>
            <a:ext cx="3860799" cy="365126"/>
          </a:xfrm>
          <a:prstGeom prst="rect">
            <a:avLst/>
          </a:prstGeom>
        </p:spPr>
        <p:txBody>
          <a:bodyPr vert="horz" lIns="88592" tIns="44296" rIns="88592" bIns="44296" rtlCol="0" anchor="ctr"/>
          <a:lstStyle>
            <a:lvl1pPr algn="ctr">
              <a:defRPr sz="1200">
                <a:solidFill>
                  <a:schemeClr val="tx1">
                    <a:tint val="75000"/>
                  </a:schemeClr>
                </a:solidFill>
              </a:defRPr>
            </a:lvl1pPr>
          </a:lstStyle>
          <a:p>
            <a:pPr defTabSz="885920"/>
            <a:endParaRPr lang="en-US">
              <a:solidFill>
                <a:prstClr val="black">
                  <a:tint val="75000"/>
                </a:prstClr>
              </a:solidFill>
            </a:endParaRPr>
          </a:p>
        </p:txBody>
      </p:sp>
      <p:sp>
        <p:nvSpPr>
          <p:cNvPr id="6" name="Slide Number Placeholder 5"/>
          <p:cNvSpPr>
            <a:spLocks noGrp="1"/>
          </p:cNvSpPr>
          <p:nvPr>
            <p:ph type="sldNum" sz="quarter" idx="4"/>
          </p:nvPr>
        </p:nvSpPr>
        <p:spPr>
          <a:xfrm>
            <a:off x="8737607" y="6356351"/>
            <a:ext cx="2844799" cy="365126"/>
          </a:xfrm>
          <a:prstGeom prst="rect">
            <a:avLst/>
          </a:prstGeom>
        </p:spPr>
        <p:txBody>
          <a:bodyPr vert="horz" lIns="88592" tIns="44296" rIns="88592" bIns="44296" rtlCol="0" anchor="ctr"/>
          <a:lstStyle>
            <a:lvl1pPr algn="r">
              <a:defRPr sz="1200">
                <a:solidFill>
                  <a:schemeClr val="tx1">
                    <a:tint val="75000"/>
                  </a:schemeClr>
                </a:solidFill>
              </a:defRPr>
            </a:lvl1pPr>
          </a:lstStyle>
          <a:p>
            <a:pPr defTabSz="885920"/>
            <a:fld id="{C571C4DE-49AD-4EFF-944B-1AE0CA1ABB7E}" type="slidenum">
              <a:rPr lang="en-US" smtClean="0">
                <a:solidFill>
                  <a:prstClr val="black">
                    <a:tint val="75000"/>
                  </a:prstClr>
                </a:solidFill>
              </a:rPr>
              <a:pPr defTabSz="885920"/>
              <a:t>‹#›</a:t>
            </a:fld>
            <a:endParaRPr lang="en-US">
              <a:solidFill>
                <a:prstClr val="black">
                  <a:tint val="75000"/>
                </a:prstClr>
              </a:solidFill>
            </a:endParaRPr>
          </a:p>
        </p:txBody>
      </p:sp>
    </p:spTree>
    <p:extLst>
      <p:ext uri="{BB962C8B-B14F-4D97-AF65-F5344CB8AC3E}">
        <p14:creationId xmlns:p14="http://schemas.microsoft.com/office/powerpoint/2010/main" val="2822548527"/>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Lst>
  <p:txStyles>
    <p:titleStyle>
      <a:lvl1pPr algn="ctr" defTabSz="885920" rtl="0" eaLnBrk="1" latinLnBrk="0" hangingPunct="1">
        <a:spcBef>
          <a:spcPct val="0"/>
        </a:spcBef>
        <a:buNone/>
        <a:defRPr sz="4300" kern="1200">
          <a:solidFill>
            <a:schemeClr val="tx1"/>
          </a:solidFill>
          <a:latin typeface="+mj-lt"/>
          <a:ea typeface="+mj-ea"/>
          <a:cs typeface="+mj-cs"/>
        </a:defRPr>
      </a:lvl1pPr>
    </p:titleStyle>
    <p:bodyStyle>
      <a:lvl1pPr marL="332220" indent="-332220" algn="l" defTabSz="885920" rtl="0" eaLnBrk="1" latinLnBrk="0" hangingPunct="1">
        <a:spcBef>
          <a:spcPct val="20000"/>
        </a:spcBef>
        <a:buFont typeface="Arial" pitchFamily="34" charset="0"/>
        <a:buChar char="•"/>
        <a:defRPr sz="3100" kern="1200">
          <a:solidFill>
            <a:schemeClr val="tx1"/>
          </a:solidFill>
          <a:latin typeface="+mn-lt"/>
          <a:ea typeface="+mn-ea"/>
          <a:cs typeface="+mn-cs"/>
        </a:defRPr>
      </a:lvl1pPr>
      <a:lvl2pPr marL="719810" indent="-276850" algn="l" defTabSz="885920" rtl="0" eaLnBrk="1" latinLnBrk="0" hangingPunct="1">
        <a:spcBef>
          <a:spcPct val="20000"/>
        </a:spcBef>
        <a:buFont typeface="Arial" pitchFamily="34" charset="0"/>
        <a:buChar char="–"/>
        <a:defRPr sz="2600" kern="1200">
          <a:solidFill>
            <a:schemeClr val="tx1"/>
          </a:solidFill>
          <a:latin typeface="+mn-lt"/>
          <a:ea typeface="+mn-ea"/>
          <a:cs typeface="+mn-cs"/>
        </a:defRPr>
      </a:lvl2pPr>
      <a:lvl3pPr marL="1107399" indent="-221479" algn="l" defTabSz="88592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50360" indent="-221479" algn="l" defTabSz="88592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1993320" indent="-221479" algn="l" defTabSz="88592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436278" indent="-221479" algn="l" defTabSz="88592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879239" indent="-221479" algn="l" defTabSz="88592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322199" indent="-221479" algn="l" defTabSz="88592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765159" indent="-221479" algn="l" defTabSz="88592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885920" rtl="0" eaLnBrk="1" latinLnBrk="0" hangingPunct="1">
        <a:defRPr sz="1800" kern="1200">
          <a:solidFill>
            <a:schemeClr val="tx1"/>
          </a:solidFill>
          <a:latin typeface="+mn-lt"/>
          <a:ea typeface="+mn-ea"/>
          <a:cs typeface="+mn-cs"/>
        </a:defRPr>
      </a:lvl1pPr>
      <a:lvl2pPr marL="442960" algn="l" defTabSz="885920" rtl="0" eaLnBrk="1" latinLnBrk="0" hangingPunct="1">
        <a:defRPr sz="1800" kern="1200">
          <a:solidFill>
            <a:schemeClr val="tx1"/>
          </a:solidFill>
          <a:latin typeface="+mn-lt"/>
          <a:ea typeface="+mn-ea"/>
          <a:cs typeface="+mn-cs"/>
        </a:defRPr>
      </a:lvl2pPr>
      <a:lvl3pPr marL="885920" algn="l" defTabSz="885920" rtl="0" eaLnBrk="1" latinLnBrk="0" hangingPunct="1">
        <a:defRPr sz="1800" kern="1200">
          <a:solidFill>
            <a:schemeClr val="tx1"/>
          </a:solidFill>
          <a:latin typeface="+mn-lt"/>
          <a:ea typeface="+mn-ea"/>
          <a:cs typeface="+mn-cs"/>
        </a:defRPr>
      </a:lvl3pPr>
      <a:lvl4pPr marL="1328880" algn="l" defTabSz="885920" rtl="0" eaLnBrk="1" latinLnBrk="0" hangingPunct="1">
        <a:defRPr sz="1800" kern="1200">
          <a:solidFill>
            <a:schemeClr val="tx1"/>
          </a:solidFill>
          <a:latin typeface="+mn-lt"/>
          <a:ea typeface="+mn-ea"/>
          <a:cs typeface="+mn-cs"/>
        </a:defRPr>
      </a:lvl4pPr>
      <a:lvl5pPr marL="1771839" algn="l" defTabSz="885920" rtl="0" eaLnBrk="1" latinLnBrk="0" hangingPunct="1">
        <a:defRPr sz="1800" kern="1200">
          <a:solidFill>
            <a:schemeClr val="tx1"/>
          </a:solidFill>
          <a:latin typeface="+mn-lt"/>
          <a:ea typeface="+mn-ea"/>
          <a:cs typeface="+mn-cs"/>
        </a:defRPr>
      </a:lvl5pPr>
      <a:lvl6pPr marL="2214799" algn="l" defTabSz="885920" rtl="0" eaLnBrk="1" latinLnBrk="0" hangingPunct="1">
        <a:defRPr sz="1800" kern="1200">
          <a:solidFill>
            <a:schemeClr val="tx1"/>
          </a:solidFill>
          <a:latin typeface="+mn-lt"/>
          <a:ea typeface="+mn-ea"/>
          <a:cs typeface="+mn-cs"/>
        </a:defRPr>
      </a:lvl6pPr>
      <a:lvl7pPr marL="2657758" algn="l" defTabSz="885920" rtl="0" eaLnBrk="1" latinLnBrk="0" hangingPunct="1">
        <a:defRPr sz="1800" kern="1200">
          <a:solidFill>
            <a:schemeClr val="tx1"/>
          </a:solidFill>
          <a:latin typeface="+mn-lt"/>
          <a:ea typeface="+mn-ea"/>
          <a:cs typeface="+mn-cs"/>
        </a:defRPr>
      </a:lvl7pPr>
      <a:lvl8pPr marL="3100719" algn="l" defTabSz="885920" rtl="0" eaLnBrk="1" latinLnBrk="0" hangingPunct="1">
        <a:defRPr sz="1800" kern="1200">
          <a:solidFill>
            <a:schemeClr val="tx1"/>
          </a:solidFill>
          <a:latin typeface="+mn-lt"/>
          <a:ea typeface="+mn-ea"/>
          <a:cs typeface="+mn-cs"/>
        </a:defRPr>
      </a:lvl8pPr>
      <a:lvl9pPr marL="3543679" algn="l" defTabSz="88592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110843" y="800776"/>
            <a:ext cx="9144003" cy="759199"/>
          </a:xfrm>
          <a:prstGeom prst="rect">
            <a:avLst/>
          </a:prstGeom>
          <a:noFill/>
          <a:ln>
            <a:noFill/>
          </a:ln>
        </p:spPr>
        <p:txBody>
          <a:bodyPr spcFirstLastPara="1" wrap="square" lIns="74386" tIns="74386" rIns="74386" bIns="74386" anchor="t" anchorCtr="0">
            <a:noAutofit/>
          </a:bodyPr>
          <a:lstStyle>
            <a:lvl1pPr lvl="0">
              <a:lnSpc>
                <a:spcPct val="80000"/>
              </a:lnSpc>
              <a:spcBef>
                <a:spcPts val="0"/>
              </a:spcBef>
              <a:spcAft>
                <a:spcPts val="0"/>
              </a:spcAft>
              <a:buClr>
                <a:schemeClr val="dk1"/>
              </a:buClr>
              <a:buSzPts val="3600"/>
              <a:buFont typeface="Just Another Hand"/>
              <a:buNone/>
              <a:defRPr sz="3600">
                <a:solidFill>
                  <a:schemeClr val="dk1"/>
                </a:solidFill>
                <a:latin typeface="Just Another Hand"/>
                <a:ea typeface="Just Another Hand"/>
                <a:cs typeface="Just Another Hand"/>
                <a:sym typeface="Just Another Hand"/>
              </a:defRPr>
            </a:lvl1pPr>
            <a:lvl2pPr lvl="1">
              <a:lnSpc>
                <a:spcPct val="80000"/>
              </a:lnSpc>
              <a:spcBef>
                <a:spcPts val="0"/>
              </a:spcBef>
              <a:spcAft>
                <a:spcPts val="0"/>
              </a:spcAft>
              <a:buClr>
                <a:schemeClr val="dk1"/>
              </a:buClr>
              <a:buSzPts val="3600"/>
              <a:buFont typeface="Just Another Hand"/>
              <a:buNone/>
              <a:defRPr sz="3600">
                <a:solidFill>
                  <a:schemeClr val="dk1"/>
                </a:solidFill>
                <a:latin typeface="Just Another Hand"/>
                <a:ea typeface="Just Another Hand"/>
                <a:cs typeface="Just Another Hand"/>
                <a:sym typeface="Just Another Hand"/>
              </a:defRPr>
            </a:lvl2pPr>
            <a:lvl3pPr lvl="2">
              <a:lnSpc>
                <a:spcPct val="80000"/>
              </a:lnSpc>
              <a:spcBef>
                <a:spcPts val="0"/>
              </a:spcBef>
              <a:spcAft>
                <a:spcPts val="0"/>
              </a:spcAft>
              <a:buClr>
                <a:schemeClr val="dk1"/>
              </a:buClr>
              <a:buSzPts val="3600"/>
              <a:buFont typeface="Just Another Hand"/>
              <a:buNone/>
              <a:defRPr sz="3600">
                <a:solidFill>
                  <a:schemeClr val="dk1"/>
                </a:solidFill>
                <a:latin typeface="Just Another Hand"/>
                <a:ea typeface="Just Another Hand"/>
                <a:cs typeface="Just Another Hand"/>
                <a:sym typeface="Just Another Hand"/>
              </a:defRPr>
            </a:lvl3pPr>
            <a:lvl4pPr lvl="3">
              <a:lnSpc>
                <a:spcPct val="80000"/>
              </a:lnSpc>
              <a:spcBef>
                <a:spcPts val="0"/>
              </a:spcBef>
              <a:spcAft>
                <a:spcPts val="0"/>
              </a:spcAft>
              <a:buClr>
                <a:schemeClr val="dk1"/>
              </a:buClr>
              <a:buSzPts val="3600"/>
              <a:buFont typeface="Just Another Hand"/>
              <a:buNone/>
              <a:defRPr sz="3600">
                <a:solidFill>
                  <a:schemeClr val="dk1"/>
                </a:solidFill>
                <a:latin typeface="Just Another Hand"/>
                <a:ea typeface="Just Another Hand"/>
                <a:cs typeface="Just Another Hand"/>
                <a:sym typeface="Just Another Hand"/>
              </a:defRPr>
            </a:lvl4pPr>
            <a:lvl5pPr lvl="4">
              <a:lnSpc>
                <a:spcPct val="80000"/>
              </a:lnSpc>
              <a:spcBef>
                <a:spcPts val="0"/>
              </a:spcBef>
              <a:spcAft>
                <a:spcPts val="0"/>
              </a:spcAft>
              <a:buClr>
                <a:schemeClr val="dk1"/>
              </a:buClr>
              <a:buSzPts val="3600"/>
              <a:buFont typeface="Just Another Hand"/>
              <a:buNone/>
              <a:defRPr sz="3600">
                <a:solidFill>
                  <a:schemeClr val="dk1"/>
                </a:solidFill>
                <a:latin typeface="Just Another Hand"/>
                <a:ea typeface="Just Another Hand"/>
                <a:cs typeface="Just Another Hand"/>
                <a:sym typeface="Just Another Hand"/>
              </a:defRPr>
            </a:lvl5pPr>
            <a:lvl6pPr lvl="5">
              <a:lnSpc>
                <a:spcPct val="80000"/>
              </a:lnSpc>
              <a:spcBef>
                <a:spcPts val="0"/>
              </a:spcBef>
              <a:spcAft>
                <a:spcPts val="0"/>
              </a:spcAft>
              <a:buClr>
                <a:schemeClr val="dk1"/>
              </a:buClr>
              <a:buSzPts val="3600"/>
              <a:buFont typeface="Just Another Hand"/>
              <a:buNone/>
              <a:defRPr sz="3600">
                <a:solidFill>
                  <a:schemeClr val="dk1"/>
                </a:solidFill>
                <a:latin typeface="Just Another Hand"/>
                <a:ea typeface="Just Another Hand"/>
                <a:cs typeface="Just Another Hand"/>
                <a:sym typeface="Just Another Hand"/>
              </a:defRPr>
            </a:lvl6pPr>
            <a:lvl7pPr lvl="6">
              <a:lnSpc>
                <a:spcPct val="80000"/>
              </a:lnSpc>
              <a:spcBef>
                <a:spcPts val="0"/>
              </a:spcBef>
              <a:spcAft>
                <a:spcPts val="0"/>
              </a:spcAft>
              <a:buClr>
                <a:schemeClr val="dk1"/>
              </a:buClr>
              <a:buSzPts val="3600"/>
              <a:buFont typeface="Just Another Hand"/>
              <a:buNone/>
              <a:defRPr sz="3600">
                <a:solidFill>
                  <a:schemeClr val="dk1"/>
                </a:solidFill>
                <a:latin typeface="Just Another Hand"/>
                <a:ea typeface="Just Another Hand"/>
                <a:cs typeface="Just Another Hand"/>
                <a:sym typeface="Just Another Hand"/>
              </a:defRPr>
            </a:lvl7pPr>
            <a:lvl8pPr lvl="7">
              <a:lnSpc>
                <a:spcPct val="80000"/>
              </a:lnSpc>
              <a:spcBef>
                <a:spcPts val="0"/>
              </a:spcBef>
              <a:spcAft>
                <a:spcPts val="0"/>
              </a:spcAft>
              <a:buClr>
                <a:schemeClr val="dk1"/>
              </a:buClr>
              <a:buSzPts val="3600"/>
              <a:buFont typeface="Just Another Hand"/>
              <a:buNone/>
              <a:defRPr sz="3600">
                <a:solidFill>
                  <a:schemeClr val="dk1"/>
                </a:solidFill>
                <a:latin typeface="Just Another Hand"/>
                <a:ea typeface="Just Another Hand"/>
                <a:cs typeface="Just Another Hand"/>
                <a:sym typeface="Just Another Hand"/>
              </a:defRPr>
            </a:lvl8pPr>
            <a:lvl9pPr lvl="8">
              <a:lnSpc>
                <a:spcPct val="80000"/>
              </a:lnSpc>
              <a:spcBef>
                <a:spcPts val="0"/>
              </a:spcBef>
              <a:spcAft>
                <a:spcPts val="0"/>
              </a:spcAft>
              <a:buClr>
                <a:schemeClr val="dk1"/>
              </a:buClr>
              <a:buSzPts val="3600"/>
              <a:buFont typeface="Just Another Hand"/>
              <a:buNone/>
              <a:defRPr sz="3600">
                <a:solidFill>
                  <a:schemeClr val="dk1"/>
                </a:solidFill>
                <a:latin typeface="Just Another Hand"/>
                <a:ea typeface="Just Another Hand"/>
                <a:cs typeface="Just Another Hand"/>
                <a:sym typeface="Just Another Hand"/>
              </a:defRPr>
            </a:lvl9pPr>
          </a:lstStyle>
          <a:p>
            <a:endParaRPr/>
          </a:p>
        </p:txBody>
      </p:sp>
      <p:sp>
        <p:nvSpPr>
          <p:cNvPr id="7" name="Google Shape;7;p1"/>
          <p:cNvSpPr txBox="1">
            <a:spLocks noGrp="1"/>
          </p:cNvSpPr>
          <p:nvPr>
            <p:ph type="body" idx="1"/>
          </p:nvPr>
        </p:nvSpPr>
        <p:spPr>
          <a:xfrm>
            <a:off x="1073672" y="3662901"/>
            <a:ext cx="9776000" cy="2355200"/>
          </a:xfrm>
          <a:prstGeom prst="rect">
            <a:avLst/>
          </a:prstGeom>
          <a:noFill/>
          <a:ln>
            <a:noFill/>
          </a:ln>
        </p:spPr>
        <p:txBody>
          <a:bodyPr spcFirstLastPara="1" wrap="square" lIns="74386" tIns="74386" rIns="74386" bIns="74386" anchor="t" anchorCtr="0">
            <a:noAutofit/>
          </a:bodyPr>
          <a:lstStyle>
            <a:lvl1pPr marL="457200" lvl="0" indent="-317500">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1pPr>
            <a:lvl2pPr marL="914400" lvl="1" indent="-317500">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2pPr>
            <a:lvl3pPr marL="1371600" lvl="2" indent="-317500">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3pPr>
            <a:lvl4pPr marL="1828800" lvl="3" indent="-317500">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4pPr>
            <a:lvl5pPr marL="2286000" lvl="4" indent="-317500">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5pPr>
            <a:lvl6pPr marL="2743200" lvl="5" indent="-317500">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6pPr>
            <a:lvl7pPr marL="3200400" lvl="6" indent="-317500">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7pPr>
            <a:lvl8pPr marL="3657600" lvl="7" indent="-317500">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8pPr>
            <a:lvl9pPr marL="4114800" lvl="8" indent="-317500">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9pPr>
          </a:lstStyle>
          <a:p>
            <a:endParaRPr/>
          </a:p>
        </p:txBody>
      </p:sp>
    </p:spTree>
    <p:extLst>
      <p:ext uri="{BB962C8B-B14F-4D97-AF65-F5344CB8AC3E}">
        <p14:creationId xmlns:p14="http://schemas.microsoft.com/office/powerpoint/2010/main" val="924453656"/>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00" r:id="rId12"/>
    <p:sldLayoutId id="2147483701" r:id="rId13"/>
    <p:sldLayoutId id="2147483702" r:id="rId14"/>
    <p:sldLayoutId id="2147483703" r:id="rId15"/>
    <p:sldLayoutId id="2147483704" r:id="rId16"/>
    <p:sldLayoutId id="2147483705" r:id="rId17"/>
    <p:sldLayoutId id="2147483706" r:id="rId18"/>
    <p:sldLayoutId id="2147483707" r:id="rId19"/>
    <p:sldLayoutId id="2147483708" r:id="rId20"/>
  </p:sldLayoutIdLst>
  <p:transition spd="slow">
    <p:fade/>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6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6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6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6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6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6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6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6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6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6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6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6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6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6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6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6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6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6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6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6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6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6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6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6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6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6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6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10/2/2022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345658325"/>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 id="2147483721" r:id="rId12"/>
    <p:sldLayoutId id="2147483722" r:id="rId13"/>
    <p:sldLayoutId id="2147483723" r:id="rId14"/>
    <p:sldLayoutId id="2147483672" r:id="rId15"/>
  </p:sldLayoutIdLst>
  <p:transition spd="slow">
    <p:fade/>
  </p:transition>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44.xml"/></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3.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3.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43.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4.png"/><Relationship Id="rId1" Type="http://schemas.openxmlformats.org/officeDocument/2006/relationships/slideLayout" Target="../slideLayouts/slideLayout4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15.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tags" Target="../tags/tag5.xml"/><Relationship Id="rId7" Type="http://schemas.openxmlformats.org/officeDocument/2006/relationships/image" Target="../media/image9.png"/><Relationship Id="rId2" Type="http://schemas.openxmlformats.org/officeDocument/2006/relationships/tags" Target="../tags/tag4.xml"/><Relationship Id="rId1" Type="http://schemas.openxmlformats.org/officeDocument/2006/relationships/tags" Target="../tags/tag3.xml"/><Relationship Id="rId6" Type="http://schemas.openxmlformats.org/officeDocument/2006/relationships/image" Target="../media/image17.png"/><Relationship Id="rId5" Type="http://schemas.openxmlformats.org/officeDocument/2006/relationships/slideLayout" Target="../slideLayouts/slideLayout54.xml"/><Relationship Id="rId10" Type="http://schemas.openxmlformats.org/officeDocument/2006/relationships/image" Target="../media/image10.png"/><Relationship Id="rId4" Type="http://schemas.openxmlformats.org/officeDocument/2006/relationships/tags" Target="../tags/tag6.xml"/><Relationship Id="rId9" Type="http://schemas.openxmlformats.org/officeDocument/2006/relationships/image" Target="../media/image1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35.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35.xml"/><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4.xml"/></Relationships>
</file>

<file path=ppt/slides/_rels/slide20.xml.rels><?xml version="1.0" encoding="UTF-8" standalone="yes"?>
<Relationships xmlns="http://schemas.openxmlformats.org/package/2006/relationships"><Relationship Id="rId2" Type="http://schemas.openxmlformats.org/officeDocument/2006/relationships/image" Target="../media/image22.jfif"/><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5.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4.xml"/></Relationships>
</file>

<file path=ppt/slides/_rels/slide3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30.png"/></Relationships>
</file>

<file path=ppt/slides/_rels/slide3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54.xml"/><Relationship Id="rId7" Type="http://schemas.openxmlformats.org/officeDocument/2006/relationships/image" Target="../media/image10.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55.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55.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56.xml"/><Relationship Id="rId4" Type="http://schemas.openxmlformats.org/officeDocument/2006/relationships/image" Target="../media/image12.gif"/></Relationships>
</file>

<file path=ppt/slides/_rels/slide9.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56.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 name="Rectangle 1"/>
          <p:cNvSpPr/>
          <p:nvPr/>
        </p:nvSpPr>
        <p:spPr>
          <a:xfrm>
            <a:off x="4720320" y="1186478"/>
            <a:ext cx="2323860" cy="2046149"/>
          </a:xfrm>
          <a:prstGeom prst="rect">
            <a:avLst/>
          </a:prstGeom>
          <a:noFill/>
        </p:spPr>
        <p:txBody>
          <a:bodyPr wrap="none" lIns="106118" tIns="53060" rIns="106118" bIns="53060">
            <a:spAutoFit/>
          </a:bodyPr>
          <a:lstStyle/>
          <a:p>
            <a:pPr algn="ctr" defTabSz="743941"/>
            <a:r>
              <a:rPr lang="en-US" sz="6300" b="1" dirty="0" err="1">
                <a:ln w="31550" cmpd="sng">
                  <a:gradFill>
                    <a:gsLst>
                      <a:gs pos="70000">
                        <a:srgbClr val="70AD47">
                          <a:shade val="50000"/>
                          <a:satMod val="190000"/>
                        </a:srgbClr>
                      </a:gs>
                      <a:gs pos="0">
                        <a:srgbClr val="70AD47">
                          <a:tint val="77000"/>
                          <a:satMod val="180000"/>
                        </a:srgbClr>
                      </a:gs>
                    </a:gsLst>
                    <a:lin ang="5400000"/>
                  </a:gradFill>
                  <a:prstDash val="solid"/>
                </a:ln>
                <a:solidFill>
                  <a:srgbClr val="70AD47">
                    <a:tint val="15000"/>
                    <a:satMod val="200000"/>
                  </a:srgbClr>
                </a:solidFill>
                <a:effectLst>
                  <a:outerShdw blurRad="50800" dist="40000" dir="5400000" algn="tl" rotWithShape="0">
                    <a:srgbClr val="000000">
                      <a:shade val="5000"/>
                      <a:satMod val="120000"/>
                      <a:alpha val="33000"/>
                    </a:srgbClr>
                  </a:outerShdw>
                </a:effectLst>
              </a:rPr>
              <a:t>KHỞI</a:t>
            </a:r>
            <a:r>
              <a:rPr lang="en-US" sz="6300" b="1" dirty="0">
                <a:ln w="31550" cmpd="sng">
                  <a:gradFill>
                    <a:gsLst>
                      <a:gs pos="70000">
                        <a:srgbClr val="70AD47">
                          <a:shade val="50000"/>
                          <a:satMod val="190000"/>
                        </a:srgbClr>
                      </a:gs>
                      <a:gs pos="0">
                        <a:srgbClr val="70AD47">
                          <a:tint val="77000"/>
                          <a:satMod val="180000"/>
                        </a:srgbClr>
                      </a:gs>
                    </a:gsLst>
                    <a:lin ang="5400000"/>
                  </a:gradFill>
                  <a:prstDash val="solid"/>
                </a:ln>
                <a:solidFill>
                  <a:srgbClr val="70AD47">
                    <a:tint val="15000"/>
                    <a:satMod val="200000"/>
                  </a:srgbClr>
                </a:solidFill>
                <a:effectLst>
                  <a:outerShdw blurRad="50800" dist="40000" dir="5400000" algn="tl" rotWithShape="0">
                    <a:srgbClr val="000000">
                      <a:shade val="5000"/>
                      <a:satMod val="120000"/>
                      <a:alpha val="33000"/>
                    </a:srgbClr>
                  </a:outerShdw>
                </a:effectLst>
              </a:rPr>
              <a:t> </a:t>
            </a:r>
          </a:p>
          <a:p>
            <a:pPr algn="ctr" defTabSz="743941"/>
            <a:r>
              <a:rPr lang="en-US" sz="6300" b="1" dirty="0" err="1">
                <a:ln w="31550" cmpd="sng">
                  <a:gradFill>
                    <a:gsLst>
                      <a:gs pos="70000">
                        <a:srgbClr val="70AD47">
                          <a:shade val="50000"/>
                          <a:satMod val="190000"/>
                        </a:srgbClr>
                      </a:gs>
                      <a:gs pos="0">
                        <a:srgbClr val="70AD47">
                          <a:tint val="77000"/>
                          <a:satMod val="180000"/>
                        </a:srgbClr>
                      </a:gs>
                    </a:gsLst>
                    <a:lin ang="5400000"/>
                  </a:gradFill>
                  <a:prstDash val="solid"/>
                </a:ln>
                <a:solidFill>
                  <a:srgbClr val="70AD47">
                    <a:tint val="15000"/>
                    <a:satMod val="200000"/>
                  </a:srgbClr>
                </a:solidFill>
                <a:effectLst>
                  <a:outerShdw blurRad="50800" dist="40000" dir="5400000" algn="tl" rotWithShape="0">
                    <a:srgbClr val="000000">
                      <a:shade val="5000"/>
                      <a:satMod val="120000"/>
                      <a:alpha val="33000"/>
                    </a:srgbClr>
                  </a:outerShdw>
                </a:effectLst>
              </a:rPr>
              <a:t>ĐỘNG</a:t>
            </a:r>
            <a:endParaRPr lang="en-US" sz="6300" b="1" dirty="0">
              <a:ln w="31550" cmpd="sng">
                <a:gradFill>
                  <a:gsLst>
                    <a:gs pos="70000">
                      <a:srgbClr val="70AD47">
                        <a:shade val="50000"/>
                        <a:satMod val="190000"/>
                      </a:srgbClr>
                    </a:gs>
                    <a:gs pos="0">
                      <a:srgbClr val="70AD47">
                        <a:tint val="77000"/>
                        <a:satMod val="180000"/>
                      </a:srgbClr>
                    </a:gs>
                  </a:gsLst>
                  <a:lin ang="5400000"/>
                </a:gradFill>
                <a:prstDash val="solid"/>
              </a:ln>
              <a:solidFill>
                <a:srgbClr val="70AD47">
                  <a:tint val="15000"/>
                  <a:satMod val="200000"/>
                </a:srgbClr>
              </a:solidFill>
              <a:effectLst>
                <a:outerShdw blurRad="50800" dist="40000" dir="5400000" algn="tl" rotWithShape="0">
                  <a:srgbClr val="000000">
                    <a:shade val="5000"/>
                    <a:satMod val="120000"/>
                    <a:alpha val="33000"/>
                  </a:srgbClr>
                </a:outerShdw>
              </a:effectLst>
            </a:endParaRPr>
          </a:p>
        </p:txBody>
      </p:sp>
    </p:spTree>
    <p:extLst>
      <p:ext uri="{BB962C8B-B14F-4D97-AF65-F5344CB8AC3E}">
        <p14:creationId xmlns:p14="http://schemas.microsoft.com/office/powerpoint/2010/main" val="47457399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Effect transition="in" filter="fade">
                                      <p:cBhvr>
                                        <p:cTn id="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xmlns:lc="http://schemas.openxmlformats.org/drawingml/2006/lockedCanvas" id="{AAF98B9A-1507-4744-BFD6-ED624F002260}"/>
              </a:ext>
            </a:extLst>
          </p:cNvPr>
          <p:cNvPicPr>
            <a:picLocks noChangeAspect="1"/>
          </p:cNvPicPr>
          <p:nvPr/>
        </p:nvPicPr>
        <p:blipFill>
          <a:blip r:embed="rId2"/>
          <a:stretch>
            <a:fillRect/>
          </a:stretch>
        </p:blipFill>
        <p:spPr>
          <a:xfrm>
            <a:off x="594298" y="1047675"/>
            <a:ext cx="1228499" cy="1009725"/>
          </a:xfrm>
          <a:prstGeom prst="rect">
            <a:avLst/>
          </a:prstGeom>
        </p:spPr>
      </p:pic>
      <p:sp>
        <p:nvSpPr>
          <p:cNvPr id="3" name="TextBox 4">
            <a:extLst>
              <a:ext uri="{FF2B5EF4-FFF2-40B4-BE49-F238E27FC236}">
                <a16:creationId xmlns="" xmlns:a16="http://schemas.microsoft.com/office/drawing/2014/main" xmlns:lc="http://schemas.openxmlformats.org/drawingml/2006/lockedCanvas" id="{0A4FCDFA-7FE8-43EE-89E8-009440917F72}"/>
              </a:ext>
            </a:extLst>
          </p:cNvPr>
          <p:cNvSpPr txBox="1"/>
          <p:nvPr/>
        </p:nvSpPr>
        <p:spPr>
          <a:xfrm>
            <a:off x="1952054" y="1334868"/>
            <a:ext cx="9702351"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200" b="1" dirty="0">
                <a:solidFill>
                  <a:srgbClr val="FF0000"/>
                </a:solidFill>
                <a:latin typeface="Times New Roman" pitchFamily="18" charset="0"/>
                <a:ea typeface="Arial-Rounded" panose="020B0500000000000000" pitchFamily="34" charset="0"/>
                <a:cs typeface="Times New Roman" pitchFamily="18" charset="0"/>
              </a:rPr>
              <a:t>1. </a:t>
            </a:r>
            <a:r>
              <a:rPr lang="en-US" sz="3200" b="1" dirty="0" err="1" smtClean="0">
                <a:latin typeface="Times New Roman" pitchFamily="18" charset="0"/>
                <a:ea typeface="Arial-Rounded" panose="020B0500000000000000" pitchFamily="34" charset="0"/>
                <a:cs typeface="Times New Roman" pitchFamily="18" charset="0"/>
              </a:rPr>
              <a:t>Cô</a:t>
            </a:r>
            <a:r>
              <a:rPr lang="en-US" sz="3200" b="1" dirty="0" smtClean="0">
                <a:latin typeface="Times New Roman" pitchFamily="18" charset="0"/>
                <a:ea typeface="Arial-Rounded" panose="020B0500000000000000" pitchFamily="34" charset="0"/>
                <a:cs typeface="Times New Roman" pitchFamily="18" charset="0"/>
              </a:rPr>
              <a:t> </a:t>
            </a:r>
            <a:r>
              <a:rPr lang="en-US" sz="3200" b="1" dirty="0" err="1" smtClean="0">
                <a:latin typeface="Times New Roman" pitchFamily="18" charset="0"/>
                <a:ea typeface="Arial-Rounded" panose="020B0500000000000000" pitchFamily="34" charset="0"/>
                <a:cs typeface="Times New Roman" pitchFamily="18" charset="0"/>
              </a:rPr>
              <a:t>giáo</a:t>
            </a:r>
            <a:r>
              <a:rPr lang="en-US" sz="3200" b="1" dirty="0" smtClean="0">
                <a:latin typeface="Times New Roman" pitchFamily="18" charset="0"/>
                <a:ea typeface="Arial-Rounded" panose="020B0500000000000000" pitchFamily="34" charset="0"/>
                <a:cs typeface="Times New Roman" pitchFamily="18" charset="0"/>
              </a:rPr>
              <a:t> </a:t>
            </a:r>
            <a:r>
              <a:rPr lang="en-US" sz="3200" b="1" dirty="0" err="1" smtClean="0">
                <a:latin typeface="Times New Roman" pitchFamily="18" charset="0"/>
                <a:ea typeface="Arial-Rounded" panose="020B0500000000000000" pitchFamily="34" charset="0"/>
                <a:cs typeface="Times New Roman" pitchFamily="18" charset="0"/>
              </a:rPr>
              <a:t>đáp</a:t>
            </a:r>
            <a:r>
              <a:rPr lang="en-US" sz="3200" b="1" dirty="0" smtClean="0">
                <a:latin typeface="Times New Roman" pitchFamily="18" charset="0"/>
                <a:ea typeface="Arial-Rounded" panose="020B0500000000000000" pitchFamily="34" charset="0"/>
                <a:cs typeface="Times New Roman" pitchFamily="18" charset="0"/>
              </a:rPr>
              <a:t> </a:t>
            </a:r>
            <a:r>
              <a:rPr lang="en-US" sz="3200" b="1" dirty="0" err="1" smtClean="0">
                <a:latin typeface="Times New Roman" pitchFamily="18" charset="0"/>
                <a:ea typeface="Arial-Rounded" panose="020B0500000000000000" pitchFamily="34" charset="0"/>
                <a:cs typeface="Times New Roman" pitchFamily="18" charset="0"/>
              </a:rPr>
              <a:t>lại</a:t>
            </a:r>
            <a:r>
              <a:rPr lang="en-US" sz="3200" b="1" dirty="0" smtClean="0">
                <a:latin typeface="Times New Roman" pitchFamily="18" charset="0"/>
                <a:ea typeface="Arial-Rounded" panose="020B0500000000000000" pitchFamily="34" charset="0"/>
                <a:cs typeface="Times New Roman" pitchFamily="18" charset="0"/>
              </a:rPr>
              <a:t> </a:t>
            </a:r>
            <a:r>
              <a:rPr lang="en-US" sz="3200" b="1" dirty="0" err="1" smtClean="0">
                <a:latin typeface="Times New Roman" pitchFamily="18" charset="0"/>
                <a:ea typeface="Arial-Rounded" panose="020B0500000000000000" pitchFamily="34" charset="0"/>
                <a:cs typeface="Times New Roman" pitchFamily="18" charset="0"/>
              </a:rPr>
              <a:t>lời</a:t>
            </a:r>
            <a:r>
              <a:rPr lang="en-US" sz="3200" b="1" dirty="0" smtClean="0">
                <a:latin typeface="Times New Roman" pitchFamily="18" charset="0"/>
                <a:ea typeface="Arial-Rounded" panose="020B0500000000000000" pitchFamily="34" charset="0"/>
                <a:cs typeface="Times New Roman" pitchFamily="18" charset="0"/>
              </a:rPr>
              <a:t> </a:t>
            </a:r>
            <a:r>
              <a:rPr lang="en-US" sz="3200" b="1" dirty="0" err="1" smtClean="0">
                <a:latin typeface="Times New Roman" pitchFamily="18" charset="0"/>
                <a:ea typeface="Arial-Rounded" panose="020B0500000000000000" pitchFamily="34" charset="0"/>
                <a:cs typeface="Times New Roman" pitchFamily="18" charset="0"/>
              </a:rPr>
              <a:t>chào</a:t>
            </a:r>
            <a:r>
              <a:rPr lang="en-US" sz="3200" b="1" dirty="0" smtClean="0">
                <a:latin typeface="Times New Roman" pitchFamily="18" charset="0"/>
                <a:ea typeface="Arial-Rounded" panose="020B0500000000000000" pitchFamily="34" charset="0"/>
                <a:cs typeface="Times New Roman" pitchFamily="18" charset="0"/>
              </a:rPr>
              <a:t> </a:t>
            </a:r>
            <a:r>
              <a:rPr lang="en-US" sz="3200" b="1" dirty="0" err="1" smtClean="0">
                <a:latin typeface="Times New Roman" pitchFamily="18" charset="0"/>
                <a:ea typeface="Arial-Rounded" panose="020B0500000000000000" pitchFamily="34" charset="0"/>
                <a:cs typeface="Times New Roman" pitchFamily="18" charset="0"/>
              </a:rPr>
              <a:t>của</a:t>
            </a:r>
            <a:r>
              <a:rPr lang="en-US" sz="3200" b="1" dirty="0" smtClean="0">
                <a:latin typeface="Times New Roman" pitchFamily="18" charset="0"/>
                <a:ea typeface="Arial-Rounded" panose="020B0500000000000000" pitchFamily="34" charset="0"/>
                <a:cs typeface="Times New Roman" pitchFamily="18" charset="0"/>
              </a:rPr>
              <a:t> </a:t>
            </a:r>
            <a:r>
              <a:rPr lang="en-US" sz="3200" b="1" dirty="0" err="1" smtClean="0">
                <a:latin typeface="Times New Roman" pitchFamily="18" charset="0"/>
                <a:ea typeface="Arial-Rounded" panose="020B0500000000000000" pitchFamily="34" charset="0"/>
                <a:cs typeface="Times New Roman" pitchFamily="18" charset="0"/>
              </a:rPr>
              <a:t>học</a:t>
            </a:r>
            <a:r>
              <a:rPr lang="en-US" sz="3200" b="1" dirty="0" smtClean="0">
                <a:latin typeface="Times New Roman" pitchFamily="18" charset="0"/>
                <a:ea typeface="Arial-Rounded" panose="020B0500000000000000" pitchFamily="34" charset="0"/>
                <a:cs typeface="Times New Roman" pitchFamily="18" charset="0"/>
              </a:rPr>
              <a:t> </a:t>
            </a:r>
            <a:r>
              <a:rPr lang="en-US" sz="3200" b="1" dirty="0" err="1" smtClean="0">
                <a:latin typeface="Times New Roman" pitchFamily="18" charset="0"/>
                <a:ea typeface="Arial-Rounded" panose="020B0500000000000000" pitchFamily="34" charset="0"/>
                <a:cs typeface="Times New Roman" pitchFamily="18" charset="0"/>
              </a:rPr>
              <a:t>sinh</a:t>
            </a:r>
            <a:r>
              <a:rPr lang="en-US" sz="3200" b="1" dirty="0" smtClean="0">
                <a:latin typeface="Times New Roman" pitchFamily="18" charset="0"/>
                <a:ea typeface="Arial-Rounded" panose="020B0500000000000000" pitchFamily="34" charset="0"/>
                <a:cs typeface="Times New Roman" pitchFamily="18" charset="0"/>
              </a:rPr>
              <a:t> </a:t>
            </a:r>
            <a:r>
              <a:rPr lang="en-US" sz="3200" b="1" dirty="0" err="1" smtClean="0">
                <a:latin typeface="Times New Roman" pitchFamily="18" charset="0"/>
                <a:ea typeface="Arial-Rounded" panose="020B0500000000000000" pitchFamily="34" charset="0"/>
                <a:cs typeface="Times New Roman" pitchFamily="18" charset="0"/>
              </a:rPr>
              <a:t>như</a:t>
            </a:r>
            <a:r>
              <a:rPr lang="en-US" sz="3200" b="1" dirty="0" smtClean="0">
                <a:latin typeface="Times New Roman" pitchFamily="18" charset="0"/>
                <a:ea typeface="Arial-Rounded" panose="020B0500000000000000" pitchFamily="34" charset="0"/>
                <a:cs typeface="Times New Roman" pitchFamily="18" charset="0"/>
              </a:rPr>
              <a:t> </a:t>
            </a:r>
            <a:r>
              <a:rPr lang="en-US" sz="3200" b="1" dirty="0" err="1" smtClean="0">
                <a:latin typeface="Times New Roman" pitchFamily="18" charset="0"/>
                <a:ea typeface="Arial-Rounded" panose="020B0500000000000000" pitchFamily="34" charset="0"/>
                <a:cs typeface="Times New Roman" pitchFamily="18" charset="0"/>
              </a:rPr>
              <a:t>thế</a:t>
            </a:r>
            <a:r>
              <a:rPr lang="en-US" sz="3200" b="1" dirty="0" smtClean="0">
                <a:latin typeface="Times New Roman" pitchFamily="18" charset="0"/>
                <a:ea typeface="Arial-Rounded" panose="020B0500000000000000" pitchFamily="34" charset="0"/>
                <a:cs typeface="Times New Roman" pitchFamily="18" charset="0"/>
              </a:rPr>
              <a:t> </a:t>
            </a:r>
            <a:r>
              <a:rPr lang="en-US" sz="3200" b="1" dirty="0" err="1" smtClean="0">
                <a:latin typeface="Times New Roman" pitchFamily="18" charset="0"/>
                <a:ea typeface="Arial-Rounded" panose="020B0500000000000000" pitchFamily="34" charset="0"/>
                <a:cs typeface="Times New Roman" pitchFamily="18" charset="0"/>
              </a:rPr>
              <a:t>nào</a:t>
            </a:r>
            <a:r>
              <a:rPr lang="en-US" sz="3200" b="1" dirty="0" smtClean="0">
                <a:latin typeface="Times New Roman" pitchFamily="18" charset="0"/>
                <a:ea typeface="Arial-Rounded" panose="020B0500000000000000" pitchFamily="34" charset="0"/>
                <a:cs typeface="Times New Roman" pitchFamily="18" charset="0"/>
              </a:rPr>
              <a:t>?</a:t>
            </a:r>
            <a:endParaRPr lang="en-US" sz="3200" b="1" dirty="0">
              <a:latin typeface="Times New Roman" pitchFamily="18" charset="0"/>
              <a:ea typeface="Arial-Rounded" panose="020B0500000000000000" pitchFamily="34" charset="0"/>
              <a:cs typeface="Times New Roman" pitchFamily="18" charset="0"/>
            </a:endParaRPr>
          </a:p>
        </p:txBody>
      </p:sp>
      <p:sp>
        <p:nvSpPr>
          <p:cNvPr id="9" name="Cloud Callout 8"/>
          <p:cNvSpPr/>
          <p:nvPr/>
        </p:nvSpPr>
        <p:spPr>
          <a:xfrm>
            <a:off x="4114800" y="2743200"/>
            <a:ext cx="4715259" cy="2578657"/>
          </a:xfrm>
          <a:prstGeom prst="cloudCallout">
            <a:avLst/>
          </a:prstGeom>
          <a:solidFill>
            <a:srgbClr val="CCFF33"/>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smtClean="0">
                <a:solidFill>
                  <a:srgbClr val="FF0000"/>
                </a:solidFill>
                <a:latin typeface="Times New Roman" pitchFamily="18" charset="0"/>
                <a:ea typeface="Arial-Rounded" panose="020B0500000000000000" pitchFamily="34" charset="0"/>
                <a:cs typeface="Times New Roman" pitchFamily="18" charset="0"/>
              </a:rPr>
              <a:t>Cô</a:t>
            </a:r>
            <a:r>
              <a:rPr lang="en-US" sz="3600" b="1" dirty="0" smtClean="0">
                <a:solidFill>
                  <a:srgbClr val="FF0000"/>
                </a:solidFill>
                <a:latin typeface="Times New Roman" pitchFamily="18" charset="0"/>
                <a:ea typeface="Arial-Rounded" panose="020B0500000000000000" pitchFamily="34" charset="0"/>
                <a:cs typeface="Times New Roman" pitchFamily="18" charset="0"/>
              </a:rPr>
              <a:t> </a:t>
            </a:r>
            <a:r>
              <a:rPr lang="en-US" sz="3600" b="1" dirty="0" err="1" smtClean="0">
                <a:solidFill>
                  <a:srgbClr val="FF0000"/>
                </a:solidFill>
                <a:latin typeface="Times New Roman" pitchFamily="18" charset="0"/>
                <a:ea typeface="Arial-Rounded" panose="020B0500000000000000" pitchFamily="34" charset="0"/>
                <a:cs typeface="Times New Roman" pitchFamily="18" charset="0"/>
              </a:rPr>
              <a:t>mỉm</a:t>
            </a:r>
            <a:r>
              <a:rPr lang="en-US" sz="3600" b="1" dirty="0" smtClean="0">
                <a:solidFill>
                  <a:srgbClr val="FF0000"/>
                </a:solidFill>
                <a:latin typeface="Times New Roman" pitchFamily="18" charset="0"/>
                <a:ea typeface="Arial-Rounded" panose="020B0500000000000000" pitchFamily="34" charset="0"/>
                <a:cs typeface="Times New Roman" pitchFamily="18" charset="0"/>
              </a:rPr>
              <a:t> </a:t>
            </a:r>
            <a:r>
              <a:rPr lang="en-US" sz="3600" b="1" dirty="0" err="1" smtClean="0">
                <a:solidFill>
                  <a:srgbClr val="FF0000"/>
                </a:solidFill>
                <a:latin typeface="Times New Roman" pitchFamily="18" charset="0"/>
                <a:ea typeface="Arial-Rounded" panose="020B0500000000000000" pitchFamily="34" charset="0"/>
                <a:cs typeface="Times New Roman" pitchFamily="18" charset="0"/>
              </a:rPr>
              <a:t>cười</a:t>
            </a:r>
            <a:r>
              <a:rPr lang="en-US" sz="3600" b="1" dirty="0" smtClean="0">
                <a:solidFill>
                  <a:srgbClr val="FF0000"/>
                </a:solidFill>
                <a:latin typeface="Times New Roman" pitchFamily="18" charset="0"/>
                <a:ea typeface="Arial-Rounded" panose="020B0500000000000000" pitchFamily="34" charset="0"/>
                <a:cs typeface="Times New Roman" pitchFamily="18" charset="0"/>
              </a:rPr>
              <a:t> </a:t>
            </a:r>
            <a:r>
              <a:rPr lang="en-US" sz="3600" b="1" dirty="0" err="1" smtClean="0">
                <a:solidFill>
                  <a:srgbClr val="FF0000"/>
                </a:solidFill>
                <a:latin typeface="Times New Roman" pitchFamily="18" charset="0"/>
                <a:ea typeface="Arial-Rounded" panose="020B0500000000000000" pitchFamily="34" charset="0"/>
                <a:cs typeface="Times New Roman" pitchFamily="18" charset="0"/>
              </a:rPr>
              <a:t>thật</a:t>
            </a:r>
            <a:r>
              <a:rPr lang="en-US" sz="3600" b="1" dirty="0" smtClean="0">
                <a:solidFill>
                  <a:srgbClr val="FF0000"/>
                </a:solidFill>
                <a:latin typeface="Times New Roman" pitchFamily="18" charset="0"/>
                <a:ea typeface="Arial-Rounded" panose="020B0500000000000000" pitchFamily="34" charset="0"/>
                <a:cs typeface="Times New Roman" pitchFamily="18" charset="0"/>
              </a:rPr>
              <a:t> </a:t>
            </a:r>
            <a:r>
              <a:rPr lang="en-US" sz="3600" b="1" dirty="0" err="1" smtClean="0">
                <a:solidFill>
                  <a:srgbClr val="FF0000"/>
                </a:solidFill>
                <a:latin typeface="Times New Roman" pitchFamily="18" charset="0"/>
                <a:ea typeface="Arial-Rounded" panose="020B0500000000000000" pitchFamily="34" charset="0"/>
                <a:cs typeface="Times New Roman" pitchFamily="18" charset="0"/>
              </a:rPr>
              <a:t>tươi</a:t>
            </a:r>
            <a:r>
              <a:rPr lang="en-US" sz="3600" b="1" dirty="0" smtClean="0">
                <a:solidFill>
                  <a:srgbClr val="FF0000"/>
                </a:solidFill>
                <a:latin typeface="Times New Roman" pitchFamily="18" charset="0"/>
                <a:ea typeface="Arial-Rounded" panose="020B0500000000000000" pitchFamily="34" charset="0"/>
                <a:cs typeface="Times New Roman" pitchFamily="18" charset="0"/>
              </a:rPr>
              <a:t>.</a:t>
            </a:r>
            <a:endParaRPr lang="en-US" sz="3600" b="1" dirty="0">
              <a:solidFill>
                <a:srgbClr val="FF0000"/>
              </a:solidFill>
              <a:latin typeface="Times New Roman" pitchFamily="18" charset="0"/>
              <a:ea typeface="Arial-Rounded" panose="020B0500000000000000" pitchFamily="34" charset="0"/>
              <a:cs typeface="Times New Roman" pitchFamily="18" charset="0"/>
            </a:endParaRPr>
          </a:p>
        </p:txBody>
      </p:sp>
    </p:spTree>
    <p:extLst>
      <p:ext uri="{BB962C8B-B14F-4D97-AF65-F5344CB8AC3E}">
        <p14:creationId xmlns:p14="http://schemas.microsoft.com/office/powerpoint/2010/main" val="164507844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up)">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4">
            <a:extLst>
              <a:ext uri="{FF2B5EF4-FFF2-40B4-BE49-F238E27FC236}">
                <a16:creationId xmlns="" xmlns:a16="http://schemas.microsoft.com/office/drawing/2014/main" xmlns:lc="http://schemas.openxmlformats.org/drawingml/2006/lockedCanvas" id="{0A4FCDFA-7FE8-43EE-89E8-009440917F72}"/>
              </a:ext>
            </a:extLst>
          </p:cNvPr>
          <p:cNvSpPr txBox="1"/>
          <p:nvPr/>
        </p:nvSpPr>
        <p:spPr>
          <a:xfrm>
            <a:off x="838200" y="446782"/>
            <a:ext cx="10896600" cy="63094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500" b="1" dirty="0">
                <a:solidFill>
                  <a:srgbClr val="FF0000"/>
                </a:solidFill>
                <a:latin typeface="Times New Roman" pitchFamily="18" charset="0"/>
                <a:ea typeface="Arial-Rounded" panose="020B0500000000000000" pitchFamily="34" charset="0"/>
                <a:cs typeface="Times New Roman" pitchFamily="18" charset="0"/>
              </a:rPr>
              <a:t>2</a:t>
            </a:r>
            <a:r>
              <a:rPr lang="en-US" sz="3500" b="1" dirty="0" smtClean="0">
                <a:solidFill>
                  <a:srgbClr val="FF0000"/>
                </a:solidFill>
                <a:latin typeface="Times New Roman" pitchFamily="18" charset="0"/>
                <a:ea typeface="Arial-Rounded" panose="020B0500000000000000" pitchFamily="34" charset="0"/>
                <a:cs typeface="Times New Roman" pitchFamily="18" charset="0"/>
              </a:rPr>
              <a:t>. </a:t>
            </a:r>
            <a:r>
              <a:rPr lang="en-US" sz="3500" b="1" dirty="0" err="1" smtClean="0">
                <a:latin typeface="Times New Roman" pitchFamily="18" charset="0"/>
                <a:ea typeface="Arial-Rounded" panose="020B0500000000000000" pitchFamily="34" charset="0"/>
                <a:cs typeface="Times New Roman" pitchFamily="18" charset="0"/>
              </a:rPr>
              <a:t>Tìm</a:t>
            </a:r>
            <a:r>
              <a:rPr lang="en-US" sz="3500" b="1" dirty="0" smtClean="0">
                <a:latin typeface="Times New Roman" pitchFamily="18" charset="0"/>
                <a:ea typeface="Arial-Rounded" panose="020B0500000000000000" pitchFamily="34" charset="0"/>
                <a:cs typeface="Times New Roman" pitchFamily="18" charset="0"/>
              </a:rPr>
              <a:t> </a:t>
            </a:r>
            <a:r>
              <a:rPr lang="en-US" sz="3500" b="1" dirty="0" err="1" smtClean="0">
                <a:latin typeface="Times New Roman" pitchFamily="18" charset="0"/>
                <a:ea typeface="Arial-Rounded" panose="020B0500000000000000" pitchFamily="34" charset="0"/>
                <a:cs typeface="Times New Roman" pitchFamily="18" charset="0"/>
              </a:rPr>
              <a:t>những</a:t>
            </a:r>
            <a:r>
              <a:rPr lang="en-US" sz="3500" b="1" dirty="0" smtClean="0">
                <a:latin typeface="Times New Roman" pitchFamily="18" charset="0"/>
                <a:ea typeface="Arial-Rounded" panose="020B0500000000000000" pitchFamily="34" charset="0"/>
                <a:cs typeface="Times New Roman" pitchFamily="18" charset="0"/>
              </a:rPr>
              <a:t> </a:t>
            </a:r>
            <a:r>
              <a:rPr lang="en-US" sz="3500" b="1" dirty="0" err="1" smtClean="0">
                <a:latin typeface="Times New Roman" pitchFamily="18" charset="0"/>
                <a:ea typeface="Arial-Rounded" panose="020B0500000000000000" pitchFamily="34" charset="0"/>
                <a:cs typeface="Times New Roman" pitchFamily="18" charset="0"/>
              </a:rPr>
              <a:t>câu</a:t>
            </a:r>
            <a:r>
              <a:rPr lang="en-US" sz="3500" b="1" dirty="0" smtClean="0">
                <a:latin typeface="Times New Roman" pitchFamily="18" charset="0"/>
                <a:ea typeface="Arial-Rounded" panose="020B0500000000000000" pitchFamily="34" charset="0"/>
                <a:cs typeface="Times New Roman" pitchFamily="18" charset="0"/>
              </a:rPr>
              <a:t> </a:t>
            </a:r>
            <a:r>
              <a:rPr lang="en-US" sz="3500" b="1" dirty="0" err="1" smtClean="0">
                <a:latin typeface="Times New Roman" pitchFamily="18" charset="0"/>
                <a:ea typeface="Arial-Rounded" panose="020B0500000000000000" pitchFamily="34" charset="0"/>
                <a:cs typeface="Times New Roman" pitchFamily="18" charset="0"/>
              </a:rPr>
              <a:t>thơ</a:t>
            </a:r>
            <a:r>
              <a:rPr lang="en-US" sz="3500" b="1" dirty="0" smtClean="0">
                <a:latin typeface="Times New Roman" pitchFamily="18" charset="0"/>
                <a:ea typeface="Arial-Rounded" panose="020B0500000000000000" pitchFamily="34" charset="0"/>
                <a:cs typeface="Times New Roman" pitchFamily="18" charset="0"/>
              </a:rPr>
              <a:t> </a:t>
            </a:r>
            <a:r>
              <a:rPr lang="en-US" sz="3500" b="1" dirty="0" err="1" smtClean="0">
                <a:latin typeface="Times New Roman" pitchFamily="18" charset="0"/>
                <a:ea typeface="Arial-Rounded" panose="020B0500000000000000" pitchFamily="34" charset="0"/>
                <a:cs typeface="Times New Roman" pitchFamily="18" charset="0"/>
              </a:rPr>
              <a:t>tả</a:t>
            </a:r>
            <a:r>
              <a:rPr lang="en-US" sz="3500" b="1" dirty="0" smtClean="0">
                <a:latin typeface="Times New Roman" pitchFamily="18" charset="0"/>
                <a:ea typeface="Arial-Rounded" panose="020B0500000000000000" pitchFamily="34" charset="0"/>
                <a:cs typeface="Times New Roman" pitchFamily="18" charset="0"/>
              </a:rPr>
              <a:t> </a:t>
            </a:r>
            <a:r>
              <a:rPr lang="en-US" sz="3500" b="1" dirty="0" err="1" smtClean="0">
                <a:latin typeface="Times New Roman" pitchFamily="18" charset="0"/>
                <a:ea typeface="Arial-Rounded" panose="020B0500000000000000" pitchFamily="34" charset="0"/>
                <a:cs typeface="Times New Roman" pitchFamily="18" charset="0"/>
              </a:rPr>
              <a:t>cảnh</a:t>
            </a:r>
            <a:r>
              <a:rPr lang="en-US" sz="3500" b="1" dirty="0" smtClean="0">
                <a:latin typeface="Times New Roman" pitchFamily="18" charset="0"/>
                <a:ea typeface="Arial-Rounded" panose="020B0500000000000000" pitchFamily="34" charset="0"/>
                <a:cs typeface="Times New Roman" pitchFamily="18" charset="0"/>
              </a:rPr>
              <a:t> </a:t>
            </a:r>
            <a:r>
              <a:rPr lang="en-US" sz="3500" b="1" dirty="0" err="1" smtClean="0">
                <a:latin typeface="Times New Roman" pitchFamily="18" charset="0"/>
                <a:ea typeface="Arial-Rounded" panose="020B0500000000000000" pitchFamily="34" charset="0"/>
                <a:cs typeface="Times New Roman" pitchFamily="18" charset="0"/>
              </a:rPr>
              <a:t>khi</a:t>
            </a:r>
            <a:r>
              <a:rPr lang="en-US" sz="3500" b="1" dirty="0" smtClean="0">
                <a:latin typeface="Times New Roman" pitchFamily="18" charset="0"/>
                <a:ea typeface="Arial-Rounded" panose="020B0500000000000000" pitchFamily="34" charset="0"/>
                <a:cs typeface="Times New Roman" pitchFamily="18" charset="0"/>
              </a:rPr>
              <a:t> </a:t>
            </a:r>
            <a:r>
              <a:rPr lang="en-US" sz="3500" b="1" dirty="0" err="1" smtClean="0">
                <a:latin typeface="Times New Roman" pitchFamily="18" charset="0"/>
                <a:ea typeface="Arial-Rounded" panose="020B0500000000000000" pitchFamily="34" charset="0"/>
                <a:cs typeface="Times New Roman" pitchFamily="18" charset="0"/>
              </a:rPr>
              <a:t>cô</a:t>
            </a:r>
            <a:r>
              <a:rPr lang="en-US" sz="3500" b="1" dirty="0" smtClean="0">
                <a:latin typeface="Times New Roman" pitchFamily="18" charset="0"/>
                <a:ea typeface="Arial-Rounded" panose="020B0500000000000000" pitchFamily="34" charset="0"/>
                <a:cs typeface="Times New Roman" pitchFamily="18" charset="0"/>
              </a:rPr>
              <a:t> </a:t>
            </a:r>
            <a:r>
              <a:rPr lang="en-US" sz="3500" b="1" dirty="0" err="1" smtClean="0">
                <a:latin typeface="Times New Roman" pitchFamily="18" charset="0"/>
                <a:ea typeface="Arial-Rounded" panose="020B0500000000000000" pitchFamily="34" charset="0"/>
                <a:cs typeface="Times New Roman" pitchFamily="18" charset="0"/>
              </a:rPr>
              <a:t>giáo</a:t>
            </a:r>
            <a:r>
              <a:rPr lang="en-US" sz="3500" b="1" dirty="0" smtClean="0">
                <a:latin typeface="Times New Roman" pitchFamily="18" charset="0"/>
                <a:ea typeface="Arial-Rounded" panose="020B0500000000000000" pitchFamily="34" charset="0"/>
                <a:cs typeface="Times New Roman" pitchFamily="18" charset="0"/>
              </a:rPr>
              <a:t> </a:t>
            </a:r>
            <a:r>
              <a:rPr lang="en-US" sz="3500" b="1" dirty="0" err="1" smtClean="0">
                <a:latin typeface="Times New Roman" pitchFamily="18" charset="0"/>
                <a:ea typeface="Arial-Rounded" panose="020B0500000000000000" pitchFamily="34" charset="0"/>
                <a:cs typeface="Times New Roman" pitchFamily="18" charset="0"/>
              </a:rPr>
              <a:t>dạy</a:t>
            </a:r>
            <a:r>
              <a:rPr lang="en-US" sz="3500" b="1" dirty="0" smtClean="0">
                <a:latin typeface="Times New Roman" pitchFamily="18" charset="0"/>
                <a:ea typeface="Arial-Rounded" panose="020B0500000000000000" pitchFamily="34" charset="0"/>
                <a:cs typeface="Times New Roman" pitchFamily="18" charset="0"/>
              </a:rPr>
              <a:t> </a:t>
            </a:r>
            <a:r>
              <a:rPr lang="en-US" sz="3500" b="1" dirty="0" err="1" smtClean="0">
                <a:latin typeface="Times New Roman" pitchFamily="18" charset="0"/>
                <a:ea typeface="Arial-Rounded" panose="020B0500000000000000" pitchFamily="34" charset="0"/>
                <a:cs typeface="Times New Roman" pitchFamily="18" charset="0"/>
              </a:rPr>
              <a:t>học</a:t>
            </a:r>
            <a:r>
              <a:rPr lang="en-US" sz="3500" b="1" dirty="0" smtClean="0">
                <a:latin typeface="Times New Roman" pitchFamily="18" charset="0"/>
                <a:ea typeface="Arial-Rounded" panose="020B0500000000000000" pitchFamily="34" charset="0"/>
                <a:cs typeface="Times New Roman" pitchFamily="18" charset="0"/>
              </a:rPr>
              <a:t>.</a:t>
            </a:r>
            <a:endParaRPr lang="en-US" sz="3500" b="1" dirty="0">
              <a:latin typeface="Times New Roman" pitchFamily="18" charset="0"/>
              <a:ea typeface="Arial-Rounded" panose="020B0500000000000000" pitchFamily="34" charset="0"/>
              <a:cs typeface="Times New Roman" pitchFamily="18" charset="0"/>
            </a:endParaRPr>
          </a:p>
        </p:txBody>
      </p:sp>
      <p:sp>
        <p:nvSpPr>
          <p:cNvPr id="5" name="Horizontal Scroll 4"/>
          <p:cNvSpPr/>
          <p:nvPr/>
        </p:nvSpPr>
        <p:spPr>
          <a:xfrm>
            <a:off x="381000" y="1981200"/>
            <a:ext cx="6248400" cy="3962400"/>
          </a:xfrm>
          <a:prstGeom prst="horizontalScroll">
            <a:avLst/>
          </a:prstGeom>
          <a:solidFill>
            <a:srgbClr val="FFCC99"/>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743987"/>
            <a:r>
              <a:rPr lang="en-US" sz="3600" dirty="0" err="1">
                <a:solidFill>
                  <a:schemeClr val="accent5">
                    <a:lumMod val="75000"/>
                  </a:schemeClr>
                </a:solidFill>
                <a:latin typeface="Times New Roman" panose="02020603050405020304" pitchFamily="18" charset="0"/>
                <a:cs typeface="Times New Roman" panose="02020603050405020304" pitchFamily="18" charset="0"/>
              </a:rPr>
              <a:t>Cô</a:t>
            </a:r>
            <a:r>
              <a:rPr lang="en-US" sz="3600" dirty="0">
                <a:solidFill>
                  <a:schemeClr val="accent5">
                    <a:lumMod val="75000"/>
                  </a:schemeClr>
                </a:solidFill>
                <a:latin typeface="Times New Roman" panose="02020603050405020304" pitchFamily="18" charset="0"/>
                <a:cs typeface="Times New Roman" panose="02020603050405020304" pitchFamily="18" charset="0"/>
              </a:rPr>
              <a:t> </a:t>
            </a:r>
            <a:r>
              <a:rPr lang="en-US" sz="3600" dirty="0" err="1">
                <a:solidFill>
                  <a:schemeClr val="accent5">
                    <a:lumMod val="75000"/>
                  </a:schemeClr>
                </a:solidFill>
                <a:latin typeface="Times New Roman" panose="02020603050405020304" pitchFamily="18" charset="0"/>
                <a:cs typeface="Times New Roman" panose="02020603050405020304" pitchFamily="18" charset="0"/>
              </a:rPr>
              <a:t>dạy</a:t>
            </a:r>
            <a:r>
              <a:rPr lang="en-US" sz="3600" dirty="0">
                <a:solidFill>
                  <a:schemeClr val="accent5">
                    <a:lumMod val="75000"/>
                  </a:schemeClr>
                </a:solidFill>
                <a:latin typeface="Times New Roman" panose="02020603050405020304" pitchFamily="18" charset="0"/>
                <a:cs typeface="Times New Roman" panose="02020603050405020304" pitchFamily="18" charset="0"/>
              </a:rPr>
              <a:t> </a:t>
            </a:r>
            <a:r>
              <a:rPr lang="en-US" sz="3600" dirty="0" err="1">
                <a:solidFill>
                  <a:schemeClr val="accent5">
                    <a:lumMod val="75000"/>
                  </a:schemeClr>
                </a:solidFill>
                <a:latin typeface="Times New Roman" panose="02020603050405020304" pitchFamily="18" charset="0"/>
                <a:cs typeface="Times New Roman" panose="02020603050405020304" pitchFamily="18" charset="0"/>
              </a:rPr>
              <a:t>em</a:t>
            </a:r>
            <a:r>
              <a:rPr lang="en-US" sz="3600" dirty="0">
                <a:solidFill>
                  <a:schemeClr val="accent5">
                    <a:lumMod val="75000"/>
                  </a:schemeClr>
                </a:solidFill>
                <a:latin typeface="Times New Roman" panose="02020603050405020304" pitchFamily="18" charset="0"/>
                <a:cs typeface="Times New Roman" panose="02020603050405020304" pitchFamily="18" charset="0"/>
              </a:rPr>
              <a:t> </a:t>
            </a:r>
            <a:r>
              <a:rPr lang="en-US" sz="3600" dirty="0" err="1">
                <a:solidFill>
                  <a:schemeClr val="accent5">
                    <a:lumMod val="75000"/>
                  </a:schemeClr>
                </a:solidFill>
                <a:latin typeface="Times New Roman" panose="02020603050405020304" pitchFamily="18" charset="0"/>
                <a:cs typeface="Times New Roman" panose="02020603050405020304" pitchFamily="18" charset="0"/>
              </a:rPr>
              <a:t>tập</a:t>
            </a:r>
            <a:r>
              <a:rPr lang="en-US" sz="3600" dirty="0">
                <a:solidFill>
                  <a:schemeClr val="accent5">
                    <a:lumMod val="75000"/>
                  </a:schemeClr>
                </a:solidFill>
                <a:latin typeface="Times New Roman" panose="02020603050405020304" pitchFamily="18" charset="0"/>
                <a:cs typeface="Times New Roman" panose="02020603050405020304" pitchFamily="18" charset="0"/>
              </a:rPr>
              <a:t> </a:t>
            </a:r>
            <a:r>
              <a:rPr lang="en-US" sz="3600" dirty="0" err="1">
                <a:solidFill>
                  <a:schemeClr val="accent5">
                    <a:lumMod val="75000"/>
                  </a:schemeClr>
                </a:solidFill>
                <a:latin typeface="Times New Roman" panose="02020603050405020304" pitchFamily="18" charset="0"/>
                <a:cs typeface="Times New Roman" panose="02020603050405020304" pitchFamily="18" charset="0"/>
              </a:rPr>
              <a:t>viết</a:t>
            </a:r>
            <a:endParaRPr lang="en-US" sz="3600" dirty="0">
              <a:solidFill>
                <a:schemeClr val="accent5">
                  <a:lumMod val="75000"/>
                </a:schemeClr>
              </a:solidFill>
              <a:latin typeface="Times New Roman" panose="02020603050405020304" pitchFamily="18" charset="0"/>
              <a:cs typeface="Times New Roman" panose="02020603050405020304" pitchFamily="18" charset="0"/>
            </a:endParaRPr>
          </a:p>
          <a:p>
            <a:pPr defTabSz="743987"/>
            <a:r>
              <a:rPr lang="en-US" sz="3600" dirty="0" err="1">
                <a:solidFill>
                  <a:schemeClr val="accent5">
                    <a:lumMod val="75000"/>
                  </a:schemeClr>
                </a:solidFill>
                <a:latin typeface="Times New Roman" panose="02020603050405020304" pitchFamily="18" charset="0"/>
                <a:cs typeface="Times New Roman" panose="02020603050405020304" pitchFamily="18" charset="0"/>
              </a:rPr>
              <a:t>Gió</a:t>
            </a:r>
            <a:r>
              <a:rPr lang="en-US" sz="3600" dirty="0">
                <a:solidFill>
                  <a:schemeClr val="accent5">
                    <a:lumMod val="75000"/>
                  </a:schemeClr>
                </a:solidFill>
                <a:latin typeface="Times New Roman" panose="02020603050405020304" pitchFamily="18" charset="0"/>
                <a:cs typeface="Times New Roman" panose="02020603050405020304" pitchFamily="18" charset="0"/>
              </a:rPr>
              <a:t> </a:t>
            </a:r>
            <a:r>
              <a:rPr lang="en-US" sz="3600" dirty="0" err="1">
                <a:solidFill>
                  <a:schemeClr val="accent5">
                    <a:lumMod val="75000"/>
                  </a:schemeClr>
                </a:solidFill>
                <a:latin typeface="Times New Roman" panose="02020603050405020304" pitchFamily="18" charset="0"/>
                <a:cs typeface="Times New Roman" panose="02020603050405020304" pitchFamily="18" charset="0"/>
              </a:rPr>
              <a:t>đưa</a:t>
            </a:r>
            <a:r>
              <a:rPr lang="en-US" sz="3600" dirty="0">
                <a:solidFill>
                  <a:schemeClr val="accent5">
                    <a:lumMod val="75000"/>
                  </a:schemeClr>
                </a:solidFill>
                <a:latin typeface="Times New Roman" panose="02020603050405020304" pitchFamily="18" charset="0"/>
                <a:cs typeface="Times New Roman" panose="02020603050405020304" pitchFamily="18" charset="0"/>
              </a:rPr>
              <a:t> </a:t>
            </a:r>
            <a:r>
              <a:rPr lang="en-US" sz="3600" dirty="0" err="1">
                <a:solidFill>
                  <a:schemeClr val="accent5">
                    <a:lumMod val="75000"/>
                  </a:schemeClr>
                </a:solidFill>
                <a:latin typeface="Times New Roman" panose="02020603050405020304" pitchFamily="18" charset="0"/>
                <a:cs typeface="Times New Roman" panose="02020603050405020304" pitchFamily="18" charset="0"/>
              </a:rPr>
              <a:t>thoảng</a:t>
            </a:r>
            <a:r>
              <a:rPr lang="en-US" sz="3600" dirty="0">
                <a:solidFill>
                  <a:schemeClr val="accent5">
                    <a:lumMod val="75000"/>
                  </a:schemeClr>
                </a:solidFill>
                <a:latin typeface="Times New Roman" panose="02020603050405020304" pitchFamily="18" charset="0"/>
                <a:cs typeface="Times New Roman" panose="02020603050405020304" pitchFamily="18" charset="0"/>
              </a:rPr>
              <a:t> </a:t>
            </a:r>
            <a:r>
              <a:rPr lang="en-US" sz="3600" dirty="0" err="1">
                <a:solidFill>
                  <a:schemeClr val="accent5">
                    <a:lumMod val="75000"/>
                  </a:schemeClr>
                </a:solidFill>
                <a:latin typeface="Times New Roman" panose="02020603050405020304" pitchFamily="18" charset="0"/>
                <a:cs typeface="Times New Roman" panose="02020603050405020304" pitchFamily="18" charset="0"/>
              </a:rPr>
              <a:t>hương</a:t>
            </a:r>
            <a:r>
              <a:rPr lang="en-US" sz="3600" dirty="0">
                <a:solidFill>
                  <a:schemeClr val="accent5">
                    <a:lumMod val="75000"/>
                  </a:schemeClr>
                </a:solidFill>
                <a:latin typeface="Times New Roman" panose="02020603050405020304" pitchFamily="18" charset="0"/>
                <a:cs typeface="Times New Roman" panose="02020603050405020304" pitchFamily="18" charset="0"/>
              </a:rPr>
              <a:t> </a:t>
            </a:r>
            <a:r>
              <a:rPr lang="en-US" sz="3600" dirty="0" err="1">
                <a:solidFill>
                  <a:schemeClr val="accent5">
                    <a:lumMod val="75000"/>
                  </a:schemeClr>
                </a:solidFill>
                <a:latin typeface="Times New Roman" panose="02020603050405020304" pitchFamily="18" charset="0"/>
                <a:cs typeface="Times New Roman" panose="02020603050405020304" pitchFamily="18" charset="0"/>
              </a:rPr>
              <a:t>nhài</a:t>
            </a:r>
            <a:endParaRPr lang="en-US" sz="3600" dirty="0">
              <a:solidFill>
                <a:schemeClr val="accent5">
                  <a:lumMod val="75000"/>
                </a:schemeClr>
              </a:solidFill>
              <a:latin typeface="Times New Roman" panose="02020603050405020304" pitchFamily="18" charset="0"/>
              <a:cs typeface="Times New Roman" panose="02020603050405020304" pitchFamily="18" charset="0"/>
            </a:endParaRPr>
          </a:p>
          <a:p>
            <a:pPr defTabSz="743987"/>
            <a:r>
              <a:rPr lang="en-US" sz="3600" dirty="0" err="1">
                <a:solidFill>
                  <a:schemeClr val="accent5">
                    <a:lumMod val="75000"/>
                  </a:schemeClr>
                </a:solidFill>
                <a:latin typeface="Times New Roman" panose="02020603050405020304" pitchFamily="18" charset="0"/>
                <a:cs typeface="Times New Roman" panose="02020603050405020304" pitchFamily="18" charset="0"/>
              </a:rPr>
              <a:t>Nắng</a:t>
            </a:r>
            <a:r>
              <a:rPr lang="en-US" sz="3600" dirty="0">
                <a:solidFill>
                  <a:schemeClr val="accent5">
                    <a:lumMod val="75000"/>
                  </a:schemeClr>
                </a:solidFill>
                <a:latin typeface="Times New Roman" panose="02020603050405020304" pitchFamily="18" charset="0"/>
                <a:cs typeface="Times New Roman" panose="02020603050405020304" pitchFamily="18" charset="0"/>
              </a:rPr>
              <a:t> </a:t>
            </a:r>
            <a:r>
              <a:rPr lang="en-US" sz="3600" dirty="0" err="1">
                <a:solidFill>
                  <a:schemeClr val="accent5">
                    <a:lumMod val="75000"/>
                  </a:schemeClr>
                </a:solidFill>
                <a:latin typeface="Times New Roman" panose="02020603050405020304" pitchFamily="18" charset="0"/>
                <a:cs typeface="Times New Roman" panose="02020603050405020304" pitchFamily="18" charset="0"/>
              </a:rPr>
              <a:t>ghé</a:t>
            </a:r>
            <a:r>
              <a:rPr lang="en-US" sz="3600" dirty="0">
                <a:solidFill>
                  <a:schemeClr val="accent5">
                    <a:lumMod val="75000"/>
                  </a:schemeClr>
                </a:solidFill>
                <a:latin typeface="Times New Roman" panose="02020603050405020304" pitchFamily="18" charset="0"/>
                <a:cs typeface="Times New Roman" panose="02020603050405020304" pitchFamily="18" charset="0"/>
              </a:rPr>
              <a:t> </a:t>
            </a:r>
            <a:r>
              <a:rPr lang="en-US" sz="3600" dirty="0" err="1">
                <a:solidFill>
                  <a:schemeClr val="accent5">
                    <a:lumMod val="75000"/>
                  </a:schemeClr>
                </a:solidFill>
                <a:latin typeface="Times New Roman" panose="02020603050405020304" pitchFamily="18" charset="0"/>
                <a:cs typeface="Times New Roman" panose="02020603050405020304" pitchFamily="18" charset="0"/>
              </a:rPr>
              <a:t>vào</a:t>
            </a:r>
            <a:r>
              <a:rPr lang="en-US" sz="3600" dirty="0">
                <a:solidFill>
                  <a:schemeClr val="accent5">
                    <a:lumMod val="75000"/>
                  </a:schemeClr>
                </a:solidFill>
                <a:latin typeface="Times New Roman" panose="02020603050405020304" pitchFamily="18" charset="0"/>
                <a:cs typeface="Times New Roman" panose="02020603050405020304" pitchFamily="18" charset="0"/>
              </a:rPr>
              <a:t> </a:t>
            </a:r>
            <a:r>
              <a:rPr lang="en-US" sz="3600" dirty="0" err="1">
                <a:solidFill>
                  <a:schemeClr val="accent5">
                    <a:lumMod val="75000"/>
                  </a:schemeClr>
                </a:solidFill>
                <a:latin typeface="Times New Roman" panose="02020603050405020304" pitchFamily="18" charset="0"/>
                <a:cs typeface="Times New Roman" panose="02020603050405020304" pitchFamily="18" charset="0"/>
              </a:rPr>
              <a:t>cửa</a:t>
            </a:r>
            <a:r>
              <a:rPr lang="en-US" sz="3600" dirty="0">
                <a:solidFill>
                  <a:schemeClr val="accent5">
                    <a:lumMod val="75000"/>
                  </a:schemeClr>
                </a:solidFill>
                <a:latin typeface="Times New Roman" panose="02020603050405020304" pitchFamily="18" charset="0"/>
                <a:cs typeface="Times New Roman" panose="02020603050405020304" pitchFamily="18" charset="0"/>
              </a:rPr>
              <a:t> </a:t>
            </a:r>
            <a:r>
              <a:rPr lang="en-US" sz="3600" dirty="0" err="1">
                <a:solidFill>
                  <a:schemeClr val="accent5">
                    <a:lumMod val="75000"/>
                  </a:schemeClr>
                </a:solidFill>
                <a:latin typeface="Times New Roman" panose="02020603050405020304" pitchFamily="18" charset="0"/>
                <a:cs typeface="Times New Roman" panose="02020603050405020304" pitchFamily="18" charset="0"/>
              </a:rPr>
              <a:t>lớp</a:t>
            </a:r>
            <a:endParaRPr lang="en-US" sz="3600" dirty="0">
              <a:solidFill>
                <a:schemeClr val="accent5">
                  <a:lumMod val="75000"/>
                </a:schemeClr>
              </a:solidFill>
              <a:latin typeface="Times New Roman" panose="02020603050405020304" pitchFamily="18" charset="0"/>
              <a:cs typeface="Times New Roman" panose="02020603050405020304" pitchFamily="18" charset="0"/>
            </a:endParaRPr>
          </a:p>
          <a:p>
            <a:pPr defTabSz="743987"/>
            <a:r>
              <a:rPr lang="en-US" sz="3600" dirty="0" err="1">
                <a:solidFill>
                  <a:schemeClr val="accent5">
                    <a:lumMod val="75000"/>
                  </a:schemeClr>
                </a:solidFill>
                <a:latin typeface="Times New Roman" panose="02020603050405020304" pitchFamily="18" charset="0"/>
                <a:cs typeface="Times New Roman" panose="02020603050405020304" pitchFamily="18" charset="0"/>
              </a:rPr>
              <a:t>Xem</a:t>
            </a:r>
            <a:r>
              <a:rPr lang="en-US" sz="3600" dirty="0">
                <a:solidFill>
                  <a:schemeClr val="accent5">
                    <a:lumMod val="75000"/>
                  </a:schemeClr>
                </a:solidFill>
                <a:latin typeface="Times New Roman" panose="02020603050405020304" pitchFamily="18" charset="0"/>
                <a:cs typeface="Times New Roman" panose="02020603050405020304" pitchFamily="18" charset="0"/>
              </a:rPr>
              <a:t> </a:t>
            </a:r>
            <a:r>
              <a:rPr lang="en-US" sz="3600" dirty="0" err="1">
                <a:solidFill>
                  <a:schemeClr val="accent5">
                    <a:lumMod val="75000"/>
                  </a:schemeClr>
                </a:solidFill>
                <a:latin typeface="Times New Roman" panose="02020603050405020304" pitchFamily="18" charset="0"/>
                <a:cs typeface="Times New Roman" panose="02020603050405020304" pitchFamily="18" charset="0"/>
              </a:rPr>
              <a:t>chúng</a:t>
            </a:r>
            <a:r>
              <a:rPr lang="en-US" sz="3600" dirty="0">
                <a:solidFill>
                  <a:schemeClr val="accent5">
                    <a:lumMod val="75000"/>
                  </a:schemeClr>
                </a:solidFill>
                <a:latin typeface="Times New Roman" panose="02020603050405020304" pitchFamily="18" charset="0"/>
                <a:cs typeface="Times New Roman" panose="02020603050405020304" pitchFamily="18" charset="0"/>
              </a:rPr>
              <a:t> </a:t>
            </a:r>
            <a:r>
              <a:rPr lang="en-US" sz="3600" dirty="0" err="1">
                <a:solidFill>
                  <a:schemeClr val="accent5">
                    <a:lumMod val="75000"/>
                  </a:schemeClr>
                </a:solidFill>
                <a:latin typeface="Times New Roman" panose="02020603050405020304" pitchFamily="18" charset="0"/>
                <a:cs typeface="Times New Roman" panose="02020603050405020304" pitchFamily="18" charset="0"/>
              </a:rPr>
              <a:t>em</a:t>
            </a:r>
            <a:r>
              <a:rPr lang="en-US" sz="3600" dirty="0">
                <a:solidFill>
                  <a:schemeClr val="accent5">
                    <a:lumMod val="75000"/>
                  </a:schemeClr>
                </a:solidFill>
                <a:latin typeface="Times New Roman" panose="02020603050405020304" pitchFamily="18" charset="0"/>
                <a:cs typeface="Times New Roman" panose="02020603050405020304" pitchFamily="18" charset="0"/>
              </a:rPr>
              <a:t> </a:t>
            </a:r>
            <a:r>
              <a:rPr lang="en-US" sz="3600" dirty="0" err="1">
                <a:solidFill>
                  <a:schemeClr val="accent5">
                    <a:lumMod val="75000"/>
                  </a:schemeClr>
                </a:solidFill>
                <a:latin typeface="Times New Roman" panose="02020603050405020304" pitchFamily="18" charset="0"/>
                <a:cs typeface="Times New Roman" panose="02020603050405020304" pitchFamily="18" charset="0"/>
              </a:rPr>
              <a:t>học</a:t>
            </a:r>
            <a:r>
              <a:rPr lang="en-US" sz="3600" dirty="0">
                <a:solidFill>
                  <a:schemeClr val="accent5">
                    <a:lumMod val="75000"/>
                  </a:schemeClr>
                </a:solidFill>
                <a:latin typeface="Times New Roman" panose="02020603050405020304" pitchFamily="18" charset="0"/>
                <a:cs typeface="Times New Roman" panose="02020603050405020304" pitchFamily="18" charset="0"/>
              </a:rPr>
              <a:t> </a:t>
            </a:r>
            <a:r>
              <a:rPr lang="en-US" sz="3600" dirty="0" err="1">
                <a:solidFill>
                  <a:schemeClr val="accent5">
                    <a:lumMod val="75000"/>
                  </a:schemeClr>
                </a:solidFill>
                <a:latin typeface="Times New Roman" panose="02020603050405020304" pitchFamily="18" charset="0"/>
                <a:cs typeface="Times New Roman" panose="02020603050405020304" pitchFamily="18" charset="0"/>
              </a:rPr>
              <a:t>bài</a:t>
            </a:r>
            <a:r>
              <a:rPr lang="en-US" sz="3600" dirty="0">
                <a:solidFill>
                  <a:schemeClr val="accent5">
                    <a:lumMod val="75000"/>
                  </a:schemeClr>
                </a:solidFill>
                <a:latin typeface="Times New Roman" panose="02020603050405020304" pitchFamily="18" charset="0"/>
                <a:cs typeface="Times New Roman" panose="02020603050405020304" pitchFamily="18" charset="0"/>
              </a:rPr>
              <a:t>.</a:t>
            </a:r>
          </a:p>
        </p:txBody>
      </p:sp>
      <p:pic>
        <p:nvPicPr>
          <p:cNvPr id="8"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05600" y="2743200"/>
            <a:ext cx="5487643" cy="27028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0057408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par>
                                <p:cTn id="14" presetID="6" presetClass="entr" presetSubtype="16"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circle(in)">
                                      <p:cBhvr>
                                        <p:cTn id="16"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xmlns:lc="http://schemas.openxmlformats.org/drawingml/2006/lockedCanvas" id="{AAF98B9A-1507-4744-BFD6-ED624F002260}"/>
              </a:ext>
            </a:extLst>
          </p:cNvPr>
          <p:cNvPicPr>
            <a:picLocks noChangeAspect="1"/>
          </p:cNvPicPr>
          <p:nvPr/>
        </p:nvPicPr>
        <p:blipFill rotWithShape="1">
          <a:blip r:embed="rId2"/>
          <a:srcRect l="28987" t="21412"/>
          <a:stretch/>
        </p:blipFill>
        <p:spPr>
          <a:xfrm>
            <a:off x="764259" y="264188"/>
            <a:ext cx="848465" cy="771751"/>
          </a:xfrm>
          <a:prstGeom prst="rect">
            <a:avLst/>
          </a:prstGeom>
        </p:spPr>
      </p:pic>
      <p:sp>
        <p:nvSpPr>
          <p:cNvPr id="3" name="TextBox 4">
            <a:extLst>
              <a:ext uri="{FF2B5EF4-FFF2-40B4-BE49-F238E27FC236}">
                <a16:creationId xmlns="" xmlns:a16="http://schemas.microsoft.com/office/drawing/2014/main" xmlns:lc="http://schemas.openxmlformats.org/drawingml/2006/lockedCanvas" id="{0A4FCDFA-7FE8-43EE-89E8-009440917F72}"/>
              </a:ext>
            </a:extLst>
          </p:cNvPr>
          <p:cNvSpPr txBox="1"/>
          <p:nvPr/>
        </p:nvSpPr>
        <p:spPr>
          <a:xfrm>
            <a:off x="1600200" y="228600"/>
            <a:ext cx="9702351"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600" b="1" dirty="0">
                <a:solidFill>
                  <a:srgbClr val="FF0000"/>
                </a:solidFill>
                <a:latin typeface="Times New Roman" pitchFamily="18" charset="0"/>
                <a:ea typeface="Arial-Rounded" panose="020B0500000000000000" pitchFamily="34" charset="0"/>
                <a:cs typeface="Times New Roman" pitchFamily="18" charset="0"/>
              </a:rPr>
              <a:t>3. </a:t>
            </a:r>
            <a:r>
              <a:rPr lang="en-US" sz="3600" b="1" dirty="0" err="1" smtClean="0">
                <a:latin typeface="Times New Roman" pitchFamily="18" charset="0"/>
                <a:ea typeface="Arial-Rounded" panose="020B0500000000000000" pitchFamily="34" charset="0"/>
                <a:cs typeface="Times New Roman" pitchFamily="18" charset="0"/>
              </a:rPr>
              <a:t>Bạn</a:t>
            </a:r>
            <a:r>
              <a:rPr lang="en-US" sz="3600" b="1" dirty="0" smtClean="0">
                <a:latin typeface="Times New Roman" pitchFamily="18" charset="0"/>
                <a:ea typeface="Arial-Rounded" panose="020B0500000000000000" pitchFamily="34" charset="0"/>
                <a:cs typeface="Times New Roman" pitchFamily="18" charset="0"/>
              </a:rPr>
              <a:t> </a:t>
            </a:r>
            <a:r>
              <a:rPr lang="en-US" sz="3600" b="1" dirty="0" err="1" smtClean="0">
                <a:latin typeface="Times New Roman" pitchFamily="18" charset="0"/>
                <a:ea typeface="Arial-Rounded" panose="020B0500000000000000" pitchFamily="34" charset="0"/>
                <a:cs typeface="Times New Roman" pitchFamily="18" charset="0"/>
              </a:rPr>
              <a:t>nhỏ</a:t>
            </a:r>
            <a:r>
              <a:rPr lang="en-US" sz="3600" b="1" dirty="0" smtClean="0">
                <a:latin typeface="Times New Roman" pitchFamily="18" charset="0"/>
                <a:ea typeface="Arial-Rounded" panose="020B0500000000000000" pitchFamily="34" charset="0"/>
                <a:cs typeface="Times New Roman" pitchFamily="18" charset="0"/>
              </a:rPr>
              <a:t> </a:t>
            </a:r>
            <a:r>
              <a:rPr lang="en-US" sz="3600" b="1" dirty="0" err="1" smtClean="0">
                <a:latin typeface="Times New Roman" pitchFamily="18" charset="0"/>
                <a:ea typeface="Arial-Rounded" panose="020B0500000000000000" pitchFamily="34" charset="0"/>
                <a:cs typeface="Times New Roman" pitchFamily="18" charset="0"/>
              </a:rPr>
              <a:t>kể</a:t>
            </a:r>
            <a:r>
              <a:rPr lang="en-US" sz="3600" b="1" dirty="0" smtClean="0">
                <a:latin typeface="Times New Roman" pitchFamily="18" charset="0"/>
                <a:ea typeface="Arial-Rounded" panose="020B0500000000000000" pitchFamily="34" charset="0"/>
                <a:cs typeface="Times New Roman" pitchFamily="18" charset="0"/>
              </a:rPr>
              <a:t> </a:t>
            </a:r>
            <a:r>
              <a:rPr lang="en-US" sz="3600" b="1" dirty="0" err="1" smtClean="0">
                <a:latin typeface="Times New Roman" pitchFamily="18" charset="0"/>
                <a:ea typeface="Arial-Rounded" panose="020B0500000000000000" pitchFamily="34" charset="0"/>
                <a:cs typeface="Times New Roman" pitchFamily="18" charset="0"/>
              </a:rPr>
              <a:t>những</a:t>
            </a:r>
            <a:r>
              <a:rPr lang="en-US" sz="3600" b="1" dirty="0" smtClean="0">
                <a:latin typeface="Times New Roman" pitchFamily="18" charset="0"/>
                <a:ea typeface="Arial-Rounded" panose="020B0500000000000000" pitchFamily="34" charset="0"/>
                <a:cs typeface="Times New Roman" pitchFamily="18" charset="0"/>
              </a:rPr>
              <a:t> </a:t>
            </a:r>
            <a:r>
              <a:rPr lang="en-US" sz="3600" b="1" dirty="0" err="1" smtClean="0">
                <a:latin typeface="Times New Roman" pitchFamily="18" charset="0"/>
                <a:ea typeface="Arial-Rounded" panose="020B0500000000000000" pitchFamily="34" charset="0"/>
                <a:cs typeface="Times New Roman" pitchFamily="18" charset="0"/>
              </a:rPr>
              <a:t>gì</a:t>
            </a:r>
            <a:r>
              <a:rPr lang="en-US" sz="3600" b="1" dirty="0" smtClean="0">
                <a:latin typeface="Times New Roman" pitchFamily="18" charset="0"/>
                <a:ea typeface="Arial-Rounded" panose="020B0500000000000000" pitchFamily="34" charset="0"/>
                <a:cs typeface="Times New Roman" pitchFamily="18" charset="0"/>
              </a:rPr>
              <a:t> </a:t>
            </a:r>
            <a:r>
              <a:rPr lang="en-US" sz="3600" b="1" dirty="0" err="1" smtClean="0">
                <a:latin typeface="Times New Roman" pitchFamily="18" charset="0"/>
                <a:ea typeface="Arial-Rounded" panose="020B0500000000000000" pitchFamily="34" charset="0"/>
                <a:cs typeface="Times New Roman" pitchFamily="18" charset="0"/>
              </a:rPr>
              <a:t>về</a:t>
            </a:r>
            <a:r>
              <a:rPr lang="en-US" sz="3600" b="1" dirty="0" smtClean="0">
                <a:latin typeface="Times New Roman" pitchFamily="18" charset="0"/>
                <a:ea typeface="Arial-Rounded" panose="020B0500000000000000" pitchFamily="34" charset="0"/>
                <a:cs typeface="Times New Roman" pitchFamily="18" charset="0"/>
              </a:rPr>
              <a:t> </a:t>
            </a:r>
            <a:r>
              <a:rPr lang="en-US" sz="3600" b="1" dirty="0" err="1" smtClean="0">
                <a:latin typeface="Times New Roman" pitchFamily="18" charset="0"/>
                <a:ea typeface="Arial-Rounded" panose="020B0500000000000000" pitchFamily="34" charset="0"/>
                <a:cs typeface="Times New Roman" pitchFamily="18" charset="0"/>
              </a:rPr>
              <a:t>cô</a:t>
            </a:r>
            <a:r>
              <a:rPr lang="en-US" sz="3600" b="1" dirty="0" smtClean="0">
                <a:latin typeface="Times New Roman" pitchFamily="18" charset="0"/>
                <a:ea typeface="Arial-Rounded" panose="020B0500000000000000" pitchFamily="34" charset="0"/>
                <a:cs typeface="Times New Roman" pitchFamily="18" charset="0"/>
              </a:rPr>
              <a:t> </a:t>
            </a:r>
            <a:r>
              <a:rPr lang="en-US" sz="3600" b="1" dirty="0" err="1" smtClean="0">
                <a:latin typeface="Times New Roman" pitchFamily="18" charset="0"/>
                <a:ea typeface="Arial-Rounded" panose="020B0500000000000000" pitchFamily="34" charset="0"/>
                <a:cs typeface="Times New Roman" pitchFamily="18" charset="0"/>
              </a:rPr>
              <a:t>giáo</a:t>
            </a:r>
            <a:r>
              <a:rPr lang="en-US" sz="3600" b="1" dirty="0" smtClean="0">
                <a:latin typeface="Times New Roman" pitchFamily="18" charset="0"/>
                <a:ea typeface="Arial-Rounded" panose="020B0500000000000000" pitchFamily="34" charset="0"/>
                <a:cs typeface="Times New Roman" pitchFamily="18" charset="0"/>
              </a:rPr>
              <a:t> </a:t>
            </a:r>
            <a:r>
              <a:rPr lang="en-US" sz="3600" b="1" dirty="0" err="1" smtClean="0">
                <a:latin typeface="Times New Roman" pitchFamily="18" charset="0"/>
                <a:ea typeface="Arial-Rounded" panose="020B0500000000000000" pitchFamily="34" charset="0"/>
                <a:cs typeface="Times New Roman" pitchFamily="18" charset="0"/>
              </a:rPr>
              <a:t>của</a:t>
            </a:r>
            <a:r>
              <a:rPr lang="en-US" sz="3600" b="1" dirty="0" smtClean="0">
                <a:latin typeface="Times New Roman" pitchFamily="18" charset="0"/>
                <a:ea typeface="Arial-Rounded" panose="020B0500000000000000" pitchFamily="34" charset="0"/>
                <a:cs typeface="Times New Roman" pitchFamily="18" charset="0"/>
              </a:rPr>
              <a:t> </a:t>
            </a:r>
            <a:r>
              <a:rPr lang="en-US" sz="3600" b="1" dirty="0" err="1" smtClean="0">
                <a:latin typeface="Times New Roman" pitchFamily="18" charset="0"/>
                <a:ea typeface="Arial-Rounded" panose="020B0500000000000000" pitchFamily="34" charset="0"/>
                <a:cs typeface="Times New Roman" pitchFamily="18" charset="0"/>
              </a:rPr>
              <a:t>mình</a:t>
            </a:r>
            <a:r>
              <a:rPr lang="en-US" sz="3600" b="1" dirty="0" smtClean="0">
                <a:latin typeface="Times New Roman" pitchFamily="18" charset="0"/>
                <a:ea typeface="Arial-Rounded" panose="020B0500000000000000" pitchFamily="34" charset="0"/>
                <a:cs typeface="Times New Roman" pitchFamily="18" charset="0"/>
              </a:rPr>
              <a:t>?</a:t>
            </a:r>
            <a:endParaRPr lang="en-US" sz="3600" b="1" dirty="0">
              <a:latin typeface="Times New Roman" pitchFamily="18" charset="0"/>
              <a:ea typeface="Arial-Rounded" panose="020B0500000000000000" pitchFamily="34" charset="0"/>
              <a:cs typeface="Times New Roman" pitchFamily="18" charset="0"/>
            </a:endParaRPr>
          </a:p>
        </p:txBody>
      </p:sp>
      <p:sp>
        <p:nvSpPr>
          <p:cNvPr id="4" name="Oval Callout 3"/>
          <p:cNvSpPr/>
          <p:nvPr/>
        </p:nvSpPr>
        <p:spPr>
          <a:xfrm>
            <a:off x="6468792" y="1828800"/>
            <a:ext cx="4901751" cy="3352800"/>
          </a:xfrm>
          <a:prstGeom prst="wedgeEllipseCallout">
            <a:avLst>
              <a:gd name="adj1" fmla="val -52812"/>
              <a:gd name="adj2" fmla="val 42630"/>
            </a:avLst>
          </a:prstGeom>
          <a:solidFill>
            <a:srgbClr val="FFFF66"/>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smtClean="0">
                <a:solidFill>
                  <a:schemeClr val="accent1">
                    <a:lumMod val="50000"/>
                  </a:schemeClr>
                </a:solidFill>
                <a:latin typeface="Times New Roman" panose="02020603050405020304" pitchFamily="18" charset="0"/>
                <a:cs typeface="Times New Roman" panose="02020603050405020304" pitchFamily="18" charset="0"/>
              </a:rPr>
              <a:t>Cô</a:t>
            </a:r>
            <a:r>
              <a:rPr lang="en-US" sz="3200" b="1" dirty="0" smtClean="0">
                <a:solidFill>
                  <a:schemeClr val="accent1">
                    <a:lumMod val="50000"/>
                  </a:schemeClr>
                </a:solidFill>
                <a:latin typeface="Times New Roman" panose="02020603050405020304" pitchFamily="18" charset="0"/>
                <a:cs typeface="Times New Roman" panose="02020603050405020304" pitchFamily="18" charset="0"/>
              </a:rPr>
              <a:t> </a:t>
            </a:r>
            <a:r>
              <a:rPr lang="en-US" sz="3200" b="1" dirty="0" err="1" smtClean="0">
                <a:solidFill>
                  <a:schemeClr val="accent1">
                    <a:lumMod val="50000"/>
                  </a:schemeClr>
                </a:solidFill>
                <a:latin typeface="Times New Roman" panose="02020603050405020304" pitchFamily="18" charset="0"/>
                <a:cs typeface="Times New Roman" panose="02020603050405020304" pitchFamily="18" charset="0"/>
              </a:rPr>
              <a:t>đến</a:t>
            </a:r>
            <a:r>
              <a:rPr lang="en-US" sz="3200" b="1" dirty="0" smtClean="0">
                <a:solidFill>
                  <a:schemeClr val="accent1">
                    <a:lumMod val="50000"/>
                  </a:schemeClr>
                </a:solidFill>
                <a:latin typeface="Times New Roman" panose="02020603050405020304" pitchFamily="18" charset="0"/>
                <a:cs typeface="Times New Roman" panose="02020603050405020304" pitchFamily="18" charset="0"/>
              </a:rPr>
              <a:t> </a:t>
            </a:r>
            <a:r>
              <a:rPr lang="en-US" sz="3200" b="1" dirty="0" err="1" smtClean="0">
                <a:solidFill>
                  <a:schemeClr val="accent1">
                    <a:lumMod val="50000"/>
                  </a:schemeClr>
                </a:solidFill>
                <a:latin typeface="Times New Roman" panose="02020603050405020304" pitchFamily="18" charset="0"/>
                <a:cs typeface="Times New Roman" panose="02020603050405020304" pitchFamily="18" charset="0"/>
              </a:rPr>
              <a:t>lớp</a:t>
            </a:r>
            <a:r>
              <a:rPr lang="en-US" sz="3200" b="1" dirty="0" smtClean="0">
                <a:solidFill>
                  <a:schemeClr val="accent1">
                    <a:lumMod val="50000"/>
                  </a:schemeClr>
                </a:solidFill>
                <a:latin typeface="Times New Roman" panose="02020603050405020304" pitchFamily="18" charset="0"/>
                <a:cs typeface="Times New Roman" panose="02020603050405020304" pitchFamily="18" charset="0"/>
              </a:rPr>
              <a:t> </a:t>
            </a:r>
            <a:r>
              <a:rPr lang="en-US" sz="3200" b="1" dirty="0" err="1" smtClean="0">
                <a:solidFill>
                  <a:schemeClr val="accent1">
                    <a:lumMod val="50000"/>
                  </a:schemeClr>
                </a:solidFill>
                <a:latin typeface="Times New Roman" panose="02020603050405020304" pitchFamily="18" charset="0"/>
                <a:cs typeface="Times New Roman" panose="02020603050405020304" pitchFamily="18" charset="0"/>
              </a:rPr>
              <a:t>rất</a:t>
            </a:r>
            <a:r>
              <a:rPr lang="en-US" sz="3200" b="1" dirty="0" smtClean="0">
                <a:solidFill>
                  <a:schemeClr val="accent1">
                    <a:lumMod val="50000"/>
                  </a:schemeClr>
                </a:solidFill>
                <a:latin typeface="Times New Roman" panose="02020603050405020304" pitchFamily="18" charset="0"/>
                <a:cs typeface="Times New Roman" panose="02020603050405020304" pitchFamily="18" charset="0"/>
              </a:rPr>
              <a:t> </a:t>
            </a:r>
            <a:r>
              <a:rPr lang="en-US" sz="3200" b="1" dirty="0" err="1" smtClean="0">
                <a:solidFill>
                  <a:schemeClr val="accent1">
                    <a:lumMod val="50000"/>
                  </a:schemeClr>
                </a:solidFill>
                <a:latin typeface="Times New Roman" panose="02020603050405020304" pitchFamily="18" charset="0"/>
                <a:cs typeface="Times New Roman" panose="02020603050405020304" pitchFamily="18" charset="0"/>
              </a:rPr>
              <a:t>sớm</a:t>
            </a:r>
            <a:r>
              <a:rPr lang="en-US" sz="3200" b="1" dirty="0" smtClean="0">
                <a:solidFill>
                  <a:schemeClr val="accent1">
                    <a:lumMod val="50000"/>
                  </a:schemeClr>
                </a:solidFill>
                <a:latin typeface="Times New Roman" panose="02020603050405020304" pitchFamily="18" charset="0"/>
                <a:cs typeface="Times New Roman" panose="02020603050405020304" pitchFamily="18" charset="0"/>
              </a:rPr>
              <a:t>, </a:t>
            </a:r>
            <a:r>
              <a:rPr lang="en-US" sz="3200" b="1" dirty="0" err="1" smtClean="0">
                <a:solidFill>
                  <a:schemeClr val="accent1">
                    <a:lumMod val="50000"/>
                  </a:schemeClr>
                </a:solidFill>
                <a:latin typeface="Times New Roman" panose="02020603050405020304" pitchFamily="18" charset="0"/>
                <a:cs typeface="Times New Roman" panose="02020603050405020304" pitchFamily="18" charset="0"/>
              </a:rPr>
              <a:t>cô</a:t>
            </a:r>
            <a:r>
              <a:rPr lang="en-US" sz="3200" b="1" dirty="0" smtClean="0">
                <a:solidFill>
                  <a:schemeClr val="accent1">
                    <a:lumMod val="50000"/>
                  </a:schemeClr>
                </a:solidFill>
                <a:latin typeface="Times New Roman" panose="02020603050405020304" pitchFamily="18" charset="0"/>
                <a:cs typeface="Times New Roman" panose="02020603050405020304" pitchFamily="18" charset="0"/>
              </a:rPr>
              <a:t> </a:t>
            </a:r>
            <a:r>
              <a:rPr lang="en-US" sz="3200" b="1" dirty="0" err="1" smtClean="0">
                <a:solidFill>
                  <a:schemeClr val="accent1">
                    <a:lumMod val="50000"/>
                  </a:schemeClr>
                </a:solidFill>
                <a:latin typeface="Times New Roman" panose="02020603050405020304" pitchFamily="18" charset="0"/>
                <a:cs typeface="Times New Roman" panose="02020603050405020304" pitchFamily="18" charset="0"/>
              </a:rPr>
              <a:t>mỉm</a:t>
            </a:r>
            <a:r>
              <a:rPr lang="en-US" sz="3200" b="1" dirty="0" smtClean="0">
                <a:solidFill>
                  <a:schemeClr val="accent1">
                    <a:lumMod val="50000"/>
                  </a:schemeClr>
                </a:solidFill>
                <a:latin typeface="Times New Roman" panose="02020603050405020304" pitchFamily="18" charset="0"/>
                <a:cs typeface="Times New Roman" panose="02020603050405020304" pitchFamily="18" charset="0"/>
              </a:rPr>
              <a:t> </a:t>
            </a:r>
            <a:r>
              <a:rPr lang="en-US" sz="3200" b="1" dirty="0" err="1" smtClean="0">
                <a:solidFill>
                  <a:schemeClr val="accent1">
                    <a:lumMod val="50000"/>
                  </a:schemeClr>
                </a:solidFill>
                <a:latin typeface="Times New Roman" panose="02020603050405020304" pitchFamily="18" charset="0"/>
                <a:cs typeface="Times New Roman" panose="02020603050405020304" pitchFamily="18" charset="0"/>
              </a:rPr>
              <a:t>cười</a:t>
            </a:r>
            <a:r>
              <a:rPr lang="en-US" sz="3200" b="1" dirty="0" smtClean="0">
                <a:solidFill>
                  <a:schemeClr val="accent1">
                    <a:lumMod val="50000"/>
                  </a:schemeClr>
                </a:solidFill>
                <a:latin typeface="Times New Roman" panose="02020603050405020304" pitchFamily="18" charset="0"/>
                <a:cs typeface="Times New Roman" panose="02020603050405020304" pitchFamily="18" charset="0"/>
              </a:rPr>
              <a:t> </a:t>
            </a:r>
            <a:r>
              <a:rPr lang="en-US" sz="3200" b="1" dirty="0" err="1" smtClean="0">
                <a:solidFill>
                  <a:schemeClr val="accent1">
                    <a:lumMod val="50000"/>
                  </a:schemeClr>
                </a:solidFill>
                <a:latin typeface="Times New Roman" panose="02020603050405020304" pitchFamily="18" charset="0"/>
                <a:cs typeface="Times New Roman" panose="02020603050405020304" pitchFamily="18" charset="0"/>
              </a:rPr>
              <a:t>tươi</a:t>
            </a:r>
            <a:r>
              <a:rPr lang="en-US" sz="3200" b="1" dirty="0" smtClean="0">
                <a:solidFill>
                  <a:schemeClr val="accent1">
                    <a:lumMod val="50000"/>
                  </a:schemeClr>
                </a:solidFill>
                <a:latin typeface="Times New Roman" panose="02020603050405020304" pitchFamily="18" charset="0"/>
                <a:cs typeface="Times New Roman" panose="02020603050405020304" pitchFamily="18" charset="0"/>
              </a:rPr>
              <a:t>, </a:t>
            </a:r>
            <a:r>
              <a:rPr lang="en-US" sz="3200" b="1" dirty="0" err="1" smtClean="0">
                <a:solidFill>
                  <a:schemeClr val="accent1">
                    <a:lumMod val="50000"/>
                  </a:schemeClr>
                </a:solidFill>
                <a:latin typeface="Times New Roman" panose="02020603050405020304" pitchFamily="18" charset="0"/>
                <a:cs typeface="Times New Roman" panose="02020603050405020304" pitchFamily="18" charset="0"/>
              </a:rPr>
              <a:t>cô</a:t>
            </a:r>
            <a:r>
              <a:rPr lang="en-US" sz="3200" b="1" dirty="0">
                <a:solidFill>
                  <a:schemeClr val="accent1">
                    <a:lumMod val="50000"/>
                  </a:schemeClr>
                </a:solidFill>
                <a:latin typeface="Times New Roman" panose="02020603050405020304" pitchFamily="18" charset="0"/>
                <a:cs typeface="Times New Roman" panose="02020603050405020304" pitchFamily="18" charset="0"/>
              </a:rPr>
              <a:t> </a:t>
            </a:r>
            <a:r>
              <a:rPr lang="en-US" sz="3200" b="1" dirty="0" err="1" smtClean="0">
                <a:solidFill>
                  <a:schemeClr val="accent1">
                    <a:lumMod val="50000"/>
                  </a:schemeClr>
                </a:solidFill>
                <a:latin typeface="Times New Roman" panose="02020603050405020304" pitchFamily="18" charset="0"/>
                <a:cs typeface="Times New Roman" panose="02020603050405020304" pitchFamily="18" charset="0"/>
              </a:rPr>
              <a:t>giảng</a:t>
            </a:r>
            <a:r>
              <a:rPr lang="en-US" sz="3200" b="1" dirty="0" smtClean="0">
                <a:solidFill>
                  <a:schemeClr val="accent1">
                    <a:lumMod val="50000"/>
                  </a:schemeClr>
                </a:solidFill>
                <a:latin typeface="Times New Roman" panose="02020603050405020304" pitchFamily="18" charset="0"/>
                <a:cs typeface="Times New Roman" panose="02020603050405020304" pitchFamily="18" charset="0"/>
              </a:rPr>
              <a:t> </a:t>
            </a:r>
            <a:r>
              <a:rPr lang="en-US" sz="3200" b="1" dirty="0" err="1" smtClean="0">
                <a:solidFill>
                  <a:schemeClr val="accent1">
                    <a:lumMod val="50000"/>
                  </a:schemeClr>
                </a:solidFill>
                <a:latin typeface="Times New Roman" panose="02020603050405020304" pitchFamily="18" charset="0"/>
                <a:cs typeface="Times New Roman" panose="02020603050405020304" pitchFamily="18" charset="0"/>
              </a:rPr>
              <a:t>bài</a:t>
            </a:r>
            <a:r>
              <a:rPr lang="en-US" sz="3200" b="1" dirty="0" smtClean="0">
                <a:solidFill>
                  <a:schemeClr val="accent1">
                    <a:lumMod val="50000"/>
                  </a:schemeClr>
                </a:solidFill>
                <a:latin typeface="Times New Roman" panose="02020603050405020304" pitchFamily="18" charset="0"/>
                <a:cs typeface="Times New Roman" panose="02020603050405020304" pitchFamily="18" charset="0"/>
              </a:rPr>
              <a:t> </a:t>
            </a:r>
            <a:r>
              <a:rPr lang="en-US" sz="3200" b="1" dirty="0" err="1" smtClean="0">
                <a:solidFill>
                  <a:schemeClr val="accent1">
                    <a:lumMod val="50000"/>
                  </a:schemeClr>
                </a:solidFill>
                <a:latin typeface="Times New Roman" panose="02020603050405020304" pitchFamily="18" charset="0"/>
                <a:cs typeface="Times New Roman" panose="02020603050405020304" pitchFamily="18" charset="0"/>
              </a:rPr>
              <a:t>cho</a:t>
            </a:r>
            <a:r>
              <a:rPr lang="en-US" sz="3200" b="1" dirty="0" smtClean="0">
                <a:solidFill>
                  <a:schemeClr val="accent1">
                    <a:lumMod val="50000"/>
                  </a:schemeClr>
                </a:solidFill>
                <a:latin typeface="Times New Roman" panose="02020603050405020304" pitchFamily="18" charset="0"/>
                <a:cs typeface="Times New Roman" panose="02020603050405020304" pitchFamily="18" charset="0"/>
              </a:rPr>
              <a:t> </a:t>
            </a:r>
            <a:r>
              <a:rPr lang="en-US" sz="3200" b="1" dirty="0" err="1" smtClean="0">
                <a:solidFill>
                  <a:schemeClr val="accent1">
                    <a:lumMod val="50000"/>
                  </a:schemeClr>
                </a:solidFill>
                <a:latin typeface="Times New Roman" panose="02020603050405020304" pitchFamily="18" charset="0"/>
                <a:cs typeface="Times New Roman" panose="02020603050405020304" pitchFamily="18" charset="0"/>
              </a:rPr>
              <a:t>học</a:t>
            </a:r>
            <a:r>
              <a:rPr lang="en-US" sz="3200" b="1" dirty="0" smtClean="0">
                <a:solidFill>
                  <a:schemeClr val="accent1">
                    <a:lumMod val="50000"/>
                  </a:schemeClr>
                </a:solidFill>
                <a:latin typeface="Times New Roman" panose="02020603050405020304" pitchFamily="18" charset="0"/>
                <a:cs typeface="Times New Roman" panose="02020603050405020304" pitchFamily="18" charset="0"/>
              </a:rPr>
              <a:t> </a:t>
            </a:r>
            <a:r>
              <a:rPr lang="en-US" sz="3200" b="1" dirty="0" err="1" smtClean="0">
                <a:solidFill>
                  <a:schemeClr val="accent1">
                    <a:lumMod val="50000"/>
                  </a:schemeClr>
                </a:solidFill>
                <a:latin typeface="Times New Roman" panose="02020603050405020304" pitchFamily="18" charset="0"/>
                <a:cs typeface="Times New Roman" panose="02020603050405020304" pitchFamily="18" charset="0"/>
              </a:rPr>
              <a:t>sinh</a:t>
            </a:r>
            <a:r>
              <a:rPr lang="en-US" sz="3200" b="1" dirty="0" smtClean="0">
                <a:solidFill>
                  <a:schemeClr val="accent1">
                    <a:lumMod val="50000"/>
                  </a:schemeClr>
                </a:solidFill>
                <a:latin typeface="Times New Roman" panose="02020603050405020304" pitchFamily="18" charset="0"/>
                <a:cs typeface="Times New Roman" panose="02020603050405020304" pitchFamily="18" charset="0"/>
              </a:rPr>
              <a:t>, </a:t>
            </a:r>
            <a:r>
              <a:rPr lang="en-US" sz="3200" b="1" dirty="0" err="1" smtClean="0">
                <a:solidFill>
                  <a:schemeClr val="accent1">
                    <a:lumMod val="50000"/>
                  </a:schemeClr>
                </a:solidFill>
                <a:latin typeface="Times New Roman" panose="02020603050405020304" pitchFamily="18" charset="0"/>
                <a:cs typeface="Times New Roman" panose="02020603050405020304" pitchFamily="18" charset="0"/>
              </a:rPr>
              <a:t>cho</a:t>
            </a:r>
            <a:r>
              <a:rPr lang="en-US" sz="3200" b="1" dirty="0" smtClean="0">
                <a:solidFill>
                  <a:schemeClr val="accent1">
                    <a:lumMod val="50000"/>
                  </a:schemeClr>
                </a:solidFill>
                <a:latin typeface="Times New Roman" panose="02020603050405020304" pitchFamily="18" charset="0"/>
                <a:cs typeface="Times New Roman" panose="02020603050405020304" pitchFamily="18" charset="0"/>
              </a:rPr>
              <a:t> </a:t>
            </a:r>
            <a:r>
              <a:rPr lang="en-US" sz="3200" b="1" dirty="0" err="1" smtClean="0">
                <a:solidFill>
                  <a:schemeClr val="accent1">
                    <a:lumMod val="50000"/>
                  </a:schemeClr>
                </a:solidFill>
                <a:latin typeface="Times New Roman" panose="02020603050405020304" pitchFamily="18" charset="0"/>
                <a:cs typeface="Times New Roman" panose="02020603050405020304" pitchFamily="18" charset="0"/>
              </a:rPr>
              <a:t>các</a:t>
            </a:r>
            <a:r>
              <a:rPr lang="en-US" sz="3200" b="1" dirty="0" smtClean="0">
                <a:solidFill>
                  <a:schemeClr val="accent1">
                    <a:lumMod val="50000"/>
                  </a:schemeClr>
                </a:solidFill>
                <a:latin typeface="Times New Roman" panose="02020603050405020304" pitchFamily="18" charset="0"/>
                <a:cs typeface="Times New Roman" panose="02020603050405020304" pitchFamily="18" charset="0"/>
              </a:rPr>
              <a:t> </a:t>
            </a:r>
            <a:r>
              <a:rPr lang="en-US" sz="3200" b="1" dirty="0" err="1" smtClean="0">
                <a:solidFill>
                  <a:schemeClr val="accent1">
                    <a:lumMod val="50000"/>
                  </a:schemeClr>
                </a:solidFill>
                <a:latin typeface="Times New Roman" panose="02020603050405020304" pitchFamily="18" charset="0"/>
                <a:cs typeface="Times New Roman" panose="02020603050405020304" pitchFamily="18" charset="0"/>
              </a:rPr>
              <a:t>bạn</a:t>
            </a:r>
            <a:r>
              <a:rPr lang="en-US" sz="3200" b="1" dirty="0" smtClean="0">
                <a:solidFill>
                  <a:schemeClr val="accent1">
                    <a:lumMod val="50000"/>
                  </a:schemeClr>
                </a:solidFill>
                <a:latin typeface="Times New Roman" panose="02020603050405020304" pitchFamily="18" charset="0"/>
                <a:cs typeface="Times New Roman" panose="02020603050405020304" pitchFamily="18" charset="0"/>
              </a:rPr>
              <a:t> </a:t>
            </a:r>
            <a:r>
              <a:rPr lang="en-US" sz="3200" b="1" dirty="0" err="1" smtClean="0">
                <a:solidFill>
                  <a:schemeClr val="accent1">
                    <a:lumMod val="50000"/>
                  </a:schemeClr>
                </a:solidFill>
                <a:latin typeface="Times New Roman" panose="02020603050405020304" pitchFamily="18" charset="0"/>
                <a:cs typeface="Times New Roman" panose="02020603050405020304" pitchFamily="18" charset="0"/>
              </a:rPr>
              <a:t>điểm</a:t>
            </a:r>
            <a:r>
              <a:rPr lang="en-US" sz="3200" b="1" dirty="0" smtClean="0">
                <a:solidFill>
                  <a:schemeClr val="accent1">
                    <a:lumMod val="50000"/>
                  </a:schemeClr>
                </a:solidFill>
                <a:latin typeface="Times New Roman" panose="02020603050405020304" pitchFamily="18" charset="0"/>
                <a:cs typeface="Times New Roman" panose="02020603050405020304" pitchFamily="18" charset="0"/>
              </a:rPr>
              <a:t> </a:t>
            </a:r>
            <a:r>
              <a:rPr lang="en-US" sz="3200" b="1" dirty="0" err="1" smtClean="0">
                <a:solidFill>
                  <a:schemeClr val="accent1">
                    <a:lumMod val="50000"/>
                  </a:schemeClr>
                </a:solidFill>
                <a:latin typeface="Times New Roman" panose="02020603050405020304" pitchFamily="18" charset="0"/>
                <a:cs typeface="Times New Roman" panose="02020603050405020304" pitchFamily="18" charset="0"/>
              </a:rPr>
              <a:t>mười</a:t>
            </a:r>
            <a:r>
              <a:rPr lang="en-US" sz="3200" b="1" dirty="0" smtClean="0">
                <a:solidFill>
                  <a:schemeClr val="accent1">
                    <a:lumMod val="50000"/>
                  </a:schemeClr>
                </a:solidFill>
                <a:latin typeface="Times New Roman" panose="02020603050405020304" pitchFamily="18" charset="0"/>
                <a:cs typeface="Times New Roman" panose="02020603050405020304" pitchFamily="18" charset="0"/>
              </a:rPr>
              <a:t>.</a:t>
            </a:r>
            <a:endParaRPr lang="en-US" sz="3200" b="1" dirty="0">
              <a:solidFill>
                <a:schemeClr val="accent1">
                  <a:lumMod val="50000"/>
                </a:schemeClr>
              </a:solidFill>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rotWithShape="1">
          <a:blip r:embed="rId3"/>
          <a:srcRect r="19143"/>
          <a:stretch/>
        </p:blipFill>
        <p:spPr>
          <a:xfrm>
            <a:off x="304800" y="2590800"/>
            <a:ext cx="5391150" cy="3495675"/>
          </a:xfrm>
          <a:prstGeom prst="rect">
            <a:avLst/>
          </a:prstGeom>
        </p:spPr>
      </p:pic>
    </p:spTree>
    <p:extLst>
      <p:ext uri="{BB962C8B-B14F-4D97-AF65-F5344CB8AC3E}">
        <p14:creationId xmlns:p14="http://schemas.microsoft.com/office/powerpoint/2010/main" val="438447856"/>
      </p:ext>
    </p:extLst>
  </p:cSld>
  <p:clrMapOvr>
    <a:masterClrMapping/>
  </p:clrMapOvr>
  <mc:AlternateContent xmlns:mc="http://schemas.openxmlformats.org/markup-compatibility/2006" xmlns:p14="http://schemas.microsoft.com/office/powerpoint/2010/main">
    <mc:Choice Requires="p14">
      <p:transition spd="slow" p14:dur="125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barn(inVertical)">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1000"/>
                                        <p:tgtEl>
                                          <p:spTgt spid="4"/>
                                        </p:tgtEl>
                                      </p:cBhvr>
                                    </p:animEffect>
                                    <p:anim calcmode="lin" valueType="num">
                                      <p:cBhvr>
                                        <p:cTn id="17" dur="1000" fill="hold"/>
                                        <p:tgtEl>
                                          <p:spTgt spid="4"/>
                                        </p:tgtEl>
                                        <p:attrNameLst>
                                          <p:attrName>ppt_x</p:attrName>
                                        </p:attrNameLst>
                                      </p:cBhvr>
                                      <p:tavLst>
                                        <p:tav tm="0">
                                          <p:val>
                                            <p:strVal val="#ppt_x"/>
                                          </p:val>
                                        </p:tav>
                                        <p:tav tm="100000">
                                          <p:val>
                                            <p:strVal val="#ppt_x"/>
                                          </p:val>
                                        </p:tav>
                                      </p:tavLst>
                                    </p:anim>
                                    <p:anim calcmode="lin" valueType="num">
                                      <p:cBhvr>
                                        <p:cTn id="18" dur="1000" fill="hold"/>
                                        <p:tgtEl>
                                          <p:spTgt spid="4"/>
                                        </p:tgtEl>
                                        <p:attrNameLst>
                                          <p:attrName>ppt_y</p:attrName>
                                        </p:attrNameLst>
                                      </p:cBhvr>
                                      <p:tavLst>
                                        <p:tav tm="0">
                                          <p:val>
                                            <p:strVal val="#ppt_y+.1"/>
                                          </p:val>
                                        </p:tav>
                                        <p:tav tm="100000">
                                          <p:val>
                                            <p:strVal val="#ppt_y"/>
                                          </p:val>
                                        </p:tav>
                                      </p:tavLst>
                                    </p:anim>
                                  </p:childTnLst>
                                </p:cTn>
                              </p:par>
                              <p:par>
                                <p:cTn id="19" presetID="14" presetClass="entr" presetSubtype="10" fill="hold"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randombar(horizontal)">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xmlns:lc="http://schemas.openxmlformats.org/drawingml/2006/lockedCanvas" id="{AAF98B9A-1507-4744-BFD6-ED624F002260}"/>
              </a:ext>
            </a:extLst>
          </p:cNvPr>
          <p:cNvPicPr>
            <a:picLocks noChangeAspect="1"/>
          </p:cNvPicPr>
          <p:nvPr/>
        </p:nvPicPr>
        <p:blipFill rotWithShape="1">
          <a:blip r:embed="rId2"/>
          <a:srcRect l="28987" t="21412"/>
          <a:stretch/>
        </p:blipFill>
        <p:spPr>
          <a:xfrm>
            <a:off x="1024075" y="182436"/>
            <a:ext cx="872398" cy="793521"/>
          </a:xfrm>
          <a:prstGeom prst="rect">
            <a:avLst/>
          </a:prstGeom>
        </p:spPr>
      </p:pic>
      <p:sp>
        <p:nvSpPr>
          <p:cNvPr id="3" name="TextBox 4">
            <a:extLst>
              <a:ext uri="{FF2B5EF4-FFF2-40B4-BE49-F238E27FC236}">
                <a16:creationId xmlns="" xmlns:a16="http://schemas.microsoft.com/office/drawing/2014/main" xmlns:lc="http://schemas.openxmlformats.org/drawingml/2006/lockedCanvas" id="{0A4FCDFA-7FE8-43EE-89E8-009440917F72}"/>
              </a:ext>
            </a:extLst>
          </p:cNvPr>
          <p:cNvSpPr txBox="1"/>
          <p:nvPr/>
        </p:nvSpPr>
        <p:spPr>
          <a:xfrm>
            <a:off x="1896473" y="182436"/>
            <a:ext cx="9702351" cy="113390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384" b="1" dirty="0">
                <a:solidFill>
                  <a:srgbClr val="FF0000"/>
                </a:solidFill>
                <a:latin typeface="Times New Roman" pitchFamily="18" charset="0"/>
                <a:ea typeface="Arial-Rounded" panose="020B0500000000000000" pitchFamily="34" charset="0"/>
                <a:cs typeface="Times New Roman" pitchFamily="18" charset="0"/>
              </a:rPr>
              <a:t>4. </a:t>
            </a:r>
            <a:r>
              <a:rPr lang="en-US" sz="3384" b="1" dirty="0" smtClean="0">
                <a:latin typeface="Times New Roman" pitchFamily="18" charset="0"/>
                <a:ea typeface="Arial-Rounded" panose="020B0500000000000000" pitchFamily="34" charset="0"/>
                <a:cs typeface="Times New Roman" pitchFamily="18" charset="0"/>
              </a:rPr>
              <a:t>Qua </a:t>
            </a:r>
            <a:r>
              <a:rPr lang="en-US" sz="3384" b="1" dirty="0" err="1" smtClean="0">
                <a:latin typeface="Times New Roman" pitchFamily="18" charset="0"/>
                <a:ea typeface="Arial-Rounded" panose="020B0500000000000000" pitchFamily="34" charset="0"/>
                <a:cs typeface="Times New Roman" pitchFamily="18" charset="0"/>
              </a:rPr>
              <a:t>bài</a:t>
            </a:r>
            <a:r>
              <a:rPr lang="en-US" sz="3384" b="1" dirty="0" smtClean="0">
                <a:latin typeface="Times New Roman" pitchFamily="18" charset="0"/>
                <a:ea typeface="Arial-Rounded" panose="020B0500000000000000" pitchFamily="34" charset="0"/>
                <a:cs typeface="Times New Roman" pitchFamily="18" charset="0"/>
              </a:rPr>
              <a:t> </a:t>
            </a:r>
            <a:r>
              <a:rPr lang="en-US" sz="3384" b="1" dirty="0" err="1" smtClean="0">
                <a:latin typeface="Times New Roman" pitchFamily="18" charset="0"/>
                <a:ea typeface="Arial-Rounded" panose="020B0500000000000000" pitchFamily="34" charset="0"/>
                <a:cs typeface="Times New Roman" pitchFamily="18" charset="0"/>
              </a:rPr>
              <a:t>thơ</a:t>
            </a:r>
            <a:r>
              <a:rPr lang="en-US" sz="3384" b="1" dirty="0" smtClean="0">
                <a:latin typeface="Times New Roman" pitchFamily="18" charset="0"/>
                <a:ea typeface="Arial-Rounded" panose="020B0500000000000000" pitchFamily="34" charset="0"/>
                <a:cs typeface="Times New Roman" pitchFamily="18" charset="0"/>
              </a:rPr>
              <a:t>, </a:t>
            </a:r>
            <a:r>
              <a:rPr lang="en-US" sz="3384" b="1" dirty="0" err="1" smtClean="0">
                <a:latin typeface="Times New Roman" pitchFamily="18" charset="0"/>
                <a:ea typeface="Arial-Rounded" panose="020B0500000000000000" pitchFamily="34" charset="0"/>
                <a:cs typeface="Times New Roman" pitchFamily="18" charset="0"/>
              </a:rPr>
              <a:t>em</a:t>
            </a:r>
            <a:r>
              <a:rPr lang="en-US" sz="3384" b="1" dirty="0" smtClean="0">
                <a:latin typeface="Times New Roman" pitchFamily="18" charset="0"/>
                <a:ea typeface="Arial-Rounded" panose="020B0500000000000000" pitchFamily="34" charset="0"/>
                <a:cs typeface="Times New Roman" pitchFamily="18" charset="0"/>
              </a:rPr>
              <a:t> </a:t>
            </a:r>
            <a:r>
              <a:rPr lang="en-US" sz="3384" b="1" dirty="0" err="1" smtClean="0">
                <a:latin typeface="Times New Roman" pitchFamily="18" charset="0"/>
                <a:ea typeface="Arial-Rounded" panose="020B0500000000000000" pitchFamily="34" charset="0"/>
                <a:cs typeface="Times New Roman" pitchFamily="18" charset="0"/>
              </a:rPr>
              <a:t>thấy</a:t>
            </a:r>
            <a:r>
              <a:rPr lang="en-US" sz="3384" b="1" dirty="0" smtClean="0">
                <a:latin typeface="Times New Roman" pitchFamily="18" charset="0"/>
                <a:ea typeface="Arial-Rounded" panose="020B0500000000000000" pitchFamily="34" charset="0"/>
                <a:cs typeface="Times New Roman" pitchFamily="18" charset="0"/>
              </a:rPr>
              <a:t> </a:t>
            </a:r>
            <a:r>
              <a:rPr lang="en-US" sz="3384" b="1" dirty="0" err="1" smtClean="0">
                <a:latin typeface="Times New Roman" pitchFamily="18" charset="0"/>
                <a:ea typeface="Arial-Rounded" panose="020B0500000000000000" pitchFamily="34" charset="0"/>
                <a:cs typeface="Times New Roman" pitchFamily="18" charset="0"/>
              </a:rPr>
              <a:t>bạn</a:t>
            </a:r>
            <a:r>
              <a:rPr lang="en-US" sz="3384" b="1" dirty="0" smtClean="0">
                <a:latin typeface="Times New Roman" pitchFamily="18" charset="0"/>
                <a:ea typeface="Arial-Rounded" panose="020B0500000000000000" pitchFamily="34" charset="0"/>
                <a:cs typeface="Times New Roman" pitchFamily="18" charset="0"/>
              </a:rPr>
              <a:t> </a:t>
            </a:r>
            <a:r>
              <a:rPr lang="en-US" sz="3384" b="1" dirty="0" err="1" smtClean="0">
                <a:latin typeface="Times New Roman" pitchFamily="18" charset="0"/>
                <a:ea typeface="Arial-Rounded" panose="020B0500000000000000" pitchFamily="34" charset="0"/>
                <a:cs typeface="Times New Roman" pitchFamily="18" charset="0"/>
              </a:rPr>
              <a:t>nhỏ</a:t>
            </a:r>
            <a:r>
              <a:rPr lang="en-US" sz="3384" b="1" dirty="0" smtClean="0">
                <a:latin typeface="Times New Roman" pitchFamily="18" charset="0"/>
                <a:ea typeface="Arial-Rounded" panose="020B0500000000000000" pitchFamily="34" charset="0"/>
                <a:cs typeface="Times New Roman" pitchFamily="18" charset="0"/>
              </a:rPr>
              <a:t> </a:t>
            </a:r>
            <a:r>
              <a:rPr lang="en-US" sz="3384" b="1" dirty="0" err="1" smtClean="0">
                <a:latin typeface="Times New Roman" pitchFamily="18" charset="0"/>
                <a:ea typeface="Arial-Rounded" panose="020B0500000000000000" pitchFamily="34" charset="0"/>
                <a:cs typeface="Times New Roman" pitchFamily="18" charset="0"/>
              </a:rPr>
              <a:t>dành</a:t>
            </a:r>
            <a:r>
              <a:rPr lang="en-US" sz="3384" b="1" dirty="0" smtClean="0">
                <a:latin typeface="Times New Roman" pitchFamily="18" charset="0"/>
                <a:ea typeface="Arial-Rounded" panose="020B0500000000000000" pitchFamily="34" charset="0"/>
                <a:cs typeface="Times New Roman" pitchFamily="18" charset="0"/>
              </a:rPr>
              <a:t> </a:t>
            </a:r>
            <a:r>
              <a:rPr lang="en-US" sz="3384" b="1" dirty="0" err="1" smtClean="0">
                <a:latin typeface="Times New Roman" pitchFamily="18" charset="0"/>
                <a:ea typeface="Arial-Rounded" panose="020B0500000000000000" pitchFamily="34" charset="0"/>
                <a:cs typeface="Times New Roman" pitchFamily="18" charset="0"/>
              </a:rPr>
              <a:t>tình</a:t>
            </a:r>
            <a:r>
              <a:rPr lang="en-US" sz="3384" b="1" dirty="0" smtClean="0">
                <a:latin typeface="Times New Roman" pitchFamily="18" charset="0"/>
                <a:ea typeface="Arial-Rounded" panose="020B0500000000000000" pitchFamily="34" charset="0"/>
                <a:cs typeface="Times New Roman" pitchFamily="18" charset="0"/>
              </a:rPr>
              <a:t> </a:t>
            </a:r>
            <a:r>
              <a:rPr lang="en-US" sz="3384" b="1" dirty="0" err="1" smtClean="0">
                <a:latin typeface="Times New Roman" pitchFamily="18" charset="0"/>
                <a:ea typeface="Arial-Rounded" panose="020B0500000000000000" pitchFamily="34" charset="0"/>
                <a:cs typeface="Times New Roman" pitchFamily="18" charset="0"/>
              </a:rPr>
              <a:t>cảm</a:t>
            </a:r>
            <a:r>
              <a:rPr lang="en-US" sz="3384" b="1" dirty="0" smtClean="0">
                <a:latin typeface="Times New Roman" pitchFamily="18" charset="0"/>
                <a:ea typeface="Arial-Rounded" panose="020B0500000000000000" pitchFamily="34" charset="0"/>
                <a:cs typeface="Times New Roman" pitchFamily="18" charset="0"/>
              </a:rPr>
              <a:t> </a:t>
            </a:r>
            <a:r>
              <a:rPr lang="en-US" sz="3384" b="1" dirty="0" err="1" smtClean="0">
                <a:latin typeface="Times New Roman" pitchFamily="18" charset="0"/>
                <a:ea typeface="Arial-Rounded" panose="020B0500000000000000" pitchFamily="34" charset="0"/>
                <a:cs typeface="Times New Roman" pitchFamily="18" charset="0"/>
              </a:rPr>
              <a:t>cho</a:t>
            </a:r>
            <a:r>
              <a:rPr lang="en-US" sz="3384" b="1" dirty="0" smtClean="0">
                <a:latin typeface="Times New Roman" pitchFamily="18" charset="0"/>
                <a:ea typeface="Arial-Rounded" panose="020B0500000000000000" pitchFamily="34" charset="0"/>
                <a:cs typeface="Times New Roman" pitchFamily="18" charset="0"/>
              </a:rPr>
              <a:t> </a:t>
            </a:r>
            <a:r>
              <a:rPr lang="en-US" sz="3384" b="1" dirty="0" err="1" smtClean="0">
                <a:latin typeface="Times New Roman" pitchFamily="18" charset="0"/>
                <a:ea typeface="Arial-Rounded" panose="020B0500000000000000" pitchFamily="34" charset="0"/>
                <a:cs typeface="Times New Roman" pitchFamily="18" charset="0"/>
              </a:rPr>
              <a:t>cô</a:t>
            </a:r>
            <a:r>
              <a:rPr lang="en-US" sz="3384" b="1" dirty="0" smtClean="0">
                <a:latin typeface="Times New Roman" pitchFamily="18" charset="0"/>
                <a:ea typeface="Arial-Rounded" panose="020B0500000000000000" pitchFamily="34" charset="0"/>
                <a:cs typeface="Times New Roman" pitchFamily="18" charset="0"/>
              </a:rPr>
              <a:t> </a:t>
            </a:r>
            <a:r>
              <a:rPr lang="en-US" sz="3384" b="1" dirty="0" err="1" smtClean="0">
                <a:latin typeface="Times New Roman" pitchFamily="18" charset="0"/>
                <a:ea typeface="Arial-Rounded" panose="020B0500000000000000" pitchFamily="34" charset="0"/>
                <a:cs typeface="Times New Roman" pitchFamily="18" charset="0"/>
              </a:rPr>
              <a:t>giáo</a:t>
            </a:r>
            <a:r>
              <a:rPr lang="en-US" sz="3384" b="1" dirty="0" smtClean="0">
                <a:latin typeface="Times New Roman" pitchFamily="18" charset="0"/>
                <a:ea typeface="Arial-Rounded" panose="020B0500000000000000" pitchFamily="34" charset="0"/>
                <a:cs typeface="Times New Roman" pitchFamily="18" charset="0"/>
              </a:rPr>
              <a:t> </a:t>
            </a:r>
            <a:r>
              <a:rPr lang="en-US" sz="3384" b="1" dirty="0" err="1" smtClean="0">
                <a:latin typeface="Times New Roman" pitchFamily="18" charset="0"/>
                <a:ea typeface="Arial-Rounded" panose="020B0500000000000000" pitchFamily="34" charset="0"/>
                <a:cs typeface="Times New Roman" pitchFamily="18" charset="0"/>
              </a:rPr>
              <a:t>như</a:t>
            </a:r>
            <a:r>
              <a:rPr lang="en-US" sz="3384" b="1" dirty="0" smtClean="0">
                <a:latin typeface="Times New Roman" pitchFamily="18" charset="0"/>
                <a:ea typeface="Arial-Rounded" panose="020B0500000000000000" pitchFamily="34" charset="0"/>
                <a:cs typeface="Times New Roman" pitchFamily="18" charset="0"/>
              </a:rPr>
              <a:t> </a:t>
            </a:r>
            <a:r>
              <a:rPr lang="en-US" sz="3384" b="1" dirty="0" err="1" smtClean="0">
                <a:latin typeface="Times New Roman" pitchFamily="18" charset="0"/>
                <a:ea typeface="Arial-Rounded" panose="020B0500000000000000" pitchFamily="34" charset="0"/>
                <a:cs typeface="Times New Roman" pitchFamily="18" charset="0"/>
              </a:rPr>
              <a:t>thế</a:t>
            </a:r>
            <a:r>
              <a:rPr lang="en-US" sz="3384" b="1" dirty="0" smtClean="0">
                <a:latin typeface="Times New Roman" pitchFamily="18" charset="0"/>
                <a:ea typeface="Arial-Rounded" panose="020B0500000000000000" pitchFamily="34" charset="0"/>
                <a:cs typeface="Times New Roman" pitchFamily="18" charset="0"/>
              </a:rPr>
              <a:t> </a:t>
            </a:r>
            <a:r>
              <a:rPr lang="en-US" sz="3384" b="1" dirty="0" err="1" smtClean="0">
                <a:latin typeface="Times New Roman" pitchFamily="18" charset="0"/>
                <a:ea typeface="Arial-Rounded" panose="020B0500000000000000" pitchFamily="34" charset="0"/>
                <a:cs typeface="Times New Roman" pitchFamily="18" charset="0"/>
              </a:rPr>
              <a:t>nào</a:t>
            </a:r>
            <a:r>
              <a:rPr lang="en-US" sz="3384" b="1" dirty="0" smtClean="0">
                <a:latin typeface="Times New Roman" pitchFamily="18" charset="0"/>
                <a:ea typeface="Arial-Rounded" panose="020B0500000000000000" pitchFamily="34" charset="0"/>
                <a:cs typeface="Times New Roman" pitchFamily="18" charset="0"/>
              </a:rPr>
              <a:t>?</a:t>
            </a:r>
            <a:endParaRPr lang="en-US" sz="3384" b="1" dirty="0">
              <a:latin typeface="Times New Roman" pitchFamily="18" charset="0"/>
              <a:ea typeface="Arial-Rounded" panose="020B0500000000000000" pitchFamily="34" charset="0"/>
              <a:cs typeface="Times New Roman" pitchFamily="18" charset="0"/>
            </a:endParaRPr>
          </a:p>
        </p:txBody>
      </p:sp>
      <p:sp>
        <p:nvSpPr>
          <p:cNvPr id="4" name="Flowchart: Alternate Process 3"/>
          <p:cNvSpPr/>
          <p:nvPr/>
        </p:nvSpPr>
        <p:spPr>
          <a:xfrm>
            <a:off x="5867400" y="2743200"/>
            <a:ext cx="4648200" cy="2362200"/>
          </a:xfrm>
          <a:prstGeom prst="flowChartAlternateProcess">
            <a:avLst/>
          </a:prstGeom>
          <a:solidFill>
            <a:srgbClr val="EDF21A"/>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743941"/>
            <a:r>
              <a:rPr lang="en-US" sz="3500" i="1" dirty="0" err="1">
                <a:solidFill>
                  <a:srgbClr val="FF0000"/>
                </a:solidFill>
                <a:latin typeface="Times New Roman" pitchFamily="18" charset="0"/>
                <a:cs typeface="Times New Roman" pitchFamily="18" charset="0"/>
              </a:rPr>
              <a:t>Các</a:t>
            </a:r>
            <a:r>
              <a:rPr lang="en-US" sz="3500" i="1" dirty="0">
                <a:solidFill>
                  <a:srgbClr val="FF0000"/>
                </a:solidFill>
                <a:latin typeface="Times New Roman" pitchFamily="18" charset="0"/>
                <a:cs typeface="Times New Roman" pitchFamily="18" charset="0"/>
              </a:rPr>
              <a:t> </a:t>
            </a:r>
            <a:r>
              <a:rPr lang="en-US" sz="3500" i="1" dirty="0" err="1">
                <a:solidFill>
                  <a:srgbClr val="FF0000"/>
                </a:solidFill>
                <a:latin typeface="Times New Roman" pitchFamily="18" charset="0"/>
                <a:cs typeface="Times New Roman" pitchFamily="18" charset="0"/>
              </a:rPr>
              <a:t>bạn</a:t>
            </a:r>
            <a:r>
              <a:rPr lang="en-US" sz="3500" i="1" dirty="0">
                <a:solidFill>
                  <a:srgbClr val="FF0000"/>
                </a:solidFill>
                <a:latin typeface="Times New Roman" pitchFamily="18" charset="0"/>
                <a:cs typeface="Times New Roman" pitchFamily="18" charset="0"/>
              </a:rPr>
              <a:t> </a:t>
            </a:r>
            <a:r>
              <a:rPr lang="en-US" sz="3500" i="1" dirty="0" err="1">
                <a:solidFill>
                  <a:srgbClr val="FF0000"/>
                </a:solidFill>
                <a:latin typeface="Times New Roman" pitchFamily="18" charset="0"/>
                <a:cs typeface="Times New Roman" pitchFamily="18" charset="0"/>
              </a:rPr>
              <a:t>rất</a:t>
            </a:r>
            <a:r>
              <a:rPr lang="en-US" sz="3500" i="1" dirty="0">
                <a:solidFill>
                  <a:srgbClr val="FF0000"/>
                </a:solidFill>
                <a:latin typeface="Times New Roman" pitchFamily="18" charset="0"/>
                <a:cs typeface="Times New Roman" pitchFamily="18" charset="0"/>
              </a:rPr>
              <a:t> </a:t>
            </a:r>
            <a:r>
              <a:rPr lang="en-US" sz="3500" i="1" dirty="0" err="1" smtClean="0">
                <a:solidFill>
                  <a:srgbClr val="FF0000"/>
                </a:solidFill>
                <a:latin typeface="Times New Roman" pitchFamily="18" charset="0"/>
                <a:cs typeface="Times New Roman" pitchFamily="18" charset="0"/>
              </a:rPr>
              <a:t>yêu</a:t>
            </a:r>
            <a:r>
              <a:rPr lang="en-US" sz="3500" i="1" dirty="0" smtClean="0">
                <a:solidFill>
                  <a:srgbClr val="FF0000"/>
                </a:solidFill>
                <a:latin typeface="Times New Roman" pitchFamily="18" charset="0"/>
                <a:cs typeface="Times New Roman" pitchFamily="18" charset="0"/>
              </a:rPr>
              <a:t> </a:t>
            </a:r>
            <a:r>
              <a:rPr lang="en-US" sz="3500" i="1" dirty="0" err="1">
                <a:solidFill>
                  <a:srgbClr val="FF0000"/>
                </a:solidFill>
                <a:latin typeface="Times New Roman" pitchFamily="18" charset="0"/>
                <a:cs typeface="Times New Roman" pitchFamily="18" charset="0"/>
              </a:rPr>
              <a:t>thương</a:t>
            </a:r>
            <a:r>
              <a:rPr lang="en-US" sz="3500" i="1" dirty="0">
                <a:solidFill>
                  <a:srgbClr val="FF0000"/>
                </a:solidFill>
                <a:latin typeface="Times New Roman" pitchFamily="18" charset="0"/>
                <a:cs typeface="Times New Roman" pitchFamily="18" charset="0"/>
              </a:rPr>
              <a:t> </a:t>
            </a:r>
            <a:r>
              <a:rPr lang="en-US" sz="3500" i="1" dirty="0" err="1">
                <a:solidFill>
                  <a:srgbClr val="FF0000"/>
                </a:solidFill>
                <a:latin typeface="Times New Roman" pitchFamily="18" charset="0"/>
                <a:cs typeface="Times New Roman" pitchFamily="18" charset="0"/>
              </a:rPr>
              <a:t>cô</a:t>
            </a:r>
            <a:r>
              <a:rPr lang="en-US" sz="3500" i="1" dirty="0">
                <a:solidFill>
                  <a:srgbClr val="FF0000"/>
                </a:solidFill>
                <a:latin typeface="Times New Roman" pitchFamily="18" charset="0"/>
                <a:cs typeface="Times New Roman" pitchFamily="18" charset="0"/>
              </a:rPr>
              <a:t> </a:t>
            </a:r>
            <a:r>
              <a:rPr lang="en-US" sz="3500" i="1" dirty="0" err="1">
                <a:solidFill>
                  <a:srgbClr val="FF0000"/>
                </a:solidFill>
                <a:latin typeface="Times New Roman" pitchFamily="18" charset="0"/>
                <a:cs typeface="Times New Roman" pitchFamily="18" charset="0"/>
              </a:rPr>
              <a:t>của</a:t>
            </a:r>
            <a:r>
              <a:rPr lang="en-US" sz="3500" i="1" dirty="0">
                <a:solidFill>
                  <a:srgbClr val="FF0000"/>
                </a:solidFill>
                <a:latin typeface="Times New Roman" pitchFamily="18" charset="0"/>
                <a:cs typeface="Times New Roman" pitchFamily="18" charset="0"/>
              </a:rPr>
              <a:t> </a:t>
            </a:r>
            <a:r>
              <a:rPr lang="en-US" sz="3500" i="1" dirty="0" err="1">
                <a:solidFill>
                  <a:srgbClr val="FF0000"/>
                </a:solidFill>
                <a:latin typeface="Times New Roman" pitchFamily="18" charset="0"/>
                <a:cs typeface="Times New Roman" pitchFamily="18" charset="0"/>
              </a:rPr>
              <a:t>mình</a:t>
            </a:r>
            <a:r>
              <a:rPr lang="en-US" sz="3500" i="1" dirty="0">
                <a:solidFill>
                  <a:srgbClr val="FF0000"/>
                </a:solidFill>
                <a:latin typeface="Times New Roman" pitchFamily="18" charset="0"/>
                <a:cs typeface="Times New Roman" pitchFamily="18" charset="0"/>
              </a:rPr>
              <a:t>, </a:t>
            </a:r>
            <a:r>
              <a:rPr lang="en-US" sz="3500" i="1" dirty="0" err="1">
                <a:solidFill>
                  <a:srgbClr val="FF0000"/>
                </a:solidFill>
                <a:latin typeface="Times New Roman" pitchFamily="18" charset="0"/>
                <a:cs typeface="Times New Roman" pitchFamily="18" charset="0"/>
              </a:rPr>
              <a:t>dành</a:t>
            </a:r>
            <a:r>
              <a:rPr lang="en-US" sz="3500" i="1" dirty="0">
                <a:solidFill>
                  <a:srgbClr val="FF0000"/>
                </a:solidFill>
                <a:latin typeface="Times New Roman" pitchFamily="18" charset="0"/>
                <a:cs typeface="Times New Roman" pitchFamily="18" charset="0"/>
              </a:rPr>
              <a:t> </a:t>
            </a:r>
            <a:r>
              <a:rPr lang="en-US" sz="3500" i="1" dirty="0" err="1">
                <a:solidFill>
                  <a:srgbClr val="FF0000"/>
                </a:solidFill>
                <a:latin typeface="Times New Roman" pitchFamily="18" charset="0"/>
                <a:cs typeface="Times New Roman" pitchFamily="18" charset="0"/>
              </a:rPr>
              <a:t>tình</a:t>
            </a:r>
            <a:r>
              <a:rPr lang="en-US" sz="3500" i="1" dirty="0">
                <a:solidFill>
                  <a:srgbClr val="FF0000"/>
                </a:solidFill>
                <a:latin typeface="Times New Roman" pitchFamily="18" charset="0"/>
                <a:cs typeface="Times New Roman" pitchFamily="18" charset="0"/>
              </a:rPr>
              <a:t> </a:t>
            </a:r>
            <a:r>
              <a:rPr lang="en-US" sz="3500" i="1" dirty="0" err="1">
                <a:solidFill>
                  <a:srgbClr val="FF0000"/>
                </a:solidFill>
                <a:latin typeface="Times New Roman" pitchFamily="18" charset="0"/>
                <a:cs typeface="Times New Roman" pitchFamily="18" charset="0"/>
              </a:rPr>
              <a:t>cảm</a:t>
            </a:r>
            <a:r>
              <a:rPr lang="en-US" sz="3500" i="1" dirty="0">
                <a:solidFill>
                  <a:srgbClr val="FF0000"/>
                </a:solidFill>
                <a:latin typeface="Times New Roman" pitchFamily="18" charset="0"/>
                <a:cs typeface="Times New Roman" pitchFamily="18" charset="0"/>
              </a:rPr>
              <a:t> </a:t>
            </a:r>
            <a:r>
              <a:rPr lang="en-US" sz="3500" i="1" dirty="0" err="1">
                <a:solidFill>
                  <a:srgbClr val="FF0000"/>
                </a:solidFill>
                <a:latin typeface="Times New Roman" pitchFamily="18" charset="0"/>
                <a:cs typeface="Times New Roman" pitchFamily="18" charset="0"/>
              </a:rPr>
              <a:t>đặc</a:t>
            </a:r>
            <a:r>
              <a:rPr lang="en-US" sz="3500" i="1" dirty="0">
                <a:solidFill>
                  <a:srgbClr val="FF0000"/>
                </a:solidFill>
                <a:latin typeface="Times New Roman" pitchFamily="18" charset="0"/>
                <a:cs typeface="Times New Roman" pitchFamily="18" charset="0"/>
              </a:rPr>
              <a:t> </a:t>
            </a:r>
            <a:r>
              <a:rPr lang="en-US" sz="3500" i="1" dirty="0" err="1">
                <a:solidFill>
                  <a:srgbClr val="FF0000"/>
                </a:solidFill>
                <a:latin typeface="Times New Roman" pitchFamily="18" charset="0"/>
                <a:cs typeface="Times New Roman" pitchFamily="18" charset="0"/>
              </a:rPr>
              <a:t>biệt</a:t>
            </a:r>
            <a:r>
              <a:rPr lang="en-US" sz="3500" i="1" dirty="0">
                <a:solidFill>
                  <a:srgbClr val="FF0000"/>
                </a:solidFill>
                <a:latin typeface="Times New Roman" pitchFamily="18" charset="0"/>
                <a:cs typeface="Times New Roman" pitchFamily="18" charset="0"/>
              </a:rPr>
              <a:t> </a:t>
            </a:r>
            <a:r>
              <a:rPr lang="en-US" sz="3500" i="1" dirty="0" err="1">
                <a:solidFill>
                  <a:srgbClr val="FF0000"/>
                </a:solidFill>
                <a:latin typeface="Times New Roman" pitchFamily="18" charset="0"/>
                <a:cs typeface="Times New Roman" pitchFamily="18" charset="0"/>
              </a:rPr>
              <a:t>cho</a:t>
            </a:r>
            <a:r>
              <a:rPr lang="en-US" sz="3500" i="1" dirty="0">
                <a:solidFill>
                  <a:srgbClr val="FF0000"/>
                </a:solidFill>
                <a:latin typeface="Times New Roman" pitchFamily="18" charset="0"/>
                <a:cs typeface="Times New Roman" pitchFamily="18" charset="0"/>
              </a:rPr>
              <a:t> </a:t>
            </a:r>
            <a:r>
              <a:rPr lang="en-US" sz="3500" i="1" dirty="0" err="1">
                <a:solidFill>
                  <a:srgbClr val="FF0000"/>
                </a:solidFill>
                <a:latin typeface="Times New Roman" pitchFamily="18" charset="0"/>
                <a:cs typeface="Times New Roman" pitchFamily="18" charset="0"/>
              </a:rPr>
              <a:t>cô</a:t>
            </a:r>
            <a:r>
              <a:rPr lang="en-US" sz="3500" i="1" dirty="0">
                <a:solidFill>
                  <a:srgbClr val="FF0000"/>
                </a:solidFill>
                <a:latin typeface="Times New Roman" pitchFamily="18" charset="0"/>
                <a:cs typeface="Times New Roman" pitchFamily="18" charset="0"/>
              </a:rPr>
              <a:t> </a:t>
            </a:r>
            <a:r>
              <a:rPr lang="en-US" sz="3500" i="1" dirty="0" err="1">
                <a:solidFill>
                  <a:srgbClr val="FF0000"/>
                </a:solidFill>
                <a:latin typeface="Times New Roman" pitchFamily="18" charset="0"/>
                <a:cs typeface="Times New Roman" pitchFamily="18" charset="0"/>
              </a:rPr>
              <a:t>giáo</a:t>
            </a:r>
            <a:r>
              <a:rPr lang="en-US" sz="3500" i="1" dirty="0">
                <a:solidFill>
                  <a:srgbClr val="FF0000"/>
                </a:solidFill>
                <a:latin typeface="Times New Roman" pitchFamily="18" charset="0"/>
                <a:cs typeface="Times New Roman" pitchFamily="18" charset="0"/>
              </a:rPr>
              <a:t> </a:t>
            </a:r>
            <a:r>
              <a:rPr lang="en-US" sz="3500" i="1" dirty="0" err="1">
                <a:solidFill>
                  <a:srgbClr val="FF0000"/>
                </a:solidFill>
                <a:latin typeface="Times New Roman" pitchFamily="18" charset="0"/>
                <a:cs typeface="Times New Roman" pitchFamily="18" charset="0"/>
              </a:rPr>
              <a:t>của</a:t>
            </a:r>
            <a:r>
              <a:rPr lang="en-US" sz="3500" i="1" dirty="0">
                <a:solidFill>
                  <a:srgbClr val="FF0000"/>
                </a:solidFill>
                <a:latin typeface="Times New Roman" pitchFamily="18" charset="0"/>
                <a:cs typeface="Times New Roman" pitchFamily="18" charset="0"/>
              </a:rPr>
              <a:t> </a:t>
            </a:r>
            <a:r>
              <a:rPr lang="en-US" sz="3500" i="1" dirty="0" err="1">
                <a:solidFill>
                  <a:srgbClr val="FF0000"/>
                </a:solidFill>
                <a:latin typeface="Times New Roman" pitchFamily="18" charset="0"/>
                <a:cs typeface="Times New Roman" pitchFamily="18" charset="0"/>
              </a:rPr>
              <a:t>mình</a:t>
            </a:r>
            <a:r>
              <a:rPr lang="en-US" sz="3500" i="1" dirty="0">
                <a:solidFill>
                  <a:srgbClr val="FF0000"/>
                </a:solidFill>
                <a:latin typeface="Times New Roman" pitchFamily="18" charset="0"/>
                <a:cs typeface="Times New Roman" pitchFamily="18" charset="0"/>
              </a:rPr>
              <a:t>.</a:t>
            </a:r>
            <a:endParaRPr lang="en-US" sz="3500" dirty="0">
              <a:solidFill>
                <a:srgbClr val="FF0000"/>
              </a:solidFill>
              <a:latin typeface="Times New Roman" pitchFamily="18" charset="0"/>
              <a:cs typeface="Times New Roman" pitchFamily="18" charset="0"/>
            </a:endParaRPr>
          </a:p>
        </p:txBody>
      </p:sp>
      <p:pic>
        <p:nvPicPr>
          <p:cNvPr id="5" name="Picture 4"/>
          <p:cNvPicPr>
            <a:picLocks noChangeAspect="1"/>
          </p:cNvPicPr>
          <p:nvPr/>
        </p:nvPicPr>
        <p:blipFill>
          <a:blip r:embed="rId3"/>
          <a:stretch>
            <a:fillRect/>
          </a:stretch>
        </p:blipFill>
        <p:spPr>
          <a:xfrm>
            <a:off x="1367835" y="1984130"/>
            <a:ext cx="3127965" cy="4188070"/>
          </a:xfrm>
          <a:prstGeom prst="rect">
            <a:avLst/>
          </a:prstGeom>
        </p:spPr>
      </p:pic>
    </p:spTree>
    <p:extLst>
      <p:ext uri="{BB962C8B-B14F-4D97-AF65-F5344CB8AC3E}">
        <p14:creationId xmlns:p14="http://schemas.microsoft.com/office/powerpoint/2010/main" val="404113103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750"/>
                                        <p:tgtEl>
                                          <p:spTgt spid="4"/>
                                        </p:tgtEl>
                                      </p:cBhvr>
                                    </p:animEffect>
                                  </p:childTnLst>
                                </p:cTn>
                              </p:par>
                              <p:par>
                                <p:cTn id="16" presetID="31" presetClass="entr" presetSubtype="0"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p:cTn id="18" dur="1000" fill="hold"/>
                                        <p:tgtEl>
                                          <p:spTgt spid="5"/>
                                        </p:tgtEl>
                                        <p:attrNameLst>
                                          <p:attrName>ppt_w</p:attrName>
                                        </p:attrNameLst>
                                      </p:cBhvr>
                                      <p:tavLst>
                                        <p:tav tm="0">
                                          <p:val>
                                            <p:fltVal val="0"/>
                                          </p:val>
                                        </p:tav>
                                        <p:tav tm="100000">
                                          <p:val>
                                            <p:strVal val="#ppt_w"/>
                                          </p:val>
                                        </p:tav>
                                      </p:tavLst>
                                    </p:anim>
                                    <p:anim calcmode="lin" valueType="num">
                                      <p:cBhvr>
                                        <p:cTn id="19" dur="1000" fill="hold"/>
                                        <p:tgtEl>
                                          <p:spTgt spid="5"/>
                                        </p:tgtEl>
                                        <p:attrNameLst>
                                          <p:attrName>ppt_h</p:attrName>
                                        </p:attrNameLst>
                                      </p:cBhvr>
                                      <p:tavLst>
                                        <p:tav tm="0">
                                          <p:val>
                                            <p:fltVal val="0"/>
                                          </p:val>
                                        </p:tav>
                                        <p:tav tm="100000">
                                          <p:val>
                                            <p:strVal val="#ppt_h"/>
                                          </p:val>
                                        </p:tav>
                                      </p:tavLst>
                                    </p:anim>
                                    <p:anim calcmode="lin" valueType="num">
                                      <p:cBhvr>
                                        <p:cTn id="20" dur="1000" fill="hold"/>
                                        <p:tgtEl>
                                          <p:spTgt spid="5"/>
                                        </p:tgtEl>
                                        <p:attrNameLst>
                                          <p:attrName>style.rotation</p:attrName>
                                        </p:attrNameLst>
                                      </p:cBhvr>
                                      <p:tavLst>
                                        <p:tav tm="0">
                                          <p:val>
                                            <p:fltVal val="90"/>
                                          </p:val>
                                        </p:tav>
                                        <p:tav tm="100000">
                                          <p:val>
                                            <p:fltVal val="0"/>
                                          </p:val>
                                        </p:tav>
                                      </p:tavLst>
                                    </p:anim>
                                    <p:animEffect transition="in" filter="fade">
                                      <p:cBhvr>
                                        <p:cTn id="21"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3200400" y="76200"/>
            <a:ext cx="4724400" cy="1371600"/>
            <a:chOff x="3200400" y="381000"/>
            <a:chExt cx="4724400" cy="1371600"/>
          </a:xfrm>
        </p:grpSpPr>
        <p:sp>
          <p:nvSpPr>
            <p:cNvPr id="4" name="Wave 3"/>
            <p:cNvSpPr/>
            <p:nvPr/>
          </p:nvSpPr>
          <p:spPr>
            <a:xfrm>
              <a:off x="3200400" y="381000"/>
              <a:ext cx="4724400" cy="1371600"/>
            </a:xfrm>
            <a:prstGeom prst="wave">
              <a:avLst/>
            </a:prstGeom>
            <a:solidFill>
              <a:srgbClr val="00FF00"/>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3437674" y="566057"/>
              <a:ext cx="4487126" cy="923330"/>
            </a:xfrm>
            <a:prstGeom prst="rect">
              <a:avLst/>
            </a:prstGeom>
            <a:noFill/>
          </p:spPr>
          <p:txBody>
            <a:bodyPr wrap="none" lIns="91440" tIns="45720" rIns="91440" bIns="45720">
              <a:spAutoFit/>
            </a:bodyPr>
            <a:lstStyle/>
            <a:p>
              <a:pPr algn="ctr"/>
              <a:r>
                <a:rPr lang="en-US" sz="5400" b="1" cap="none" spc="0" dirty="0" err="1" smtClean="0">
                  <a:ln w="13462">
                    <a:solidFill>
                      <a:schemeClr val="tx1">
                        <a:lumMod val="95000"/>
                        <a:lumOff val="5000"/>
                      </a:schemeClr>
                    </a:solidFill>
                    <a:prstDash val="solid"/>
                  </a:ln>
                  <a:solidFill>
                    <a:srgbClr val="FFFF00"/>
                  </a:solidFill>
                  <a:effectLst>
                    <a:outerShdw dist="38100" dir="2700000" algn="bl" rotWithShape="0">
                      <a:schemeClr val="accent5"/>
                    </a:outerShdw>
                  </a:effectLst>
                </a:rPr>
                <a:t>Học</a:t>
              </a:r>
              <a:r>
                <a:rPr lang="en-US" sz="5400" b="1" cap="none" spc="0" dirty="0" smtClean="0">
                  <a:ln w="13462">
                    <a:solidFill>
                      <a:schemeClr val="tx1">
                        <a:lumMod val="95000"/>
                        <a:lumOff val="5000"/>
                      </a:schemeClr>
                    </a:solidFill>
                    <a:prstDash val="solid"/>
                  </a:ln>
                  <a:solidFill>
                    <a:srgbClr val="FFFF00"/>
                  </a:solidFill>
                  <a:effectLst>
                    <a:outerShdw dist="38100" dir="2700000" algn="bl" rotWithShape="0">
                      <a:schemeClr val="accent5"/>
                    </a:outerShdw>
                  </a:effectLst>
                </a:rPr>
                <a:t> </a:t>
              </a:r>
              <a:r>
                <a:rPr lang="en-US" sz="5400" b="1" cap="none" spc="0" dirty="0" err="1" smtClean="0">
                  <a:ln w="13462">
                    <a:solidFill>
                      <a:schemeClr val="tx1">
                        <a:lumMod val="95000"/>
                        <a:lumOff val="5000"/>
                      </a:schemeClr>
                    </a:solidFill>
                    <a:prstDash val="solid"/>
                  </a:ln>
                  <a:solidFill>
                    <a:srgbClr val="FFFF00"/>
                  </a:solidFill>
                  <a:effectLst>
                    <a:outerShdw dist="38100" dir="2700000" algn="bl" rotWithShape="0">
                      <a:schemeClr val="accent5"/>
                    </a:outerShdw>
                  </a:effectLst>
                </a:rPr>
                <a:t>thuộc</a:t>
              </a:r>
              <a:r>
                <a:rPr lang="en-US" sz="5400" b="1" cap="none" spc="0" dirty="0" smtClean="0">
                  <a:ln w="13462">
                    <a:solidFill>
                      <a:schemeClr val="tx1">
                        <a:lumMod val="95000"/>
                        <a:lumOff val="5000"/>
                      </a:schemeClr>
                    </a:solidFill>
                    <a:prstDash val="solid"/>
                  </a:ln>
                  <a:solidFill>
                    <a:srgbClr val="FFFF00"/>
                  </a:solidFill>
                  <a:effectLst>
                    <a:outerShdw dist="38100" dir="2700000" algn="bl" rotWithShape="0">
                      <a:schemeClr val="accent5"/>
                    </a:outerShdw>
                  </a:effectLst>
                </a:rPr>
                <a:t> </a:t>
              </a:r>
              <a:r>
                <a:rPr lang="en-US" sz="5400" b="1" cap="none" spc="0" dirty="0" err="1" smtClean="0">
                  <a:ln w="13462">
                    <a:solidFill>
                      <a:schemeClr val="tx1">
                        <a:lumMod val="95000"/>
                        <a:lumOff val="5000"/>
                      </a:schemeClr>
                    </a:solidFill>
                    <a:prstDash val="solid"/>
                  </a:ln>
                  <a:solidFill>
                    <a:srgbClr val="FFFF00"/>
                  </a:solidFill>
                  <a:effectLst>
                    <a:outerShdw dist="38100" dir="2700000" algn="bl" rotWithShape="0">
                      <a:schemeClr val="accent5"/>
                    </a:outerShdw>
                  </a:effectLst>
                </a:rPr>
                <a:t>lòng</a:t>
              </a:r>
              <a:endParaRPr lang="en-US" sz="5400" b="1" cap="none" spc="0" dirty="0">
                <a:ln w="13462">
                  <a:solidFill>
                    <a:schemeClr val="tx1">
                      <a:lumMod val="95000"/>
                      <a:lumOff val="5000"/>
                    </a:schemeClr>
                  </a:solidFill>
                  <a:prstDash val="solid"/>
                </a:ln>
                <a:solidFill>
                  <a:srgbClr val="FFFF00"/>
                </a:solidFill>
                <a:effectLst>
                  <a:outerShdw dist="38100" dir="2700000" algn="bl" rotWithShape="0">
                    <a:schemeClr val="accent5"/>
                  </a:outerShdw>
                </a:effectLst>
              </a:endParaRPr>
            </a:p>
          </p:txBody>
        </p:sp>
      </p:grpSp>
      <p:sp>
        <p:nvSpPr>
          <p:cNvPr id="8" name="TextBox 7"/>
          <p:cNvSpPr txBox="1"/>
          <p:nvPr/>
        </p:nvSpPr>
        <p:spPr>
          <a:xfrm>
            <a:off x="1472549" y="2057400"/>
            <a:ext cx="5257800" cy="4999550"/>
          </a:xfrm>
          <a:prstGeom prst="rect">
            <a:avLst/>
          </a:prstGeom>
          <a:noFill/>
        </p:spPr>
        <p:txBody>
          <a:bodyPr wrap="square" lIns="74399" tIns="37199" rIns="74399" bIns="37199" rtlCol="0">
            <a:spAutoFit/>
          </a:bodyPr>
          <a:lstStyle/>
          <a:p>
            <a:pPr defTabSz="743987"/>
            <a:r>
              <a:rPr lang="en-US" sz="3200" dirty="0">
                <a:solidFill>
                  <a:prstClr val="black"/>
                </a:solidFill>
                <a:latin typeface="Times New Roman" panose="02020603050405020304" pitchFamily="18" charset="0"/>
                <a:cs typeface="Times New Roman" panose="02020603050405020304" pitchFamily="18" charset="0"/>
              </a:rPr>
              <a:t>Sáng nào em đến lớp</a:t>
            </a:r>
          </a:p>
          <a:p>
            <a:pPr defTabSz="743987"/>
            <a:r>
              <a:rPr lang="en-US" sz="3200" dirty="0">
                <a:solidFill>
                  <a:prstClr val="black"/>
                </a:solidFill>
                <a:latin typeface="Times New Roman" panose="02020603050405020304" pitchFamily="18" charset="0"/>
                <a:cs typeface="Times New Roman" panose="02020603050405020304" pitchFamily="18" charset="0"/>
              </a:rPr>
              <a:t>Cũng thấy cô đến rồi.</a:t>
            </a:r>
          </a:p>
          <a:p>
            <a:pPr defTabSz="743987"/>
            <a:r>
              <a:rPr lang="en-US" sz="3200" dirty="0">
                <a:solidFill>
                  <a:prstClr val="black"/>
                </a:solidFill>
                <a:latin typeface="Times New Roman" panose="02020603050405020304" pitchFamily="18" charset="0"/>
                <a:cs typeface="Times New Roman" panose="02020603050405020304" pitchFamily="18" charset="0"/>
              </a:rPr>
              <a:t>Đáp lời “Chào cô ạ!”</a:t>
            </a:r>
          </a:p>
          <a:p>
            <a:pPr defTabSz="743987"/>
            <a:r>
              <a:rPr lang="en-US" sz="3200" dirty="0">
                <a:solidFill>
                  <a:prstClr val="black"/>
                </a:solidFill>
                <a:latin typeface="Times New Roman" panose="02020603050405020304" pitchFamily="18" charset="0"/>
                <a:cs typeface="Times New Roman" panose="02020603050405020304" pitchFamily="18" charset="0"/>
              </a:rPr>
              <a:t>Cô mỉm cười thật tươi.</a:t>
            </a:r>
          </a:p>
          <a:p>
            <a:pPr defTabSz="743987"/>
            <a:endParaRPr lang="en-US" sz="3200" dirty="0">
              <a:solidFill>
                <a:prstClr val="black"/>
              </a:solidFill>
              <a:latin typeface="Times New Roman" panose="02020603050405020304" pitchFamily="18" charset="0"/>
              <a:cs typeface="Times New Roman" panose="02020603050405020304" pitchFamily="18" charset="0"/>
            </a:endParaRPr>
          </a:p>
          <a:p>
            <a:pPr defTabSz="743987"/>
            <a:r>
              <a:rPr lang="en-US" sz="3200" dirty="0">
                <a:solidFill>
                  <a:prstClr val="black"/>
                </a:solidFill>
                <a:latin typeface="Times New Roman" panose="02020603050405020304" pitchFamily="18" charset="0"/>
                <a:cs typeface="Times New Roman" panose="02020603050405020304" pitchFamily="18" charset="0"/>
              </a:rPr>
              <a:t>Cô dạy em tập viết</a:t>
            </a:r>
          </a:p>
          <a:p>
            <a:pPr defTabSz="743987"/>
            <a:r>
              <a:rPr lang="en-US" sz="3200" dirty="0">
                <a:solidFill>
                  <a:prstClr val="black"/>
                </a:solidFill>
                <a:latin typeface="Times New Roman" panose="02020603050405020304" pitchFamily="18" charset="0"/>
                <a:cs typeface="Times New Roman" panose="02020603050405020304" pitchFamily="18" charset="0"/>
              </a:rPr>
              <a:t>Gió đưa thoảng hương nhài</a:t>
            </a:r>
          </a:p>
          <a:p>
            <a:pPr defTabSz="743987"/>
            <a:r>
              <a:rPr lang="en-US" sz="3200" dirty="0">
                <a:solidFill>
                  <a:prstClr val="black"/>
                </a:solidFill>
                <a:latin typeface="Times New Roman" panose="02020603050405020304" pitchFamily="18" charset="0"/>
                <a:cs typeface="Times New Roman" panose="02020603050405020304" pitchFamily="18" charset="0"/>
              </a:rPr>
              <a:t>Nắng ghé vào cửa lớp</a:t>
            </a:r>
          </a:p>
          <a:p>
            <a:pPr defTabSz="743987"/>
            <a:r>
              <a:rPr lang="en-US" sz="3200" dirty="0">
                <a:solidFill>
                  <a:prstClr val="black"/>
                </a:solidFill>
                <a:latin typeface="Times New Roman" panose="02020603050405020304" pitchFamily="18" charset="0"/>
                <a:cs typeface="Times New Roman" panose="02020603050405020304" pitchFamily="18" charset="0"/>
              </a:rPr>
              <a:t>Xem chúng em học </a:t>
            </a:r>
            <a:r>
              <a:rPr lang="en-US" sz="3200" dirty="0" err="1">
                <a:solidFill>
                  <a:prstClr val="black"/>
                </a:solidFill>
                <a:latin typeface="Times New Roman" panose="02020603050405020304" pitchFamily="18" charset="0"/>
                <a:cs typeface="Times New Roman" panose="02020603050405020304" pitchFamily="18" charset="0"/>
              </a:rPr>
              <a:t>bài</a:t>
            </a:r>
            <a:r>
              <a:rPr lang="en-US" sz="3200" dirty="0">
                <a:solidFill>
                  <a:prstClr val="black"/>
                </a:solidFill>
                <a:latin typeface="Times New Roman" panose="02020603050405020304" pitchFamily="18" charset="0"/>
                <a:cs typeface="Times New Roman" panose="02020603050405020304" pitchFamily="18" charset="0"/>
              </a:rPr>
              <a:t>.</a:t>
            </a:r>
          </a:p>
          <a:p>
            <a:pPr defTabSz="743987"/>
            <a:endParaRPr lang="en-US" sz="3200" dirty="0">
              <a:solidFill>
                <a:prstClr val="black"/>
              </a:solidFill>
              <a:latin typeface="Times New Roman" panose="02020603050405020304" pitchFamily="18" charset="0"/>
              <a:cs typeface="Times New Roman" panose="02020603050405020304" pitchFamily="18" charset="0"/>
            </a:endParaRPr>
          </a:p>
        </p:txBody>
      </p:sp>
      <p:sp>
        <p:nvSpPr>
          <p:cNvPr id="9" name="Rectangle 8"/>
          <p:cNvSpPr/>
          <p:nvPr/>
        </p:nvSpPr>
        <p:spPr>
          <a:xfrm>
            <a:off x="3962400" y="1447800"/>
            <a:ext cx="3441217" cy="690678"/>
          </a:xfrm>
          <a:prstGeom prst="rect">
            <a:avLst/>
          </a:prstGeom>
        </p:spPr>
        <p:txBody>
          <a:bodyPr wrap="none" lIns="74399" tIns="37199" rIns="74399" bIns="37199">
            <a:spAutoFit/>
          </a:bodyPr>
          <a:lstStyle/>
          <a:p>
            <a:pPr algn="ctr" defTabSz="743987"/>
            <a:r>
              <a:rPr lang="en-US" sz="4000" b="1" dirty="0">
                <a:solidFill>
                  <a:srgbClr val="FF0000"/>
                </a:solidFill>
                <a:latin typeface="Times New Roman" panose="02020603050405020304" pitchFamily="18" charset="0"/>
                <a:cs typeface="Times New Roman" panose="02020603050405020304" pitchFamily="18" charset="0"/>
              </a:rPr>
              <a:t>Cô giáo lớp em</a:t>
            </a:r>
          </a:p>
        </p:txBody>
      </p:sp>
      <p:sp>
        <p:nvSpPr>
          <p:cNvPr id="10" name="Oval 9"/>
          <p:cNvSpPr/>
          <p:nvPr/>
        </p:nvSpPr>
        <p:spPr>
          <a:xfrm>
            <a:off x="976847" y="2057400"/>
            <a:ext cx="470953" cy="461641"/>
          </a:xfrm>
          <a:prstGeom prst="ellipse">
            <a:avLst/>
          </a:prstGeom>
          <a:solidFill>
            <a:schemeClr val="accent1">
              <a:lumMod val="40000"/>
              <a:lumOff val="6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94203" tIns="47102" rIns="94203" bIns="47102" spcCol="0" rtlCol="0" anchor="ctr"/>
          <a:lstStyle/>
          <a:p>
            <a:pPr algn="ctr" defTabSz="743987"/>
            <a:r>
              <a:rPr lang="en-US" sz="2500" b="1" dirty="0">
                <a:solidFill>
                  <a:srgbClr val="FF0000"/>
                </a:solidFill>
                <a:latin typeface="Times New Roman" pitchFamily="18" charset="0"/>
                <a:cs typeface="Times New Roman" pitchFamily="18" charset="0"/>
              </a:rPr>
              <a:t>1</a:t>
            </a:r>
          </a:p>
        </p:txBody>
      </p:sp>
      <p:sp>
        <p:nvSpPr>
          <p:cNvPr id="11" name="Oval 10"/>
          <p:cNvSpPr/>
          <p:nvPr/>
        </p:nvSpPr>
        <p:spPr>
          <a:xfrm>
            <a:off x="946676" y="4535184"/>
            <a:ext cx="470953" cy="461641"/>
          </a:xfrm>
          <a:prstGeom prst="ellipse">
            <a:avLst/>
          </a:prstGeom>
          <a:solidFill>
            <a:schemeClr val="accent1">
              <a:lumMod val="40000"/>
              <a:lumOff val="6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94203" tIns="47102" rIns="94203" bIns="47102" spcCol="0" rtlCol="0" anchor="ctr"/>
          <a:lstStyle/>
          <a:p>
            <a:pPr algn="ctr" defTabSz="743987"/>
            <a:r>
              <a:rPr lang="en-US" sz="2500" b="1" dirty="0">
                <a:solidFill>
                  <a:srgbClr val="FF0000"/>
                </a:solidFill>
                <a:latin typeface="Times New Roman" pitchFamily="18" charset="0"/>
                <a:cs typeface="Times New Roman" pitchFamily="18" charset="0"/>
              </a:rPr>
              <a:t>2</a:t>
            </a:r>
          </a:p>
        </p:txBody>
      </p:sp>
      <p:sp>
        <p:nvSpPr>
          <p:cNvPr id="12" name="Oval 11"/>
          <p:cNvSpPr/>
          <p:nvPr/>
        </p:nvSpPr>
        <p:spPr>
          <a:xfrm>
            <a:off x="5853647" y="2133600"/>
            <a:ext cx="470953" cy="461641"/>
          </a:xfrm>
          <a:prstGeom prst="ellipse">
            <a:avLst/>
          </a:prstGeom>
          <a:solidFill>
            <a:schemeClr val="accent1">
              <a:lumMod val="40000"/>
              <a:lumOff val="6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94203" tIns="47102" rIns="94203" bIns="47102" spcCol="0" rtlCol="0" anchor="ctr"/>
          <a:lstStyle/>
          <a:p>
            <a:pPr algn="ctr" defTabSz="743987"/>
            <a:r>
              <a:rPr lang="en-US" sz="2500" b="1" dirty="0">
                <a:solidFill>
                  <a:srgbClr val="FF0000"/>
                </a:solidFill>
                <a:latin typeface="Times New Roman" pitchFamily="18" charset="0"/>
                <a:cs typeface="Times New Roman" pitchFamily="18" charset="0"/>
              </a:rPr>
              <a:t>3</a:t>
            </a:r>
          </a:p>
        </p:txBody>
      </p:sp>
      <p:sp>
        <p:nvSpPr>
          <p:cNvPr id="13" name="Rectangle 12"/>
          <p:cNvSpPr/>
          <p:nvPr/>
        </p:nvSpPr>
        <p:spPr>
          <a:xfrm>
            <a:off x="6300800" y="2057400"/>
            <a:ext cx="5891200" cy="3046988"/>
          </a:xfrm>
          <a:prstGeom prst="rect">
            <a:avLst/>
          </a:prstGeom>
        </p:spPr>
        <p:txBody>
          <a:bodyPr wrap="square">
            <a:spAutoFit/>
          </a:bodyPr>
          <a:lstStyle/>
          <a:p>
            <a:pPr defTabSz="743987"/>
            <a:r>
              <a:rPr lang="en-US" sz="3200" dirty="0" err="1">
                <a:solidFill>
                  <a:prstClr val="black"/>
                </a:solidFill>
                <a:latin typeface="Times New Roman" panose="02020603050405020304" pitchFamily="18" charset="0"/>
                <a:cs typeface="Times New Roman" panose="02020603050405020304" pitchFamily="18" charset="0"/>
              </a:rPr>
              <a:t>Những</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lời</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cô</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giáo</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giảng</a:t>
            </a:r>
            <a:endParaRPr lang="en-US" sz="3200" dirty="0">
              <a:solidFill>
                <a:prstClr val="black"/>
              </a:solidFill>
              <a:latin typeface="Times New Roman" panose="02020603050405020304" pitchFamily="18" charset="0"/>
              <a:cs typeface="Times New Roman" panose="02020603050405020304" pitchFamily="18" charset="0"/>
            </a:endParaRPr>
          </a:p>
          <a:p>
            <a:pPr defTabSz="743987"/>
            <a:r>
              <a:rPr lang="en-US" sz="3200" dirty="0" err="1">
                <a:solidFill>
                  <a:prstClr val="black"/>
                </a:solidFill>
                <a:latin typeface="Times New Roman" panose="02020603050405020304" pitchFamily="18" charset="0"/>
                <a:cs typeface="Times New Roman" panose="02020603050405020304" pitchFamily="18" charset="0"/>
              </a:rPr>
              <a:t>Ấm</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trang</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vở</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thơm</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tho</a:t>
            </a:r>
            <a:endParaRPr lang="en-US" sz="3200" dirty="0">
              <a:solidFill>
                <a:prstClr val="black"/>
              </a:solidFill>
              <a:latin typeface="Times New Roman" panose="02020603050405020304" pitchFamily="18" charset="0"/>
              <a:cs typeface="Times New Roman" panose="02020603050405020304" pitchFamily="18" charset="0"/>
            </a:endParaRPr>
          </a:p>
          <a:p>
            <a:pPr defTabSz="743987"/>
            <a:r>
              <a:rPr lang="en-US" sz="3200" dirty="0" err="1">
                <a:solidFill>
                  <a:prstClr val="black"/>
                </a:solidFill>
                <a:latin typeface="Times New Roman" panose="02020603050405020304" pitchFamily="18" charset="0"/>
                <a:cs typeface="Times New Roman" panose="02020603050405020304" pitchFamily="18" charset="0"/>
              </a:rPr>
              <a:t>Yêu</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thương</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em</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ngắm</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mãi</a:t>
            </a:r>
            <a:endParaRPr lang="en-US" sz="3200" dirty="0">
              <a:solidFill>
                <a:prstClr val="black"/>
              </a:solidFill>
              <a:latin typeface="Times New Roman" panose="02020603050405020304" pitchFamily="18" charset="0"/>
              <a:cs typeface="Times New Roman" panose="02020603050405020304" pitchFamily="18" charset="0"/>
            </a:endParaRPr>
          </a:p>
          <a:p>
            <a:pPr defTabSz="743987"/>
            <a:r>
              <a:rPr lang="en-US" sz="3200" dirty="0" err="1">
                <a:solidFill>
                  <a:prstClr val="black"/>
                </a:solidFill>
                <a:latin typeface="Times New Roman" panose="02020603050405020304" pitchFamily="18" charset="0"/>
                <a:cs typeface="Times New Roman" panose="02020603050405020304" pitchFamily="18" charset="0"/>
              </a:rPr>
              <a:t>Những</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điểm</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mười</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cô</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cho</a:t>
            </a:r>
            <a:r>
              <a:rPr lang="en-US" sz="3200" dirty="0">
                <a:solidFill>
                  <a:prstClr val="black"/>
                </a:solidFill>
                <a:latin typeface="Times New Roman" panose="02020603050405020304" pitchFamily="18" charset="0"/>
                <a:cs typeface="Times New Roman" panose="02020603050405020304" pitchFamily="18" charset="0"/>
              </a:rPr>
              <a:t>.</a:t>
            </a:r>
          </a:p>
          <a:p>
            <a:pPr algn="r" defTabSz="743987"/>
            <a:r>
              <a:rPr lang="en-US" sz="3200" dirty="0">
                <a:solidFill>
                  <a:prstClr val="black"/>
                </a:solidFill>
                <a:latin typeface="Times New Roman" panose="02020603050405020304" pitchFamily="18" charset="0"/>
                <a:cs typeface="Times New Roman" panose="02020603050405020304" pitchFamily="18" charset="0"/>
              </a:rPr>
              <a:t>(</a:t>
            </a:r>
            <a:r>
              <a:rPr lang="en-US" sz="2900" i="1" dirty="0" err="1">
                <a:solidFill>
                  <a:prstClr val="black"/>
                </a:solidFill>
                <a:latin typeface="Times New Roman" panose="02020603050405020304" pitchFamily="18" charset="0"/>
                <a:cs typeface="Times New Roman" panose="02020603050405020304" pitchFamily="18" charset="0"/>
              </a:rPr>
              <a:t>Nguyễn</a:t>
            </a:r>
            <a:r>
              <a:rPr lang="en-US" sz="2900" i="1" dirty="0">
                <a:solidFill>
                  <a:prstClr val="black"/>
                </a:solidFill>
                <a:latin typeface="Times New Roman" panose="02020603050405020304" pitchFamily="18" charset="0"/>
                <a:cs typeface="Times New Roman" panose="02020603050405020304" pitchFamily="18" charset="0"/>
              </a:rPr>
              <a:t> </a:t>
            </a:r>
            <a:r>
              <a:rPr lang="en-US" sz="2900" i="1" dirty="0" err="1">
                <a:solidFill>
                  <a:prstClr val="black"/>
                </a:solidFill>
                <a:latin typeface="Times New Roman" panose="02020603050405020304" pitchFamily="18" charset="0"/>
                <a:cs typeface="Times New Roman" panose="02020603050405020304" pitchFamily="18" charset="0"/>
              </a:rPr>
              <a:t>Xuân</a:t>
            </a:r>
            <a:r>
              <a:rPr lang="en-US" sz="2900" i="1" dirty="0">
                <a:solidFill>
                  <a:prstClr val="black"/>
                </a:solidFill>
                <a:latin typeface="Times New Roman" panose="02020603050405020304" pitchFamily="18" charset="0"/>
                <a:cs typeface="Times New Roman" panose="02020603050405020304" pitchFamily="18" charset="0"/>
              </a:rPr>
              <a:t> </a:t>
            </a:r>
            <a:r>
              <a:rPr lang="en-US" sz="2900" i="1" dirty="0" err="1">
                <a:solidFill>
                  <a:prstClr val="black"/>
                </a:solidFill>
                <a:latin typeface="Times New Roman" panose="02020603050405020304" pitchFamily="18" charset="0"/>
                <a:cs typeface="Times New Roman" panose="02020603050405020304" pitchFamily="18" charset="0"/>
              </a:rPr>
              <a:t>Sanh</a:t>
            </a:r>
            <a:r>
              <a:rPr lang="en-US" sz="3200" dirty="0">
                <a:solidFill>
                  <a:prstClr val="black"/>
                </a:solidFill>
                <a:latin typeface="Times New Roman" panose="02020603050405020304" pitchFamily="18" charset="0"/>
                <a:cs typeface="Times New Roman" panose="02020603050405020304" pitchFamily="18" charset="0"/>
              </a:rPr>
              <a:t>)</a:t>
            </a:r>
          </a:p>
          <a:p>
            <a:pPr defTabSz="743987"/>
            <a:endParaRPr lang="en-US" sz="3200" dirty="0">
              <a:solidFill>
                <a:prstClr val="black"/>
              </a:solidFill>
              <a:latin typeface="Times New Roman" panose="02020603050405020304" pitchFamily="18" charset="0"/>
              <a:cs typeface="Times New Roman" panose="02020603050405020304" pitchFamily="18" charset="0"/>
            </a:endParaRPr>
          </a:p>
        </p:txBody>
      </p:sp>
      <p:sp>
        <p:nvSpPr>
          <p:cNvPr id="34" name="Rectangle 33"/>
          <p:cNvSpPr/>
          <p:nvPr/>
        </p:nvSpPr>
        <p:spPr>
          <a:xfrm>
            <a:off x="1548749" y="2133600"/>
            <a:ext cx="4078783" cy="914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p:cNvSpPr/>
          <p:nvPr/>
        </p:nvSpPr>
        <p:spPr>
          <a:xfrm>
            <a:off x="1524000" y="3124200"/>
            <a:ext cx="4078783" cy="914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p:cNvSpPr/>
          <p:nvPr/>
        </p:nvSpPr>
        <p:spPr>
          <a:xfrm>
            <a:off x="1548749" y="4572000"/>
            <a:ext cx="4623451" cy="914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p:cNvSpPr/>
          <p:nvPr/>
        </p:nvSpPr>
        <p:spPr>
          <a:xfrm>
            <a:off x="1524000" y="5481522"/>
            <a:ext cx="4078783" cy="99547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p:cNvSpPr/>
          <p:nvPr/>
        </p:nvSpPr>
        <p:spPr>
          <a:xfrm>
            <a:off x="6349350" y="2133600"/>
            <a:ext cx="4054034" cy="914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p:cNvSpPr/>
          <p:nvPr/>
        </p:nvSpPr>
        <p:spPr>
          <a:xfrm>
            <a:off x="6324600" y="3043122"/>
            <a:ext cx="4572000" cy="99547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0267647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par>
                                <p:cTn id="8" presetID="31"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 calcmode="lin" valueType="num">
                                      <p:cBhvr>
                                        <p:cTn id="10" dur="1000" fill="hold"/>
                                        <p:tgtEl>
                                          <p:spTgt spid="9"/>
                                        </p:tgtEl>
                                        <p:attrNameLst>
                                          <p:attrName>ppt_w</p:attrName>
                                        </p:attrNameLst>
                                      </p:cBhvr>
                                      <p:tavLst>
                                        <p:tav tm="0">
                                          <p:val>
                                            <p:fltVal val="0"/>
                                          </p:val>
                                        </p:tav>
                                        <p:tav tm="100000">
                                          <p:val>
                                            <p:strVal val="#ppt_w"/>
                                          </p:val>
                                        </p:tav>
                                      </p:tavLst>
                                    </p:anim>
                                    <p:anim calcmode="lin" valueType="num">
                                      <p:cBhvr>
                                        <p:cTn id="11" dur="1000" fill="hold"/>
                                        <p:tgtEl>
                                          <p:spTgt spid="9"/>
                                        </p:tgtEl>
                                        <p:attrNameLst>
                                          <p:attrName>ppt_h</p:attrName>
                                        </p:attrNameLst>
                                      </p:cBhvr>
                                      <p:tavLst>
                                        <p:tav tm="0">
                                          <p:val>
                                            <p:fltVal val="0"/>
                                          </p:val>
                                        </p:tav>
                                        <p:tav tm="100000">
                                          <p:val>
                                            <p:strVal val="#ppt_h"/>
                                          </p:val>
                                        </p:tav>
                                      </p:tavLst>
                                    </p:anim>
                                    <p:anim calcmode="lin" valueType="num">
                                      <p:cBhvr>
                                        <p:cTn id="12" dur="1000" fill="hold"/>
                                        <p:tgtEl>
                                          <p:spTgt spid="9"/>
                                        </p:tgtEl>
                                        <p:attrNameLst>
                                          <p:attrName>style.rotation</p:attrName>
                                        </p:attrNameLst>
                                      </p:cBhvr>
                                      <p:tavLst>
                                        <p:tav tm="0">
                                          <p:val>
                                            <p:fltVal val="90"/>
                                          </p:val>
                                        </p:tav>
                                        <p:tav tm="100000">
                                          <p:val>
                                            <p:fltVal val="0"/>
                                          </p:val>
                                        </p:tav>
                                      </p:tavLst>
                                    </p:anim>
                                    <p:animEffect transition="in" filter="fade">
                                      <p:cBhvr>
                                        <p:cTn id="13" dur="1000"/>
                                        <p:tgtEl>
                                          <p:spTgt spid="9"/>
                                        </p:tgtEl>
                                      </p:cBhvr>
                                    </p:animEffect>
                                  </p:childTnLst>
                                </p:cTn>
                              </p:par>
                              <p:par>
                                <p:cTn id="14" presetID="31" presetClass="entr" presetSubtype="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p:cTn id="16" dur="1000" fill="hold"/>
                                        <p:tgtEl>
                                          <p:spTgt spid="8"/>
                                        </p:tgtEl>
                                        <p:attrNameLst>
                                          <p:attrName>ppt_w</p:attrName>
                                        </p:attrNameLst>
                                      </p:cBhvr>
                                      <p:tavLst>
                                        <p:tav tm="0">
                                          <p:val>
                                            <p:fltVal val="0"/>
                                          </p:val>
                                        </p:tav>
                                        <p:tav tm="100000">
                                          <p:val>
                                            <p:strVal val="#ppt_w"/>
                                          </p:val>
                                        </p:tav>
                                      </p:tavLst>
                                    </p:anim>
                                    <p:anim calcmode="lin" valueType="num">
                                      <p:cBhvr>
                                        <p:cTn id="17" dur="1000" fill="hold"/>
                                        <p:tgtEl>
                                          <p:spTgt spid="8"/>
                                        </p:tgtEl>
                                        <p:attrNameLst>
                                          <p:attrName>ppt_h</p:attrName>
                                        </p:attrNameLst>
                                      </p:cBhvr>
                                      <p:tavLst>
                                        <p:tav tm="0">
                                          <p:val>
                                            <p:fltVal val="0"/>
                                          </p:val>
                                        </p:tav>
                                        <p:tav tm="100000">
                                          <p:val>
                                            <p:strVal val="#ppt_h"/>
                                          </p:val>
                                        </p:tav>
                                      </p:tavLst>
                                    </p:anim>
                                    <p:anim calcmode="lin" valueType="num">
                                      <p:cBhvr>
                                        <p:cTn id="18" dur="1000" fill="hold"/>
                                        <p:tgtEl>
                                          <p:spTgt spid="8"/>
                                        </p:tgtEl>
                                        <p:attrNameLst>
                                          <p:attrName>style.rotation</p:attrName>
                                        </p:attrNameLst>
                                      </p:cBhvr>
                                      <p:tavLst>
                                        <p:tav tm="0">
                                          <p:val>
                                            <p:fltVal val="90"/>
                                          </p:val>
                                        </p:tav>
                                        <p:tav tm="100000">
                                          <p:val>
                                            <p:fltVal val="0"/>
                                          </p:val>
                                        </p:tav>
                                      </p:tavLst>
                                    </p:anim>
                                    <p:animEffect transition="in" filter="fade">
                                      <p:cBhvr>
                                        <p:cTn id="19" dur="1000"/>
                                        <p:tgtEl>
                                          <p:spTgt spid="8"/>
                                        </p:tgtEl>
                                      </p:cBhvr>
                                    </p:animEffect>
                                  </p:childTnLst>
                                </p:cTn>
                              </p:par>
                              <p:par>
                                <p:cTn id="20" presetID="31" presetClass="entr" presetSubtype="0"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p:cTn id="22" dur="1000" fill="hold"/>
                                        <p:tgtEl>
                                          <p:spTgt spid="13"/>
                                        </p:tgtEl>
                                        <p:attrNameLst>
                                          <p:attrName>ppt_w</p:attrName>
                                        </p:attrNameLst>
                                      </p:cBhvr>
                                      <p:tavLst>
                                        <p:tav tm="0">
                                          <p:val>
                                            <p:fltVal val="0"/>
                                          </p:val>
                                        </p:tav>
                                        <p:tav tm="100000">
                                          <p:val>
                                            <p:strVal val="#ppt_w"/>
                                          </p:val>
                                        </p:tav>
                                      </p:tavLst>
                                    </p:anim>
                                    <p:anim calcmode="lin" valueType="num">
                                      <p:cBhvr>
                                        <p:cTn id="23" dur="1000" fill="hold"/>
                                        <p:tgtEl>
                                          <p:spTgt spid="13"/>
                                        </p:tgtEl>
                                        <p:attrNameLst>
                                          <p:attrName>ppt_h</p:attrName>
                                        </p:attrNameLst>
                                      </p:cBhvr>
                                      <p:tavLst>
                                        <p:tav tm="0">
                                          <p:val>
                                            <p:fltVal val="0"/>
                                          </p:val>
                                        </p:tav>
                                        <p:tav tm="100000">
                                          <p:val>
                                            <p:strVal val="#ppt_h"/>
                                          </p:val>
                                        </p:tav>
                                      </p:tavLst>
                                    </p:anim>
                                    <p:anim calcmode="lin" valueType="num">
                                      <p:cBhvr>
                                        <p:cTn id="24" dur="1000" fill="hold"/>
                                        <p:tgtEl>
                                          <p:spTgt spid="13"/>
                                        </p:tgtEl>
                                        <p:attrNameLst>
                                          <p:attrName>style.rotation</p:attrName>
                                        </p:attrNameLst>
                                      </p:cBhvr>
                                      <p:tavLst>
                                        <p:tav tm="0">
                                          <p:val>
                                            <p:fltVal val="90"/>
                                          </p:val>
                                        </p:tav>
                                        <p:tav tm="100000">
                                          <p:val>
                                            <p:fltVal val="0"/>
                                          </p:val>
                                        </p:tav>
                                      </p:tavLst>
                                    </p:anim>
                                    <p:animEffect transition="in" filter="fade">
                                      <p:cBhvr>
                                        <p:cTn id="25" dur="1000"/>
                                        <p:tgtEl>
                                          <p:spTgt spid="13"/>
                                        </p:tgtEl>
                                      </p:cBhvr>
                                    </p:animEffect>
                                  </p:childTnLst>
                                </p:cTn>
                              </p:par>
                            </p:childTnLst>
                          </p:cTn>
                        </p:par>
                        <p:par>
                          <p:cTn id="26" fill="hold">
                            <p:stCondLst>
                              <p:cond delay="1000"/>
                            </p:stCondLst>
                            <p:childTnLst>
                              <p:par>
                                <p:cTn id="27" presetID="16" presetClass="entr" presetSubtype="21" fill="hold" grpId="0" nodeType="after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barn(inVertical)">
                                      <p:cBhvr>
                                        <p:cTn id="29" dur="500"/>
                                        <p:tgtEl>
                                          <p:spTgt spid="10"/>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barn(inVertical)">
                                      <p:cBhvr>
                                        <p:cTn id="32" dur="500"/>
                                        <p:tgtEl>
                                          <p:spTgt spid="11"/>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barn(inVertical)">
                                      <p:cBhvr>
                                        <p:cTn id="35" dur="500"/>
                                        <p:tgtEl>
                                          <p:spTgt spid="12"/>
                                        </p:tgtEl>
                                      </p:cBhvr>
                                    </p:animEffect>
                                  </p:childTnLst>
                                </p:cTn>
                              </p:par>
                            </p:childTnLst>
                          </p:cTn>
                        </p:par>
                      </p:childTnLst>
                    </p:cTn>
                  </p:par>
                  <p:par>
                    <p:cTn id="36" fill="hold">
                      <p:stCondLst>
                        <p:cond delay="indefinite"/>
                      </p:stCondLst>
                      <p:childTnLst>
                        <p:par>
                          <p:cTn id="37" fill="hold">
                            <p:stCondLst>
                              <p:cond delay="0"/>
                            </p:stCondLst>
                            <p:childTnLst>
                              <p:par>
                                <p:cTn id="38" presetID="14" presetClass="entr" presetSubtype="10" fill="hold" grpId="0" nodeType="clickEffect">
                                  <p:stCondLst>
                                    <p:cond delay="0"/>
                                  </p:stCondLst>
                                  <p:childTnLst>
                                    <p:set>
                                      <p:cBhvr>
                                        <p:cTn id="39" dur="1" fill="hold">
                                          <p:stCondLst>
                                            <p:cond delay="0"/>
                                          </p:stCondLst>
                                        </p:cTn>
                                        <p:tgtEl>
                                          <p:spTgt spid="34"/>
                                        </p:tgtEl>
                                        <p:attrNameLst>
                                          <p:attrName>style.visibility</p:attrName>
                                        </p:attrNameLst>
                                      </p:cBhvr>
                                      <p:to>
                                        <p:strVal val="visible"/>
                                      </p:to>
                                    </p:set>
                                    <p:animEffect transition="in" filter="randombar(horizontal)">
                                      <p:cBhvr>
                                        <p:cTn id="40" dur="500"/>
                                        <p:tgtEl>
                                          <p:spTgt spid="34"/>
                                        </p:tgtEl>
                                      </p:cBhvr>
                                    </p:animEffect>
                                  </p:childTnLst>
                                </p:cTn>
                              </p:par>
                            </p:childTnLst>
                          </p:cTn>
                        </p:par>
                      </p:childTnLst>
                    </p:cTn>
                  </p:par>
                  <p:par>
                    <p:cTn id="41" fill="hold">
                      <p:stCondLst>
                        <p:cond delay="indefinite"/>
                      </p:stCondLst>
                      <p:childTnLst>
                        <p:par>
                          <p:cTn id="42" fill="hold">
                            <p:stCondLst>
                              <p:cond delay="0"/>
                            </p:stCondLst>
                            <p:childTnLst>
                              <p:par>
                                <p:cTn id="43" presetID="14" presetClass="entr" presetSubtype="10" fill="hold" grpId="0" nodeType="clickEffect">
                                  <p:stCondLst>
                                    <p:cond delay="0"/>
                                  </p:stCondLst>
                                  <p:childTnLst>
                                    <p:set>
                                      <p:cBhvr>
                                        <p:cTn id="44" dur="1" fill="hold">
                                          <p:stCondLst>
                                            <p:cond delay="0"/>
                                          </p:stCondLst>
                                        </p:cTn>
                                        <p:tgtEl>
                                          <p:spTgt spid="35"/>
                                        </p:tgtEl>
                                        <p:attrNameLst>
                                          <p:attrName>style.visibility</p:attrName>
                                        </p:attrNameLst>
                                      </p:cBhvr>
                                      <p:to>
                                        <p:strVal val="visible"/>
                                      </p:to>
                                    </p:set>
                                    <p:animEffect transition="in" filter="randombar(horizontal)">
                                      <p:cBhvr>
                                        <p:cTn id="45" dur="500"/>
                                        <p:tgtEl>
                                          <p:spTgt spid="35"/>
                                        </p:tgtEl>
                                      </p:cBhvr>
                                    </p:animEffect>
                                  </p:childTnLst>
                                </p:cTn>
                              </p:par>
                            </p:childTnLst>
                          </p:cTn>
                        </p:par>
                      </p:childTnLst>
                    </p:cTn>
                  </p:par>
                  <p:par>
                    <p:cTn id="46" fill="hold">
                      <p:stCondLst>
                        <p:cond delay="indefinite"/>
                      </p:stCondLst>
                      <p:childTnLst>
                        <p:par>
                          <p:cTn id="47" fill="hold">
                            <p:stCondLst>
                              <p:cond delay="0"/>
                            </p:stCondLst>
                            <p:childTnLst>
                              <p:par>
                                <p:cTn id="48" presetID="14" presetClass="exit" presetSubtype="10" fill="hold" grpId="1" nodeType="clickEffect">
                                  <p:stCondLst>
                                    <p:cond delay="0"/>
                                  </p:stCondLst>
                                  <p:childTnLst>
                                    <p:animEffect transition="out" filter="randombar(horizontal)">
                                      <p:cBhvr>
                                        <p:cTn id="49" dur="500"/>
                                        <p:tgtEl>
                                          <p:spTgt spid="34"/>
                                        </p:tgtEl>
                                      </p:cBhvr>
                                    </p:animEffect>
                                    <p:set>
                                      <p:cBhvr>
                                        <p:cTn id="50" dur="1" fill="hold">
                                          <p:stCondLst>
                                            <p:cond delay="499"/>
                                          </p:stCondLst>
                                        </p:cTn>
                                        <p:tgtEl>
                                          <p:spTgt spid="34"/>
                                        </p:tgtEl>
                                        <p:attrNameLst>
                                          <p:attrName>style.visibility</p:attrName>
                                        </p:attrNameLst>
                                      </p:cBhvr>
                                      <p:to>
                                        <p:strVal val="hidden"/>
                                      </p:to>
                                    </p:set>
                                  </p:childTnLst>
                                </p:cTn>
                              </p:par>
                              <p:par>
                                <p:cTn id="51" presetID="14" presetClass="exit" presetSubtype="10" fill="hold" grpId="1" nodeType="withEffect">
                                  <p:stCondLst>
                                    <p:cond delay="0"/>
                                  </p:stCondLst>
                                  <p:childTnLst>
                                    <p:animEffect transition="out" filter="randombar(horizontal)">
                                      <p:cBhvr>
                                        <p:cTn id="52" dur="500"/>
                                        <p:tgtEl>
                                          <p:spTgt spid="35"/>
                                        </p:tgtEl>
                                      </p:cBhvr>
                                    </p:animEffect>
                                    <p:set>
                                      <p:cBhvr>
                                        <p:cTn id="53" dur="1" fill="hold">
                                          <p:stCondLst>
                                            <p:cond delay="499"/>
                                          </p:stCondLst>
                                        </p:cTn>
                                        <p:tgtEl>
                                          <p:spTgt spid="35"/>
                                        </p:tgtEl>
                                        <p:attrNameLst>
                                          <p:attrName>style.visibility</p:attrName>
                                        </p:attrNameLst>
                                      </p:cBhvr>
                                      <p:to>
                                        <p:strVal val="hidden"/>
                                      </p:to>
                                    </p:set>
                                  </p:childTnLst>
                                </p:cTn>
                              </p:par>
                            </p:childTnLst>
                          </p:cTn>
                        </p:par>
                      </p:childTnLst>
                    </p:cTn>
                  </p:par>
                  <p:par>
                    <p:cTn id="54" fill="hold">
                      <p:stCondLst>
                        <p:cond delay="indefinite"/>
                      </p:stCondLst>
                      <p:childTnLst>
                        <p:par>
                          <p:cTn id="55" fill="hold">
                            <p:stCondLst>
                              <p:cond delay="0"/>
                            </p:stCondLst>
                            <p:childTnLst>
                              <p:par>
                                <p:cTn id="56" presetID="14" presetClass="entr" presetSubtype="10" fill="hold" grpId="0" nodeType="clickEffect">
                                  <p:stCondLst>
                                    <p:cond delay="0"/>
                                  </p:stCondLst>
                                  <p:childTnLst>
                                    <p:set>
                                      <p:cBhvr>
                                        <p:cTn id="57" dur="1" fill="hold">
                                          <p:stCondLst>
                                            <p:cond delay="0"/>
                                          </p:stCondLst>
                                        </p:cTn>
                                        <p:tgtEl>
                                          <p:spTgt spid="36"/>
                                        </p:tgtEl>
                                        <p:attrNameLst>
                                          <p:attrName>style.visibility</p:attrName>
                                        </p:attrNameLst>
                                      </p:cBhvr>
                                      <p:to>
                                        <p:strVal val="visible"/>
                                      </p:to>
                                    </p:set>
                                    <p:animEffect transition="in" filter="randombar(horizontal)">
                                      <p:cBhvr>
                                        <p:cTn id="58" dur="500"/>
                                        <p:tgtEl>
                                          <p:spTgt spid="36"/>
                                        </p:tgtEl>
                                      </p:cBhvr>
                                    </p:animEffect>
                                  </p:childTnLst>
                                </p:cTn>
                              </p:par>
                            </p:childTnLst>
                          </p:cTn>
                        </p:par>
                      </p:childTnLst>
                    </p:cTn>
                  </p:par>
                  <p:par>
                    <p:cTn id="59" fill="hold">
                      <p:stCondLst>
                        <p:cond delay="indefinite"/>
                      </p:stCondLst>
                      <p:childTnLst>
                        <p:par>
                          <p:cTn id="60" fill="hold">
                            <p:stCondLst>
                              <p:cond delay="0"/>
                            </p:stCondLst>
                            <p:childTnLst>
                              <p:par>
                                <p:cTn id="61" presetID="14" presetClass="entr" presetSubtype="10" fill="hold" grpId="0" nodeType="clickEffect">
                                  <p:stCondLst>
                                    <p:cond delay="0"/>
                                  </p:stCondLst>
                                  <p:childTnLst>
                                    <p:set>
                                      <p:cBhvr>
                                        <p:cTn id="62" dur="1" fill="hold">
                                          <p:stCondLst>
                                            <p:cond delay="0"/>
                                          </p:stCondLst>
                                        </p:cTn>
                                        <p:tgtEl>
                                          <p:spTgt spid="37"/>
                                        </p:tgtEl>
                                        <p:attrNameLst>
                                          <p:attrName>style.visibility</p:attrName>
                                        </p:attrNameLst>
                                      </p:cBhvr>
                                      <p:to>
                                        <p:strVal val="visible"/>
                                      </p:to>
                                    </p:set>
                                    <p:animEffect transition="in" filter="randombar(horizontal)">
                                      <p:cBhvr>
                                        <p:cTn id="63" dur="500"/>
                                        <p:tgtEl>
                                          <p:spTgt spid="37"/>
                                        </p:tgtEl>
                                      </p:cBhvr>
                                    </p:animEffect>
                                  </p:childTnLst>
                                </p:cTn>
                              </p:par>
                            </p:childTnLst>
                          </p:cTn>
                        </p:par>
                      </p:childTnLst>
                    </p:cTn>
                  </p:par>
                  <p:par>
                    <p:cTn id="64" fill="hold">
                      <p:stCondLst>
                        <p:cond delay="indefinite"/>
                      </p:stCondLst>
                      <p:childTnLst>
                        <p:par>
                          <p:cTn id="65" fill="hold">
                            <p:stCondLst>
                              <p:cond delay="0"/>
                            </p:stCondLst>
                            <p:childTnLst>
                              <p:par>
                                <p:cTn id="66" presetID="14" presetClass="exit" presetSubtype="10" fill="hold" grpId="1" nodeType="clickEffect">
                                  <p:stCondLst>
                                    <p:cond delay="0"/>
                                  </p:stCondLst>
                                  <p:childTnLst>
                                    <p:animEffect transition="out" filter="randombar(horizontal)">
                                      <p:cBhvr>
                                        <p:cTn id="67" dur="500"/>
                                        <p:tgtEl>
                                          <p:spTgt spid="36"/>
                                        </p:tgtEl>
                                      </p:cBhvr>
                                    </p:animEffect>
                                    <p:set>
                                      <p:cBhvr>
                                        <p:cTn id="68" dur="1" fill="hold">
                                          <p:stCondLst>
                                            <p:cond delay="499"/>
                                          </p:stCondLst>
                                        </p:cTn>
                                        <p:tgtEl>
                                          <p:spTgt spid="36"/>
                                        </p:tgtEl>
                                        <p:attrNameLst>
                                          <p:attrName>style.visibility</p:attrName>
                                        </p:attrNameLst>
                                      </p:cBhvr>
                                      <p:to>
                                        <p:strVal val="hidden"/>
                                      </p:to>
                                    </p:set>
                                  </p:childTnLst>
                                </p:cTn>
                              </p:par>
                              <p:par>
                                <p:cTn id="69" presetID="14" presetClass="exit" presetSubtype="10" fill="hold" grpId="1" nodeType="withEffect">
                                  <p:stCondLst>
                                    <p:cond delay="0"/>
                                  </p:stCondLst>
                                  <p:childTnLst>
                                    <p:animEffect transition="out" filter="randombar(horizontal)">
                                      <p:cBhvr>
                                        <p:cTn id="70" dur="500"/>
                                        <p:tgtEl>
                                          <p:spTgt spid="37"/>
                                        </p:tgtEl>
                                      </p:cBhvr>
                                    </p:animEffect>
                                    <p:set>
                                      <p:cBhvr>
                                        <p:cTn id="71" dur="1" fill="hold">
                                          <p:stCondLst>
                                            <p:cond delay="499"/>
                                          </p:stCondLst>
                                        </p:cTn>
                                        <p:tgtEl>
                                          <p:spTgt spid="37"/>
                                        </p:tgtEl>
                                        <p:attrNameLst>
                                          <p:attrName>style.visibility</p:attrName>
                                        </p:attrNameLst>
                                      </p:cBhvr>
                                      <p:to>
                                        <p:strVal val="hidden"/>
                                      </p:to>
                                    </p:set>
                                  </p:childTnLst>
                                </p:cTn>
                              </p:par>
                            </p:childTnLst>
                          </p:cTn>
                        </p:par>
                      </p:childTnLst>
                    </p:cTn>
                  </p:par>
                  <p:par>
                    <p:cTn id="72" fill="hold">
                      <p:stCondLst>
                        <p:cond delay="indefinite"/>
                      </p:stCondLst>
                      <p:childTnLst>
                        <p:par>
                          <p:cTn id="73" fill="hold">
                            <p:stCondLst>
                              <p:cond delay="0"/>
                            </p:stCondLst>
                            <p:childTnLst>
                              <p:par>
                                <p:cTn id="74" presetID="14" presetClass="entr" presetSubtype="10" fill="hold" grpId="0" nodeType="clickEffect">
                                  <p:stCondLst>
                                    <p:cond delay="0"/>
                                  </p:stCondLst>
                                  <p:childTnLst>
                                    <p:set>
                                      <p:cBhvr>
                                        <p:cTn id="75" dur="1" fill="hold">
                                          <p:stCondLst>
                                            <p:cond delay="0"/>
                                          </p:stCondLst>
                                        </p:cTn>
                                        <p:tgtEl>
                                          <p:spTgt spid="38"/>
                                        </p:tgtEl>
                                        <p:attrNameLst>
                                          <p:attrName>style.visibility</p:attrName>
                                        </p:attrNameLst>
                                      </p:cBhvr>
                                      <p:to>
                                        <p:strVal val="visible"/>
                                      </p:to>
                                    </p:set>
                                    <p:animEffect transition="in" filter="randombar(horizontal)">
                                      <p:cBhvr>
                                        <p:cTn id="76" dur="500"/>
                                        <p:tgtEl>
                                          <p:spTgt spid="38"/>
                                        </p:tgtEl>
                                      </p:cBhvr>
                                    </p:animEffect>
                                  </p:childTnLst>
                                </p:cTn>
                              </p:par>
                            </p:childTnLst>
                          </p:cTn>
                        </p:par>
                      </p:childTnLst>
                    </p:cTn>
                  </p:par>
                  <p:par>
                    <p:cTn id="77" fill="hold">
                      <p:stCondLst>
                        <p:cond delay="indefinite"/>
                      </p:stCondLst>
                      <p:childTnLst>
                        <p:par>
                          <p:cTn id="78" fill="hold">
                            <p:stCondLst>
                              <p:cond delay="0"/>
                            </p:stCondLst>
                            <p:childTnLst>
                              <p:par>
                                <p:cTn id="79" presetID="14" presetClass="entr" presetSubtype="10" fill="hold" grpId="0" nodeType="clickEffect">
                                  <p:stCondLst>
                                    <p:cond delay="0"/>
                                  </p:stCondLst>
                                  <p:childTnLst>
                                    <p:set>
                                      <p:cBhvr>
                                        <p:cTn id="80" dur="1" fill="hold">
                                          <p:stCondLst>
                                            <p:cond delay="0"/>
                                          </p:stCondLst>
                                        </p:cTn>
                                        <p:tgtEl>
                                          <p:spTgt spid="39"/>
                                        </p:tgtEl>
                                        <p:attrNameLst>
                                          <p:attrName>style.visibility</p:attrName>
                                        </p:attrNameLst>
                                      </p:cBhvr>
                                      <p:to>
                                        <p:strVal val="visible"/>
                                      </p:to>
                                    </p:set>
                                    <p:animEffect transition="in" filter="randombar(horizontal)">
                                      <p:cBhvr>
                                        <p:cTn id="81" dur="500"/>
                                        <p:tgtEl>
                                          <p:spTgt spid="39"/>
                                        </p:tgtEl>
                                      </p:cBhvr>
                                    </p:animEffect>
                                  </p:childTnLst>
                                </p:cTn>
                              </p:par>
                            </p:childTnLst>
                          </p:cTn>
                        </p:par>
                      </p:childTnLst>
                    </p:cTn>
                  </p:par>
                  <p:par>
                    <p:cTn id="82" fill="hold">
                      <p:stCondLst>
                        <p:cond delay="indefinite"/>
                      </p:stCondLst>
                      <p:childTnLst>
                        <p:par>
                          <p:cTn id="83" fill="hold">
                            <p:stCondLst>
                              <p:cond delay="0"/>
                            </p:stCondLst>
                            <p:childTnLst>
                              <p:par>
                                <p:cTn id="84" presetID="14" presetClass="exit" presetSubtype="10" fill="hold" grpId="1" nodeType="clickEffect">
                                  <p:stCondLst>
                                    <p:cond delay="0"/>
                                  </p:stCondLst>
                                  <p:childTnLst>
                                    <p:animEffect transition="out" filter="randombar(horizontal)">
                                      <p:cBhvr>
                                        <p:cTn id="85" dur="500"/>
                                        <p:tgtEl>
                                          <p:spTgt spid="38"/>
                                        </p:tgtEl>
                                      </p:cBhvr>
                                    </p:animEffect>
                                    <p:set>
                                      <p:cBhvr>
                                        <p:cTn id="86" dur="1" fill="hold">
                                          <p:stCondLst>
                                            <p:cond delay="499"/>
                                          </p:stCondLst>
                                        </p:cTn>
                                        <p:tgtEl>
                                          <p:spTgt spid="38"/>
                                        </p:tgtEl>
                                        <p:attrNameLst>
                                          <p:attrName>style.visibility</p:attrName>
                                        </p:attrNameLst>
                                      </p:cBhvr>
                                      <p:to>
                                        <p:strVal val="hidden"/>
                                      </p:to>
                                    </p:set>
                                  </p:childTnLst>
                                </p:cTn>
                              </p:par>
                              <p:par>
                                <p:cTn id="87" presetID="14" presetClass="exit" presetSubtype="10" fill="hold" grpId="1" nodeType="withEffect">
                                  <p:stCondLst>
                                    <p:cond delay="0"/>
                                  </p:stCondLst>
                                  <p:childTnLst>
                                    <p:animEffect transition="out" filter="randombar(horizontal)">
                                      <p:cBhvr>
                                        <p:cTn id="88" dur="500"/>
                                        <p:tgtEl>
                                          <p:spTgt spid="39"/>
                                        </p:tgtEl>
                                      </p:cBhvr>
                                    </p:animEffect>
                                    <p:set>
                                      <p:cBhvr>
                                        <p:cTn id="89" dur="1" fill="hold">
                                          <p:stCondLst>
                                            <p:cond delay="499"/>
                                          </p:stCondLst>
                                        </p:cTn>
                                        <p:tgtEl>
                                          <p:spTgt spid="3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animBg="1"/>
      <p:bldP spid="11" grpId="0" animBg="1"/>
      <p:bldP spid="12" grpId="0" animBg="1"/>
      <p:bldP spid="13" grpId="0"/>
      <p:bldP spid="34" grpId="0" animBg="1"/>
      <p:bldP spid="34" grpId="1" animBg="1"/>
      <p:bldP spid="35" grpId="0" animBg="1"/>
      <p:bldP spid="35" grpId="1" animBg="1"/>
      <p:bldP spid="36" grpId="0" animBg="1"/>
      <p:bldP spid="36" grpId="1" animBg="1"/>
      <p:bldP spid="37" grpId="0" animBg="1"/>
      <p:bldP spid="37" grpId="1" animBg="1"/>
      <p:bldP spid="38" grpId="0" animBg="1"/>
      <p:bldP spid="38" grpId="1" animBg="1"/>
      <p:bldP spid="39" grpId="0" animBg="1"/>
      <p:bldP spid="39"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A_图片 4" descr="图片包含 事情, 镜子&#10;&#10;已生成高可信度的说明">
            <a:extLst>
              <a:ext uri="{FF2B5EF4-FFF2-40B4-BE49-F238E27FC236}">
                <a16:creationId xmlns="" xmlns:a16="http://schemas.microsoft.com/office/drawing/2014/main" id="{916C06E1-820B-4282-A1B5-4B315EC45DFE}"/>
              </a:ext>
            </a:extLst>
          </p:cNvPr>
          <p:cNvPicPr>
            <a:picLocks noChangeAspect="1"/>
          </p:cNvPicPr>
          <p:nvPr>
            <p:custDataLst>
              <p:tags r:id="rId1"/>
            </p:custDataLst>
          </p:nvPr>
        </p:nvPicPr>
        <p:blipFill>
          <a:blip r:embed="rId6">
            <a:extLst>
              <a:ext uri="{28A0092B-C50C-407E-A947-70E740481C1C}">
                <a14:useLocalDpi xmlns:a14="http://schemas.microsoft.com/office/drawing/2010/main"/>
              </a:ext>
            </a:extLst>
          </a:blip>
          <a:stretch>
            <a:fillRect/>
          </a:stretch>
        </p:blipFill>
        <p:spPr>
          <a:xfrm>
            <a:off x="3020301" y="1"/>
            <a:ext cx="5933279" cy="6117412"/>
          </a:xfrm>
          <a:prstGeom prst="rect">
            <a:avLst/>
          </a:prstGeom>
        </p:spPr>
      </p:pic>
      <p:sp>
        <p:nvSpPr>
          <p:cNvPr id="3" name="Rectangle 2"/>
          <p:cNvSpPr/>
          <p:nvPr/>
        </p:nvSpPr>
        <p:spPr>
          <a:xfrm>
            <a:off x="3711255" y="2767286"/>
            <a:ext cx="4769499" cy="1075410"/>
          </a:xfrm>
          <a:prstGeom prst="rect">
            <a:avLst/>
          </a:prstGeom>
        </p:spPr>
        <p:txBody>
          <a:bodyPr wrap="square" lIns="74399" tIns="37199" rIns="74399" bIns="37199">
            <a:spAutoFit/>
          </a:bodyPr>
          <a:lstStyle/>
          <a:p>
            <a:pPr algn="ctr" defTabSz="743987">
              <a:defRPr/>
            </a:pPr>
            <a:r>
              <a:rPr lang="en-US" sz="6500" dirty="0" err="1">
                <a:ln w="6600">
                  <a:solidFill>
                    <a:srgbClr val="7030A0"/>
                  </a:solidFill>
                  <a:prstDash val="solid"/>
                </a:ln>
                <a:solidFill>
                  <a:srgbClr val="002060"/>
                </a:solidFill>
                <a:latin typeface="Times New Roman" panose="02020603050405020304" pitchFamily="18" charset="0"/>
                <a:ea typeface="Tahoma" panose="020B0604030504040204" pitchFamily="34" charset="0"/>
                <a:cs typeface="Times New Roman" panose="02020603050405020304" pitchFamily="18" charset="0"/>
              </a:rPr>
              <a:t>Thi</a:t>
            </a:r>
            <a:r>
              <a:rPr lang="en-US" sz="6500" dirty="0">
                <a:ln w="6600">
                  <a:solidFill>
                    <a:srgbClr val="7030A0"/>
                  </a:solidFill>
                  <a:prstDash val="solid"/>
                </a:ln>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6500" dirty="0" err="1">
                <a:ln w="6600">
                  <a:solidFill>
                    <a:srgbClr val="7030A0"/>
                  </a:solidFill>
                  <a:prstDash val="solid"/>
                </a:ln>
                <a:solidFill>
                  <a:srgbClr val="002060"/>
                </a:solidFill>
                <a:latin typeface="Times New Roman" panose="02020603050405020304" pitchFamily="18" charset="0"/>
                <a:ea typeface="Tahoma" panose="020B0604030504040204" pitchFamily="34" charset="0"/>
                <a:cs typeface="Times New Roman" panose="02020603050405020304" pitchFamily="18" charset="0"/>
              </a:rPr>
              <a:t>đọc</a:t>
            </a:r>
            <a:endParaRPr lang="en-US" sz="6500" dirty="0">
              <a:ln w="6600">
                <a:solidFill>
                  <a:srgbClr val="7030A0"/>
                </a:solidFill>
                <a:prstDash val="solid"/>
              </a:ln>
              <a:solidFill>
                <a:srgbClr val="002060"/>
              </a:solidFill>
              <a:latin typeface="Times New Roman" panose="02020603050405020304" pitchFamily="18" charset="0"/>
              <a:ea typeface="Tahoma" panose="020B0604030504040204" pitchFamily="34" charset="0"/>
              <a:cs typeface="Times New Roman" panose="02020603050405020304" pitchFamily="18" charset="0"/>
            </a:endParaRPr>
          </a:p>
        </p:txBody>
      </p:sp>
      <p:pic>
        <p:nvPicPr>
          <p:cNvPr id="4" name="PA_图片 6">
            <a:extLst>
              <a:ext uri="{FF2B5EF4-FFF2-40B4-BE49-F238E27FC236}">
                <a16:creationId xmlns="" xmlns:a16="http://schemas.microsoft.com/office/drawing/2014/main" id="{DD632B64-BE5A-4DFC-A430-12DD7F4F8047}"/>
              </a:ext>
            </a:extLst>
          </p:cNvPr>
          <p:cNvPicPr>
            <a:picLocks noChangeAspect="1"/>
          </p:cNvPicPr>
          <p:nvPr>
            <p:custDataLst>
              <p:tags r:id="rId2"/>
            </p:custDataLst>
          </p:nvPr>
        </p:nvPicPr>
        <p:blipFill>
          <a:blip r:embed="rId7" cstate="screen">
            <a:extLst>
              <a:ext uri="{28A0092B-C50C-407E-A947-70E740481C1C}">
                <a14:useLocalDpi xmlns:a14="http://schemas.microsoft.com/office/drawing/2010/main"/>
              </a:ext>
            </a:extLst>
          </a:blip>
          <a:stretch>
            <a:fillRect/>
          </a:stretch>
        </p:blipFill>
        <p:spPr>
          <a:xfrm>
            <a:off x="8198242" y="1746197"/>
            <a:ext cx="2469767" cy="2386461"/>
          </a:xfrm>
          <a:prstGeom prst="rect">
            <a:avLst/>
          </a:prstGeom>
        </p:spPr>
      </p:pic>
      <p:pic>
        <p:nvPicPr>
          <p:cNvPr id="5" name="PA_图片 4">
            <a:extLst>
              <a:ext uri="{FF2B5EF4-FFF2-40B4-BE49-F238E27FC236}">
                <a16:creationId xmlns="" xmlns:a16="http://schemas.microsoft.com/office/drawing/2014/main" id="{9F662E76-459C-4A8B-BBBD-FC40509816AA}"/>
              </a:ext>
            </a:extLst>
          </p:cNvPr>
          <p:cNvPicPr>
            <a:picLocks noChangeAspect="1"/>
          </p:cNvPicPr>
          <p:nvPr>
            <p:custDataLst>
              <p:tags r:id="rId3"/>
            </p:custDataLst>
          </p:nvPr>
        </p:nvPicPr>
        <p:blipFill>
          <a:blip r:embed="rId8" cstate="screen">
            <a:extLst>
              <a:ext uri="{28A0092B-C50C-407E-A947-70E740481C1C}">
                <a14:useLocalDpi xmlns:a14="http://schemas.microsoft.com/office/drawing/2010/main"/>
              </a:ext>
            </a:extLst>
          </a:blip>
          <a:stretch>
            <a:fillRect/>
          </a:stretch>
        </p:blipFill>
        <p:spPr>
          <a:xfrm>
            <a:off x="1679866" y="3713995"/>
            <a:ext cx="2507133" cy="3342843"/>
          </a:xfrm>
          <a:prstGeom prst="rect">
            <a:avLst/>
          </a:prstGeom>
        </p:spPr>
      </p:pic>
      <p:pic>
        <p:nvPicPr>
          <p:cNvPr id="6" name="图片 4" descr="图片包含 事情, 餐桌&#10;&#10;已生成极高可信度的说明">
            <a:extLst>
              <a:ext uri="{FF2B5EF4-FFF2-40B4-BE49-F238E27FC236}">
                <a16:creationId xmlns="" xmlns:a16="http://schemas.microsoft.com/office/drawing/2014/main" id="{9B05B0F3-3973-434A-9264-2C1E2E1AD205}"/>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759233" y="1203517"/>
            <a:ext cx="1734833" cy="2320354"/>
          </a:xfrm>
          <a:prstGeom prst="rect">
            <a:avLst/>
          </a:prstGeom>
        </p:spPr>
      </p:pic>
      <p:pic>
        <p:nvPicPr>
          <p:cNvPr id="7" name="PA_图片 10">
            <a:extLst>
              <a:ext uri="{FF2B5EF4-FFF2-40B4-BE49-F238E27FC236}">
                <a16:creationId xmlns="" xmlns:a16="http://schemas.microsoft.com/office/drawing/2014/main" id="{2E7C944A-1296-4331-BAE2-F99D8A7BE337}"/>
              </a:ext>
            </a:extLst>
          </p:cNvPr>
          <p:cNvPicPr>
            <a:picLocks noChangeAspect="1"/>
          </p:cNvPicPr>
          <p:nvPr>
            <p:custDataLst>
              <p:tags r:id="rId4"/>
            </p:custDataLst>
          </p:nvPr>
        </p:nvPicPr>
        <p:blipFill>
          <a:blip r:embed="rId10" cstate="screen">
            <a:extLst>
              <a:ext uri="{28A0092B-C50C-407E-A947-70E740481C1C}">
                <a14:useLocalDpi xmlns:a14="http://schemas.microsoft.com/office/drawing/2010/main"/>
              </a:ext>
            </a:extLst>
          </a:blip>
          <a:stretch>
            <a:fillRect/>
          </a:stretch>
        </p:blipFill>
        <p:spPr>
          <a:xfrm>
            <a:off x="1928036" y="81925"/>
            <a:ext cx="1397221" cy="1862959"/>
          </a:xfrm>
          <a:prstGeom prst="rect">
            <a:avLst/>
          </a:prstGeom>
        </p:spPr>
      </p:pic>
    </p:spTree>
    <p:extLst>
      <p:ext uri="{BB962C8B-B14F-4D97-AF65-F5344CB8AC3E}">
        <p14:creationId xmlns:p14="http://schemas.microsoft.com/office/powerpoint/2010/main" val="416105645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0" presetClass="path" presetSubtype="0" accel="50000" decel="50000" fill="hold" nodeType="withEffect">
                                  <p:stCondLst>
                                    <p:cond delay="0"/>
                                  </p:stCondLst>
                                  <p:childTnLst>
                                    <p:animMotion origin="layout" path="M 0.86419 0.85926 L 0.86419 0.85926 C 0.86133 0.86297 0.85885 0.86713 0.85573 0.86991 C 0.8543 0.8713 0.8526 0.87153 0.85104 0.87199 C 0.84531 0.87408 0.84023 0.875 0.83438 0.87639 L 0.79271 0.87408 C 0.78906 0.87385 0.78542 0.87361 0.78203 0.87199 C 0.7806 0.87153 0.77982 0.86852 0.77839 0.86783 C 0.77487 0.86574 0.77122 0.86505 0.76771 0.86366 C 0.75859 0.85973 0.76732 0.8625 0.75456 0.85926 C 0.74688 0.85486 0.75495 0.85926 0.74154 0.85301 C 0.73581 0.85024 0.7293 0.84653 0.7237 0.84445 C 0.72044 0.84352 0.71732 0.84329 0.71406 0.84236 C 0.71172 0.8419 0.70938 0.84098 0.70703 0.84028 C 0.70221 0.8375 0.69753 0.83403 0.69271 0.83172 C 0.68737 0.8294 0.68112 0.82709 0.67604 0.82338 C 0.67044 0.81922 0.66953 0.81783 0.66523 0.81274 C 0.66081 0.78102 0.66328 0.80209 0.66523 0.73033 C 0.66536 0.72593 0.66615 0.72176 0.66654 0.7176 C 0.66797 0.69561 0.66784 0.6838 0.66888 0.66042 C 0.67109 0.61019 0.66901 0.66111 0.67122 0.62662 C 0.67175 0.61875 0.67201 0.61088 0.6724 0.60324 C 0.67279 0.58357 0.67357 0.56366 0.67357 0.54399 C 0.67357 0.54121 0.67552 0.48658 0.67122 0.46343 C 0.67057 0.45996 0.66992 0.45625 0.66888 0.45301 C 0.66797 0.44977 0.66654 0.44723 0.66523 0.44445 C 0.66445 0.44028 0.66419 0.43565 0.66289 0.43172 C 0.66094 0.4257 0.65794 0.42061 0.65573 0.41482 C 0.65495 0.41274 0.6543 0.41042 0.65339 0.40857 C 0.65195 0.40556 0.65039 0.40232 0.64857 0.4 C 0.64727 0.39815 0.64531 0.39746 0.64388 0.39584 C 0.64219 0.39399 0.64089 0.39098 0.63906 0.38936 C 0.63685 0.3875 0.63438 0.38681 0.6319 0.38519 C 0.62995 0.3838 0.628 0.38218 0.62604 0.38102 C 0.61966 0.37686 0.61979 0.37709 0.61406 0.37454 C 0.60234 0.36412 0.61706 0.37709 0.60339 0.36621 C 0.60182 0.36482 0.60039 0.36274 0.59857 0.36204 C 0.59518 0.36042 0.59154 0.36019 0.58789 0.35973 C 0.55143 0.35486 0.58112 0.36042 0.5569 0.35556 C 0.54909 0.35602 0.51706 0.35672 0.50339 0.35973 C 0.50208 0.36019 0.50104 0.36135 0.49974 0.36204 C 0.4974 0.36297 0.49505 0.36343 0.49271 0.36412 C 0.48242 0.3669 0.4849 0.36598 0.47357 0.36829 L 0.46406 0.37037 C 0.45182 0.36899 0.43945 0.36899 0.42721 0.36621 C 0.42422 0.36551 0.42161 0.36181 0.41888 0.35973 C 0.41654 0.35811 0.41406 0.35695 0.41172 0.35556 L 0.40456 0.34283 C 0.40339 0.34074 0.40234 0.33843 0.40104 0.33658 C 0.39779 0.33241 0.39479 0.32778 0.39141 0.32385 C 0.39023 0.32246 0.38906 0.32107 0.38789 0.31968 C 0.38633 0.3176 0.38477 0.31505 0.38307 0.3132 C 0.38164 0.31158 0.37995 0.31065 0.37839 0.30903 C 0.37708 0.30764 0.37604 0.30602 0.37474 0.30486 C 0.3737 0.30371 0.3724 0.30348 0.37122 0.30255 C 0.36719 0.3 0.36341 0.29607 0.35938 0.29422 C 0.35612 0.29283 0.35286 0.2919 0.34974 0.29005 C 0.32122 0.27153 0.3418 0.28102 0.32839 0.27524 C 0.32682 0.27292 0.32487 0.27153 0.32357 0.26875 C 0.32279 0.26713 0.32305 0.26436 0.3224 0.2625 C 0.32148 0.25996 0.32005 0.25811 0.31888 0.25602 L 0.31641 0.24329 C 0.31602 0.24121 0.31563 0.23912 0.31523 0.23704 L 0.31406 0.22848 C 0.31367 0.22153 0.31393 0.21412 0.31289 0.20741 C 0.31237 0.20394 0.31029 0.20209 0.30925 0.19885 C 0.30208 0.17639 0.31745 0.21482 0.30456 0.18403 C 0.30221 0.17199 0.30508 0.18287 0.29857 0.17153 C 0.2944 0.16412 0.29388 0.15834 0.28906 0.15232 C 0.28802 0.15116 0.28659 0.15116 0.28555 0.15024 C 0.28346 0.14838 0.28164 0.14561 0.27956 0.14399 C 0.27721 0.14213 0.27474 0.14144 0.2724 0.13959 C 0.27057 0.13843 0.26536 0.13449 0.26289 0.13334 C 0.26094 0.13241 0.25885 0.13195 0.2569 0.13125 C 0.24661 0.13195 0.2362 0.13172 0.22591 0.13334 C 0.22266 0.1338 0.21966 0.13704 0.21641 0.1375 L 0.20456 0.13959 C 0.2013 0.14028 0.19818 0.14121 0.19505 0.1419 C 0.19023 0.1426 0.18555 0.14329 0.18073 0.14399 C 0.17917 0.14468 0.17747 0.14514 0.17591 0.14607 C 0.17474 0.14653 0.17357 0.14769 0.1724 0.14815 C 0.17044 0.14908 0.16836 0.14954 0.16641 0.15024 C 0.15833 0.15741 0.15755 0.1588 0.14505 0.16297 C 0.13997 0.16459 0.13464 0.16436 0.12956 0.16505 C 0.10104 0.16945 0.1375 0.16598 0.08542 0.16922 C 0.08385 0.16991 0.08229 0.17107 0.08073 0.17153 C 0.05964 0.1757 0.07005 0.16991 0.06042 0.1757 C 0.05052 0.175 0.0405 0.17616 0.03073 0.17361 C 0.0293 0.17315 0.02943 0.16875 0.02839 0.16713 C 0.02734 0.16574 0.02591 0.16574 0.02474 0.16505 C 0.02253 0.15348 0.02487 0.16389 0.02122 0.15232 C 0.01888 0.14514 0.01888 0.14468 0.01758 0.1375 C 0.01719 0.11713 0.01693 0.09653 0.01641 0.07616 C 0.01615 0.0669 0.01589 0.05787 0.01523 0.04861 C 0.0151 0.04653 0.01471 0.04422 0.01406 0.04236 C 0.01341 0.04051 0.0125 0.03959 0.01172 0.0382 L 0.01523 0.0382 " pathEditMode="relative" ptsTypes="AAAAAAAAAAAAAAAAAAAAAAAAAAAAAAAAAAAAAAAAAAAAAAAAAAAAAAAAAAAAAAAAAAAAAAAAAAAAAAAAAAAAAAAAAAAAAAAAA">
                                      <p:cBhvr>
                                        <p:cTn id="12" dur="2000" fill="hold"/>
                                        <p:tgtEl>
                                          <p:spTgt spid="4"/>
                                        </p:tgtEl>
                                        <p:attrNameLst>
                                          <p:attrName>ppt_x</p:attrName>
                                          <p:attrName>ppt_y</p:attrName>
                                        </p:attrNameLst>
                                      </p:cBhvr>
                                    </p:animMotion>
                                  </p:childTnLst>
                                </p:cTn>
                              </p:par>
                              <p:par>
                                <p:cTn id="13" presetID="42" presetClass="entr" presetSubtype="0" fill="hold" nodeType="withEffect">
                                  <p:stCondLst>
                                    <p:cond delay="220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1000"/>
                                        <p:tgtEl>
                                          <p:spTgt spid="5"/>
                                        </p:tgtEl>
                                      </p:cBhvr>
                                    </p:animEffect>
                                    <p:anim calcmode="lin" valueType="num">
                                      <p:cBhvr>
                                        <p:cTn id="16" dur="1000" fill="hold"/>
                                        <p:tgtEl>
                                          <p:spTgt spid="5"/>
                                        </p:tgtEl>
                                        <p:attrNameLst>
                                          <p:attrName>ppt_x</p:attrName>
                                        </p:attrNameLst>
                                      </p:cBhvr>
                                      <p:tavLst>
                                        <p:tav tm="0">
                                          <p:val>
                                            <p:strVal val="#ppt_x"/>
                                          </p:val>
                                        </p:tav>
                                        <p:tav tm="100000">
                                          <p:val>
                                            <p:strVal val="#ppt_x"/>
                                          </p:val>
                                        </p:tav>
                                      </p:tavLst>
                                    </p:anim>
                                    <p:anim calcmode="lin" valueType="num">
                                      <p:cBhvr>
                                        <p:cTn id="17" dur="1000" fill="hold"/>
                                        <p:tgtEl>
                                          <p:spTgt spid="5"/>
                                        </p:tgtEl>
                                        <p:attrNameLst>
                                          <p:attrName>ppt_y</p:attrName>
                                        </p:attrNameLst>
                                      </p:cBhvr>
                                      <p:tavLst>
                                        <p:tav tm="0">
                                          <p:val>
                                            <p:strVal val="#ppt_y+.1"/>
                                          </p:val>
                                        </p:tav>
                                        <p:tav tm="100000">
                                          <p:val>
                                            <p:strVal val="#ppt_y"/>
                                          </p:val>
                                        </p:tav>
                                      </p:tavLst>
                                    </p:anim>
                                  </p:childTnLst>
                                </p:cTn>
                              </p:par>
                              <p:par>
                                <p:cTn id="18" presetID="10" presetClass="entr" presetSubtype="0" fill="hold"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par>
                                <p:cTn id="21" presetID="42" presetClass="path" presetSubtype="0" accel="50000" decel="50000" fill="hold" nodeType="withEffect">
                                  <p:stCondLst>
                                    <p:cond delay="0"/>
                                  </p:stCondLst>
                                  <p:childTnLst>
                                    <p:animMotion origin="layout" path="M -3.54167E-6 2.22222E-6 L -0.00325 0.85231 " pathEditMode="relative" rAng="0" ptsTypes="AA">
                                      <p:cBhvr>
                                        <p:cTn id="22" dur="2000" spd="-100000" fill="hold"/>
                                        <p:tgtEl>
                                          <p:spTgt spid="7"/>
                                        </p:tgtEl>
                                        <p:attrNameLst>
                                          <p:attrName>ppt_x</p:attrName>
                                          <p:attrName>ppt_y</p:attrName>
                                        </p:attrNameLst>
                                      </p:cBhvr>
                                      <p:rCtr x="-169" y="42616"/>
                                    </p:animMotion>
                                  </p:childTnLst>
                                </p:cTn>
                              </p:par>
                              <p:par>
                                <p:cTn id="23" presetID="10" presetClass="entr" presetSubtype="0" fill="hold"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500"/>
                                        <p:tgtEl>
                                          <p:spTgt spid="6"/>
                                        </p:tgtEl>
                                      </p:cBhvr>
                                    </p:animEffect>
                                  </p:childTnLst>
                                </p:cTn>
                              </p:par>
                              <p:par>
                                <p:cTn id="26" presetID="42" presetClass="path" presetSubtype="0" accel="50000" decel="50000" fill="hold" nodeType="withEffect">
                                  <p:stCondLst>
                                    <p:cond delay="0"/>
                                  </p:stCondLst>
                                  <p:childTnLst>
                                    <p:animMotion origin="layout" path="M -3.54167E-6 2.22222E-6 L -0.00325 0.85231 " pathEditMode="relative" rAng="0" ptsTypes="AA">
                                      <p:cBhvr>
                                        <p:cTn id="27" dur="2000" spd="-100000" fill="hold"/>
                                        <p:tgtEl>
                                          <p:spTgt spid="6"/>
                                        </p:tgtEl>
                                        <p:attrNameLst>
                                          <p:attrName>ppt_x</p:attrName>
                                          <p:attrName>ppt_y</p:attrName>
                                        </p:attrNameLst>
                                      </p:cBhvr>
                                      <p:rCtr x="-169" y="4261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loud 1">
            <a:extLst>
              <a:ext uri="{FF2B5EF4-FFF2-40B4-BE49-F238E27FC236}">
                <a16:creationId xmlns="" xmlns:a16="http://schemas.microsoft.com/office/drawing/2014/main" xmlns:lc="http://schemas.openxmlformats.org/drawingml/2006/lockedCanvas" id="{CC6F8E4E-EC8C-4F65-89FA-8A567D3A15A4}"/>
              </a:ext>
            </a:extLst>
          </p:cNvPr>
          <p:cNvSpPr/>
          <p:nvPr/>
        </p:nvSpPr>
        <p:spPr>
          <a:xfrm>
            <a:off x="1211416" y="1905000"/>
            <a:ext cx="9673518" cy="3062356"/>
          </a:xfrm>
          <a:prstGeom prst="cloud">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5221" b="1" dirty="0" err="1">
                <a:solidFill>
                  <a:srgbClr val="C00000"/>
                </a:solidFill>
                <a:latin typeface="Times New Roman" pitchFamily="18" charset="0"/>
                <a:ea typeface="Arial-Rounded" panose="020B0500000000000000" pitchFamily="34" charset="0"/>
                <a:cs typeface="Times New Roman" pitchFamily="18" charset="0"/>
              </a:rPr>
              <a:t>LUYỆN</a:t>
            </a:r>
            <a:r>
              <a:rPr lang="en-US" sz="5221" b="1" dirty="0">
                <a:solidFill>
                  <a:srgbClr val="C00000"/>
                </a:solidFill>
                <a:latin typeface="Times New Roman" pitchFamily="18" charset="0"/>
                <a:ea typeface="Arial-Rounded" panose="020B0500000000000000" pitchFamily="34" charset="0"/>
                <a:cs typeface="Times New Roman" pitchFamily="18" charset="0"/>
              </a:rPr>
              <a:t> </a:t>
            </a:r>
            <a:r>
              <a:rPr lang="en-US" sz="5221" b="1" dirty="0" err="1">
                <a:solidFill>
                  <a:srgbClr val="C00000"/>
                </a:solidFill>
                <a:latin typeface="Times New Roman" pitchFamily="18" charset="0"/>
                <a:ea typeface="Arial-Rounded" panose="020B0500000000000000" pitchFamily="34" charset="0"/>
                <a:cs typeface="Times New Roman" pitchFamily="18" charset="0"/>
              </a:rPr>
              <a:t>TẬP</a:t>
            </a:r>
            <a:r>
              <a:rPr lang="en-US" sz="5221" b="1" dirty="0">
                <a:solidFill>
                  <a:srgbClr val="C00000"/>
                </a:solidFill>
                <a:latin typeface="Times New Roman" pitchFamily="18" charset="0"/>
                <a:ea typeface="Arial-Rounded" panose="020B0500000000000000" pitchFamily="34" charset="0"/>
                <a:cs typeface="Times New Roman" pitchFamily="18" charset="0"/>
              </a:rPr>
              <a:t> THEO </a:t>
            </a:r>
          </a:p>
          <a:p>
            <a:pPr algn="ctr"/>
            <a:r>
              <a:rPr lang="en-US" sz="5221" b="1" dirty="0" err="1">
                <a:solidFill>
                  <a:srgbClr val="C00000"/>
                </a:solidFill>
                <a:latin typeface="Times New Roman" pitchFamily="18" charset="0"/>
                <a:ea typeface="Arial-Rounded" panose="020B0500000000000000" pitchFamily="34" charset="0"/>
                <a:cs typeface="Times New Roman" pitchFamily="18" charset="0"/>
              </a:rPr>
              <a:t>VĂN</a:t>
            </a:r>
            <a:r>
              <a:rPr lang="en-US" sz="5221" b="1" dirty="0">
                <a:solidFill>
                  <a:srgbClr val="C00000"/>
                </a:solidFill>
                <a:latin typeface="Times New Roman" pitchFamily="18" charset="0"/>
                <a:ea typeface="Arial-Rounded" panose="020B0500000000000000" pitchFamily="34" charset="0"/>
                <a:cs typeface="Times New Roman" pitchFamily="18" charset="0"/>
              </a:rPr>
              <a:t> </a:t>
            </a:r>
            <a:r>
              <a:rPr lang="en-US" sz="5221" b="1" dirty="0" err="1">
                <a:solidFill>
                  <a:srgbClr val="C00000"/>
                </a:solidFill>
                <a:latin typeface="Times New Roman" pitchFamily="18" charset="0"/>
                <a:ea typeface="Arial-Rounded" panose="020B0500000000000000" pitchFamily="34" charset="0"/>
                <a:cs typeface="Times New Roman" pitchFamily="18" charset="0"/>
              </a:rPr>
              <a:t>BẢN</a:t>
            </a:r>
            <a:r>
              <a:rPr lang="en-US" sz="5221" b="1" dirty="0">
                <a:solidFill>
                  <a:srgbClr val="C00000"/>
                </a:solidFill>
                <a:latin typeface="Times New Roman" pitchFamily="18" charset="0"/>
                <a:ea typeface="Arial-Rounded" panose="020B0500000000000000" pitchFamily="34" charset="0"/>
                <a:cs typeface="Times New Roman" pitchFamily="18" charset="0"/>
              </a:rPr>
              <a:t> </a:t>
            </a:r>
            <a:r>
              <a:rPr lang="en-US" sz="5221" b="1" dirty="0" err="1">
                <a:solidFill>
                  <a:srgbClr val="C00000"/>
                </a:solidFill>
                <a:latin typeface="Times New Roman" pitchFamily="18" charset="0"/>
                <a:ea typeface="Arial-Rounded" panose="020B0500000000000000" pitchFamily="34" charset="0"/>
                <a:cs typeface="Times New Roman" pitchFamily="18" charset="0"/>
              </a:rPr>
              <a:t>ĐỌC</a:t>
            </a:r>
            <a:endParaRPr lang="en-US" sz="5221" b="1" dirty="0">
              <a:solidFill>
                <a:srgbClr val="C00000"/>
              </a:solidFill>
              <a:latin typeface="Times New Roman" pitchFamily="18" charset="0"/>
              <a:ea typeface="Arial-Rounded" panose="020B0500000000000000" pitchFamily="34" charset="0"/>
              <a:cs typeface="Times New Roman" pitchFamily="18" charset="0"/>
            </a:endParaRPr>
          </a:p>
        </p:txBody>
      </p:sp>
    </p:spTree>
    <p:extLst>
      <p:ext uri="{BB962C8B-B14F-4D97-AF65-F5344CB8AC3E}">
        <p14:creationId xmlns:p14="http://schemas.microsoft.com/office/powerpoint/2010/main" val="293799883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Shape 1665"/>
        <p:cNvGrpSpPr/>
        <p:nvPr/>
      </p:nvGrpSpPr>
      <p:grpSpPr>
        <a:xfrm>
          <a:off x="0" y="0"/>
          <a:ext cx="0" cy="0"/>
          <a:chOff x="0" y="0"/>
          <a:chExt cx="0" cy="0"/>
        </a:xfrm>
      </p:grpSpPr>
      <p:pic>
        <p:nvPicPr>
          <p:cNvPr id="2" name="Picture 1"/>
          <p:cNvPicPr>
            <a:picLocks noChangeAspect="1"/>
          </p:cNvPicPr>
          <p:nvPr/>
        </p:nvPicPr>
        <p:blipFill rotWithShape="1">
          <a:blip r:embed="rId3"/>
          <a:srcRect l="4986" t="56779" r="91539" b="37812"/>
          <a:stretch/>
        </p:blipFill>
        <p:spPr>
          <a:xfrm>
            <a:off x="1808156" y="585027"/>
            <a:ext cx="816474" cy="619706"/>
          </a:xfrm>
          <a:prstGeom prst="rect">
            <a:avLst/>
          </a:prstGeom>
        </p:spPr>
      </p:pic>
      <p:sp>
        <p:nvSpPr>
          <p:cNvPr id="4" name="Rounded Rectangle 3"/>
          <p:cNvSpPr/>
          <p:nvPr/>
        </p:nvSpPr>
        <p:spPr>
          <a:xfrm>
            <a:off x="2647139" y="381000"/>
            <a:ext cx="8706661" cy="2058841"/>
          </a:xfrm>
          <a:prstGeom prst="roundRect">
            <a:avLst/>
          </a:prstGeom>
          <a:solidFill>
            <a:schemeClr val="accent2">
              <a:lumMod val="60000"/>
              <a:lumOff val="4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89694" tIns="44847" rIns="89694" bIns="44847" rtlCol="0" anchor="ctr"/>
          <a:lstStyle/>
          <a:p>
            <a:pPr algn="ctr" defTabSz="743941"/>
            <a:r>
              <a:rPr lang="en-US" sz="3200" b="1" dirty="0">
                <a:solidFill>
                  <a:srgbClr val="FF0000"/>
                </a:solidFill>
                <a:latin typeface="Times New Roman" pitchFamily="18" charset="0"/>
                <a:cs typeface="Times New Roman" pitchFamily="18" charset="0"/>
              </a:rPr>
              <a:t>1.   </a:t>
            </a:r>
            <a:r>
              <a:rPr lang="en-US" sz="3200" b="1" dirty="0" err="1">
                <a:solidFill>
                  <a:srgbClr val="000000">
                    <a:lumMod val="85000"/>
                    <a:lumOff val="15000"/>
                  </a:srgbClr>
                </a:solidFill>
                <a:latin typeface="Times New Roman" pitchFamily="18" charset="0"/>
                <a:cs typeface="Times New Roman" pitchFamily="18" charset="0"/>
              </a:rPr>
              <a:t>Nói</a:t>
            </a:r>
            <a:r>
              <a:rPr lang="en-US" sz="3200" b="1" dirty="0">
                <a:solidFill>
                  <a:srgbClr val="000000">
                    <a:lumMod val="85000"/>
                    <a:lumOff val="15000"/>
                  </a:srgbClr>
                </a:solidFill>
                <a:latin typeface="Times New Roman" pitchFamily="18" charset="0"/>
                <a:cs typeface="Times New Roman" pitchFamily="18" charset="0"/>
              </a:rPr>
              <a:t> </a:t>
            </a:r>
            <a:r>
              <a:rPr lang="en-US" sz="3200" b="1" dirty="0" err="1">
                <a:solidFill>
                  <a:srgbClr val="000000">
                    <a:lumMod val="85000"/>
                    <a:lumOff val="15000"/>
                  </a:srgbClr>
                </a:solidFill>
                <a:latin typeface="Times New Roman" pitchFamily="18" charset="0"/>
                <a:cs typeface="Times New Roman" pitchFamily="18" charset="0"/>
              </a:rPr>
              <a:t>câu</a:t>
            </a:r>
            <a:r>
              <a:rPr lang="en-US" sz="3200" b="1" dirty="0">
                <a:solidFill>
                  <a:srgbClr val="000000">
                    <a:lumMod val="85000"/>
                    <a:lumOff val="15000"/>
                  </a:srgbClr>
                </a:solidFill>
                <a:latin typeface="Times New Roman" pitchFamily="18" charset="0"/>
                <a:cs typeface="Times New Roman" pitchFamily="18" charset="0"/>
              </a:rPr>
              <a:t> </a:t>
            </a:r>
            <a:r>
              <a:rPr lang="en-US" sz="3200" b="1" dirty="0" err="1">
                <a:solidFill>
                  <a:srgbClr val="000000">
                    <a:lumMod val="85000"/>
                    <a:lumOff val="15000"/>
                  </a:srgbClr>
                </a:solidFill>
                <a:latin typeface="Times New Roman" pitchFamily="18" charset="0"/>
                <a:cs typeface="Times New Roman" pitchFamily="18" charset="0"/>
              </a:rPr>
              <a:t>thể</a:t>
            </a:r>
            <a:r>
              <a:rPr lang="en-US" sz="3200" b="1" dirty="0">
                <a:solidFill>
                  <a:srgbClr val="000000">
                    <a:lumMod val="85000"/>
                    <a:lumOff val="15000"/>
                  </a:srgbClr>
                </a:solidFill>
                <a:latin typeface="Times New Roman" pitchFamily="18" charset="0"/>
                <a:cs typeface="Times New Roman" pitchFamily="18" charset="0"/>
              </a:rPr>
              <a:t> </a:t>
            </a:r>
            <a:r>
              <a:rPr lang="en-US" sz="3200" b="1" dirty="0" err="1">
                <a:solidFill>
                  <a:srgbClr val="000000">
                    <a:lumMod val="85000"/>
                    <a:lumOff val="15000"/>
                  </a:srgbClr>
                </a:solidFill>
                <a:latin typeface="Times New Roman" pitchFamily="18" charset="0"/>
                <a:cs typeface="Times New Roman" pitchFamily="18" charset="0"/>
              </a:rPr>
              <a:t>hiện</a:t>
            </a:r>
            <a:r>
              <a:rPr lang="en-US" sz="3200" b="1" dirty="0">
                <a:solidFill>
                  <a:srgbClr val="000000">
                    <a:lumMod val="85000"/>
                    <a:lumOff val="15000"/>
                  </a:srgbClr>
                </a:solidFill>
                <a:latin typeface="Times New Roman" pitchFamily="18" charset="0"/>
                <a:cs typeface="Times New Roman" pitchFamily="18" charset="0"/>
              </a:rPr>
              <a:t> </a:t>
            </a:r>
            <a:r>
              <a:rPr lang="en-US" sz="3200" b="1" dirty="0" err="1">
                <a:solidFill>
                  <a:srgbClr val="000000">
                    <a:lumMod val="85000"/>
                    <a:lumOff val="15000"/>
                  </a:srgbClr>
                </a:solidFill>
                <a:latin typeface="Times New Roman" pitchFamily="18" charset="0"/>
                <a:cs typeface="Times New Roman" pitchFamily="18" charset="0"/>
              </a:rPr>
              <a:t>sự</a:t>
            </a:r>
            <a:r>
              <a:rPr lang="en-US" sz="3200" b="1" dirty="0">
                <a:solidFill>
                  <a:srgbClr val="000000">
                    <a:lumMod val="85000"/>
                    <a:lumOff val="15000"/>
                  </a:srgbClr>
                </a:solidFill>
                <a:latin typeface="Times New Roman" pitchFamily="18" charset="0"/>
                <a:cs typeface="Times New Roman" pitchFamily="18" charset="0"/>
              </a:rPr>
              <a:t> </a:t>
            </a:r>
            <a:r>
              <a:rPr lang="en-US" sz="3200" b="1" dirty="0" err="1">
                <a:solidFill>
                  <a:srgbClr val="000000">
                    <a:lumMod val="85000"/>
                    <a:lumOff val="15000"/>
                  </a:srgbClr>
                </a:solidFill>
                <a:latin typeface="Times New Roman" pitchFamily="18" charset="0"/>
                <a:cs typeface="Times New Roman" pitchFamily="18" charset="0"/>
              </a:rPr>
              <a:t>ngạc</a:t>
            </a:r>
            <a:r>
              <a:rPr lang="en-US" sz="3200" b="1" dirty="0">
                <a:solidFill>
                  <a:srgbClr val="000000">
                    <a:lumMod val="85000"/>
                    <a:lumOff val="15000"/>
                  </a:srgbClr>
                </a:solidFill>
                <a:latin typeface="Times New Roman" pitchFamily="18" charset="0"/>
                <a:cs typeface="Times New Roman" pitchFamily="18" charset="0"/>
              </a:rPr>
              <a:t> </a:t>
            </a:r>
            <a:r>
              <a:rPr lang="en-US" sz="3200" b="1" dirty="0" err="1">
                <a:solidFill>
                  <a:srgbClr val="000000">
                    <a:lumMod val="85000"/>
                    <a:lumOff val="15000"/>
                  </a:srgbClr>
                </a:solidFill>
                <a:latin typeface="Times New Roman" pitchFamily="18" charset="0"/>
                <a:cs typeface="Times New Roman" pitchFamily="18" charset="0"/>
              </a:rPr>
              <a:t>nhiên</a:t>
            </a:r>
            <a:r>
              <a:rPr lang="en-US" sz="3200" b="1" dirty="0">
                <a:solidFill>
                  <a:srgbClr val="000000">
                    <a:lumMod val="85000"/>
                    <a:lumOff val="15000"/>
                  </a:srgbClr>
                </a:solidFill>
                <a:latin typeface="Times New Roman" pitchFamily="18" charset="0"/>
                <a:cs typeface="Times New Roman" pitchFamily="18" charset="0"/>
              </a:rPr>
              <a:t> </a:t>
            </a:r>
            <a:r>
              <a:rPr lang="en-US" sz="3200" b="1" dirty="0" err="1">
                <a:solidFill>
                  <a:srgbClr val="000000">
                    <a:lumMod val="85000"/>
                    <a:lumOff val="15000"/>
                  </a:srgbClr>
                </a:solidFill>
                <a:latin typeface="Times New Roman" pitchFamily="18" charset="0"/>
                <a:cs typeface="Times New Roman" pitchFamily="18" charset="0"/>
              </a:rPr>
              <a:t>của</a:t>
            </a:r>
            <a:r>
              <a:rPr lang="en-US" sz="3200" b="1" dirty="0">
                <a:solidFill>
                  <a:srgbClr val="000000">
                    <a:lumMod val="85000"/>
                    <a:lumOff val="15000"/>
                  </a:srgbClr>
                </a:solidFill>
                <a:latin typeface="Times New Roman" pitchFamily="18" charset="0"/>
                <a:cs typeface="Times New Roman" pitchFamily="18" charset="0"/>
              </a:rPr>
              <a:t> </a:t>
            </a:r>
            <a:r>
              <a:rPr lang="en-US" sz="3200" b="1" dirty="0" err="1">
                <a:solidFill>
                  <a:srgbClr val="000000">
                    <a:lumMod val="85000"/>
                    <a:lumOff val="15000"/>
                  </a:srgbClr>
                </a:solidFill>
                <a:latin typeface="Times New Roman" pitchFamily="18" charset="0"/>
                <a:cs typeface="Times New Roman" pitchFamily="18" charset="0"/>
              </a:rPr>
              <a:t>em</a:t>
            </a:r>
            <a:r>
              <a:rPr lang="en-US" sz="3200" b="1" dirty="0">
                <a:solidFill>
                  <a:srgbClr val="000000">
                    <a:lumMod val="85000"/>
                    <a:lumOff val="15000"/>
                  </a:srgbClr>
                </a:solidFill>
                <a:latin typeface="Times New Roman" pitchFamily="18" charset="0"/>
                <a:cs typeface="Times New Roman" pitchFamily="18" charset="0"/>
              </a:rPr>
              <a:t> </a:t>
            </a:r>
            <a:r>
              <a:rPr lang="en-US" sz="3200" b="1" dirty="0" err="1">
                <a:solidFill>
                  <a:srgbClr val="000000">
                    <a:lumMod val="85000"/>
                    <a:lumOff val="15000"/>
                  </a:srgbClr>
                </a:solidFill>
                <a:latin typeface="Times New Roman" pitchFamily="18" charset="0"/>
                <a:cs typeface="Times New Roman" pitchFamily="18" charset="0"/>
              </a:rPr>
              <a:t>khi</a:t>
            </a:r>
            <a:r>
              <a:rPr lang="en-US" sz="3200" b="1" dirty="0">
                <a:solidFill>
                  <a:srgbClr val="000000">
                    <a:lumMod val="85000"/>
                    <a:lumOff val="15000"/>
                  </a:srgbClr>
                </a:solidFill>
                <a:latin typeface="Times New Roman" pitchFamily="18" charset="0"/>
                <a:cs typeface="Times New Roman" pitchFamily="18" charset="0"/>
              </a:rPr>
              <a:t>:</a:t>
            </a:r>
          </a:p>
          <a:p>
            <a:pPr algn="ctr" defTabSz="743941"/>
            <a:r>
              <a:rPr lang="en-US" sz="3200" dirty="0">
                <a:solidFill>
                  <a:srgbClr val="000000">
                    <a:lumMod val="85000"/>
                    <a:lumOff val="15000"/>
                  </a:srgbClr>
                </a:solidFill>
                <a:latin typeface="Times New Roman" pitchFamily="18" charset="0"/>
                <a:cs typeface="Times New Roman" pitchFamily="18" charset="0"/>
              </a:rPr>
              <a:t> a. </a:t>
            </a:r>
            <a:r>
              <a:rPr lang="en-US" sz="3200" dirty="0" err="1">
                <a:solidFill>
                  <a:srgbClr val="000000">
                    <a:lumMod val="85000"/>
                    <a:lumOff val="15000"/>
                  </a:srgbClr>
                </a:solidFill>
                <a:latin typeface="Times New Roman" pitchFamily="18" charset="0"/>
                <a:cs typeface="Times New Roman" pitchFamily="18" charset="0"/>
              </a:rPr>
              <a:t>Lần</a:t>
            </a:r>
            <a:r>
              <a:rPr lang="en-US" sz="3200" dirty="0">
                <a:solidFill>
                  <a:srgbClr val="000000">
                    <a:lumMod val="85000"/>
                    <a:lumOff val="15000"/>
                  </a:srgbClr>
                </a:solidFill>
                <a:latin typeface="Times New Roman" pitchFamily="18" charset="0"/>
                <a:cs typeface="Times New Roman" pitchFamily="18" charset="0"/>
              </a:rPr>
              <a:t> </a:t>
            </a:r>
            <a:r>
              <a:rPr lang="en-US" sz="3200" dirty="0" err="1">
                <a:solidFill>
                  <a:srgbClr val="000000">
                    <a:lumMod val="85000"/>
                    <a:lumOff val="15000"/>
                  </a:srgbClr>
                </a:solidFill>
                <a:latin typeface="Times New Roman" pitchFamily="18" charset="0"/>
                <a:cs typeface="Times New Roman" pitchFamily="18" charset="0"/>
              </a:rPr>
              <a:t>đầu</a:t>
            </a:r>
            <a:r>
              <a:rPr lang="en-US" sz="3200" dirty="0">
                <a:solidFill>
                  <a:srgbClr val="000000">
                    <a:lumMod val="85000"/>
                    <a:lumOff val="15000"/>
                  </a:srgbClr>
                </a:solidFill>
                <a:latin typeface="Times New Roman" pitchFamily="18" charset="0"/>
                <a:cs typeface="Times New Roman" pitchFamily="18" charset="0"/>
              </a:rPr>
              <a:t> </a:t>
            </a:r>
            <a:r>
              <a:rPr lang="en-US" sz="3200" dirty="0" err="1">
                <a:solidFill>
                  <a:srgbClr val="000000">
                    <a:lumMod val="85000"/>
                    <a:lumOff val="15000"/>
                  </a:srgbClr>
                </a:solidFill>
                <a:latin typeface="Times New Roman" pitchFamily="18" charset="0"/>
                <a:cs typeface="Times New Roman" pitchFamily="18" charset="0"/>
              </a:rPr>
              <a:t>được</a:t>
            </a:r>
            <a:r>
              <a:rPr lang="en-US" sz="3200" dirty="0">
                <a:solidFill>
                  <a:srgbClr val="000000">
                    <a:lumMod val="85000"/>
                    <a:lumOff val="15000"/>
                  </a:srgbClr>
                </a:solidFill>
                <a:latin typeface="Times New Roman" pitchFamily="18" charset="0"/>
                <a:cs typeface="Times New Roman" pitchFamily="18" charset="0"/>
              </a:rPr>
              <a:t> </a:t>
            </a:r>
            <a:r>
              <a:rPr lang="en-US" sz="3200" dirty="0" err="1">
                <a:solidFill>
                  <a:srgbClr val="000000">
                    <a:lumMod val="85000"/>
                    <a:lumOff val="15000"/>
                  </a:srgbClr>
                </a:solidFill>
                <a:latin typeface="Times New Roman" pitchFamily="18" charset="0"/>
                <a:cs typeface="Times New Roman" pitchFamily="18" charset="0"/>
              </a:rPr>
              <a:t>nghe</a:t>
            </a:r>
            <a:r>
              <a:rPr lang="en-US" sz="3200" dirty="0">
                <a:solidFill>
                  <a:srgbClr val="000000">
                    <a:lumMod val="85000"/>
                    <a:lumOff val="15000"/>
                  </a:srgbClr>
                </a:solidFill>
                <a:latin typeface="Times New Roman" pitchFamily="18" charset="0"/>
                <a:cs typeface="Times New Roman" pitchFamily="18" charset="0"/>
              </a:rPr>
              <a:t> </a:t>
            </a:r>
            <a:r>
              <a:rPr lang="en-US" sz="3200" dirty="0" err="1">
                <a:solidFill>
                  <a:srgbClr val="000000">
                    <a:lumMod val="85000"/>
                    <a:lumOff val="15000"/>
                  </a:srgbClr>
                </a:solidFill>
                <a:latin typeface="Times New Roman" pitchFamily="18" charset="0"/>
                <a:cs typeface="Times New Roman" pitchFamily="18" charset="0"/>
              </a:rPr>
              <a:t>một</a:t>
            </a:r>
            <a:r>
              <a:rPr lang="en-US" sz="3200" dirty="0">
                <a:solidFill>
                  <a:srgbClr val="000000">
                    <a:lumMod val="85000"/>
                    <a:lumOff val="15000"/>
                  </a:srgbClr>
                </a:solidFill>
                <a:latin typeface="Times New Roman" pitchFamily="18" charset="0"/>
                <a:cs typeface="Times New Roman" pitchFamily="18" charset="0"/>
              </a:rPr>
              <a:t> </a:t>
            </a:r>
            <a:r>
              <a:rPr lang="en-US" sz="3200" dirty="0" err="1">
                <a:solidFill>
                  <a:srgbClr val="000000">
                    <a:lumMod val="85000"/>
                    <a:lumOff val="15000"/>
                  </a:srgbClr>
                </a:solidFill>
                <a:latin typeface="Times New Roman" pitchFamily="18" charset="0"/>
                <a:cs typeface="Times New Roman" pitchFamily="18" charset="0"/>
              </a:rPr>
              <a:t>bạn</a:t>
            </a:r>
            <a:r>
              <a:rPr lang="en-US" sz="3200" dirty="0">
                <a:solidFill>
                  <a:srgbClr val="000000">
                    <a:lumMod val="85000"/>
                    <a:lumOff val="15000"/>
                  </a:srgbClr>
                </a:solidFill>
                <a:latin typeface="Times New Roman" pitchFamily="18" charset="0"/>
                <a:cs typeface="Times New Roman" pitchFamily="18" charset="0"/>
              </a:rPr>
              <a:t> </a:t>
            </a:r>
            <a:r>
              <a:rPr lang="en-US" sz="3200" dirty="0" err="1">
                <a:solidFill>
                  <a:srgbClr val="000000">
                    <a:lumMod val="85000"/>
                    <a:lumOff val="15000"/>
                  </a:srgbClr>
                </a:solidFill>
                <a:latin typeface="Times New Roman" pitchFamily="18" charset="0"/>
                <a:cs typeface="Times New Roman" pitchFamily="18" charset="0"/>
              </a:rPr>
              <a:t>hát</a:t>
            </a:r>
            <a:r>
              <a:rPr lang="en-US" sz="3200" dirty="0">
                <a:solidFill>
                  <a:srgbClr val="000000">
                    <a:lumMod val="85000"/>
                    <a:lumOff val="15000"/>
                  </a:srgbClr>
                </a:solidFill>
                <a:latin typeface="Times New Roman" pitchFamily="18" charset="0"/>
                <a:cs typeface="Times New Roman" pitchFamily="18" charset="0"/>
              </a:rPr>
              <a:t> </a:t>
            </a:r>
            <a:r>
              <a:rPr lang="en-US" sz="3200" dirty="0" err="1">
                <a:solidFill>
                  <a:srgbClr val="000000">
                    <a:lumMod val="85000"/>
                    <a:lumOff val="15000"/>
                  </a:srgbClr>
                </a:solidFill>
                <a:latin typeface="Times New Roman" pitchFamily="18" charset="0"/>
                <a:cs typeface="Times New Roman" pitchFamily="18" charset="0"/>
              </a:rPr>
              <a:t>rất</a:t>
            </a:r>
            <a:r>
              <a:rPr lang="en-US" sz="3200" dirty="0">
                <a:solidFill>
                  <a:srgbClr val="000000">
                    <a:lumMod val="85000"/>
                    <a:lumOff val="15000"/>
                  </a:srgbClr>
                </a:solidFill>
                <a:latin typeface="Times New Roman" pitchFamily="18" charset="0"/>
                <a:cs typeface="Times New Roman" pitchFamily="18" charset="0"/>
              </a:rPr>
              <a:t> hay.</a:t>
            </a:r>
          </a:p>
          <a:p>
            <a:pPr algn="ctr" defTabSz="743941"/>
            <a:r>
              <a:rPr lang="en-US" sz="3200" dirty="0">
                <a:solidFill>
                  <a:srgbClr val="000000">
                    <a:lumMod val="85000"/>
                    <a:lumOff val="15000"/>
                  </a:srgbClr>
                </a:solidFill>
                <a:latin typeface="Times New Roman" pitchFamily="18" charset="0"/>
                <a:cs typeface="Times New Roman" pitchFamily="18" charset="0"/>
              </a:rPr>
              <a:t>b. </a:t>
            </a:r>
            <a:r>
              <a:rPr lang="en-US" sz="3200" dirty="0" err="1">
                <a:solidFill>
                  <a:srgbClr val="000000">
                    <a:lumMod val="85000"/>
                    <a:lumOff val="15000"/>
                  </a:srgbClr>
                </a:solidFill>
                <a:latin typeface="Times New Roman" pitchFamily="18" charset="0"/>
                <a:cs typeface="Times New Roman" pitchFamily="18" charset="0"/>
              </a:rPr>
              <a:t>Được</a:t>
            </a:r>
            <a:r>
              <a:rPr lang="en-US" sz="3200" dirty="0">
                <a:solidFill>
                  <a:srgbClr val="000000">
                    <a:lumMod val="85000"/>
                    <a:lumOff val="15000"/>
                  </a:srgbClr>
                </a:solidFill>
                <a:latin typeface="Times New Roman" pitchFamily="18" charset="0"/>
                <a:cs typeface="Times New Roman" pitchFamily="18" charset="0"/>
              </a:rPr>
              <a:t> </a:t>
            </a:r>
            <a:r>
              <a:rPr lang="en-US" sz="3200" dirty="0" err="1">
                <a:solidFill>
                  <a:srgbClr val="000000">
                    <a:lumMod val="85000"/>
                    <a:lumOff val="15000"/>
                  </a:srgbClr>
                </a:solidFill>
                <a:latin typeface="Times New Roman" pitchFamily="18" charset="0"/>
                <a:cs typeface="Times New Roman" pitchFamily="18" charset="0"/>
              </a:rPr>
              <a:t>bố</a:t>
            </a:r>
            <a:r>
              <a:rPr lang="en-US" sz="3200" dirty="0">
                <a:solidFill>
                  <a:srgbClr val="000000">
                    <a:lumMod val="85000"/>
                    <a:lumOff val="15000"/>
                  </a:srgbClr>
                </a:solidFill>
                <a:latin typeface="Times New Roman" pitchFamily="18" charset="0"/>
                <a:cs typeface="Times New Roman" pitchFamily="18" charset="0"/>
              </a:rPr>
              <a:t> </a:t>
            </a:r>
            <a:r>
              <a:rPr lang="en-US" sz="3200" dirty="0" err="1">
                <a:solidFill>
                  <a:srgbClr val="000000">
                    <a:lumMod val="85000"/>
                    <a:lumOff val="15000"/>
                  </a:srgbClr>
                </a:solidFill>
                <a:latin typeface="Times New Roman" pitchFamily="18" charset="0"/>
                <a:cs typeface="Times New Roman" pitchFamily="18" charset="0"/>
              </a:rPr>
              <a:t>mẹ</a:t>
            </a:r>
            <a:r>
              <a:rPr lang="en-US" sz="3200" dirty="0">
                <a:solidFill>
                  <a:srgbClr val="000000">
                    <a:lumMod val="85000"/>
                    <a:lumOff val="15000"/>
                  </a:srgbClr>
                </a:solidFill>
                <a:latin typeface="Times New Roman" pitchFamily="18" charset="0"/>
                <a:cs typeface="Times New Roman" pitchFamily="18" charset="0"/>
              </a:rPr>
              <a:t> </a:t>
            </a:r>
            <a:r>
              <a:rPr lang="en-US" sz="3200" dirty="0" err="1">
                <a:solidFill>
                  <a:srgbClr val="000000">
                    <a:lumMod val="85000"/>
                    <a:lumOff val="15000"/>
                  </a:srgbClr>
                </a:solidFill>
                <a:latin typeface="Times New Roman" pitchFamily="18" charset="0"/>
                <a:cs typeface="Times New Roman" pitchFamily="18" charset="0"/>
              </a:rPr>
              <a:t>tặng</a:t>
            </a:r>
            <a:r>
              <a:rPr lang="en-US" sz="3200" dirty="0">
                <a:solidFill>
                  <a:srgbClr val="000000">
                    <a:lumMod val="85000"/>
                    <a:lumOff val="15000"/>
                  </a:srgbClr>
                </a:solidFill>
                <a:latin typeface="Times New Roman" pitchFamily="18" charset="0"/>
                <a:cs typeface="Times New Roman" pitchFamily="18" charset="0"/>
              </a:rPr>
              <a:t> </a:t>
            </a:r>
            <a:r>
              <a:rPr lang="en-US" sz="3200" dirty="0" err="1">
                <a:solidFill>
                  <a:srgbClr val="000000">
                    <a:lumMod val="85000"/>
                    <a:lumOff val="15000"/>
                  </a:srgbClr>
                </a:solidFill>
                <a:latin typeface="Times New Roman" pitchFamily="18" charset="0"/>
                <a:cs typeface="Times New Roman" pitchFamily="18" charset="0"/>
              </a:rPr>
              <a:t>một</a:t>
            </a:r>
            <a:r>
              <a:rPr lang="en-US" sz="3200" dirty="0">
                <a:solidFill>
                  <a:srgbClr val="000000">
                    <a:lumMod val="85000"/>
                    <a:lumOff val="15000"/>
                  </a:srgbClr>
                </a:solidFill>
                <a:latin typeface="Times New Roman" pitchFamily="18" charset="0"/>
                <a:cs typeface="Times New Roman" pitchFamily="18" charset="0"/>
              </a:rPr>
              <a:t> </a:t>
            </a:r>
            <a:r>
              <a:rPr lang="en-US" sz="3200" dirty="0" err="1">
                <a:solidFill>
                  <a:srgbClr val="000000">
                    <a:lumMod val="85000"/>
                    <a:lumOff val="15000"/>
                  </a:srgbClr>
                </a:solidFill>
                <a:latin typeface="Times New Roman" pitchFamily="18" charset="0"/>
                <a:cs typeface="Times New Roman" pitchFamily="18" charset="0"/>
              </a:rPr>
              <a:t>món</a:t>
            </a:r>
            <a:r>
              <a:rPr lang="en-US" sz="3200" dirty="0">
                <a:solidFill>
                  <a:srgbClr val="000000">
                    <a:lumMod val="85000"/>
                    <a:lumOff val="15000"/>
                  </a:srgbClr>
                </a:solidFill>
                <a:latin typeface="Times New Roman" pitchFamily="18" charset="0"/>
                <a:cs typeface="Times New Roman" pitchFamily="18" charset="0"/>
              </a:rPr>
              <a:t> </a:t>
            </a:r>
            <a:r>
              <a:rPr lang="en-US" sz="3200" dirty="0" err="1" smtClean="0">
                <a:solidFill>
                  <a:srgbClr val="000000">
                    <a:lumMod val="85000"/>
                    <a:lumOff val="15000"/>
                  </a:srgbClr>
                </a:solidFill>
                <a:latin typeface="Times New Roman" pitchFamily="18" charset="0"/>
                <a:cs typeface="Times New Roman" pitchFamily="18" charset="0"/>
              </a:rPr>
              <a:t>quà</a:t>
            </a:r>
            <a:r>
              <a:rPr lang="en-US" sz="3200" dirty="0" smtClean="0">
                <a:solidFill>
                  <a:srgbClr val="000000">
                    <a:lumMod val="85000"/>
                    <a:lumOff val="15000"/>
                  </a:srgbClr>
                </a:solidFill>
                <a:latin typeface="Times New Roman" pitchFamily="18" charset="0"/>
                <a:cs typeface="Times New Roman" pitchFamily="18" charset="0"/>
              </a:rPr>
              <a:t> </a:t>
            </a:r>
            <a:r>
              <a:rPr lang="en-US" sz="3200" dirty="0" err="1">
                <a:solidFill>
                  <a:srgbClr val="000000">
                    <a:lumMod val="85000"/>
                    <a:lumOff val="15000"/>
                  </a:srgbClr>
                </a:solidFill>
                <a:latin typeface="Times New Roman" pitchFamily="18" charset="0"/>
                <a:cs typeface="Times New Roman" pitchFamily="18" charset="0"/>
              </a:rPr>
              <a:t>bất</a:t>
            </a:r>
            <a:r>
              <a:rPr lang="en-US" sz="3200" dirty="0">
                <a:solidFill>
                  <a:srgbClr val="000000">
                    <a:lumMod val="85000"/>
                    <a:lumOff val="15000"/>
                  </a:srgbClr>
                </a:solidFill>
                <a:latin typeface="Times New Roman" pitchFamily="18" charset="0"/>
                <a:cs typeface="Times New Roman" pitchFamily="18" charset="0"/>
              </a:rPr>
              <a:t> </a:t>
            </a:r>
            <a:r>
              <a:rPr lang="en-US" sz="3200" dirty="0" err="1">
                <a:solidFill>
                  <a:srgbClr val="000000">
                    <a:lumMod val="85000"/>
                    <a:lumOff val="15000"/>
                  </a:srgbClr>
                </a:solidFill>
                <a:latin typeface="Times New Roman" pitchFamily="18" charset="0"/>
                <a:cs typeface="Times New Roman" pitchFamily="18" charset="0"/>
              </a:rPr>
              <a:t>ngờ</a:t>
            </a:r>
            <a:r>
              <a:rPr lang="en-US" sz="3200" dirty="0">
                <a:solidFill>
                  <a:srgbClr val="000000">
                    <a:lumMod val="85000"/>
                    <a:lumOff val="15000"/>
                  </a:srgbClr>
                </a:solidFill>
                <a:latin typeface="Times New Roman" pitchFamily="18" charset="0"/>
                <a:cs typeface="Times New Roman" pitchFamily="18" charset="0"/>
              </a:rPr>
              <a:t>.</a:t>
            </a:r>
          </a:p>
        </p:txBody>
      </p:sp>
      <p:sp>
        <p:nvSpPr>
          <p:cNvPr id="6" name="Rectangle 5"/>
          <p:cNvSpPr/>
          <p:nvPr/>
        </p:nvSpPr>
        <p:spPr>
          <a:xfrm>
            <a:off x="950584" y="2819400"/>
            <a:ext cx="10908000" cy="2552782"/>
          </a:xfrm>
          <a:prstGeom prst="rect">
            <a:avLst/>
          </a:prstGeom>
        </p:spPr>
        <p:txBody>
          <a:bodyPr wrap="square" lIns="89694" tIns="44847" rIns="89694" bIns="44847">
            <a:spAutoFit/>
          </a:bodyPr>
          <a:lstStyle/>
          <a:p>
            <a:pPr defTabSz="743941"/>
            <a:r>
              <a:rPr lang="en-US" sz="3200" dirty="0">
                <a:solidFill>
                  <a:srgbClr val="000000"/>
                </a:solidFill>
                <a:latin typeface="Times New Roman" panose="02020603050405020304" pitchFamily="18" charset="0"/>
                <a:cs typeface="Times New Roman" panose="02020603050405020304" pitchFamily="18" charset="0"/>
              </a:rPr>
              <a:t>a) </a:t>
            </a:r>
            <a:r>
              <a:rPr lang="en-US" sz="3200" dirty="0" err="1">
                <a:solidFill>
                  <a:srgbClr val="000000"/>
                </a:solidFill>
                <a:latin typeface="Times New Roman" panose="02020603050405020304" pitchFamily="18" charset="0"/>
                <a:cs typeface="Times New Roman" panose="02020603050405020304" pitchFamily="18" charset="0"/>
              </a:rPr>
              <a:t>Bạn</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hát</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thật</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là</a:t>
            </a:r>
            <a:r>
              <a:rPr lang="en-US" sz="3200" dirty="0">
                <a:solidFill>
                  <a:srgbClr val="000000"/>
                </a:solidFill>
                <a:latin typeface="Times New Roman" panose="02020603050405020304" pitchFamily="18" charset="0"/>
                <a:cs typeface="Times New Roman" panose="02020603050405020304" pitchFamily="18" charset="0"/>
              </a:rPr>
              <a:t> hay!</a:t>
            </a:r>
          </a:p>
          <a:p>
            <a:pPr defTabSz="743941"/>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Ôi</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Bất</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ngờ</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quá</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sao</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bạn</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hát</a:t>
            </a:r>
            <a:r>
              <a:rPr lang="en-US" sz="3200" dirty="0">
                <a:solidFill>
                  <a:srgbClr val="000000"/>
                </a:solidFill>
                <a:latin typeface="Times New Roman" panose="02020603050405020304" pitchFamily="18" charset="0"/>
                <a:cs typeface="Times New Roman" panose="02020603050405020304" pitchFamily="18" charset="0"/>
              </a:rPr>
              <a:t> hay </a:t>
            </a:r>
            <a:r>
              <a:rPr lang="en-US" sz="3200" dirty="0" err="1">
                <a:solidFill>
                  <a:srgbClr val="000000"/>
                </a:solidFill>
                <a:latin typeface="Times New Roman" panose="02020603050405020304" pitchFamily="18" charset="0"/>
                <a:cs typeface="Times New Roman" panose="02020603050405020304" pitchFamily="18" charset="0"/>
              </a:rPr>
              <a:t>thế</a:t>
            </a:r>
            <a:r>
              <a:rPr lang="en-US" sz="3200" dirty="0">
                <a:solidFill>
                  <a:srgbClr val="000000"/>
                </a:solidFill>
                <a:latin typeface="Times New Roman" panose="02020603050405020304" pitchFamily="18" charset="0"/>
                <a:cs typeface="Times New Roman" panose="02020603050405020304" pitchFamily="18" charset="0"/>
              </a:rPr>
              <a:t>?</a:t>
            </a:r>
          </a:p>
          <a:p>
            <a:pPr defTabSz="743941"/>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Ôi</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chao</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mình</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không</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ngờ</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bạn</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có</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thể</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hát</a:t>
            </a:r>
            <a:r>
              <a:rPr lang="en-US" sz="3200" dirty="0">
                <a:solidFill>
                  <a:srgbClr val="000000"/>
                </a:solidFill>
                <a:latin typeface="Times New Roman" panose="02020603050405020304" pitchFamily="18" charset="0"/>
                <a:cs typeface="Times New Roman" panose="02020603050405020304" pitchFamily="18" charset="0"/>
              </a:rPr>
              <a:t> hay </a:t>
            </a:r>
            <a:r>
              <a:rPr lang="en-US" sz="3200" dirty="0" err="1">
                <a:solidFill>
                  <a:srgbClr val="000000"/>
                </a:solidFill>
                <a:latin typeface="Times New Roman" panose="02020603050405020304" pitchFamily="18" charset="0"/>
                <a:cs typeface="Times New Roman" panose="02020603050405020304" pitchFamily="18" charset="0"/>
              </a:rPr>
              <a:t>đến</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thế</a:t>
            </a:r>
            <a:r>
              <a:rPr lang="en-US" sz="3200" dirty="0">
                <a:solidFill>
                  <a:srgbClr val="000000"/>
                </a:solidFill>
                <a:latin typeface="Times New Roman" panose="02020603050405020304" pitchFamily="18" charset="0"/>
                <a:cs typeface="Times New Roman" panose="02020603050405020304" pitchFamily="18" charset="0"/>
              </a:rPr>
              <a:t>!</a:t>
            </a:r>
          </a:p>
          <a:p>
            <a:pPr defTabSz="743941"/>
            <a:r>
              <a:rPr lang="en-US" sz="3200" dirty="0">
                <a:solidFill>
                  <a:srgbClr val="000000"/>
                </a:solidFill>
                <a:latin typeface="Times New Roman" panose="02020603050405020304" pitchFamily="18" charset="0"/>
                <a:cs typeface="Times New Roman" panose="02020603050405020304" pitchFamily="18" charset="0"/>
              </a:rPr>
              <a:t>          ....</a:t>
            </a:r>
            <a:endParaRPr lang="en-US" sz="3200" dirty="0">
              <a:solidFill>
                <a:srgbClr val="000000"/>
              </a:solidFill>
            </a:endParaRPr>
          </a:p>
        </p:txBody>
      </p:sp>
      <p:sp>
        <p:nvSpPr>
          <p:cNvPr id="7" name="Rectangle 6"/>
          <p:cNvSpPr/>
          <p:nvPr/>
        </p:nvSpPr>
        <p:spPr>
          <a:xfrm>
            <a:off x="979200" y="5067218"/>
            <a:ext cx="10908000" cy="2552782"/>
          </a:xfrm>
          <a:prstGeom prst="rect">
            <a:avLst/>
          </a:prstGeom>
        </p:spPr>
        <p:txBody>
          <a:bodyPr wrap="square" lIns="89694" tIns="44847" rIns="89694" bIns="44847">
            <a:spAutoFit/>
          </a:bodyPr>
          <a:lstStyle/>
          <a:p>
            <a:pPr defTabSz="743941"/>
            <a:r>
              <a:rPr lang="en-US" sz="3200" dirty="0">
                <a:solidFill>
                  <a:srgbClr val="000000"/>
                </a:solidFill>
                <a:latin typeface="Times New Roman" panose="02020603050405020304" pitchFamily="18" charset="0"/>
                <a:cs typeface="Times New Roman" panose="02020603050405020304" pitchFamily="18" charset="0"/>
              </a:rPr>
              <a:t>b) </a:t>
            </a:r>
            <a:r>
              <a:rPr lang="en-US" sz="3200" dirty="0" err="1">
                <a:solidFill>
                  <a:srgbClr val="000000"/>
                </a:solidFill>
                <a:latin typeface="Times New Roman" panose="02020603050405020304" pitchFamily="18" charset="0"/>
                <a:cs typeface="Times New Roman" panose="02020603050405020304" pitchFamily="18" charset="0"/>
              </a:rPr>
              <a:t>Ôi</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Bất</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ngờ</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quá</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đúng</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đồ</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chơi</a:t>
            </a:r>
            <a:r>
              <a:rPr lang="en-US" sz="3200" dirty="0">
                <a:solidFill>
                  <a:srgbClr val="000000"/>
                </a:solidFill>
                <a:latin typeface="Times New Roman" panose="02020603050405020304" pitchFamily="18" charset="0"/>
                <a:cs typeface="Times New Roman" panose="02020603050405020304" pitchFamily="18" charset="0"/>
              </a:rPr>
              <a:t> con </a:t>
            </a:r>
            <a:r>
              <a:rPr lang="en-US" sz="3200" dirty="0" err="1">
                <a:solidFill>
                  <a:srgbClr val="000000"/>
                </a:solidFill>
                <a:latin typeface="Times New Roman" panose="02020603050405020304" pitchFamily="18" charset="0"/>
                <a:cs typeface="Times New Roman" panose="02020603050405020304" pitchFamily="18" charset="0"/>
              </a:rPr>
              <a:t>thích</a:t>
            </a:r>
            <a:r>
              <a:rPr lang="en-US" sz="3200" dirty="0">
                <a:solidFill>
                  <a:srgbClr val="000000"/>
                </a:solidFill>
                <a:latin typeface="Times New Roman" panose="02020603050405020304" pitchFamily="18" charset="0"/>
                <a:cs typeface="Times New Roman" panose="02020603050405020304" pitchFamily="18" charset="0"/>
              </a:rPr>
              <a:t>. Con </a:t>
            </a:r>
            <a:r>
              <a:rPr lang="en-US" sz="3200" dirty="0" err="1">
                <a:solidFill>
                  <a:srgbClr val="000000"/>
                </a:solidFill>
                <a:latin typeface="Times New Roman" panose="02020603050405020304" pitchFamily="18" charset="0"/>
                <a:cs typeface="Times New Roman" panose="02020603050405020304" pitchFamily="18" charset="0"/>
              </a:rPr>
              <a:t>cảm</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ơn</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bố</a:t>
            </a:r>
            <a:r>
              <a:rPr lang="en-US" sz="3200" dirty="0">
                <a:solidFill>
                  <a:srgbClr val="000000"/>
                </a:solidFill>
                <a:latin typeface="Times New Roman" panose="02020603050405020304" pitchFamily="18" charset="0"/>
                <a:cs typeface="Times New Roman" panose="02020603050405020304" pitchFamily="18" charset="0"/>
              </a:rPr>
              <a:t> ạ.</a:t>
            </a:r>
          </a:p>
          <a:p>
            <a:pPr defTabSz="743941"/>
            <a:r>
              <a:rPr lang="en-US" sz="3200" dirty="0">
                <a:solidFill>
                  <a:srgbClr val="000000"/>
                </a:solidFill>
                <a:latin typeface="Times New Roman" panose="02020603050405020304" pitchFamily="18" charset="0"/>
                <a:cs typeface="Times New Roman" panose="02020603050405020304" pitchFamily="18" charset="0"/>
              </a:rPr>
              <a:t>     A! </a:t>
            </a:r>
            <a:r>
              <a:rPr lang="en-US" sz="3200" dirty="0" err="1">
                <a:solidFill>
                  <a:srgbClr val="000000"/>
                </a:solidFill>
                <a:latin typeface="Times New Roman" panose="02020603050405020304" pitchFamily="18" charset="0"/>
                <a:cs typeface="Times New Roman" panose="02020603050405020304" pitchFamily="18" charset="0"/>
              </a:rPr>
              <a:t>Món</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quà</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đẹp</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quá</a:t>
            </a:r>
            <a:r>
              <a:rPr lang="en-US" sz="3200" dirty="0">
                <a:solidFill>
                  <a:srgbClr val="000000"/>
                </a:solidFill>
                <a:latin typeface="Times New Roman" panose="02020603050405020304" pitchFamily="18" charset="0"/>
                <a:cs typeface="Times New Roman" panose="02020603050405020304" pitchFamily="18" charset="0"/>
              </a:rPr>
              <a:t>, con </a:t>
            </a:r>
            <a:r>
              <a:rPr lang="en-US" sz="3200" dirty="0" err="1">
                <a:solidFill>
                  <a:srgbClr val="000000"/>
                </a:solidFill>
                <a:latin typeface="Times New Roman" panose="02020603050405020304" pitchFamily="18" charset="0"/>
                <a:cs typeface="Times New Roman" panose="02020603050405020304" pitchFamily="18" charset="0"/>
              </a:rPr>
              <a:t>thích</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vô</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cùng</a:t>
            </a:r>
            <a:r>
              <a:rPr lang="en-US" sz="3200" dirty="0">
                <a:solidFill>
                  <a:srgbClr val="000000"/>
                </a:solidFill>
                <a:latin typeface="Times New Roman" panose="02020603050405020304" pitchFamily="18" charset="0"/>
                <a:cs typeface="Times New Roman" panose="02020603050405020304" pitchFamily="18" charset="0"/>
              </a:rPr>
              <a:t>. Con </a:t>
            </a:r>
            <a:r>
              <a:rPr lang="en-US" sz="3200" dirty="0" err="1">
                <a:solidFill>
                  <a:srgbClr val="000000"/>
                </a:solidFill>
                <a:latin typeface="Times New Roman" panose="02020603050405020304" pitchFamily="18" charset="0"/>
                <a:cs typeface="Times New Roman" panose="02020603050405020304" pitchFamily="18" charset="0"/>
              </a:rPr>
              <a:t>cảm</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ơn</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mẹ</a:t>
            </a:r>
            <a:r>
              <a:rPr lang="en-US" sz="3200" dirty="0">
                <a:solidFill>
                  <a:srgbClr val="000000"/>
                </a:solidFill>
                <a:latin typeface="Times New Roman" panose="02020603050405020304" pitchFamily="18" charset="0"/>
                <a:cs typeface="Times New Roman" panose="02020603050405020304" pitchFamily="18" charset="0"/>
              </a:rPr>
              <a:t> ạ.</a:t>
            </a:r>
          </a:p>
          <a:p>
            <a:pPr defTabSz="743941"/>
            <a:r>
              <a:rPr lang="en-US" sz="3200" dirty="0">
                <a:solidFill>
                  <a:srgbClr val="000000"/>
                </a:solidFill>
                <a:latin typeface="Times New Roman" panose="02020603050405020304" pitchFamily="18" charset="0"/>
                <a:cs typeface="Times New Roman" panose="02020603050405020304" pitchFamily="18" charset="0"/>
              </a:rPr>
              <a:t>          ....</a:t>
            </a:r>
            <a:endParaRPr lang="vi-VN" sz="3200" dirty="0">
              <a:solidFill>
                <a:srgbClr val="0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7160825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500"/>
                                        <p:tgtEl>
                                          <p:spTgt spid="2"/>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circle(in)">
                                      <p:cBhvr>
                                        <p:cTn id="10" dur="125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1000" fill="hold"/>
                                        <p:tgtEl>
                                          <p:spTgt spid="6"/>
                                        </p:tgtEl>
                                        <p:attrNameLst>
                                          <p:attrName>ppt_w</p:attrName>
                                        </p:attrNameLst>
                                      </p:cBhvr>
                                      <p:tavLst>
                                        <p:tav tm="0">
                                          <p:val>
                                            <p:fltVal val="0"/>
                                          </p:val>
                                        </p:tav>
                                        <p:tav tm="100000">
                                          <p:val>
                                            <p:strVal val="#ppt_w"/>
                                          </p:val>
                                        </p:tav>
                                      </p:tavLst>
                                    </p:anim>
                                    <p:anim calcmode="lin" valueType="num">
                                      <p:cBhvr>
                                        <p:cTn id="16" dur="1000" fill="hold"/>
                                        <p:tgtEl>
                                          <p:spTgt spid="6"/>
                                        </p:tgtEl>
                                        <p:attrNameLst>
                                          <p:attrName>ppt_h</p:attrName>
                                        </p:attrNameLst>
                                      </p:cBhvr>
                                      <p:tavLst>
                                        <p:tav tm="0">
                                          <p:val>
                                            <p:fltVal val="0"/>
                                          </p:val>
                                        </p:tav>
                                        <p:tav tm="100000">
                                          <p:val>
                                            <p:strVal val="#ppt_h"/>
                                          </p:val>
                                        </p:tav>
                                      </p:tavLst>
                                    </p:anim>
                                    <p:animEffect transition="in" filter="fade">
                                      <p:cBhvr>
                                        <p:cTn id="17" dur="10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1000" fill="hold"/>
                                        <p:tgtEl>
                                          <p:spTgt spid="7"/>
                                        </p:tgtEl>
                                        <p:attrNameLst>
                                          <p:attrName>ppt_w</p:attrName>
                                        </p:attrNameLst>
                                      </p:cBhvr>
                                      <p:tavLst>
                                        <p:tav tm="0">
                                          <p:val>
                                            <p:fltVal val="0"/>
                                          </p:val>
                                        </p:tav>
                                        <p:tav tm="100000">
                                          <p:val>
                                            <p:strVal val="#ppt_w"/>
                                          </p:val>
                                        </p:tav>
                                      </p:tavLst>
                                    </p:anim>
                                    <p:anim calcmode="lin" valueType="num">
                                      <p:cBhvr>
                                        <p:cTn id="23" dur="1000" fill="hold"/>
                                        <p:tgtEl>
                                          <p:spTgt spid="7"/>
                                        </p:tgtEl>
                                        <p:attrNameLst>
                                          <p:attrName>ppt_h</p:attrName>
                                        </p:attrNameLst>
                                      </p:cBhvr>
                                      <p:tavLst>
                                        <p:tav tm="0">
                                          <p:val>
                                            <p:fltVal val="0"/>
                                          </p:val>
                                        </p:tav>
                                        <p:tav tm="100000">
                                          <p:val>
                                            <p:strVal val="#ppt_h"/>
                                          </p:val>
                                        </p:tav>
                                      </p:tavLst>
                                    </p:anim>
                                    <p:animEffect transition="in" filter="fade">
                                      <p:cBhvr>
                                        <p:cTn id="24"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Shape 1665"/>
        <p:cNvGrpSpPr/>
        <p:nvPr/>
      </p:nvGrpSpPr>
      <p:grpSpPr>
        <a:xfrm>
          <a:off x="0" y="0"/>
          <a:ext cx="0" cy="0"/>
          <a:chOff x="0" y="0"/>
          <a:chExt cx="0" cy="0"/>
        </a:xfrm>
      </p:grpSpPr>
      <p:pic>
        <p:nvPicPr>
          <p:cNvPr id="2" name="Picture 1"/>
          <p:cNvPicPr>
            <a:picLocks noChangeAspect="1"/>
          </p:cNvPicPr>
          <p:nvPr/>
        </p:nvPicPr>
        <p:blipFill rotWithShape="1">
          <a:blip r:embed="rId3"/>
          <a:srcRect l="4986" t="56779" r="91539" b="37812"/>
          <a:stretch/>
        </p:blipFill>
        <p:spPr>
          <a:xfrm>
            <a:off x="228600" y="63693"/>
            <a:ext cx="730599" cy="600629"/>
          </a:xfrm>
          <a:prstGeom prst="rect">
            <a:avLst/>
          </a:prstGeom>
        </p:spPr>
      </p:pic>
      <p:sp>
        <p:nvSpPr>
          <p:cNvPr id="4" name="Rounded Rectangle 3"/>
          <p:cNvSpPr/>
          <p:nvPr/>
        </p:nvSpPr>
        <p:spPr>
          <a:xfrm>
            <a:off x="228600" y="664322"/>
            <a:ext cx="11766201" cy="876612"/>
          </a:xfrm>
          <a:prstGeom prst="roundRect">
            <a:avLst/>
          </a:prstGeom>
          <a:solidFill>
            <a:schemeClr val="accent2">
              <a:lumMod val="60000"/>
              <a:lumOff val="4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89694" tIns="44847" rIns="89694" bIns="44847" rtlCol="0" anchor="ctr"/>
          <a:lstStyle/>
          <a:p>
            <a:pPr algn="ctr" defTabSz="743941"/>
            <a:r>
              <a:rPr lang="en-US" sz="3200" b="1" dirty="0" smtClean="0">
                <a:solidFill>
                  <a:srgbClr val="FF0000"/>
                </a:solidFill>
                <a:latin typeface="Times New Roman" pitchFamily="18" charset="0"/>
                <a:cs typeface="Times New Roman" pitchFamily="18" charset="0"/>
              </a:rPr>
              <a:t>2. </a:t>
            </a:r>
            <a:r>
              <a:rPr lang="en-US" sz="3200" b="1" dirty="0" err="1" smtClean="0">
                <a:solidFill>
                  <a:srgbClr val="000000">
                    <a:lumMod val="85000"/>
                    <a:lumOff val="15000"/>
                  </a:srgbClr>
                </a:solidFill>
                <a:latin typeface="Times New Roman" pitchFamily="18" charset="0"/>
                <a:cs typeface="Times New Roman" pitchFamily="18" charset="0"/>
              </a:rPr>
              <a:t>Nói</a:t>
            </a:r>
            <a:r>
              <a:rPr lang="en-US" sz="3200" b="1" dirty="0" smtClean="0">
                <a:solidFill>
                  <a:srgbClr val="000000">
                    <a:lumMod val="85000"/>
                    <a:lumOff val="15000"/>
                  </a:srgbClr>
                </a:solidFill>
                <a:latin typeface="Times New Roman" pitchFamily="18" charset="0"/>
                <a:cs typeface="Times New Roman" pitchFamily="18" charset="0"/>
              </a:rPr>
              <a:t> </a:t>
            </a:r>
            <a:r>
              <a:rPr lang="en-US" sz="3200" b="1" dirty="0" err="1">
                <a:solidFill>
                  <a:srgbClr val="000000">
                    <a:lumMod val="85000"/>
                    <a:lumOff val="15000"/>
                  </a:srgbClr>
                </a:solidFill>
                <a:latin typeface="Times New Roman" pitchFamily="18" charset="0"/>
                <a:cs typeface="Times New Roman" pitchFamily="18" charset="0"/>
              </a:rPr>
              <a:t>câu</a:t>
            </a:r>
            <a:r>
              <a:rPr lang="en-US" sz="3200" b="1" dirty="0">
                <a:solidFill>
                  <a:srgbClr val="000000">
                    <a:lumMod val="85000"/>
                    <a:lumOff val="15000"/>
                  </a:srgbClr>
                </a:solidFill>
                <a:latin typeface="Times New Roman" pitchFamily="18" charset="0"/>
                <a:cs typeface="Times New Roman" pitchFamily="18" charset="0"/>
              </a:rPr>
              <a:t> </a:t>
            </a:r>
            <a:r>
              <a:rPr lang="en-US" sz="3200" b="1" dirty="0" err="1">
                <a:solidFill>
                  <a:srgbClr val="000000">
                    <a:lumMod val="85000"/>
                    <a:lumOff val="15000"/>
                  </a:srgbClr>
                </a:solidFill>
                <a:latin typeface="Times New Roman" pitchFamily="18" charset="0"/>
                <a:cs typeface="Times New Roman" pitchFamily="18" charset="0"/>
              </a:rPr>
              <a:t>thể</a:t>
            </a:r>
            <a:r>
              <a:rPr lang="en-US" sz="3200" b="1" dirty="0">
                <a:solidFill>
                  <a:srgbClr val="000000">
                    <a:lumMod val="85000"/>
                    <a:lumOff val="15000"/>
                  </a:srgbClr>
                </a:solidFill>
                <a:latin typeface="Times New Roman" pitchFamily="18" charset="0"/>
                <a:cs typeface="Times New Roman" pitchFamily="18" charset="0"/>
              </a:rPr>
              <a:t> </a:t>
            </a:r>
            <a:r>
              <a:rPr lang="en-US" sz="3200" b="1" dirty="0" err="1">
                <a:solidFill>
                  <a:srgbClr val="000000">
                    <a:lumMod val="85000"/>
                    <a:lumOff val="15000"/>
                  </a:srgbClr>
                </a:solidFill>
                <a:latin typeface="Times New Roman" pitchFamily="18" charset="0"/>
                <a:cs typeface="Times New Roman" pitchFamily="18" charset="0"/>
              </a:rPr>
              <a:t>hiện</a:t>
            </a:r>
            <a:r>
              <a:rPr lang="en-US" sz="3200" b="1" dirty="0">
                <a:solidFill>
                  <a:srgbClr val="000000">
                    <a:lumMod val="85000"/>
                    <a:lumOff val="15000"/>
                  </a:srgbClr>
                </a:solidFill>
                <a:latin typeface="Times New Roman" pitchFamily="18" charset="0"/>
                <a:cs typeface="Times New Roman" pitchFamily="18" charset="0"/>
              </a:rPr>
              <a:t> </a:t>
            </a:r>
            <a:r>
              <a:rPr lang="en-US" sz="3200" b="1" dirty="0" err="1">
                <a:solidFill>
                  <a:srgbClr val="000000">
                    <a:lumMod val="85000"/>
                    <a:lumOff val="15000"/>
                  </a:srgbClr>
                </a:solidFill>
                <a:latin typeface="Times New Roman" pitchFamily="18" charset="0"/>
                <a:cs typeface="Times New Roman" pitchFamily="18" charset="0"/>
              </a:rPr>
              <a:t>tình</a:t>
            </a:r>
            <a:r>
              <a:rPr lang="en-US" sz="3200" b="1" dirty="0">
                <a:solidFill>
                  <a:srgbClr val="000000">
                    <a:lumMod val="85000"/>
                    <a:lumOff val="15000"/>
                  </a:srgbClr>
                </a:solidFill>
                <a:latin typeface="Times New Roman" pitchFamily="18" charset="0"/>
                <a:cs typeface="Times New Roman" pitchFamily="18" charset="0"/>
              </a:rPr>
              <a:t> </a:t>
            </a:r>
            <a:r>
              <a:rPr lang="en-US" sz="3200" b="1" dirty="0" err="1">
                <a:solidFill>
                  <a:srgbClr val="000000">
                    <a:lumMod val="85000"/>
                    <a:lumOff val="15000"/>
                  </a:srgbClr>
                </a:solidFill>
                <a:latin typeface="Times New Roman" pitchFamily="18" charset="0"/>
                <a:cs typeface="Times New Roman" pitchFamily="18" charset="0"/>
              </a:rPr>
              <a:t>cảm</a:t>
            </a:r>
            <a:r>
              <a:rPr lang="en-US" sz="3200" b="1" dirty="0">
                <a:solidFill>
                  <a:srgbClr val="000000">
                    <a:lumMod val="85000"/>
                    <a:lumOff val="15000"/>
                  </a:srgbClr>
                </a:solidFill>
                <a:latin typeface="Times New Roman" pitchFamily="18" charset="0"/>
                <a:cs typeface="Times New Roman" pitchFamily="18" charset="0"/>
              </a:rPr>
              <a:t> </a:t>
            </a:r>
            <a:r>
              <a:rPr lang="en-US" sz="3200" b="1" dirty="0" err="1">
                <a:solidFill>
                  <a:srgbClr val="000000">
                    <a:lumMod val="85000"/>
                    <a:lumOff val="15000"/>
                  </a:srgbClr>
                </a:solidFill>
                <a:latin typeface="Times New Roman" pitchFamily="18" charset="0"/>
                <a:cs typeface="Times New Roman" pitchFamily="18" charset="0"/>
              </a:rPr>
              <a:t>của</a:t>
            </a:r>
            <a:r>
              <a:rPr lang="en-US" sz="3200" b="1" dirty="0">
                <a:solidFill>
                  <a:srgbClr val="000000">
                    <a:lumMod val="85000"/>
                    <a:lumOff val="15000"/>
                  </a:srgbClr>
                </a:solidFill>
                <a:latin typeface="Times New Roman" pitchFamily="18" charset="0"/>
                <a:cs typeface="Times New Roman" pitchFamily="18" charset="0"/>
              </a:rPr>
              <a:t> </a:t>
            </a:r>
            <a:r>
              <a:rPr lang="en-US" sz="3200" b="1" dirty="0" err="1">
                <a:solidFill>
                  <a:srgbClr val="000000">
                    <a:lumMod val="85000"/>
                    <a:lumOff val="15000"/>
                  </a:srgbClr>
                </a:solidFill>
                <a:latin typeface="Times New Roman" pitchFamily="18" charset="0"/>
                <a:cs typeface="Times New Roman" pitchFamily="18" charset="0"/>
              </a:rPr>
              <a:t>em</a:t>
            </a:r>
            <a:r>
              <a:rPr lang="en-US" sz="3200" b="1" dirty="0">
                <a:solidFill>
                  <a:srgbClr val="000000">
                    <a:lumMod val="85000"/>
                    <a:lumOff val="15000"/>
                  </a:srgbClr>
                </a:solidFill>
                <a:latin typeface="Times New Roman" pitchFamily="18" charset="0"/>
                <a:cs typeface="Times New Roman" pitchFamily="18" charset="0"/>
              </a:rPr>
              <a:t> </a:t>
            </a:r>
            <a:r>
              <a:rPr lang="en-US" sz="3200" b="1" dirty="0" err="1">
                <a:solidFill>
                  <a:srgbClr val="000000">
                    <a:lumMod val="85000"/>
                    <a:lumOff val="15000"/>
                  </a:srgbClr>
                </a:solidFill>
                <a:latin typeface="Times New Roman" pitchFamily="18" charset="0"/>
                <a:cs typeface="Times New Roman" pitchFamily="18" charset="0"/>
              </a:rPr>
              <a:t>đối</a:t>
            </a:r>
            <a:r>
              <a:rPr lang="en-US" sz="3200" b="1" dirty="0">
                <a:solidFill>
                  <a:srgbClr val="000000">
                    <a:lumMod val="85000"/>
                    <a:lumOff val="15000"/>
                  </a:srgbClr>
                </a:solidFill>
                <a:latin typeface="Times New Roman" pitchFamily="18" charset="0"/>
                <a:cs typeface="Times New Roman" pitchFamily="18" charset="0"/>
              </a:rPr>
              <a:t> </a:t>
            </a:r>
            <a:r>
              <a:rPr lang="en-US" sz="3200" b="1" dirty="0" err="1">
                <a:solidFill>
                  <a:srgbClr val="000000">
                    <a:lumMod val="85000"/>
                    <a:lumOff val="15000"/>
                  </a:srgbClr>
                </a:solidFill>
                <a:latin typeface="Times New Roman" pitchFamily="18" charset="0"/>
                <a:cs typeface="Times New Roman" pitchFamily="18" charset="0"/>
              </a:rPr>
              <a:t>với</a:t>
            </a:r>
            <a:r>
              <a:rPr lang="en-US" sz="3200" b="1" dirty="0">
                <a:solidFill>
                  <a:srgbClr val="000000">
                    <a:lumMod val="85000"/>
                    <a:lumOff val="15000"/>
                  </a:srgbClr>
                </a:solidFill>
                <a:latin typeface="Times New Roman" pitchFamily="18" charset="0"/>
                <a:cs typeface="Times New Roman" pitchFamily="18" charset="0"/>
              </a:rPr>
              <a:t> </a:t>
            </a:r>
            <a:r>
              <a:rPr lang="en-US" sz="3200" b="1" dirty="0" err="1">
                <a:solidFill>
                  <a:srgbClr val="000000">
                    <a:lumMod val="85000"/>
                    <a:lumOff val="15000"/>
                  </a:srgbClr>
                </a:solidFill>
                <a:latin typeface="Times New Roman" pitchFamily="18" charset="0"/>
                <a:cs typeface="Times New Roman" pitchFamily="18" charset="0"/>
              </a:rPr>
              <a:t>thầy</a:t>
            </a:r>
            <a:r>
              <a:rPr lang="en-US" sz="3200" b="1" dirty="0">
                <a:solidFill>
                  <a:srgbClr val="000000">
                    <a:lumMod val="85000"/>
                    <a:lumOff val="15000"/>
                  </a:srgbClr>
                </a:solidFill>
                <a:latin typeface="Times New Roman" pitchFamily="18" charset="0"/>
                <a:cs typeface="Times New Roman" pitchFamily="18" charset="0"/>
              </a:rPr>
              <a:t> </a:t>
            </a:r>
            <a:r>
              <a:rPr lang="en-US" sz="3200" b="1" dirty="0" err="1">
                <a:solidFill>
                  <a:srgbClr val="000000">
                    <a:lumMod val="85000"/>
                    <a:lumOff val="15000"/>
                  </a:srgbClr>
                </a:solidFill>
                <a:latin typeface="Times New Roman" pitchFamily="18" charset="0"/>
                <a:cs typeface="Times New Roman" pitchFamily="18" charset="0"/>
              </a:rPr>
              <a:t>cô</a:t>
            </a:r>
            <a:r>
              <a:rPr lang="en-US" sz="3200" b="1" dirty="0">
                <a:solidFill>
                  <a:srgbClr val="000000">
                    <a:lumMod val="85000"/>
                    <a:lumOff val="15000"/>
                  </a:srgbClr>
                </a:solidFill>
                <a:latin typeface="Times New Roman" pitchFamily="18" charset="0"/>
                <a:cs typeface="Times New Roman" pitchFamily="18" charset="0"/>
              </a:rPr>
              <a:t> </a:t>
            </a:r>
            <a:r>
              <a:rPr lang="en-US" sz="3200" b="1" dirty="0" err="1">
                <a:solidFill>
                  <a:srgbClr val="000000">
                    <a:lumMod val="85000"/>
                    <a:lumOff val="15000"/>
                  </a:srgbClr>
                </a:solidFill>
                <a:latin typeface="Times New Roman" pitchFamily="18" charset="0"/>
                <a:cs typeface="Times New Roman" pitchFamily="18" charset="0"/>
              </a:rPr>
              <a:t>giáo</a:t>
            </a:r>
            <a:r>
              <a:rPr lang="en-US" sz="3200" b="1" dirty="0">
                <a:solidFill>
                  <a:srgbClr val="000000">
                    <a:lumMod val="85000"/>
                    <a:lumOff val="15000"/>
                  </a:srgbClr>
                </a:solidFill>
                <a:latin typeface="Times New Roman" pitchFamily="18" charset="0"/>
                <a:cs typeface="Times New Roman" pitchFamily="18" charset="0"/>
              </a:rPr>
              <a:t> </a:t>
            </a:r>
            <a:r>
              <a:rPr lang="en-US" sz="3200" b="1" dirty="0" err="1">
                <a:solidFill>
                  <a:srgbClr val="000000">
                    <a:lumMod val="85000"/>
                    <a:lumOff val="15000"/>
                  </a:srgbClr>
                </a:solidFill>
                <a:latin typeface="Times New Roman" pitchFamily="18" charset="0"/>
                <a:cs typeface="Times New Roman" pitchFamily="18" charset="0"/>
              </a:rPr>
              <a:t>của</a:t>
            </a:r>
            <a:r>
              <a:rPr lang="en-US" sz="3200" b="1" dirty="0">
                <a:solidFill>
                  <a:srgbClr val="000000">
                    <a:lumMod val="85000"/>
                    <a:lumOff val="15000"/>
                  </a:srgbClr>
                </a:solidFill>
                <a:latin typeface="Times New Roman" pitchFamily="18" charset="0"/>
                <a:cs typeface="Times New Roman" pitchFamily="18" charset="0"/>
              </a:rPr>
              <a:t> </a:t>
            </a:r>
            <a:r>
              <a:rPr lang="en-US" sz="3200" b="1" dirty="0" err="1">
                <a:solidFill>
                  <a:srgbClr val="000000">
                    <a:lumMod val="85000"/>
                    <a:lumOff val="15000"/>
                  </a:srgbClr>
                </a:solidFill>
                <a:latin typeface="Times New Roman" pitchFamily="18" charset="0"/>
                <a:cs typeface="Times New Roman" pitchFamily="18" charset="0"/>
              </a:rPr>
              <a:t>mình</a:t>
            </a:r>
            <a:r>
              <a:rPr lang="en-US" sz="3200" b="1" dirty="0">
                <a:solidFill>
                  <a:srgbClr val="000000">
                    <a:lumMod val="85000"/>
                    <a:lumOff val="15000"/>
                  </a:srgbClr>
                </a:solidFill>
                <a:latin typeface="Times New Roman" pitchFamily="18" charset="0"/>
                <a:cs typeface="Times New Roman" pitchFamily="18" charset="0"/>
              </a:rPr>
              <a:t>.</a:t>
            </a:r>
          </a:p>
        </p:txBody>
      </p:sp>
      <p:pic>
        <p:nvPicPr>
          <p:cNvPr id="21" name="Picture 20"/>
          <p:cNvPicPr>
            <a:picLocks noChangeAspect="1"/>
          </p:cNvPicPr>
          <p:nvPr/>
        </p:nvPicPr>
        <p:blipFill rotWithShape="1">
          <a:blip r:embed="rId4"/>
          <a:srcRect l="11259" t="45642" r="55946" b="25030"/>
          <a:stretch/>
        </p:blipFill>
        <p:spPr>
          <a:xfrm>
            <a:off x="2743200" y="2944229"/>
            <a:ext cx="6345929" cy="3877676"/>
          </a:xfrm>
          <a:prstGeom prst="rect">
            <a:avLst/>
          </a:prstGeom>
        </p:spPr>
      </p:pic>
    </p:spTree>
    <p:extLst>
      <p:ext uri="{BB962C8B-B14F-4D97-AF65-F5344CB8AC3E}">
        <p14:creationId xmlns:p14="http://schemas.microsoft.com/office/powerpoint/2010/main" val="113664372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750"/>
                                        <p:tgtEl>
                                          <p:spTgt spid="2"/>
                                        </p:tgtEl>
                                      </p:cBhvr>
                                    </p:animEffect>
                                    <p:anim calcmode="lin" valueType="num">
                                      <p:cBhvr>
                                        <p:cTn id="8" dur="750" fill="hold"/>
                                        <p:tgtEl>
                                          <p:spTgt spid="2"/>
                                        </p:tgtEl>
                                        <p:attrNameLst>
                                          <p:attrName>ppt_x</p:attrName>
                                        </p:attrNameLst>
                                      </p:cBhvr>
                                      <p:tavLst>
                                        <p:tav tm="0">
                                          <p:val>
                                            <p:strVal val="#ppt_x"/>
                                          </p:val>
                                        </p:tav>
                                        <p:tav tm="100000">
                                          <p:val>
                                            <p:strVal val="#ppt_x"/>
                                          </p:val>
                                        </p:tav>
                                      </p:tavLst>
                                    </p:anim>
                                    <p:anim calcmode="lin" valueType="num">
                                      <p:cBhvr>
                                        <p:cTn id="9" dur="750" fill="hold"/>
                                        <p:tgtEl>
                                          <p:spTgt spid="2"/>
                                        </p:tgtEl>
                                        <p:attrNameLst>
                                          <p:attrName>ppt_y</p:attrName>
                                        </p:attrNameLst>
                                      </p:cBhvr>
                                      <p:tavLst>
                                        <p:tav tm="0">
                                          <p:val>
                                            <p:strVal val="#ppt_y+.1"/>
                                          </p:val>
                                        </p:tav>
                                        <p:tav tm="100000">
                                          <p:val>
                                            <p:strVal val="#ppt_y"/>
                                          </p:val>
                                        </p:tav>
                                      </p:tavLst>
                                    </p:anim>
                                  </p:childTnLst>
                                </p:cTn>
                              </p:par>
                              <p:par>
                                <p:cTn id="10" presetID="21" presetClass="entr" presetSubtype="1"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heel(1)">
                                      <p:cBhvr>
                                        <p:cTn id="12" dur="1250"/>
                                        <p:tgtEl>
                                          <p:spTgt spid="4"/>
                                        </p:tgtEl>
                                      </p:cBhvr>
                                    </p:animEffect>
                                  </p:childTnLst>
                                </p:cTn>
                              </p:par>
                              <p:par>
                                <p:cTn id="13" presetID="21" presetClass="entr" presetSubtype="1" fill="hold" nodeType="with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wheel(1)">
                                      <p:cBhvr>
                                        <p:cTn id="15" dur="125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70493424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6087" b="20835"/>
          <a:stretch/>
        </p:blipFill>
        <p:spPr bwMode="auto">
          <a:xfrm>
            <a:off x="1994277" y="254"/>
            <a:ext cx="8357955" cy="6852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2588761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circle(in)">
                                      <p:cBhvr>
                                        <p:cTn id="7" dur="125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1459810" y="474829"/>
            <a:ext cx="9036000" cy="1338810"/>
          </a:xfrm>
          <a:prstGeom prst="rect">
            <a:avLst/>
          </a:prstGeom>
          <a:noFill/>
        </p:spPr>
        <p:txBody>
          <a:bodyPr wrap="square" lIns="91424" tIns="45711" rIns="91424" bIns="45711" rtlCol="0">
            <a:spAutoFit/>
          </a:bodyPr>
          <a:lstStyle/>
          <a:p>
            <a:pPr algn="ctr" defTabSz="906742">
              <a:lnSpc>
                <a:spcPct val="150000"/>
              </a:lnSpc>
            </a:pPr>
            <a:r>
              <a:rPr lang="en-US" sz="5400" b="1" dirty="0" err="1">
                <a:solidFill>
                  <a:prstClr val="white"/>
                </a:solidFill>
                <a:effectLst>
                  <a:outerShdw blurRad="38100" dist="38100" dir="2700000" algn="tl">
                    <a:srgbClr val="000000">
                      <a:alpha val="43137"/>
                    </a:srgbClr>
                  </a:outerShdw>
                </a:effectLst>
                <a:latin typeface="HP001 5 hàng" pitchFamily="34" charset="0"/>
              </a:rPr>
              <a:t>Thứ</a:t>
            </a:r>
            <a:r>
              <a:rPr lang="en-US" sz="5400" b="1" dirty="0">
                <a:solidFill>
                  <a:prstClr val="white"/>
                </a:solidFill>
                <a:effectLst>
                  <a:outerShdw blurRad="38100" dist="38100" dir="2700000" algn="tl">
                    <a:srgbClr val="000000">
                      <a:alpha val="43137"/>
                    </a:srgbClr>
                  </a:outerShdw>
                </a:effectLst>
                <a:latin typeface="HP001 5 hàng" pitchFamily="34" charset="0"/>
              </a:rPr>
              <a:t> </a:t>
            </a:r>
            <a:r>
              <a:rPr lang="en-US" sz="5400" b="1" dirty="0" err="1">
                <a:solidFill>
                  <a:prstClr val="white"/>
                </a:solidFill>
                <a:effectLst>
                  <a:outerShdw blurRad="38100" dist="38100" dir="2700000" algn="tl">
                    <a:srgbClr val="000000">
                      <a:alpha val="43137"/>
                    </a:srgbClr>
                  </a:outerShdw>
                </a:effectLst>
                <a:latin typeface="HP001 5 hàng" pitchFamily="34" charset="0"/>
              </a:rPr>
              <a:t>ba</a:t>
            </a:r>
            <a:r>
              <a:rPr lang="en-US" sz="5400" b="1" dirty="0">
                <a:solidFill>
                  <a:prstClr val="white"/>
                </a:solidFill>
                <a:effectLst>
                  <a:outerShdw blurRad="38100" dist="38100" dir="2700000" algn="tl">
                    <a:srgbClr val="000000">
                      <a:alpha val="43137"/>
                    </a:srgbClr>
                  </a:outerShdw>
                </a:effectLst>
                <a:latin typeface="HP001 5 hàng" pitchFamily="34" charset="0"/>
              </a:rPr>
              <a:t> </a:t>
            </a:r>
            <a:r>
              <a:rPr lang="en-US" sz="5400" b="1" dirty="0" err="1">
                <a:solidFill>
                  <a:prstClr val="white"/>
                </a:solidFill>
                <a:effectLst>
                  <a:outerShdw blurRad="38100" dist="38100" dir="2700000" algn="tl">
                    <a:srgbClr val="000000">
                      <a:alpha val="43137"/>
                    </a:srgbClr>
                  </a:outerShdw>
                </a:effectLst>
                <a:latin typeface="HP001 5 hàng" pitchFamily="34" charset="0"/>
              </a:rPr>
              <a:t>ngày</a:t>
            </a:r>
            <a:r>
              <a:rPr lang="en-US" sz="5400" b="1" dirty="0">
                <a:solidFill>
                  <a:prstClr val="white"/>
                </a:solidFill>
                <a:effectLst>
                  <a:outerShdw blurRad="38100" dist="38100" dir="2700000" algn="tl">
                    <a:srgbClr val="000000">
                      <a:alpha val="43137"/>
                    </a:srgbClr>
                  </a:outerShdw>
                </a:effectLst>
                <a:latin typeface="HP001 5 hàng" pitchFamily="34" charset="0"/>
              </a:rPr>
              <a:t> </a:t>
            </a:r>
            <a:r>
              <a:rPr lang="en-US" sz="5400" b="1" dirty="0" smtClean="0">
                <a:solidFill>
                  <a:prstClr val="white"/>
                </a:solidFill>
                <a:effectLst>
                  <a:outerShdw blurRad="38100" dist="38100" dir="2700000" algn="tl">
                    <a:srgbClr val="000000">
                      <a:alpha val="43137"/>
                    </a:srgbClr>
                  </a:outerShdw>
                </a:effectLst>
                <a:latin typeface="HP001 5 hàng" pitchFamily="34" charset="0"/>
              </a:rPr>
              <a:t>4 </a:t>
            </a:r>
            <a:r>
              <a:rPr lang="en-US" sz="5400" b="1" dirty="0">
                <a:solidFill>
                  <a:prstClr val="white"/>
                </a:solidFill>
                <a:effectLst>
                  <a:outerShdw blurRad="38100" dist="38100" dir="2700000" algn="tl">
                    <a:srgbClr val="000000">
                      <a:alpha val="43137"/>
                    </a:srgbClr>
                  </a:outerShdw>
                </a:effectLst>
                <a:latin typeface="HP001 5 hàng" pitchFamily="34" charset="0"/>
              </a:rPr>
              <a:t>- 10 - </a:t>
            </a:r>
            <a:r>
              <a:rPr lang="en-US" sz="5400" b="1" dirty="0" smtClean="0">
                <a:solidFill>
                  <a:prstClr val="white"/>
                </a:solidFill>
                <a:effectLst>
                  <a:outerShdw blurRad="38100" dist="38100" dir="2700000" algn="tl">
                    <a:srgbClr val="000000">
                      <a:alpha val="43137"/>
                    </a:srgbClr>
                  </a:outerShdw>
                </a:effectLst>
                <a:latin typeface="HP001 5 hàng" pitchFamily="34" charset="0"/>
              </a:rPr>
              <a:t>2022.</a:t>
            </a:r>
            <a:endParaRPr lang="en-US" sz="5400" b="1" dirty="0">
              <a:solidFill>
                <a:prstClr val="white"/>
              </a:solidFill>
              <a:effectLst>
                <a:outerShdw blurRad="38100" dist="38100" dir="2700000" algn="tl">
                  <a:srgbClr val="000000">
                    <a:alpha val="43137"/>
                  </a:srgbClr>
                </a:outerShdw>
              </a:effectLst>
              <a:latin typeface="HP001 5 hàng" pitchFamily="34" charset="0"/>
            </a:endParaRPr>
          </a:p>
        </p:txBody>
      </p:sp>
      <p:sp>
        <p:nvSpPr>
          <p:cNvPr id="5" name="TextBox 4"/>
          <p:cNvSpPr txBox="1"/>
          <p:nvPr/>
        </p:nvSpPr>
        <p:spPr>
          <a:xfrm>
            <a:off x="1531817" y="1335705"/>
            <a:ext cx="9036000" cy="1234935"/>
          </a:xfrm>
          <a:prstGeom prst="rect">
            <a:avLst/>
          </a:prstGeom>
          <a:noFill/>
        </p:spPr>
        <p:txBody>
          <a:bodyPr wrap="square" lIns="91424" tIns="45711" rIns="91424" bIns="45711" rtlCol="0">
            <a:spAutoFit/>
          </a:bodyPr>
          <a:lstStyle/>
          <a:p>
            <a:pPr algn="ctr" defTabSz="906742">
              <a:lnSpc>
                <a:spcPct val="150000"/>
              </a:lnSpc>
            </a:pPr>
            <a:r>
              <a:rPr lang="en-US" sz="5400" b="1" dirty="0" err="1">
                <a:solidFill>
                  <a:prstClr val="white"/>
                </a:solidFill>
                <a:effectLst>
                  <a:outerShdw blurRad="38100" dist="38100" dir="2700000" algn="tl">
                    <a:srgbClr val="000000">
                      <a:alpha val="43137"/>
                    </a:srgbClr>
                  </a:outerShdw>
                </a:effectLst>
                <a:latin typeface="HP001 5 hàng" pitchFamily="34" charset="0"/>
              </a:rPr>
              <a:t>Tiếng</a:t>
            </a:r>
            <a:r>
              <a:rPr lang="en-US" sz="5400" b="1" dirty="0">
                <a:solidFill>
                  <a:prstClr val="white"/>
                </a:solidFill>
                <a:effectLst>
                  <a:outerShdw blurRad="38100" dist="38100" dir="2700000" algn="tl">
                    <a:srgbClr val="000000">
                      <a:alpha val="43137"/>
                    </a:srgbClr>
                  </a:outerShdw>
                </a:effectLst>
                <a:latin typeface="HP001 5 hàng" pitchFamily="34" charset="0"/>
              </a:rPr>
              <a:t> </a:t>
            </a:r>
            <a:r>
              <a:rPr lang="en-US" sz="5400" b="1" dirty="0" err="1">
                <a:solidFill>
                  <a:prstClr val="white"/>
                </a:solidFill>
                <a:effectLst>
                  <a:outerShdw blurRad="38100" dist="38100" dir="2700000" algn="tl">
                    <a:srgbClr val="000000">
                      <a:alpha val="43137"/>
                    </a:srgbClr>
                  </a:outerShdw>
                </a:effectLst>
                <a:latin typeface="HP001 5 hàng" pitchFamily="34" charset="0"/>
              </a:rPr>
              <a:t>Việt</a:t>
            </a:r>
            <a:endParaRPr lang="en-US" sz="5400" b="1" dirty="0">
              <a:solidFill>
                <a:prstClr val="white"/>
              </a:solidFill>
              <a:effectLst>
                <a:outerShdw blurRad="38100" dist="38100" dir="2700000" algn="tl">
                  <a:srgbClr val="000000">
                    <a:alpha val="43137"/>
                  </a:srgbClr>
                </a:outerShdw>
              </a:effectLst>
              <a:latin typeface="HP001 5 hàng" pitchFamily="34" charset="0"/>
            </a:endParaRPr>
          </a:p>
        </p:txBody>
      </p:sp>
      <p:sp>
        <p:nvSpPr>
          <p:cNvPr id="6" name="TextBox 5"/>
          <p:cNvSpPr txBox="1"/>
          <p:nvPr/>
        </p:nvSpPr>
        <p:spPr>
          <a:xfrm>
            <a:off x="1447800" y="2244824"/>
            <a:ext cx="9036000" cy="1234935"/>
          </a:xfrm>
          <a:prstGeom prst="rect">
            <a:avLst/>
          </a:prstGeom>
          <a:noFill/>
        </p:spPr>
        <p:txBody>
          <a:bodyPr wrap="square" lIns="91424" tIns="45711" rIns="91424" bIns="45711" rtlCol="0">
            <a:spAutoFit/>
          </a:bodyPr>
          <a:lstStyle/>
          <a:p>
            <a:pPr algn="ctr" defTabSz="906742">
              <a:lnSpc>
                <a:spcPct val="150000"/>
              </a:lnSpc>
            </a:pPr>
            <a:r>
              <a:rPr lang="en-US" sz="5400" b="1" dirty="0" err="1">
                <a:solidFill>
                  <a:prstClr val="white"/>
                </a:solidFill>
                <a:effectLst>
                  <a:outerShdw blurRad="38100" dist="38100" dir="2700000" algn="tl">
                    <a:srgbClr val="000000">
                      <a:alpha val="43137"/>
                    </a:srgbClr>
                  </a:outerShdw>
                </a:effectLst>
                <a:latin typeface="HP001 5 hàng" pitchFamily="34" charset="0"/>
              </a:rPr>
              <a:t>Viết</a:t>
            </a:r>
            <a:r>
              <a:rPr lang="en-US" sz="5400" b="1" dirty="0">
                <a:solidFill>
                  <a:prstClr val="white"/>
                </a:solidFill>
                <a:effectLst>
                  <a:outerShdw blurRad="38100" dist="38100" dir="2700000" algn="tl">
                    <a:srgbClr val="000000">
                      <a:alpha val="43137"/>
                    </a:srgbClr>
                  </a:outerShdw>
                </a:effectLst>
                <a:latin typeface="HP001 5 hàng" pitchFamily="34" charset="0"/>
              </a:rPr>
              <a:t>: </a:t>
            </a:r>
            <a:r>
              <a:rPr lang="en-US" sz="5400" b="1" dirty="0" err="1">
                <a:solidFill>
                  <a:prstClr val="white"/>
                </a:solidFill>
                <a:effectLst>
                  <a:outerShdw blurRad="38100" dist="38100" dir="2700000" algn="tl">
                    <a:srgbClr val="000000">
                      <a:alpha val="43137"/>
                    </a:srgbClr>
                  </a:outerShdw>
                </a:effectLst>
                <a:latin typeface="HP001 5 hàng" pitchFamily="34" charset="0"/>
              </a:rPr>
              <a:t>Chữ</a:t>
            </a:r>
            <a:r>
              <a:rPr lang="en-US" sz="5400" b="1" dirty="0">
                <a:solidFill>
                  <a:prstClr val="white"/>
                </a:solidFill>
                <a:effectLst>
                  <a:outerShdw blurRad="38100" dist="38100" dir="2700000" algn="tl">
                    <a:srgbClr val="000000">
                      <a:alpha val="43137"/>
                    </a:srgbClr>
                  </a:outerShdw>
                </a:effectLst>
                <a:latin typeface="HP001 5 hàng" pitchFamily="34" charset="0"/>
              </a:rPr>
              <a:t> </a:t>
            </a:r>
            <a:r>
              <a:rPr lang="en-US" sz="5400" b="1" dirty="0" err="1">
                <a:solidFill>
                  <a:prstClr val="white"/>
                </a:solidFill>
                <a:effectLst>
                  <a:outerShdw blurRad="38100" dist="38100" dir="2700000" algn="tl">
                    <a:srgbClr val="000000">
                      <a:alpha val="43137"/>
                    </a:srgbClr>
                  </a:outerShdw>
                </a:effectLst>
                <a:latin typeface="HP001 5 hàng" pitchFamily="34" charset="0"/>
              </a:rPr>
              <a:t>hoa</a:t>
            </a:r>
            <a:r>
              <a:rPr lang="en-US" sz="5400" b="1" dirty="0">
                <a:solidFill>
                  <a:prstClr val="white"/>
                </a:solidFill>
                <a:effectLst>
                  <a:outerShdw blurRad="38100" dist="38100" dir="2700000" algn="tl">
                    <a:srgbClr val="000000">
                      <a:alpha val="43137"/>
                    </a:srgbClr>
                  </a:outerShdw>
                </a:effectLst>
                <a:latin typeface="HP001 5 hàng" pitchFamily="34" charset="0"/>
              </a:rPr>
              <a:t> D</a:t>
            </a:r>
          </a:p>
        </p:txBody>
      </p:sp>
    </p:spTree>
    <p:extLst>
      <p:ext uri="{BB962C8B-B14F-4D97-AF65-F5344CB8AC3E}">
        <p14:creationId xmlns:p14="http://schemas.microsoft.com/office/powerpoint/2010/main" val="36938407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927534" y="655462"/>
            <a:ext cx="5159066" cy="2844690"/>
          </a:xfrm>
          <a:prstGeom prst="rect">
            <a:avLst/>
          </a:prstGeom>
          <a:noFill/>
        </p:spPr>
        <p:txBody>
          <a:bodyPr wrap="square" lIns="73977" tIns="36989" rIns="73977" bIns="36989" rtlCol="0">
            <a:spAutoFit/>
          </a:bodyPr>
          <a:lstStyle/>
          <a:p>
            <a:pPr defTabSz="906742"/>
            <a:r>
              <a:rPr lang="en-US" sz="9000" dirty="0" err="1">
                <a:solidFill>
                  <a:schemeClr val="tx1">
                    <a:lumMod val="50000"/>
                    <a:lumOff val="50000"/>
                  </a:schemeClr>
                </a:solidFill>
                <a:latin typeface="HP001 4 hàng" pitchFamily="34" charset="0"/>
              </a:rPr>
              <a:t>ǮǮ</a:t>
            </a:r>
            <a:endParaRPr lang="en-US" sz="9000" dirty="0">
              <a:solidFill>
                <a:schemeClr val="tx1">
                  <a:lumMod val="50000"/>
                  <a:lumOff val="50000"/>
                </a:schemeClr>
              </a:solidFill>
              <a:latin typeface="HP001 4 hàng" pitchFamily="34" charset="0"/>
            </a:endParaRPr>
          </a:p>
          <a:p>
            <a:pPr defTabSz="906742"/>
            <a:r>
              <a:rPr lang="en-US" sz="9000" dirty="0" err="1">
                <a:solidFill>
                  <a:prstClr val="black"/>
                </a:solidFill>
                <a:latin typeface="HP001 4 hàng" pitchFamily="34" charset="0"/>
              </a:rPr>
              <a:t>ǮǮ</a:t>
            </a:r>
            <a:endParaRPr lang="en-US" sz="9000" dirty="0">
              <a:solidFill>
                <a:prstClr val="black"/>
              </a:solidFill>
              <a:latin typeface="HP001 4 hàng" pitchFamily="34" charset="0"/>
            </a:endParaRPr>
          </a:p>
        </p:txBody>
      </p:sp>
      <p:sp>
        <p:nvSpPr>
          <p:cNvPr id="3" name="TextBox 2"/>
          <p:cNvSpPr txBox="1"/>
          <p:nvPr/>
        </p:nvSpPr>
        <p:spPr>
          <a:xfrm>
            <a:off x="5753521" y="660510"/>
            <a:ext cx="5053780" cy="2844690"/>
          </a:xfrm>
          <a:prstGeom prst="rect">
            <a:avLst/>
          </a:prstGeom>
          <a:noFill/>
          <a:ln>
            <a:noFill/>
          </a:ln>
        </p:spPr>
        <p:txBody>
          <a:bodyPr wrap="square" lIns="73977" tIns="36989" rIns="73977" bIns="36989" rtlCol="0">
            <a:spAutoFit/>
          </a:bodyPr>
          <a:lstStyle/>
          <a:p>
            <a:pPr defTabSz="906742"/>
            <a:r>
              <a:rPr lang="en-US" sz="9000" dirty="0" err="1">
                <a:solidFill>
                  <a:schemeClr val="tx1">
                    <a:lumMod val="50000"/>
                    <a:lumOff val="50000"/>
                  </a:schemeClr>
                </a:solidFill>
                <a:latin typeface="HP001 4 hàng" pitchFamily="34" charset="0"/>
              </a:rPr>
              <a:t>ǮǮ</a:t>
            </a:r>
            <a:endParaRPr lang="en-US" sz="9000" dirty="0">
              <a:solidFill>
                <a:schemeClr val="tx1">
                  <a:lumMod val="50000"/>
                  <a:lumOff val="50000"/>
                </a:schemeClr>
              </a:solidFill>
              <a:latin typeface="HP001 4 hàng" pitchFamily="34" charset="0"/>
            </a:endParaRPr>
          </a:p>
          <a:p>
            <a:pPr defTabSz="906742"/>
            <a:r>
              <a:rPr lang="en-US" sz="9000" dirty="0" err="1">
                <a:solidFill>
                  <a:schemeClr val="tx1">
                    <a:lumMod val="50000"/>
                    <a:lumOff val="50000"/>
                  </a:schemeClr>
                </a:solidFill>
                <a:latin typeface="HP001 4 hàng" pitchFamily="34" charset="0"/>
              </a:rPr>
              <a:t>ǮǮ</a:t>
            </a:r>
            <a:endParaRPr lang="en-US" sz="9000" dirty="0">
              <a:solidFill>
                <a:schemeClr val="tx1">
                  <a:lumMod val="50000"/>
                  <a:lumOff val="50000"/>
                </a:schemeClr>
              </a:solidFill>
              <a:latin typeface="HP001 4 hàng" pitchFamily="34" charset="0"/>
            </a:endParaRPr>
          </a:p>
        </p:txBody>
      </p:sp>
      <p:sp>
        <p:nvSpPr>
          <p:cNvPr id="4" name="TextBox 3"/>
          <p:cNvSpPr txBox="1"/>
          <p:nvPr/>
        </p:nvSpPr>
        <p:spPr>
          <a:xfrm>
            <a:off x="1981201" y="1193910"/>
            <a:ext cx="4066259" cy="2844690"/>
          </a:xfrm>
          <a:prstGeom prst="rect">
            <a:avLst/>
          </a:prstGeom>
          <a:noFill/>
        </p:spPr>
        <p:txBody>
          <a:bodyPr wrap="square" lIns="73977" tIns="36989" rIns="73977" bIns="36989" rtlCol="0">
            <a:spAutoFit/>
          </a:bodyPr>
          <a:lstStyle/>
          <a:p>
            <a:pPr defTabSz="906742"/>
            <a:r>
              <a:rPr lang="en-US" sz="17500" b="1" dirty="0">
                <a:solidFill>
                  <a:srgbClr val="FF0000"/>
                </a:solidFill>
                <a:latin typeface="HP001 4 hàng" pitchFamily="34" charset="0"/>
              </a:rPr>
              <a:t>D</a:t>
            </a:r>
          </a:p>
        </p:txBody>
      </p:sp>
      <p:sp>
        <p:nvSpPr>
          <p:cNvPr id="5" name="TextBox 4"/>
          <p:cNvSpPr txBox="1"/>
          <p:nvPr/>
        </p:nvSpPr>
        <p:spPr>
          <a:xfrm>
            <a:off x="5791201" y="2045506"/>
            <a:ext cx="4066259" cy="1459695"/>
          </a:xfrm>
          <a:prstGeom prst="rect">
            <a:avLst/>
          </a:prstGeom>
          <a:noFill/>
        </p:spPr>
        <p:txBody>
          <a:bodyPr wrap="square" lIns="73977" tIns="36989" rIns="73977" bIns="36989" rtlCol="0">
            <a:spAutoFit/>
          </a:bodyPr>
          <a:lstStyle/>
          <a:p>
            <a:pPr defTabSz="906742"/>
            <a:r>
              <a:rPr lang="en-US" sz="9000" b="1" dirty="0">
                <a:solidFill>
                  <a:srgbClr val="FF0000"/>
                </a:solidFill>
                <a:latin typeface="HP001 4 hàng" pitchFamily="34" charset="0"/>
              </a:rPr>
              <a:t>D</a:t>
            </a:r>
          </a:p>
        </p:txBody>
      </p:sp>
      <p:sp>
        <p:nvSpPr>
          <p:cNvPr id="6" name="Rectangle 5"/>
          <p:cNvSpPr/>
          <p:nvPr/>
        </p:nvSpPr>
        <p:spPr>
          <a:xfrm>
            <a:off x="1860656" y="4489992"/>
            <a:ext cx="8807344" cy="1421883"/>
          </a:xfrm>
          <a:prstGeom prst="rect">
            <a:avLst/>
          </a:prstGeom>
        </p:spPr>
        <p:txBody>
          <a:bodyPr wrap="square" lIns="82251" tIns="41126" rIns="82251" bIns="41126">
            <a:spAutoFit/>
          </a:bodyPr>
          <a:lstStyle/>
          <a:p>
            <a:pPr defTabSz="906742"/>
            <a:r>
              <a:rPr lang="en-US" sz="2900" i="1" dirty="0" err="1">
                <a:solidFill>
                  <a:prstClr val="black"/>
                </a:solidFill>
                <a:latin typeface="Times New Roman" pitchFamily="18" charset="0"/>
                <a:cs typeface="Times New Roman" pitchFamily="18" charset="0"/>
              </a:rPr>
              <a:t>Chữ</a:t>
            </a:r>
            <a:r>
              <a:rPr lang="en-US" sz="2900" i="1" dirty="0">
                <a:solidFill>
                  <a:prstClr val="black"/>
                </a:solidFill>
                <a:latin typeface="Times New Roman" pitchFamily="18" charset="0"/>
                <a:cs typeface="Times New Roman" pitchFamily="18" charset="0"/>
              </a:rPr>
              <a:t> </a:t>
            </a:r>
            <a:r>
              <a:rPr lang="en-US" sz="2900" b="1" dirty="0">
                <a:solidFill>
                  <a:prstClr val="black"/>
                </a:solidFill>
                <a:latin typeface="HP001 4 hàng" pitchFamily="34" charset="0"/>
                <a:cs typeface="Times New Roman" pitchFamily="18" charset="0"/>
              </a:rPr>
              <a:t>D</a:t>
            </a:r>
            <a:r>
              <a:rPr lang="en-US" sz="2900" i="1" dirty="0">
                <a:solidFill>
                  <a:prstClr val="black"/>
                </a:solidFill>
                <a:latin typeface="Times New Roman" pitchFamily="18" charset="0"/>
                <a:cs typeface="Times New Roman" pitchFamily="18" charset="0"/>
              </a:rPr>
              <a:t> </a:t>
            </a:r>
            <a:r>
              <a:rPr lang="en-US" sz="2900" i="1" dirty="0" err="1">
                <a:solidFill>
                  <a:prstClr val="black"/>
                </a:solidFill>
                <a:latin typeface="Times New Roman" pitchFamily="18" charset="0"/>
                <a:cs typeface="Times New Roman" pitchFamily="18" charset="0"/>
              </a:rPr>
              <a:t>cỡ</a:t>
            </a:r>
            <a:r>
              <a:rPr lang="en-US" sz="2900" i="1" dirty="0">
                <a:solidFill>
                  <a:prstClr val="black"/>
                </a:solidFill>
                <a:latin typeface="Times New Roman" pitchFamily="18" charset="0"/>
                <a:cs typeface="Times New Roman" pitchFamily="18" charset="0"/>
              </a:rPr>
              <a:t> </a:t>
            </a:r>
            <a:r>
              <a:rPr lang="en-US" sz="2900" i="1" dirty="0" err="1">
                <a:solidFill>
                  <a:prstClr val="black"/>
                </a:solidFill>
                <a:latin typeface="Times New Roman" pitchFamily="18" charset="0"/>
                <a:cs typeface="Times New Roman" pitchFamily="18" charset="0"/>
              </a:rPr>
              <a:t>vừa</a:t>
            </a:r>
            <a:r>
              <a:rPr lang="en-US" sz="2900" i="1" dirty="0">
                <a:solidFill>
                  <a:prstClr val="black"/>
                </a:solidFill>
                <a:latin typeface="Times New Roman" pitchFamily="18" charset="0"/>
                <a:cs typeface="Times New Roman" pitchFamily="18" charset="0"/>
              </a:rPr>
              <a:t> </a:t>
            </a:r>
            <a:r>
              <a:rPr lang="en-US" sz="2900" i="1" dirty="0" err="1">
                <a:solidFill>
                  <a:prstClr val="black"/>
                </a:solidFill>
                <a:latin typeface="Times New Roman" pitchFamily="18" charset="0"/>
                <a:cs typeface="Times New Roman" pitchFamily="18" charset="0"/>
              </a:rPr>
              <a:t>có</a:t>
            </a:r>
            <a:r>
              <a:rPr lang="en-US" sz="2900" i="1" dirty="0">
                <a:solidFill>
                  <a:prstClr val="black"/>
                </a:solidFill>
                <a:latin typeface="Times New Roman" pitchFamily="18" charset="0"/>
                <a:cs typeface="Times New Roman" pitchFamily="18" charset="0"/>
              </a:rPr>
              <a:t> </a:t>
            </a:r>
            <a:r>
              <a:rPr lang="en-US" sz="2900" i="1" dirty="0" err="1">
                <a:solidFill>
                  <a:prstClr val="black"/>
                </a:solidFill>
                <a:latin typeface="Times New Roman" pitchFamily="18" charset="0"/>
                <a:cs typeface="Times New Roman" pitchFamily="18" charset="0"/>
              </a:rPr>
              <a:t>độ</a:t>
            </a:r>
            <a:r>
              <a:rPr lang="en-US" sz="2900" i="1" dirty="0">
                <a:solidFill>
                  <a:prstClr val="black"/>
                </a:solidFill>
                <a:latin typeface="Times New Roman" pitchFamily="18" charset="0"/>
                <a:cs typeface="Times New Roman" pitchFamily="18" charset="0"/>
              </a:rPr>
              <a:t> </a:t>
            </a:r>
            <a:r>
              <a:rPr lang="en-US" sz="2900" i="1" dirty="0" err="1">
                <a:solidFill>
                  <a:prstClr val="black"/>
                </a:solidFill>
                <a:latin typeface="Times New Roman" pitchFamily="18" charset="0"/>
                <a:cs typeface="Times New Roman" pitchFamily="18" charset="0"/>
              </a:rPr>
              <a:t>cao</a:t>
            </a:r>
            <a:r>
              <a:rPr lang="en-US" sz="2900" i="1" dirty="0">
                <a:solidFill>
                  <a:prstClr val="black"/>
                </a:solidFill>
                <a:latin typeface="Times New Roman" pitchFamily="18" charset="0"/>
                <a:cs typeface="Times New Roman" pitchFamily="18" charset="0"/>
              </a:rPr>
              <a:t>, </a:t>
            </a:r>
            <a:r>
              <a:rPr lang="en-US" sz="2900" i="1" dirty="0" err="1">
                <a:solidFill>
                  <a:prstClr val="black"/>
                </a:solidFill>
                <a:latin typeface="Times New Roman" pitchFamily="18" charset="0"/>
                <a:cs typeface="Times New Roman" pitchFamily="18" charset="0"/>
              </a:rPr>
              <a:t>độ</a:t>
            </a:r>
            <a:r>
              <a:rPr lang="en-US" sz="2900" i="1" dirty="0">
                <a:solidFill>
                  <a:prstClr val="black"/>
                </a:solidFill>
                <a:latin typeface="Times New Roman" pitchFamily="18" charset="0"/>
                <a:cs typeface="Times New Roman" pitchFamily="18" charset="0"/>
              </a:rPr>
              <a:t> </a:t>
            </a:r>
            <a:r>
              <a:rPr lang="en-US" sz="2900" i="1" dirty="0" err="1">
                <a:solidFill>
                  <a:prstClr val="black"/>
                </a:solidFill>
                <a:latin typeface="Times New Roman" pitchFamily="18" charset="0"/>
                <a:cs typeface="Times New Roman" pitchFamily="18" charset="0"/>
              </a:rPr>
              <a:t>rộng</a:t>
            </a:r>
            <a:r>
              <a:rPr lang="en-US" sz="2900" i="1" dirty="0">
                <a:solidFill>
                  <a:prstClr val="black"/>
                </a:solidFill>
                <a:latin typeface="Times New Roman" pitchFamily="18" charset="0"/>
                <a:cs typeface="Times New Roman" pitchFamily="18" charset="0"/>
              </a:rPr>
              <a:t> </a:t>
            </a:r>
            <a:r>
              <a:rPr lang="en-US" sz="2900" i="1" dirty="0" err="1">
                <a:solidFill>
                  <a:prstClr val="black"/>
                </a:solidFill>
                <a:latin typeface="Times New Roman" pitchFamily="18" charset="0"/>
                <a:cs typeface="Times New Roman" pitchFamily="18" charset="0"/>
              </a:rPr>
              <a:t>như</a:t>
            </a:r>
            <a:r>
              <a:rPr lang="en-US" sz="2900" i="1" dirty="0">
                <a:solidFill>
                  <a:prstClr val="black"/>
                </a:solidFill>
                <a:latin typeface="Times New Roman" pitchFamily="18" charset="0"/>
                <a:cs typeface="Times New Roman" pitchFamily="18" charset="0"/>
              </a:rPr>
              <a:t> </a:t>
            </a:r>
            <a:r>
              <a:rPr lang="en-US" sz="2900" i="1" dirty="0" err="1">
                <a:solidFill>
                  <a:prstClr val="black"/>
                </a:solidFill>
                <a:latin typeface="Times New Roman" pitchFamily="18" charset="0"/>
                <a:cs typeface="Times New Roman" pitchFamily="18" charset="0"/>
              </a:rPr>
              <a:t>thế</a:t>
            </a:r>
            <a:r>
              <a:rPr lang="en-US" sz="2900" i="1" dirty="0">
                <a:solidFill>
                  <a:prstClr val="black"/>
                </a:solidFill>
                <a:latin typeface="Times New Roman" pitchFamily="18" charset="0"/>
                <a:cs typeface="Times New Roman" pitchFamily="18" charset="0"/>
              </a:rPr>
              <a:t> </a:t>
            </a:r>
            <a:r>
              <a:rPr lang="en-US" sz="2900" i="1" dirty="0" err="1">
                <a:solidFill>
                  <a:prstClr val="black"/>
                </a:solidFill>
                <a:latin typeface="Times New Roman" pitchFamily="18" charset="0"/>
                <a:cs typeface="Times New Roman" pitchFamily="18" charset="0"/>
              </a:rPr>
              <a:t>nào</a:t>
            </a:r>
            <a:r>
              <a:rPr lang="en-US" sz="2900" i="1" dirty="0">
                <a:solidFill>
                  <a:prstClr val="black"/>
                </a:solidFill>
                <a:latin typeface="Times New Roman" pitchFamily="18" charset="0"/>
                <a:cs typeface="Times New Roman" pitchFamily="18" charset="0"/>
              </a:rPr>
              <a:t>?</a:t>
            </a:r>
          </a:p>
          <a:p>
            <a:pPr defTabSz="906742"/>
            <a:endParaRPr lang="en-US" sz="2900" i="1" dirty="0">
              <a:solidFill>
                <a:prstClr val="black"/>
              </a:solidFill>
              <a:latin typeface="Times New Roman" pitchFamily="18" charset="0"/>
              <a:cs typeface="Times New Roman" pitchFamily="18" charset="0"/>
            </a:endParaRPr>
          </a:p>
          <a:p>
            <a:pPr defTabSz="906742"/>
            <a:r>
              <a:rPr lang="en-US" sz="2900" i="1" dirty="0" err="1">
                <a:solidFill>
                  <a:prstClr val="black"/>
                </a:solidFill>
                <a:latin typeface="Times New Roman" pitchFamily="18" charset="0"/>
                <a:cs typeface="Times New Roman" pitchFamily="18" charset="0"/>
              </a:rPr>
              <a:t>Chữ</a:t>
            </a:r>
            <a:r>
              <a:rPr lang="en-US" sz="2900" i="1" dirty="0">
                <a:solidFill>
                  <a:prstClr val="black"/>
                </a:solidFill>
                <a:latin typeface="Times New Roman" pitchFamily="18" charset="0"/>
                <a:cs typeface="Times New Roman" pitchFamily="18" charset="0"/>
              </a:rPr>
              <a:t> </a:t>
            </a:r>
            <a:r>
              <a:rPr lang="en-US" sz="2900" b="1" dirty="0">
                <a:solidFill>
                  <a:prstClr val="black"/>
                </a:solidFill>
                <a:latin typeface="HP001 4 hàng" pitchFamily="34" charset="0"/>
                <a:cs typeface="Times New Roman" pitchFamily="18" charset="0"/>
              </a:rPr>
              <a:t>D</a:t>
            </a:r>
            <a:r>
              <a:rPr lang="en-US" sz="2900" i="1" dirty="0">
                <a:solidFill>
                  <a:prstClr val="black"/>
                </a:solidFill>
                <a:latin typeface="Times New Roman" pitchFamily="18" charset="0"/>
                <a:cs typeface="Times New Roman" pitchFamily="18" charset="0"/>
              </a:rPr>
              <a:t> </a:t>
            </a:r>
            <a:r>
              <a:rPr lang="en-US" sz="2900" i="1" dirty="0" err="1">
                <a:solidFill>
                  <a:prstClr val="black"/>
                </a:solidFill>
                <a:latin typeface="Times New Roman" pitchFamily="18" charset="0"/>
                <a:cs typeface="Times New Roman" pitchFamily="18" charset="0"/>
              </a:rPr>
              <a:t>cỡ</a:t>
            </a:r>
            <a:r>
              <a:rPr lang="en-US" sz="2900" i="1" dirty="0">
                <a:solidFill>
                  <a:prstClr val="black"/>
                </a:solidFill>
                <a:latin typeface="Times New Roman" pitchFamily="18" charset="0"/>
                <a:cs typeface="Times New Roman" pitchFamily="18" charset="0"/>
              </a:rPr>
              <a:t> </a:t>
            </a:r>
            <a:r>
              <a:rPr lang="en-US" sz="2900" i="1" dirty="0" err="1">
                <a:solidFill>
                  <a:prstClr val="black"/>
                </a:solidFill>
                <a:latin typeface="Times New Roman" pitchFamily="18" charset="0"/>
                <a:cs typeface="Times New Roman" pitchFamily="18" charset="0"/>
              </a:rPr>
              <a:t>nhỏ</a:t>
            </a:r>
            <a:r>
              <a:rPr lang="en-US" sz="2900" i="1" dirty="0">
                <a:solidFill>
                  <a:prstClr val="black"/>
                </a:solidFill>
                <a:latin typeface="Times New Roman" pitchFamily="18" charset="0"/>
                <a:cs typeface="Times New Roman" pitchFamily="18" charset="0"/>
              </a:rPr>
              <a:t> </a:t>
            </a:r>
            <a:r>
              <a:rPr lang="en-US" sz="2900" i="1" dirty="0" err="1">
                <a:solidFill>
                  <a:prstClr val="black"/>
                </a:solidFill>
                <a:latin typeface="Times New Roman" pitchFamily="18" charset="0"/>
                <a:cs typeface="Times New Roman" pitchFamily="18" charset="0"/>
              </a:rPr>
              <a:t>cao</a:t>
            </a:r>
            <a:r>
              <a:rPr lang="en-US" sz="2900" i="1" dirty="0">
                <a:solidFill>
                  <a:prstClr val="black"/>
                </a:solidFill>
                <a:latin typeface="Times New Roman" pitchFamily="18" charset="0"/>
                <a:cs typeface="Times New Roman" pitchFamily="18" charset="0"/>
              </a:rPr>
              <a:t> </a:t>
            </a:r>
            <a:r>
              <a:rPr lang="en-US" sz="2900" i="1" dirty="0" err="1">
                <a:solidFill>
                  <a:prstClr val="black"/>
                </a:solidFill>
                <a:latin typeface="Times New Roman" pitchFamily="18" charset="0"/>
                <a:cs typeface="Times New Roman" pitchFamily="18" charset="0"/>
              </a:rPr>
              <a:t>mấy</a:t>
            </a:r>
            <a:r>
              <a:rPr lang="en-US" sz="2900" i="1" dirty="0">
                <a:solidFill>
                  <a:prstClr val="black"/>
                </a:solidFill>
                <a:latin typeface="Times New Roman" pitchFamily="18" charset="0"/>
                <a:cs typeface="Times New Roman" pitchFamily="18" charset="0"/>
              </a:rPr>
              <a:t> li</a:t>
            </a:r>
            <a:r>
              <a:rPr lang="en-US" sz="2900" i="1" dirty="0" smtClean="0">
                <a:solidFill>
                  <a:prstClr val="black"/>
                </a:solidFill>
                <a:latin typeface="Times New Roman" pitchFamily="18" charset="0"/>
                <a:cs typeface="Times New Roman" pitchFamily="18" charset="0"/>
              </a:rPr>
              <a:t>? </a:t>
            </a:r>
            <a:r>
              <a:rPr lang="en-US" sz="2900" i="1" dirty="0" err="1" smtClean="0">
                <a:solidFill>
                  <a:prstClr val="black"/>
                </a:solidFill>
                <a:latin typeface="Times New Roman" pitchFamily="18" charset="0"/>
                <a:cs typeface="Times New Roman" pitchFamily="18" charset="0"/>
              </a:rPr>
              <a:t>Rộng</a:t>
            </a:r>
            <a:r>
              <a:rPr lang="en-US" sz="2900" i="1" dirty="0" smtClean="0">
                <a:solidFill>
                  <a:prstClr val="black"/>
                </a:solidFill>
                <a:latin typeface="Times New Roman" pitchFamily="18" charset="0"/>
                <a:cs typeface="Times New Roman" pitchFamily="18" charset="0"/>
              </a:rPr>
              <a:t> </a:t>
            </a:r>
            <a:r>
              <a:rPr lang="en-US" sz="2900" i="1" dirty="0" err="1" smtClean="0">
                <a:solidFill>
                  <a:prstClr val="black"/>
                </a:solidFill>
                <a:latin typeface="Times New Roman" pitchFamily="18" charset="0"/>
                <a:cs typeface="Times New Roman" pitchFamily="18" charset="0"/>
              </a:rPr>
              <a:t>mấy</a:t>
            </a:r>
            <a:r>
              <a:rPr lang="en-US" sz="2900" i="1" dirty="0" smtClean="0">
                <a:solidFill>
                  <a:prstClr val="black"/>
                </a:solidFill>
                <a:latin typeface="Times New Roman" pitchFamily="18" charset="0"/>
                <a:cs typeface="Times New Roman" pitchFamily="18" charset="0"/>
              </a:rPr>
              <a:t> li?</a:t>
            </a:r>
            <a:endParaRPr lang="en-US" sz="2900" dirty="0">
              <a:solidFill>
                <a:prstClr val="black"/>
              </a:solidFill>
              <a:latin typeface="Times New Roman" pitchFamily="18" charset="0"/>
              <a:cs typeface="Times New Roman" pitchFamily="18" charset="0"/>
            </a:endParaRPr>
          </a:p>
        </p:txBody>
      </p:sp>
      <p:sp>
        <p:nvSpPr>
          <p:cNvPr id="7" name="TextBox 6"/>
          <p:cNvSpPr txBox="1"/>
          <p:nvPr/>
        </p:nvSpPr>
        <p:spPr>
          <a:xfrm>
            <a:off x="2157986" y="17117"/>
            <a:ext cx="7191073" cy="467776"/>
          </a:xfrm>
          <a:prstGeom prst="rect">
            <a:avLst/>
          </a:prstGeom>
          <a:noFill/>
        </p:spPr>
        <p:txBody>
          <a:bodyPr wrap="square" lIns="82251" tIns="41126" rIns="82251" bIns="41126" rtlCol="0">
            <a:spAutoFit/>
          </a:bodyPr>
          <a:lstStyle/>
          <a:p>
            <a:pPr defTabSz="906742"/>
            <a:r>
              <a:rPr lang="en-US" sz="2500" b="1" dirty="0" err="1">
                <a:solidFill>
                  <a:prstClr val="black"/>
                </a:solidFill>
                <a:latin typeface="Times New Roman" pitchFamily="18" charset="0"/>
                <a:cs typeface="Times New Roman" pitchFamily="18" charset="0"/>
              </a:rPr>
              <a:t>Cỡ</a:t>
            </a:r>
            <a:r>
              <a:rPr lang="en-US" sz="2500" b="1" dirty="0">
                <a:solidFill>
                  <a:prstClr val="black"/>
                </a:solidFill>
                <a:latin typeface="Times New Roman" pitchFamily="18" charset="0"/>
                <a:cs typeface="Times New Roman" pitchFamily="18" charset="0"/>
              </a:rPr>
              <a:t> </a:t>
            </a:r>
            <a:r>
              <a:rPr lang="en-US" sz="2500" b="1" dirty="0" err="1">
                <a:solidFill>
                  <a:prstClr val="black"/>
                </a:solidFill>
                <a:latin typeface="Times New Roman" pitchFamily="18" charset="0"/>
                <a:cs typeface="Times New Roman" pitchFamily="18" charset="0"/>
              </a:rPr>
              <a:t>vừa</a:t>
            </a:r>
            <a:r>
              <a:rPr lang="en-US" sz="2500" b="1" dirty="0">
                <a:solidFill>
                  <a:prstClr val="black"/>
                </a:solidFill>
                <a:latin typeface="Times New Roman" pitchFamily="18" charset="0"/>
                <a:cs typeface="Times New Roman" pitchFamily="18" charset="0"/>
              </a:rPr>
              <a:t>                                     </a:t>
            </a:r>
            <a:r>
              <a:rPr lang="en-US" sz="2500" b="1" dirty="0" err="1">
                <a:solidFill>
                  <a:prstClr val="black"/>
                </a:solidFill>
                <a:latin typeface="Times New Roman" pitchFamily="18" charset="0"/>
                <a:cs typeface="Times New Roman" pitchFamily="18" charset="0"/>
              </a:rPr>
              <a:t>Cỡ</a:t>
            </a:r>
            <a:r>
              <a:rPr lang="en-US" sz="2500" b="1" dirty="0">
                <a:solidFill>
                  <a:prstClr val="black"/>
                </a:solidFill>
                <a:latin typeface="Times New Roman" pitchFamily="18" charset="0"/>
                <a:cs typeface="Times New Roman" pitchFamily="18" charset="0"/>
              </a:rPr>
              <a:t> </a:t>
            </a:r>
            <a:r>
              <a:rPr lang="en-US" sz="2500" b="1" dirty="0" err="1">
                <a:solidFill>
                  <a:prstClr val="black"/>
                </a:solidFill>
                <a:latin typeface="Times New Roman" pitchFamily="18" charset="0"/>
                <a:cs typeface="Times New Roman" pitchFamily="18" charset="0"/>
              </a:rPr>
              <a:t>nhỏ</a:t>
            </a:r>
            <a:endParaRPr lang="en-US" sz="2500" b="1" dirty="0">
              <a:solidFill>
                <a:prstClr val="black"/>
              </a:solidFill>
              <a:latin typeface="Times New Roman" pitchFamily="18" charset="0"/>
              <a:cs typeface="Times New Roman" pitchFamily="18" charset="0"/>
            </a:endParaRPr>
          </a:p>
        </p:txBody>
      </p:sp>
      <p:sp>
        <p:nvSpPr>
          <p:cNvPr id="8" name="Oval 7"/>
          <p:cNvSpPr/>
          <p:nvPr/>
        </p:nvSpPr>
        <p:spPr>
          <a:xfrm>
            <a:off x="1842078" y="4075456"/>
            <a:ext cx="344375" cy="311333"/>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73977" tIns="36989" rIns="73977" bIns="36989" spcCol="0" rtlCol="0" anchor="ctr"/>
          <a:lstStyle/>
          <a:p>
            <a:pPr algn="ctr" defTabSz="906742"/>
            <a:r>
              <a:rPr lang="en-US" sz="2300" dirty="0">
                <a:solidFill>
                  <a:srgbClr val="FF0000"/>
                </a:solidFill>
                <a:latin typeface="Times New Roman" pitchFamily="18" charset="0"/>
                <a:cs typeface="Times New Roman" pitchFamily="18" charset="0"/>
              </a:rPr>
              <a:t>?</a:t>
            </a:r>
          </a:p>
        </p:txBody>
      </p:sp>
      <p:sp>
        <p:nvSpPr>
          <p:cNvPr id="9" name="TextBox 8"/>
          <p:cNvSpPr txBox="1"/>
          <p:nvPr/>
        </p:nvSpPr>
        <p:spPr>
          <a:xfrm>
            <a:off x="1523335" y="4976196"/>
            <a:ext cx="9524763" cy="474810"/>
          </a:xfrm>
          <a:prstGeom prst="rect">
            <a:avLst/>
          </a:prstGeom>
          <a:noFill/>
        </p:spPr>
        <p:txBody>
          <a:bodyPr wrap="square" lIns="73977" tIns="36989" rIns="73977" bIns="36989" rtlCol="0">
            <a:spAutoFit/>
          </a:bodyPr>
          <a:lstStyle/>
          <a:p>
            <a:pPr defTabSz="906742"/>
            <a:r>
              <a:rPr lang="en-US" sz="2600" dirty="0">
                <a:solidFill>
                  <a:prstClr val="black"/>
                </a:solidFill>
                <a:latin typeface="Times New Roman" pitchFamily="18" charset="0"/>
                <a:cs typeface="Times New Roman" pitchFamily="18" charset="0"/>
              </a:rPr>
              <a:t>    </a:t>
            </a:r>
            <a:r>
              <a:rPr lang="en-US" sz="2600" dirty="0">
                <a:solidFill>
                  <a:srgbClr val="FF0000"/>
                </a:solidFill>
                <a:latin typeface="Times New Roman" pitchFamily="18" charset="0"/>
                <a:cs typeface="Times New Roman" pitchFamily="18" charset="0"/>
              </a:rPr>
              <a:t>=&gt; </a:t>
            </a:r>
            <a:r>
              <a:rPr lang="en-US" sz="2600" dirty="0" err="1">
                <a:solidFill>
                  <a:srgbClr val="FF0000"/>
                </a:solidFill>
                <a:latin typeface="Times New Roman" pitchFamily="18" charset="0"/>
                <a:cs typeface="Times New Roman" pitchFamily="18" charset="0"/>
              </a:rPr>
              <a:t>Chữ</a:t>
            </a:r>
            <a:r>
              <a:rPr lang="en-US" sz="2600" dirty="0">
                <a:solidFill>
                  <a:srgbClr val="FF0000"/>
                </a:solidFill>
                <a:latin typeface="Times New Roman" pitchFamily="18" charset="0"/>
                <a:cs typeface="Times New Roman" pitchFamily="18" charset="0"/>
              </a:rPr>
              <a:t> </a:t>
            </a:r>
            <a:r>
              <a:rPr lang="en-US" sz="2600" b="1" dirty="0">
                <a:solidFill>
                  <a:srgbClr val="FF0000"/>
                </a:solidFill>
                <a:latin typeface="HP001 4 hàng" pitchFamily="34" charset="0"/>
                <a:cs typeface="Times New Roman" pitchFamily="18" charset="0"/>
              </a:rPr>
              <a:t>D</a:t>
            </a:r>
            <a:r>
              <a:rPr lang="en-US" sz="2600" dirty="0">
                <a:solidFill>
                  <a:srgbClr val="FF0000"/>
                </a:solidFill>
                <a:latin typeface="Times New Roman" pitchFamily="18" charset="0"/>
                <a:cs typeface="Times New Roman" pitchFamily="18" charset="0"/>
              </a:rPr>
              <a:t> </a:t>
            </a:r>
            <a:r>
              <a:rPr lang="en-US" sz="2600" dirty="0" err="1">
                <a:solidFill>
                  <a:srgbClr val="FF0000"/>
                </a:solidFill>
                <a:latin typeface="Times New Roman" pitchFamily="18" charset="0"/>
                <a:cs typeface="Times New Roman" pitchFamily="18" charset="0"/>
              </a:rPr>
              <a:t>cỡ</a:t>
            </a:r>
            <a:r>
              <a:rPr lang="en-US" sz="2600" dirty="0">
                <a:solidFill>
                  <a:srgbClr val="FF0000"/>
                </a:solidFill>
                <a:latin typeface="Times New Roman" pitchFamily="18" charset="0"/>
                <a:cs typeface="Times New Roman" pitchFamily="18" charset="0"/>
              </a:rPr>
              <a:t> </a:t>
            </a:r>
            <a:r>
              <a:rPr lang="en-US" sz="2600" dirty="0" err="1">
                <a:solidFill>
                  <a:srgbClr val="FF0000"/>
                </a:solidFill>
                <a:latin typeface="Times New Roman" pitchFamily="18" charset="0"/>
                <a:cs typeface="Times New Roman" pitchFamily="18" charset="0"/>
              </a:rPr>
              <a:t>vừa</a:t>
            </a:r>
            <a:r>
              <a:rPr lang="en-US" sz="2600" dirty="0">
                <a:solidFill>
                  <a:srgbClr val="FF0000"/>
                </a:solidFill>
                <a:latin typeface="Times New Roman" pitchFamily="18" charset="0"/>
                <a:cs typeface="Times New Roman" pitchFamily="18" charset="0"/>
              </a:rPr>
              <a:t> </a:t>
            </a:r>
            <a:r>
              <a:rPr lang="en-US" sz="2600" dirty="0" err="1">
                <a:solidFill>
                  <a:srgbClr val="FF0000"/>
                </a:solidFill>
                <a:latin typeface="Times New Roman" pitchFamily="18" charset="0"/>
                <a:cs typeface="Times New Roman" pitchFamily="18" charset="0"/>
              </a:rPr>
              <a:t>cao</a:t>
            </a:r>
            <a:r>
              <a:rPr lang="en-US" sz="2600" dirty="0">
                <a:solidFill>
                  <a:srgbClr val="FF0000"/>
                </a:solidFill>
                <a:latin typeface="Times New Roman" pitchFamily="18" charset="0"/>
                <a:cs typeface="Times New Roman" pitchFamily="18" charset="0"/>
              </a:rPr>
              <a:t> 5 li, </a:t>
            </a:r>
            <a:r>
              <a:rPr lang="en-US" sz="2600" dirty="0" err="1">
                <a:solidFill>
                  <a:srgbClr val="FF0000"/>
                </a:solidFill>
                <a:latin typeface="Times New Roman" pitchFamily="18" charset="0"/>
                <a:cs typeface="Times New Roman" pitchFamily="18" charset="0"/>
              </a:rPr>
              <a:t>rộng</a:t>
            </a:r>
            <a:r>
              <a:rPr lang="en-US" sz="2600" dirty="0">
                <a:solidFill>
                  <a:srgbClr val="FF0000"/>
                </a:solidFill>
                <a:latin typeface="Times New Roman" pitchFamily="18" charset="0"/>
                <a:cs typeface="Times New Roman" pitchFamily="18" charset="0"/>
              </a:rPr>
              <a:t> 4 li. </a:t>
            </a:r>
          </a:p>
        </p:txBody>
      </p:sp>
      <p:sp>
        <p:nvSpPr>
          <p:cNvPr id="10" name="Rectangle 9"/>
          <p:cNvSpPr/>
          <p:nvPr/>
        </p:nvSpPr>
        <p:spPr>
          <a:xfrm>
            <a:off x="1877722" y="5867401"/>
            <a:ext cx="5249231" cy="483165"/>
          </a:xfrm>
          <a:prstGeom prst="rect">
            <a:avLst/>
          </a:prstGeom>
        </p:spPr>
        <p:txBody>
          <a:bodyPr wrap="none" lIns="82251" tIns="41126" rIns="82251" bIns="41126">
            <a:spAutoFit/>
          </a:bodyPr>
          <a:lstStyle/>
          <a:p>
            <a:pPr defTabSz="906742"/>
            <a:r>
              <a:rPr lang="en-US" sz="2600" dirty="0">
                <a:solidFill>
                  <a:srgbClr val="FF0000"/>
                </a:solidFill>
                <a:latin typeface="Times New Roman" pitchFamily="18" charset="0"/>
                <a:cs typeface="Times New Roman" pitchFamily="18" charset="0"/>
              </a:rPr>
              <a:t>=&gt; </a:t>
            </a:r>
            <a:r>
              <a:rPr lang="en-US" sz="2600" dirty="0" err="1">
                <a:solidFill>
                  <a:srgbClr val="FF0000"/>
                </a:solidFill>
                <a:latin typeface="Times New Roman" pitchFamily="18" charset="0"/>
                <a:cs typeface="Times New Roman" pitchFamily="18" charset="0"/>
              </a:rPr>
              <a:t>Chữ</a:t>
            </a:r>
            <a:r>
              <a:rPr lang="en-US" sz="2600" dirty="0">
                <a:solidFill>
                  <a:srgbClr val="FF0000"/>
                </a:solidFill>
                <a:latin typeface="Times New Roman" pitchFamily="18" charset="0"/>
                <a:cs typeface="Times New Roman" pitchFamily="18" charset="0"/>
              </a:rPr>
              <a:t> </a:t>
            </a:r>
            <a:r>
              <a:rPr lang="en-US" sz="2600" b="1" dirty="0">
                <a:solidFill>
                  <a:srgbClr val="FF0000"/>
                </a:solidFill>
                <a:latin typeface="HP001 4 hàng" pitchFamily="34" charset="0"/>
                <a:cs typeface="Times New Roman" pitchFamily="18" charset="0"/>
              </a:rPr>
              <a:t>D</a:t>
            </a:r>
            <a:r>
              <a:rPr lang="en-US" sz="2600" dirty="0">
                <a:solidFill>
                  <a:srgbClr val="FF0000"/>
                </a:solidFill>
                <a:latin typeface="Times New Roman" pitchFamily="18" charset="0"/>
                <a:cs typeface="Times New Roman" pitchFamily="18" charset="0"/>
              </a:rPr>
              <a:t> </a:t>
            </a:r>
            <a:r>
              <a:rPr lang="en-US" sz="2600" dirty="0" err="1">
                <a:solidFill>
                  <a:srgbClr val="FF0000"/>
                </a:solidFill>
                <a:latin typeface="Times New Roman" pitchFamily="18" charset="0"/>
                <a:cs typeface="Times New Roman" pitchFamily="18" charset="0"/>
              </a:rPr>
              <a:t>cỡ</a:t>
            </a:r>
            <a:r>
              <a:rPr lang="en-US" sz="2600" dirty="0">
                <a:solidFill>
                  <a:srgbClr val="FF0000"/>
                </a:solidFill>
                <a:latin typeface="Times New Roman" pitchFamily="18" charset="0"/>
                <a:cs typeface="Times New Roman" pitchFamily="18" charset="0"/>
              </a:rPr>
              <a:t> </a:t>
            </a:r>
            <a:r>
              <a:rPr lang="en-US" sz="2600" dirty="0" err="1">
                <a:solidFill>
                  <a:srgbClr val="FF0000"/>
                </a:solidFill>
                <a:latin typeface="Times New Roman" pitchFamily="18" charset="0"/>
                <a:cs typeface="Times New Roman" pitchFamily="18" charset="0"/>
              </a:rPr>
              <a:t>nhỏ</a:t>
            </a:r>
            <a:r>
              <a:rPr lang="en-US" sz="2600" dirty="0">
                <a:solidFill>
                  <a:srgbClr val="FF0000"/>
                </a:solidFill>
                <a:latin typeface="Times New Roman" pitchFamily="18" charset="0"/>
                <a:cs typeface="Times New Roman" pitchFamily="18" charset="0"/>
              </a:rPr>
              <a:t> </a:t>
            </a:r>
            <a:r>
              <a:rPr lang="en-US" sz="2600" dirty="0" err="1">
                <a:solidFill>
                  <a:srgbClr val="FF0000"/>
                </a:solidFill>
                <a:latin typeface="Times New Roman" pitchFamily="18" charset="0"/>
                <a:cs typeface="Times New Roman" pitchFamily="18" charset="0"/>
              </a:rPr>
              <a:t>cao</a:t>
            </a:r>
            <a:r>
              <a:rPr lang="en-US" sz="2600" dirty="0">
                <a:solidFill>
                  <a:srgbClr val="FF0000"/>
                </a:solidFill>
                <a:latin typeface="Times New Roman" pitchFamily="18" charset="0"/>
                <a:cs typeface="Times New Roman" pitchFamily="18" charset="0"/>
              </a:rPr>
              <a:t> </a:t>
            </a:r>
            <a:r>
              <a:rPr lang="en-US" sz="2600" dirty="0" err="1" smtClean="0">
                <a:solidFill>
                  <a:srgbClr val="FF0000"/>
                </a:solidFill>
                <a:latin typeface="Times New Roman" pitchFamily="18" charset="0"/>
                <a:cs typeface="Times New Roman" pitchFamily="18" charset="0"/>
              </a:rPr>
              <a:t>2.5li</a:t>
            </a:r>
            <a:r>
              <a:rPr lang="en-US" sz="2600" dirty="0" smtClean="0">
                <a:solidFill>
                  <a:srgbClr val="FF0000"/>
                </a:solidFill>
                <a:latin typeface="Times New Roman" pitchFamily="18" charset="0"/>
                <a:cs typeface="Times New Roman" pitchFamily="18" charset="0"/>
              </a:rPr>
              <a:t>, </a:t>
            </a:r>
            <a:r>
              <a:rPr lang="en-US" sz="2600" dirty="0" err="1" smtClean="0">
                <a:solidFill>
                  <a:srgbClr val="FF0000"/>
                </a:solidFill>
                <a:latin typeface="Times New Roman" pitchFamily="18" charset="0"/>
                <a:cs typeface="Times New Roman" pitchFamily="18" charset="0"/>
              </a:rPr>
              <a:t>rộng</a:t>
            </a:r>
            <a:r>
              <a:rPr lang="en-US" sz="2600" dirty="0" smtClean="0">
                <a:solidFill>
                  <a:srgbClr val="FF0000"/>
                </a:solidFill>
                <a:latin typeface="Times New Roman" pitchFamily="18" charset="0"/>
                <a:cs typeface="Times New Roman" pitchFamily="18" charset="0"/>
              </a:rPr>
              <a:t> 2 li. </a:t>
            </a:r>
            <a:endParaRPr lang="en-US" sz="2600" dirty="0">
              <a:solidFill>
                <a:srgbClr val="FF0000"/>
              </a:solidFill>
            </a:endParaRPr>
          </a:p>
        </p:txBody>
      </p:sp>
    </p:spTree>
    <p:extLst>
      <p:ext uri="{BB962C8B-B14F-4D97-AF65-F5344CB8AC3E}">
        <p14:creationId xmlns:p14="http://schemas.microsoft.com/office/powerpoint/2010/main" val="1814338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animBg="1"/>
      <p:bldP spid="9" grpId="0"/>
      <p:bldP spid="1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76400" y="457200"/>
            <a:ext cx="6798833" cy="637053"/>
          </a:xfrm>
          <a:prstGeom prst="rect">
            <a:avLst/>
          </a:prstGeom>
          <a:noFill/>
        </p:spPr>
        <p:txBody>
          <a:bodyPr wrap="square" lIns="82251" tIns="41126" rIns="82251" bIns="41126" rtlCol="0">
            <a:spAutoFit/>
          </a:bodyPr>
          <a:lstStyle/>
          <a:p>
            <a:pPr defTabSz="906742"/>
            <a:r>
              <a:rPr lang="en-US" sz="3600" b="1" i="1" dirty="0" err="1">
                <a:solidFill>
                  <a:prstClr val="black"/>
                </a:solidFill>
                <a:effectLst>
                  <a:outerShdw blurRad="38100" dist="38100" dir="2700000" algn="tl">
                    <a:srgbClr val="000000">
                      <a:alpha val="43137"/>
                    </a:srgbClr>
                  </a:outerShdw>
                </a:effectLst>
                <a:latin typeface="HP001 4 hàng" pitchFamily="34" charset="0"/>
              </a:rPr>
              <a:t>Chữ</a:t>
            </a:r>
            <a:r>
              <a:rPr lang="en-US" sz="3600" b="1" i="1" dirty="0">
                <a:solidFill>
                  <a:prstClr val="black"/>
                </a:solidFill>
                <a:effectLst>
                  <a:outerShdw blurRad="38100" dist="38100" dir="2700000" algn="tl">
                    <a:srgbClr val="000000">
                      <a:alpha val="43137"/>
                    </a:srgbClr>
                  </a:outerShdw>
                </a:effectLst>
                <a:latin typeface="HP001 4 hàng" pitchFamily="34" charset="0"/>
              </a:rPr>
              <a:t> </a:t>
            </a:r>
            <a:r>
              <a:rPr lang="en-US" sz="3600" b="1" dirty="0">
                <a:solidFill>
                  <a:prstClr val="black"/>
                </a:solidFill>
                <a:effectLst>
                  <a:outerShdw blurRad="38100" dist="38100" dir="2700000" algn="tl">
                    <a:srgbClr val="000000">
                      <a:alpha val="43137"/>
                    </a:srgbClr>
                  </a:outerShdw>
                </a:effectLst>
                <a:latin typeface="HP001 4 hàng" pitchFamily="34" charset="0"/>
              </a:rPr>
              <a:t>D</a:t>
            </a:r>
            <a:r>
              <a:rPr lang="en-US" sz="3600" b="1" i="1" dirty="0">
                <a:solidFill>
                  <a:prstClr val="black"/>
                </a:solidFill>
                <a:effectLst>
                  <a:outerShdw blurRad="38100" dist="38100" dir="2700000" algn="tl">
                    <a:srgbClr val="000000">
                      <a:alpha val="43137"/>
                    </a:srgbClr>
                  </a:outerShdw>
                </a:effectLst>
                <a:latin typeface="HP001 4 hàng" pitchFamily="34" charset="0"/>
              </a:rPr>
              <a:t> </a:t>
            </a:r>
            <a:r>
              <a:rPr lang="en-US" sz="3600" b="1" i="1" dirty="0" err="1">
                <a:solidFill>
                  <a:prstClr val="black"/>
                </a:solidFill>
                <a:effectLst>
                  <a:outerShdw blurRad="38100" dist="38100" dir="2700000" algn="tl">
                    <a:srgbClr val="000000">
                      <a:alpha val="43137"/>
                    </a:srgbClr>
                  </a:outerShdw>
                </a:effectLst>
                <a:latin typeface="HP001 4 hàng" pitchFamily="34" charset="0"/>
              </a:rPr>
              <a:t>gồm</a:t>
            </a:r>
            <a:r>
              <a:rPr lang="en-US" sz="3600" b="1" i="1" dirty="0">
                <a:solidFill>
                  <a:prstClr val="black"/>
                </a:solidFill>
                <a:effectLst>
                  <a:outerShdw blurRad="38100" dist="38100" dir="2700000" algn="tl">
                    <a:srgbClr val="000000">
                      <a:alpha val="43137"/>
                    </a:srgbClr>
                  </a:outerShdw>
                </a:effectLst>
                <a:latin typeface="HP001 4 hàng" pitchFamily="34" charset="0"/>
              </a:rPr>
              <a:t> </a:t>
            </a:r>
            <a:r>
              <a:rPr lang="en-US" sz="3600" b="1" i="1" dirty="0" err="1">
                <a:solidFill>
                  <a:prstClr val="black"/>
                </a:solidFill>
                <a:effectLst>
                  <a:outerShdw blurRad="38100" dist="38100" dir="2700000" algn="tl">
                    <a:srgbClr val="000000">
                      <a:alpha val="43137"/>
                    </a:srgbClr>
                  </a:outerShdw>
                </a:effectLst>
                <a:latin typeface="HP001 4 hàng" pitchFamily="34" charset="0"/>
              </a:rPr>
              <a:t>những</a:t>
            </a:r>
            <a:r>
              <a:rPr lang="en-US" sz="3600" b="1" i="1" dirty="0">
                <a:solidFill>
                  <a:prstClr val="black"/>
                </a:solidFill>
                <a:effectLst>
                  <a:outerShdw blurRad="38100" dist="38100" dir="2700000" algn="tl">
                    <a:srgbClr val="000000">
                      <a:alpha val="43137"/>
                    </a:srgbClr>
                  </a:outerShdw>
                </a:effectLst>
                <a:latin typeface="HP001 4 hàng" pitchFamily="34" charset="0"/>
              </a:rPr>
              <a:t> </a:t>
            </a:r>
            <a:r>
              <a:rPr lang="en-US" sz="3600" b="1" i="1" dirty="0" err="1">
                <a:solidFill>
                  <a:prstClr val="black"/>
                </a:solidFill>
                <a:effectLst>
                  <a:outerShdw blurRad="38100" dist="38100" dir="2700000" algn="tl">
                    <a:srgbClr val="000000">
                      <a:alpha val="43137"/>
                    </a:srgbClr>
                  </a:outerShdw>
                </a:effectLst>
                <a:latin typeface="HP001 4 hàng" pitchFamily="34" charset="0"/>
              </a:rPr>
              <a:t>nét</a:t>
            </a:r>
            <a:r>
              <a:rPr lang="en-US" sz="3600" b="1" i="1" dirty="0">
                <a:solidFill>
                  <a:prstClr val="black"/>
                </a:solidFill>
                <a:effectLst>
                  <a:outerShdw blurRad="38100" dist="38100" dir="2700000" algn="tl">
                    <a:srgbClr val="000000">
                      <a:alpha val="43137"/>
                    </a:srgbClr>
                  </a:outerShdw>
                </a:effectLst>
                <a:latin typeface="HP001 4 hàng" pitchFamily="34" charset="0"/>
              </a:rPr>
              <a:t> </a:t>
            </a:r>
            <a:r>
              <a:rPr lang="en-US" sz="3600" b="1" i="1" dirty="0" err="1">
                <a:solidFill>
                  <a:prstClr val="black"/>
                </a:solidFill>
                <a:effectLst>
                  <a:outerShdw blurRad="38100" dist="38100" dir="2700000" algn="tl">
                    <a:srgbClr val="000000">
                      <a:alpha val="43137"/>
                    </a:srgbClr>
                  </a:outerShdw>
                </a:effectLst>
                <a:latin typeface="HP001 4 hàng" pitchFamily="34" charset="0"/>
              </a:rPr>
              <a:t>gì</a:t>
            </a:r>
            <a:r>
              <a:rPr lang="en-US" sz="3600" b="1" i="1" dirty="0">
                <a:solidFill>
                  <a:prstClr val="black"/>
                </a:solidFill>
                <a:effectLst>
                  <a:outerShdw blurRad="38100" dist="38100" dir="2700000" algn="tl">
                    <a:srgbClr val="000000">
                      <a:alpha val="43137"/>
                    </a:srgbClr>
                  </a:outerShdw>
                </a:effectLst>
                <a:latin typeface="HP001 4 hàng" pitchFamily="34" charset="0"/>
              </a:rPr>
              <a:t>?</a:t>
            </a:r>
          </a:p>
        </p:txBody>
      </p:sp>
      <p:sp>
        <p:nvSpPr>
          <p:cNvPr id="3" name="TextBox 2"/>
          <p:cNvSpPr txBox="1"/>
          <p:nvPr/>
        </p:nvSpPr>
        <p:spPr>
          <a:xfrm>
            <a:off x="457200" y="5181600"/>
            <a:ext cx="11879580" cy="1200329"/>
          </a:xfrm>
          <a:prstGeom prst="rect">
            <a:avLst/>
          </a:prstGeom>
          <a:noFill/>
        </p:spPr>
        <p:txBody>
          <a:bodyPr wrap="square" rtlCol="0">
            <a:spAutoFit/>
          </a:bodyPr>
          <a:lstStyle/>
          <a:p>
            <a:r>
              <a:rPr lang="en-US" sz="3600" i="1" dirty="0" err="1">
                <a:latin typeface="Times New Roman" pitchFamily="18" charset="0"/>
                <a:cs typeface="Times New Roman" pitchFamily="18" charset="0"/>
              </a:rPr>
              <a:t>Kết</a:t>
            </a:r>
            <a:r>
              <a:rPr lang="en-US" sz="3600" i="1" dirty="0">
                <a:latin typeface="Times New Roman" pitchFamily="18" charset="0"/>
                <a:cs typeface="Times New Roman" pitchFamily="18" charset="0"/>
              </a:rPr>
              <a:t> </a:t>
            </a:r>
            <a:r>
              <a:rPr lang="en-US" sz="3600" i="1" dirty="0" err="1">
                <a:latin typeface="Times New Roman" pitchFamily="18" charset="0"/>
                <a:cs typeface="Times New Roman" pitchFamily="18" charset="0"/>
              </a:rPr>
              <a:t>hợp</a:t>
            </a:r>
            <a:r>
              <a:rPr lang="en-US" sz="3600" i="1" dirty="0">
                <a:latin typeface="Times New Roman" pitchFamily="18" charset="0"/>
                <a:cs typeface="Times New Roman" pitchFamily="18" charset="0"/>
              </a:rPr>
              <a:t> 2 </a:t>
            </a:r>
            <a:r>
              <a:rPr lang="en-US" sz="3600" i="1" dirty="0" err="1">
                <a:latin typeface="Times New Roman" pitchFamily="18" charset="0"/>
                <a:cs typeface="Times New Roman" pitchFamily="18" charset="0"/>
              </a:rPr>
              <a:t>nét</a:t>
            </a:r>
            <a:r>
              <a:rPr lang="en-US" sz="3600" i="1" dirty="0">
                <a:latin typeface="Times New Roman" pitchFamily="18" charset="0"/>
                <a:cs typeface="Times New Roman" pitchFamily="18" charset="0"/>
              </a:rPr>
              <a:t> </a:t>
            </a:r>
            <a:r>
              <a:rPr lang="en-US" sz="3600" i="1" dirty="0" err="1">
                <a:latin typeface="Times New Roman" pitchFamily="18" charset="0"/>
                <a:cs typeface="Times New Roman" pitchFamily="18" charset="0"/>
              </a:rPr>
              <a:t>cơ</a:t>
            </a:r>
            <a:r>
              <a:rPr lang="en-US" sz="3600" i="1" dirty="0">
                <a:latin typeface="Times New Roman" pitchFamily="18" charset="0"/>
                <a:cs typeface="Times New Roman" pitchFamily="18" charset="0"/>
              </a:rPr>
              <a:t> </a:t>
            </a:r>
            <a:r>
              <a:rPr lang="en-US" sz="3600" i="1" dirty="0" err="1">
                <a:latin typeface="Times New Roman" pitchFamily="18" charset="0"/>
                <a:cs typeface="Times New Roman" pitchFamily="18" charset="0"/>
              </a:rPr>
              <a:t>bản</a:t>
            </a:r>
            <a:r>
              <a:rPr lang="en-US" sz="3600" i="1" dirty="0">
                <a:latin typeface="Times New Roman" pitchFamily="18" charset="0"/>
                <a:cs typeface="Times New Roman" pitchFamily="18" charset="0"/>
              </a:rPr>
              <a:t>: </a:t>
            </a:r>
            <a:r>
              <a:rPr lang="en-US" sz="3600" i="1" dirty="0" err="1">
                <a:latin typeface="Times New Roman" pitchFamily="18" charset="0"/>
                <a:cs typeface="Times New Roman" pitchFamily="18" charset="0"/>
              </a:rPr>
              <a:t>Nét</a:t>
            </a:r>
            <a:r>
              <a:rPr lang="en-US" sz="3600" i="1" dirty="0">
                <a:latin typeface="Times New Roman" pitchFamily="18" charset="0"/>
                <a:cs typeface="Times New Roman" pitchFamily="18" charset="0"/>
              </a:rPr>
              <a:t> </a:t>
            </a:r>
            <a:r>
              <a:rPr lang="en-US" sz="3600" i="1" dirty="0" err="1">
                <a:latin typeface="Times New Roman" pitchFamily="18" charset="0"/>
                <a:cs typeface="Times New Roman" pitchFamily="18" charset="0"/>
              </a:rPr>
              <a:t>lượn</a:t>
            </a:r>
            <a:r>
              <a:rPr lang="en-US" sz="3600" i="1" dirty="0">
                <a:latin typeface="Times New Roman" pitchFamily="18" charset="0"/>
                <a:cs typeface="Times New Roman" pitchFamily="18" charset="0"/>
              </a:rPr>
              <a:t> </a:t>
            </a:r>
            <a:r>
              <a:rPr lang="en-US" sz="3600" i="1" dirty="0" err="1">
                <a:latin typeface="Times New Roman" pitchFamily="18" charset="0"/>
                <a:cs typeface="Times New Roman" pitchFamily="18" charset="0"/>
              </a:rPr>
              <a:t>hai</a:t>
            </a:r>
            <a:r>
              <a:rPr lang="en-US" sz="3600" i="1" dirty="0">
                <a:latin typeface="Times New Roman" pitchFamily="18" charset="0"/>
                <a:cs typeface="Times New Roman" pitchFamily="18" charset="0"/>
              </a:rPr>
              <a:t> </a:t>
            </a:r>
            <a:r>
              <a:rPr lang="en-US" sz="3600" i="1" dirty="0" err="1">
                <a:latin typeface="Times New Roman" pitchFamily="18" charset="0"/>
                <a:cs typeface="Times New Roman" pitchFamily="18" charset="0"/>
              </a:rPr>
              <a:t>đầu</a:t>
            </a:r>
            <a:r>
              <a:rPr lang="en-US" sz="3600" i="1" dirty="0">
                <a:latin typeface="Times New Roman" pitchFamily="18" charset="0"/>
                <a:cs typeface="Times New Roman" pitchFamily="18" charset="0"/>
              </a:rPr>
              <a:t> </a:t>
            </a:r>
            <a:r>
              <a:rPr lang="en-US" sz="3600" i="1" dirty="0" err="1">
                <a:latin typeface="Times New Roman" pitchFamily="18" charset="0"/>
                <a:cs typeface="Times New Roman" pitchFamily="18" charset="0"/>
              </a:rPr>
              <a:t>theo</a:t>
            </a:r>
            <a:r>
              <a:rPr lang="en-US" sz="3600" i="1" dirty="0">
                <a:latin typeface="Times New Roman" pitchFamily="18" charset="0"/>
                <a:cs typeface="Times New Roman" pitchFamily="18" charset="0"/>
              </a:rPr>
              <a:t> </a:t>
            </a:r>
            <a:r>
              <a:rPr lang="en-US" sz="3600" i="1" dirty="0" err="1">
                <a:latin typeface="Times New Roman" pitchFamily="18" charset="0"/>
                <a:cs typeface="Times New Roman" pitchFamily="18" charset="0"/>
              </a:rPr>
              <a:t>chiều</a:t>
            </a:r>
            <a:r>
              <a:rPr lang="en-US" sz="3600" i="1" dirty="0">
                <a:latin typeface="Times New Roman" pitchFamily="18" charset="0"/>
                <a:cs typeface="Times New Roman" pitchFamily="18" charset="0"/>
              </a:rPr>
              <a:t> </a:t>
            </a:r>
            <a:r>
              <a:rPr lang="en-US" sz="3600" i="1" dirty="0" err="1">
                <a:latin typeface="Times New Roman" pitchFamily="18" charset="0"/>
                <a:cs typeface="Times New Roman" pitchFamily="18" charset="0"/>
              </a:rPr>
              <a:t>dọc</a:t>
            </a:r>
            <a:r>
              <a:rPr lang="en-US" sz="3600" i="1" dirty="0">
                <a:latin typeface="Times New Roman" pitchFamily="18" charset="0"/>
                <a:cs typeface="Times New Roman" pitchFamily="18" charset="0"/>
              </a:rPr>
              <a:t> </a:t>
            </a:r>
            <a:r>
              <a:rPr lang="en-US" sz="3600" i="1" dirty="0" err="1">
                <a:latin typeface="Times New Roman" pitchFamily="18" charset="0"/>
                <a:cs typeface="Times New Roman" pitchFamily="18" charset="0"/>
              </a:rPr>
              <a:t>và</a:t>
            </a:r>
            <a:r>
              <a:rPr lang="en-US" sz="3600" i="1" dirty="0">
                <a:latin typeface="Times New Roman" pitchFamily="18" charset="0"/>
                <a:cs typeface="Times New Roman" pitchFamily="18" charset="0"/>
              </a:rPr>
              <a:t> </a:t>
            </a:r>
            <a:r>
              <a:rPr lang="en-US" sz="3600" i="1" dirty="0" err="1">
                <a:latin typeface="Times New Roman" pitchFamily="18" charset="0"/>
                <a:cs typeface="Times New Roman" pitchFamily="18" charset="0"/>
              </a:rPr>
              <a:t>nét</a:t>
            </a:r>
            <a:r>
              <a:rPr lang="en-US" sz="3600" i="1" dirty="0">
                <a:latin typeface="Times New Roman" pitchFamily="18" charset="0"/>
                <a:cs typeface="Times New Roman" pitchFamily="18" charset="0"/>
              </a:rPr>
              <a:t> </a:t>
            </a:r>
            <a:r>
              <a:rPr lang="en-US" sz="3600" i="1" dirty="0" err="1">
                <a:latin typeface="Times New Roman" pitchFamily="18" charset="0"/>
                <a:cs typeface="Times New Roman" pitchFamily="18" charset="0"/>
              </a:rPr>
              <a:t>cong</a:t>
            </a:r>
            <a:r>
              <a:rPr lang="en-US" sz="3600" i="1" dirty="0">
                <a:latin typeface="Times New Roman" pitchFamily="18" charset="0"/>
                <a:cs typeface="Times New Roman" pitchFamily="18" charset="0"/>
              </a:rPr>
              <a:t> </a:t>
            </a:r>
            <a:r>
              <a:rPr lang="en-US" sz="3600" i="1" dirty="0" err="1">
                <a:latin typeface="Times New Roman" pitchFamily="18" charset="0"/>
                <a:cs typeface="Times New Roman" pitchFamily="18" charset="0"/>
              </a:rPr>
              <a:t>phải</a:t>
            </a:r>
            <a:r>
              <a:rPr lang="en-US" sz="3600" i="1" dirty="0">
                <a:latin typeface="Times New Roman" pitchFamily="18" charset="0"/>
                <a:cs typeface="Times New Roman" pitchFamily="18" charset="0"/>
              </a:rPr>
              <a:t> </a:t>
            </a:r>
            <a:r>
              <a:rPr lang="en-US" sz="3600" i="1" dirty="0" err="1">
                <a:latin typeface="Times New Roman" pitchFamily="18" charset="0"/>
                <a:cs typeface="Times New Roman" pitchFamily="18" charset="0"/>
              </a:rPr>
              <a:t>nối</a:t>
            </a:r>
            <a:r>
              <a:rPr lang="en-US" sz="3600" i="1" dirty="0">
                <a:latin typeface="Times New Roman" pitchFamily="18" charset="0"/>
                <a:cs typeface="Times New Roman" pitchFamily="18" charset="0"/>
              </a:rPr>
              <a:t> </a:t>
            </a:r>
            <a:r>
              <a:rPr lang="en-US" sz="3600" i="1" dirty="0" err="1">
                <a:latin typeface="Times New Roman" pitchFamily="18" charset="0"/>
                <a:cs typeface="Times New Roman" pitchFamily="18" charset="0"/>
              </a:rPr>
              <a:t>liền</a:t>
            </a:r>
            <a:r>
              <a:rPr lang="en-US" sz="3600" i="1" dirty="0">
                <a:latin typeface="Times New Roman" pitchFamily="18" charset="0"/>
                <a:cs typeface="Times New Roman" pitchFamily="18" charset="0"/>
              </a:rPr>
              <a:t> </a:t>
            </a:r>
            <a:r>
              <a:rPr lang="en-US" sz="3600" i="1" dirty="0" err="1">
                <a:latin typeface="Times New Roman" pitchFamily="18" charset="0"/>
                <a:cs typeface="Times New Roman" pitchFamily="18" charset="0"/>
              </a:rPr>
              <a:t>nhau</a:t>
            </a:r>
            <a:r>
              <a:rPr lang="en-US" sz="3600" i="1" dirty="0">
                <a:latin typeface="Times New Roman" pitchFamily="18" charset="0"/>
                <a:cs typeface="Times New Roman" pitchFamily="18" charset="0"/>
              </a:rPr>
              <a:t>, </a:t>
            </a:r>
            <a:r>
              <a:rPr lang="en-US" sz="3600" i="1" dirty="0" err="1">
                <a:latin typeface="Times New Roman" pitchFamily="18" charset="0"/>
                <a:cs typeface="Times New Roman" pitchFamily="18" charset="0"/>
              </a:rPr>
              <a:t>tạo</a:t>
            </a:r>
            <a:r>
              <a:rPr lang="en-US" sz="3600" i="1" dirty="0">
                <a:latin typeface="Times New Roman" pitchFamily="18" charset="0"/>
                <a:cs typeface="Times New Roman" pitchFamily="18" charset="0"/>
              </a:rPr>
              <a:t> </a:t>
            </a:r>
            <a:r>
              <a:rPr lang="en-US" sz="3600" i="1" dirty="0" err="1">
                <a:latin typeface="Times New Roman" pitchFamily="18" charset="0"/>
                <a:cs typeface="Times New Roman" pitchFamily="18" charset="0"/>
              </a:rPr>
              <a:t>vòng</a:t>
            </a:r>
            <a:r>
              <a:rPr lang="en-US" sz="3600" i="1" dirty="0">
                <a:latin typeface="Times New Roman" pitchFamily="18" charset="0"/>
                <a:cs typeface="Times New Roman" pitchFamily="18" charset="0"/>
              </a:rPr>
              <a:t> </a:t>
            </a:r>
            <a:r>
              <a:rPr lang="en-US" sz="3600" i="1" dirty="0" err="1">
                <a:latin typeface="Times New Roman" pitchFamily="18" charset="0"/>
                <a:cs typeface="Times New Roman" pitchFamily="18" charset="0"/>
              </a:rPr>
              <a:t>xoắn</a:t>
            </a:r>
            <a:r>
              <a:rPr lang="en-US" sz="3600" i="1" dirty="0">
                <a:latin typeface="Times New Roman" pitchFamily="18" charset="0"/>
                <a:cs typeface="Times New Roman" pitchFamily="18" charset="0"/>
              </a:rPr>
              <a:t> </a:t>
            </a:r>
            <a:r>
              <a:rPr lang="en-US" sz="3600" i="1" dirty="0" err="1">
                <a:latin typeface="Times New Roman" pitchFamily="18" charset="0"/>
                <a:cs typeface="Times New Roman" pitchFamily="18" charset="0"/>
              </a:rPr>
              <a:t>nhỏ</a:t>
            </a:r>
            <a:r>
              <a:rPr lang="en-US" sz="3600" i="1" dirty="0">
                <a:latin typeface="Times New Roman" pitchFamily="18" charset="0"/>
                <a:cs typeface="Times New Roman" pitchFamily="18" charset="0"/>
              </a:rPr>
              <a:t> ở </a:t>
            </a:r>
            <a:r>
              <a:rPr lang="en-US" sz="3600" i="1" dirty="0" err="1">
                <a:latin typeface="Times New Roman" pitchFamily="18" charset="0"/>
                <a:cs typeface="Times New Roman" pitchFamily="18" charset="0"/>
              </a:rPr>
              <a:t>chân</a:t>
            </a:r>
            <a:r>
              <a:rPr lang="en-US" sz="3600" i="1" dirty="0">
                <a:latin typeface="Times New Roman" pitchFamily="18" charset="0"/>
                <a:cs typeface="Times New Roman" pitchFamily="18" charset="0"/>
              </a:rPr>
              <a:t> </a:t>
            </a:r>
            <a:r>
              <a:rPr lang="en-US" sz="3600" i="1" dirty="0" err="1">
                <a:latin typeface="Times New Roman" pitchFamily="18" charset="0"/>
                <a:cs typeface="Times New Roman" pitchFamily="18" charset="0"/>
              </a:rPr>
              <a:t>chữ</a:t>
            </a:r>
            <a:r>
              <a:rPr lang="en-US" sz="3600" i="1" dirty="0">
                <a:latin typeface="Times New Roman" pitchFamily="18" charset="0"/>
                <a:cs typeface="Times New Roman" pitchFamily="18" charset="0"/>
              </a:rPr>
              <a:t>.</a:t>
            </a: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4903" t="20834" r="12551" b="11183"/>
          <a:stretch/>
        </p:blipFill>
        <p:spPr bwMode="auto">
          <a:xfrm>
            <a:off x="2819400" y="1371601"/>
            <a:ext cx="2819400" cy="3602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19332" t="39600" r="13882" b="3999"/>
          <a:stretch/>
        </p:blipFill>
        <p:spPr bwMode="auto">
          <a:xfrm>
            <a:off x="6370320" y="1371600"/>
            <a:ext cx="3002280" cy="3602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09031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6" presetClass="entr" presetSubtype="16"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circle(in)">
                                      <p:cBhvr>
                                        <p:cTn id="11" dur="2000"/>
                                        <p:tgtEl>
                                          <p:spTgt spid="5"/>
                                        </p:tgtEl>
                                      </p:cBhvr>
                                    </p:animEffect>
                                  </p:childTnLst>
                                </p:cTn>
                              </p:par>
                              <p:par>
                                <p:cTn id="12" presetID="6" presetClass="entr" presetSubtype="16" fill="hold" nodeType="withEffect">
                                  <p:stCondLst>
                                    <p:cond delay="0"/>
                                  </p:stCondLst>
                                  <p:childTnLst>
                                    <p:set>
                                      <p:cBhvr>
                                        <p:cTn id="13" dur="1" fill="hold">
                                          <p:stCondLst>
                                            <p:cond delay="0"/>
                                          </p:stCondLst>
                                        </p:cTn>
                                        <p:tgtEl>
                                          <p:spTgt spid="1027"/>
                                        </p:tgtEl>
                                        <p:attrNameLst>
                                          <p:attrName>style.visibility</p:attrName>
                                        </p:attrNameLst>
                                      </p:cBhvr>
                                      <p:to>
                                        <p:strVal val="visible"/>
                                      </p:to>
                                    </p:set>
                                    <p:animEffect transition="in" filter="circle(in)">
                                      <p:cBhvr>
                                        <p:cTn id="14" dur="2000"/>
                                        <p:tgtEl>
                                          <p:spTgt spid="1027"/>
                                        </p:tgtEl>
                                      </p:cBhvr>
                                    </p:animEffect>
                                  </p:childTnLst>
                                </p:cTn>
                              </p:par>
                              <p:par>
                                <p:cTn id="15" presetID="42"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D.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371600" y="152400"/>
            <a:ext cx="9163049" cy="6319345"/>
          </a:xfrm>
          <a:prstGeom prst="rect">
            <a:avLst/>
          </a:prstGeom>
        </p:spPr>
      </p:pic>
    </p:spTree>
    <p:extLst>
      <p:ext uri="{BB962C8B-B14F-4D97-AF65-F5344CB8AC3E}">
        <p14:creationId xmlns:p14="http://schemas.microsoft.com/office/powerpoint/2010/main" val="424700934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683213" y="3276601"/>
            <a:ext cx="7122515" cy="938719"/>
          </a:xfrm>
          <a:prstGeom prst="rect">
            <a:avLst/>
          </a:prstGeom>
        </p:spPr>
        <p:txBody>
          <a:bodyPr wrap="square">
            <a:spAutoFit/>
          </a:bodyPr>
          <a:lstStyle/>
          <a:p>
            <a:pPr defTabSz="906742"/>
            <a:r>
              <a:rPr lang="en-US" sz="5500" b="1" dirty="0" err="1">
                <a:solidFill>
                  <a:srgbClr val="FF0000"/>
                </a:solidFill>
                <a:effectLst>
                  <a:outerShdw blurRad="38100" dist="38100" dir="2700000" algn="tl">
                    <a:srgbClr val="000000">
                      <a:alpha val="43137"/>
                    </a:srgbClr>
                  </a:outerShdw>
                </a:effectLst>
                <a:latin typeface="HP001 4 hàng" pitchFamily="34" charset="0"/>
              </a:rPr>
              <a:t>Dắt</a:t>
            </a:r>
            <a:r>
              <a:rPr lang="en-US" sz="5500" b="1" dirty="0">
                <a:solidFill>
                  <a:srgbClr val="FF0000"/>
                </a:solidFill>
                <a:effectLst>
                  <a:outerShdw blurRad="38100" dist="38100" dir="2700000" algn="tl">
                    <a:srgbClr val="000000">
                      <a:alpha val="43137"/>
                    </a:srgbClr>
                  </a:outerShdw>
                </a:effectLst>
                <a:latin typeface="HP001 4 hàng" pitchFamily="34" charset="0"/>
              </a:rPr>
              <a:t> </a:t>
            </a:r>
            <a:r>
              <a:rPr lang="en-US" sz="5500" b="1" dirty="0" err="1">
                <a:solidFill>
                  <a:srgbClr val="FF0000"/>
                </a:solidFill>
                <a:effectLst>
                  <a:outerShdw blurRad="38100" dist="38100" dir="2700000" algn="tl">
                    <a:srgbClr val="000000">
                      <a:alpha val="43137"/>
                    </a:srgbClr>
                  </a:outerShdw>
                </a:effectLst>
                <a:latin typeface="HP001 4 hàng" pitchFamily="34" charset="0"/>
              </a:rPr>
              <a:t>trẻ</a:t>
            </a:r>
            <a:r>
              <a:rPr lang="en-US" sz="5500" b="1" dirty="0">
                <a:solidFill>
                  <a:srgbClr val="FF0000"/>
                </a:solidFill>
                <a:effectLst>
                  <a:outerShdw blurRad="38100" dist="38100" dir="2700000" algn="tl">
                    <a:srgbClr val="000000">
                      <a:alpha val="43137"/>
                    </a:srgbClr>
                  </a:outerShdw>
                </a:effectLst>
                <a:latin typeface="HP001 4 hàng" pitchFamily="34" charset="0"/>
              </a:rPr>
              <a:t> </a:t>
            </a:r>
            <a:r>
              <a:rPr lang="en-US" sz="5500" b="1" dirty="0" err="1">
                <a:solidFill>
                  <a:srgbClr val="FF0000"/>
                </a:solidFill>
                <a:effectLst>
                  <a:outerShdw blurRad="38100" dist="38100" dir="2700000" algn="tl">
                    <a:srgbClr val="000000">
                      <a:alpha val="43137"/>
                    </a:srgbClr>
                  </a:outerShdw>
                </a:effectLst>
                <a:latin typeface="HP001 4 hàng" pitchFamily="34" charset="0"/>
              </a:rPr>
              <a:t>đi</a:t>
            </a:r>
            <a:r>
              <a:rPr lang="en-US" sz="5500" b="1" dirty="0">
                <a:solidFill>
                  <a:srgbClr val="FF0000"/>
                </a:solidFill>
                <a:effectLst>
                  <a:outerShdw blurRad="38100" dist="38100" dir="2700000" algn="tl">
                    <a:srgbClr val="000000">
                      <a:alpha val="43137"/>
                    </a:srgbClr>
                  </a:outerShdw>
                </a:effectLst>
                <a:latin typeface="HP001 4 hàng" pitchFamily="34" charset="0"/>
              </a:rPr>
              <a:t> </a:t>
            </a:r>
            <a:r>
              <a:rPr lang="en-US" sz="5500" b="1" dirty="0" err="1">
                <a:solidFill>
                  <a:srgbClr val="FF0000"/>
                </a:solidFill>
                <a:effectLst>
                  <a:outerShdw blurRad="38100" dist="38100" dir="2700000" algn="tl">
                    <a:srgbClr val="000000">
                      <a:alpha val="43137"/>
                    </a:srgbClr>
                  </a:outerShdw>
                </a:effectLst>
                <a:latin typeface="HP001 4 hàng" pitchFamily="34" charset="0"/>
              </a:rPr>
              <a:t>chơi</a:t>
            </a:r>
            <a:r>
              <a:rPr lang="en-US" sz="5500" b="1" dirty="0">
                <a:solidFill>
                  <a:srgbClr val="FF0000"/>
                </a:solidFill>
                <a:effectLst>
                  <a:outerShdw blurRad="38100" dist="38100" dir="2700000" algn="tl">
                    <a:srgbClr val="000000">
                      <a:alpha val="43137"/>
                    </a:srgbClr>
                  </a:outerShdw>
                </a:effectLst>
                <a:latin typeface="HP001 4 hàng" pitchFamily="34" charset="0"/>
              </a:rPr>
              <a:t>.</a:t>
            </a:r>
          </a:p>
        </p:txBody>
      </p:sp>
      <p:sp>
        <p:nvSpPr>
          <p:cNvPr id="2" name="TextBox 1"/>
          <p:cNvSpPr txBox="1"/>
          <p:nvPr/>
        </p:nvSpPr>
        <p:spPr>
          <a:xfrm>
            <a:off x="1683213" y="1386494"/>
            <a:ext cx="8936407" cy="3407042"/>
          </a:xfrm>
          <a:prstGeom prst="rect">
            <a:avLst/>
          </a:prstGeom>
          <a:noFill/>
        </p:spPr>
        <p:txBody>
          <a:bodyPr wrap="square" lIns="82251" tIns="41126" rIns="82251" bIns="41126" rtlCol="0">
            <a:spAutoFit/>
          </a:bodyPr>
          <a:lstStyle/>
          <a:p>
            <a:pPr defTabSz="906742"/>
            <a:r>
              <a:rPr lang="en-US" sz="5400" dirty="0" err="1">
                <a:solidFill>
                  <a:prstClr val="black"/>
                </a:solidFill>
                <a:latin typeface="HP001 4 hàng" pitchFamily="34" charset="0"/>
              </a:rPr>
              <a:t>ǮǮǮǮǮǮǮǮǮǮǮǮǮǮǮǮǮǮǮǮǮǮǮǮǮǮǮǮ</a:t>
            </a:r>
            <a:endParaRPr lang="en-US" sz="5400" dirty="0">
              <a:solidFill>
                <a:prstClr val="black"/>
              </a:solidFill>
              <a:latin typeface="HP001 4 hàng" pitchFamily="34" charset="0"/>
            </a:endParaRPr>
          </a:p>
        </p:txBody>
      </p:sp>
      <p:sp>
        <p:nvSpPr>
          <p:cNvPr id="3" name="TextBox 2"/>
          <p:cNvSpPr txBox="1"/>
          <p:nvPr/>
        </p:nvSpPr>
        <p:spPr>
          <a:xfrm>
            <a:off x="2027240" y="390934"/>
            <a:ext cx="4053150" cy="529331"/>
          </a:xfrm>
          <a:prstGeom prst="rect">
            <a:avLst/>
          </a:prstGeom>
          <a:noFill/>
        </p:spPr>
        <p:txBody>
          <a:bodyPr wrap="square" lIns="82251" tIns="41126" rIns="82251" bIns="41126" rtlCol="0">
            <a:spAutoFit/>
          </a:bodyPr>
          <a:lstStyle/>
          <a:p>
            <a:pPr defTabSz="906742"/>
            <a:r>
              <a:rPr lang="en-US" sz="2900" b="1" dirty="0" err="1">
                <a:solidFill>
                  <a:prstClr val="black"/>
                </a:solidFill>
                <a:latin typeface="Times New Roman" pitchFamily="18" charset="0"/>
                <a:cs typeface="Times New Roman" pitchFamily="18" charset="0"/>
              </a:rPr>
              <a:t>Câu</a:t>
            </a:r>
            <a:r>
              <a:rPr lang="en-US" sz="2900" b="1" dirty="0">
                <a:solidFill>
                  <a:prstClr val="black"/>
                </a:solidFill>
                <a:latin typeface="Times New Roman" pitchFamily="18" charset="0"/>
                <a:cs typeface="Times New Roman" pitchFamily="18" charset="0"/>
              </a:rPr>
              <a:t> </a:t>
            </a:r>
            <a:r>
              <a:rPr lang="en-US" sz="2900" b="1" dirty="0" err="1">
                <a:solidFill>
                  <a:prstClr val="black"/>
                </a:solidFill>
                <a:latin typeface="Times New Roman" pitchFamily="18" charset="0"/>
                <a:cs typeface="Times New Roman" pitchFamily="18" charset="0"/>
              </a:rPr>
              <a:t>ứng</a:t>
            </a:r>
            <a:r>
              <a:rPr lang="en-US" sz="2900" b="1" dirty="0">
                <a:solidFill>
                  <a:prstClr val="black"/>
                </a:solidFill>
                <a:latin typeface="Times New Roman" pitchFamily="18" charset="0"/>
                <a:cs typeface="Times New Roman" pitchFamily="18" charset="0"/>
              </a:rPr>
              <a:t> </a:t>
            </a:r>
            <a:r>
              <a:rPr lang="en-US" sz="2900" b="1" dirty="0" err="1">
                <a:solidFill>
                  <a:prstClr val="black"/>
                </a:solidFill>
                <a:latin typeface="Times New Roman" pitchFamily="18" charset="0"/>
                <a:cs typeface="Times New Roman" pitchFamily="18" charset="0"/>
              </a:rPr>
              <a:t>dụng</a:t>
            </a:r>
            <a:r>
              <a:rPr lang="en-US" sz="2900" b="1" dirty="0">
                <a:solidFill>
                  <a:prstClr val="black"/>
                </a:solidFill>
                <a:latin typeface="Times New Roman" pitchFamily="18" charset="0"/>
                <a:cs typeface="Times New Roman" pitchFamily="18" charset="0"/>
              </a:rPr>
              <a:t>:</a:t>
            </a:r>
          </a:p>
        </p:txBody>
      </p:sp>
      <p:sp>
        <p:nvSpPr>
          <p:cNvPr id="4" name="TextBox 3"/>
          <p:cNvSpPr txBox="1"/>
          <p:nvPr/>
        </p:nvSpPr>
        <p:spPr>
          <a:xfrm>
            <a:off x="1693597" y="2194759"/>
            <a:ext cx="9152273" cy="929441"/>
          </a:xfrm>
          <a:prstGeom prst="rect">
            <a:avLst/>
          </a:prstGeom>
          <a:noFill/>
        </p:spPr>
        <p:txBody>
          <a:bodyPr wrap="square" lIns="82251" tIns="41126" rIns="82251" bIns="41126" rtlCol="0">
            <a:spAutoFit/>
          </a:bodyPr>
          <a:lstStyle/>
          <a:p>
            <a:pPr defTabSz="906742"/>
            <a:r>
              <a:rPr lang="en-US" sz="5500" b="1" dirty="0">
                <a:solidFill>
                  <a:srgbClr val="FF0000"/>
                </a:solidFill>
                <a:effectLst>
                  <a:outerShdw blurRad="38100" dist="38100" dir="2700000" algn="tl">
                    <a:srgbClr val="000000">
                      <a:alpha val="43137"/>
                    </a:srgbClr>
                  </a:outerShdw>
                </a:effectLst>
                <a:latin typeface="HP001 4 hàng" pitchFamily="34" charset="0"/>
              </a:rPr>
              <a:t>Dung </a:t>
            </a:r>
            <a:r>
              <a:rPr lang="en-US" sz="5500" b="1" dirty="0" err="1">
                <a:solidFill>
                  <a:srgbClr val="FF0000"/>
                </a:solidFill>
                <a:effectLst>
                  <a:outerShdw blurRad="38100" dist="38100" dir="2700000" algn="tl">
                    <a:srgbClr val="000000">
                      <a:alpha val="43137"/>
                    </a:srgbClr>
                  </a:outerShdw>
                </a:effectLst>
                <a:latin typeface="HP001 4 hàng" pitchFamily="34" charset="0"/>
              </a:rPr>
              <a:t>dăng</a:t>
            </a:r>
            <a:r>
              <a:rPr lang="en-US" sz="5500" b="1" dirty="0">
                <a:solidFill>
                  <a:srgbClr val="FF0000"/>
                </a:solidFill>
                <a:effectLst>
                  <a:outerShdw blurRad="38100" dist="38100" dir="2700000" algn="tl">
                    <a:srgbClr val="000000">
                      <a:alpha val="43137"/>
                    </a:srgbClr>
                  </a:outerShdw>
                </a:effectLst>
                <a:latin typeface="HP001 4 hàng" pitchFamily="34" charset="0"/>
              </a:rPr>
              <a:t> dung </a:t>
            </a:r>
            <a:r>
              <a:rPr lang="en-US" sz="5500" b="1" dirty="0" err="1">
                <a:solidFill>
                  <a:srgbClr val="FF0000"/>
                </a:solidFill>
                <a:effectLst>
                  <a:outerShdw blurRad="38100" dist="38100" dir="2700000" algn="tl">
                    <a:srgbClr val="000000">
                      <a:alpha val="43137"/>
                    </a:srgbClr>
                  </a:outerShdw>
                </a:effectLst>
                <a:latin typeface="HP001 4 hàng" pitchFamily="34" charset="0"/>
              </a:rPr>
              <a:t>dẻ</a:t>
            </a:r>
            <a:endParaRPr lang="en-US" sz="5500" b="1" dirty="0">
              <a:solidFill>
                <a:srgbClr val="FF0000"/>
              </a:solidFill>
              <a:effectLst>
                <a:outerShdw blurRad="38100" dist="38100" dir="2700000" algn="tl">
                  <a:srgbClr val="000000">
                    <a:alpha val="43137"/>
                  </a:srgbClr>
                </a:outerShdw>
              </a:effectLst>
              <a:latin typeface="HP001 4 hàng" pitchFamily="34" charset="0"/>
            </a:endParaRPr>
          </a:p>
        </p:txBody>
      </p:sp>
      <p:cxnSp>
        <p:nvCxnSpPr>
          <p:cNvPr id="6" name="Straight Connector 5"/>
          <p:cNvCxnSpPr/>
          <p:nvPr/>
        </p:nvCxnSpPr>
        <p:spPr>
          <a:xfrm>
            <a:off x="1905000" y="2895600"/>
            <a:ext cx="41116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3839718" y="2895600"/>
            <a:ext cx="275083" cy="0"/>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4191001" y="3962400"/>
            <a:ext cx="275083"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2667001" y="3962400"/>
            <a:ext cx="275083" cy="0"/>
          </a:xfrm>
          <a:prstGeom prst="line">
            <a:avLst/>
          </a:prstGeom>
          <a:ln w="28575">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5287518" y="3962400"/>
            <a:ext cx="27508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1905000" y="3962400"/>
            <a:ext cx="41116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3124200" y="3276600"/>
            <a:ext cx="41116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27110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inVertical)">
                                      <p:cBhvr>
                                        <p:cTn id="10" dur="500"/>
                                        <p:tgtEl>
                                          <p:spTgt spid="13"/>
                                        </p:tgtEl>
                                      </p:cBhvr>
                                    </p:animEffect>
                                  </p:childTnLst>
                                </p:cTn>
                              </p:par>
                              <p:par>
                                <p:cTn id="11" presetID="16" presetClass="entr" presetSubtype="21"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barn(inVertical)">
                                      <p:cBhvr>
                                        <p:cTn id="13" dur="500"/>
                                        <p:tgtEl>
                                          <p:spTgt spid="12"/>
                                        </p:tgtEl>
                                      </p:cBhvr>
                                    </p:animEffect>
                                  </p:childTnLst>
                                </p:cTn>
                              </p:par>
                              <p:par>
                                <p:cTn id="14" presetID="16" presetClass="entr" presetSubtype="21"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barn(inVertical)">
                                      <p:cBhvr>
                                        <p:cTn id="16" dur="5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barn(inVertical)">
                                      <p:cBhvr>
                                        <p:cTn id="21" dur="500"/>
                                        <p:tgtEl>
                                          <p:spTgt spid="9"/>
                                        </p:tgtEl>
                                      </p:cBhvr>
                                    </p:animEffect>
                                  </p:childTnLst>
                                </p:cTn>
                              </p:par>
                              <p:par>
                                <p:cTn id="22" presetID="16" presetClass="entr" presetSubtype="21"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arn(inVertical)">
                                      <p:cBhvr>
                                        <p:cTn id="24" dur="5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barn(inVertical)">
                                      <p:cBhvr>
                                        <p:cTn id="2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0000" r="-20000"/>
          </a:stretch>
        </a:blipFill>
        <a:effectLst/>
      </p:bgPr>
    </p:bg>
    <p:spTree>
      <p:nvGrpSpPr>
        <p:cNvPr id="1" name=""/>
        <p:cNvGrpSpPr/>
        <p:nvPr/>
      </p:nvGrpSpPr>
      <p:grpSpPr>
        <a:xfrm>
          <a:off x="0" y="0"/>
          <a:ext cx="0" cy="0"/>
          <a:chOff x="0" y="0"/>
          <a:chExt cx="0" cy="0"/>
        </a:xfrm>
      </p:grpSpPr>
      <p:sp>
        <p:nvSpPr>
          <p:cNvPr id="2" name="Rectangle 1"/>
          <p:cNvSpPr/>
          <p:nvPr/>
        </p:nvSpPr>
        <p:spPr>
          <a:xfrm>
            <a:off x="1689546" y="2794685"/>
            <a:ext cx="8902254" cy="1929715"/>
          </a:xfrm>
          <a:prstGeom prst="rect">
            <a:avLst/>
          </a:prstGeom>
        </p:spPr>
        <p:txBody>
          <a:bodyPr wrap="square" lIns="82251" tIns="41126" rIns="82251" bIns="41126">
            <a:spAutoFit/>
          </a:bodyPr>
          <a:lstStyle/>
          <a:p>
            <a:pPr marL="514072" indent="-514072" defTabSz="906742">
              <a:buFontTx/>
              <a:buChar char="-"/>
            </a:pPr>
            <a:r>
              <a:rPr lang="en-US" sz="4000" dirty="0" err="1">
                <a:solidFill>
                  <a:prstClr val="black"/>
                </a:solidFill>
                <a:latin typeface="Times New Roman" pitchFamily="18" charset="0"/>
                <a:cs typeface="Times New Roman" pitchFamily="18" charset="0"/>
              </a:rPr>
              <a:t>Hoàn</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thiện</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chữ</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hoa</a:t>
            </a:r>
            <a:r>
              <a:rPr lang="en-US" sz="4000" dirty="0">
                <a:solidFill>
                  <a:prstClr val="black"/>
                </a:solidFill>
                <a:latin typeface="Times New Roman" pitchFamily="18" charset="0"/>
                <a:cs typeface="Times New Roman" pitchFamily="18" charset="0"/>
              </a:rPr>
              <a:t> </a:t>
            </a:r>
            <a:r>
              <a:rPr lang="en-US" sz="4000" b="1" dirty="0">
                <a:solidFill>
                  <a:prstClr val="black"/>
                </a:solidFill>
                <a:latin typeface="HP001 4 hàng" pitchFamily="34" charset="0"/>
                <a:cs typeface="Times New Roman" pitchFamily="18" charset="0"/>
              </a:rPr>
              <a:t>D</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chữ</a:t>
            </a:r>
            <a:r>
              <a:rPr lang="en-US" sz="4000" dirty="0">
                <a:solidFill>
                  <a:prstClr val="black"/>
                </a:solidFill>
                <a:latin typeface="Times New Roman" pitchFamily="18" charset="0"/>
                <a:cs typeface="Times New Roman" pitchFamily="18" charset="0"/>
              </a:rPr>
              <a:t> “</a:t>
            </a:r>
            <a:r>
              <a:rPr lang="en-US" sz="4000" b="1" dirty="0">
                <a:solidFill>
                  <a:prstClr val="black"/>
                </a:solidFill>
                <a:latin typeface="HP001 4 hàng" pitchFamily="34" charset="0"/>
                <a:cs typeface="Times New Roman" pitchFamily="18" charset="0"/>
              </a:rPr>
              <a:t> </a:t>
            </a:r>
            <a:r>
              <a:rPr lang="en-US" sz="4000" b="1" dirty="0" err="1">
                <a:solidFill>
                  <a:prstClr val="black"/>
                </a:solidFill>
                <a:latin typeface="HP001 4 hàng" pitchFamily="34" charset="0"/>
                <a:cs typeface="Times New Roman" pitchFamily="18" charset="0"/>
              </a:rPr>
              <a:t>Dắt</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và</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câu</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ứng</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dụng</a:t>
            </a:r>
            <a:r>
              <a:rPr lang="en-US" sz="4000" dirty="0">
                <a:solidFill>
                  <a:prstClr val="black"/>
                </a:solidFill>
                <a:latin typeface="Times New Roman" pitchFamily="18" charset="0"/>
                <a:cs typeface="Times New Roman" pitchFamily="18" charset="0"/>
              </a:rPr>
              <a:t> ở </a:t>
            </a:r>
            <a:r>
              <a:rPr lang="en-US" sz="4000" dirty="0" err="1">
                <a:solidFill>
                  <a:prstClr val="black"/>
                </a:solidFill>
                <a:latin typeface="Times New Roman" pitchFamily="18" charset="0"/>
                <a:cs typeface="Times New Roman" pitchFamily="18" charset="0"/>
              </a:rPr>
              <a:t>trang</a:t>
            </a:r>
            <a:r>
              <a:rPr lang="en-US" sz="4000" dirty="0">
                <a:solidFill>
                  <a:prstClr val="black"/>
                </a:solidFill>
                <a:latin typeface="Times New Roman" pitchFamily="18" charset="0"/>
                <a:cs typeface="Times New Roman" pitchFamily="18" charset="0"/>
              </a:rPr>
              <a:t> 12 - 13 </a:t>
            </a:r>
            <a:r>
              <a:rPr lang="en-US" sz="4000" dirty="0" err="1">
                <a:solidFill>
                  <a:prstClr val="black"/>
                </a:solidFill>
                <a:latin typeface="Times New Roman" pitchFamily="18" charset="0"/>
                <a:cs typeface="Times New Roman" pitchFamily="18" charset="0"/>
              </a:rPr>
              <a:t>vở</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Tập</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viết</a:t>
            </a:r>
            <a:r>
              <a:rPr lang="en-US" sz="4000" dirty="0">
                <a:solidFill>
                  <a:prstClr val="black"/>
                </a:solidFill>
                <a:latin typeface="Times New Roman" pitchFamily="18" charset="0"/>
                <a:cs typeface="Times New Roman" pitchFamily="18" charset="0"/>
              </a:rPr>
              <a:t>.</a:t>
            </a:r>
          </a:p>
        </p:txBody>
      </p:sp>
      <p:sp>
        <p:nvSpPr>
          <p:cNvPr id="3" name="Rectangle 2"/>
          <p:cNvSpPr/>
          <p:nvPr/>
        </p:nvSpPr>
        <p:spPr>
          <a:xfrm>
            <a:off x="4572000" y="914400"/>
            <a:ext cx="4114800" cy="1006385"/>
          </a:xfrm>
          <a:prstGeom prst="rect">
            <a:avLst/>
          </a:prstGeom>
          <a:noFill/>
        </p:spPr>
        <p:txBody>
          <a:bodyPr wrap="square" lIns="82251" tIns="41126" rIns="82251" bIns="41126">
            <a:spAutoFit/>
          </a:bodyPr>
          <a:lstStyle/>
          <a:p>
            <a:pPr algn="ctr" defTabSz="906742"/>
            <a:r>
              <a:rPr lang="en-US" sz="6000" b="1" spc="270" dirty="0" err="1">
                <a:ln w="11430" cmpd="sng">
                  <a:solidFill>
                    <a:schemeClr val="tx1">
                      <a:lumMod val="95000"/>
                      <a:lumOff val="5000"/>
                    </a:schemeClr>
                  </a:solidFill>
                  <a:prstDash val="solid"/>
                  <a:miter lim="800000"/>
                </a:ln>
                <a:solidFill>
                  <a:srgbClr val="00B0F0"/>
                </a:solidFill>
                <a:effectLst>
                  <a:glow rad="45500">
                    <a:srgbClr val="4F81BD">
                      <a:satMod val="220000"/>
                      <a:alpha val="35000"/>
                    </a:srgbClr>
                  </a:glow>
                </a:effectLst>
              </a:rPr>
              <a:t>DẶN</a:t>
            </a:r>
            <a:r>
              <a:rPr lang="en-US" sz="6000" b="1" spc="270" dirty="0">
                <a:ln w="11430" cmpd="sng">
                  <a:solidFill>
                    <a:schemeClr val="tx1">
                      <a:lumMod val="95000"/>
                      <a:lumOff val="5000"/>
                    </a:schemeClr>
                  </a:solidFill>
                  <a:prstDash val="solid"/>
                  <a:miter lim="800000"/>
                </a:ln>
                <a:solidFill>
                  <a:srgbClr val="00B0F0"/>
                </a:solidFill>
                <a:effectLst>
                  <a:glow rad="45500">
                    <a:srgbClr val="4F81BD">
                      <a:satMod val="220000"/>
                      <a:alpha val="35000"/>
                    </a:srgbClr>
                  </a:glow>
                </a:effectLst>
              </a:rPr>
              <a:t> </a:t>
            </a:r>
            <a:r>
              <a:rPr lang="en-US" sz="6000" b="1" spc="270" dirty="0" err="1">
                <a:ln w="11430" cmpd="sng">
                  <a:solidFill>
                    <a:schemeClr val="tx1">
                      <a:lumMod val="95000"/>
                      <a:lumOff val="5000"/>
                    </a:schemeClr>
                  </a:solidFill>
                  <a:prstDash val="solid"/>
                  <a:miter lim="800000"/>
                </a:ln>
                <a:solidFill>
                  <a:srgbClr val="00B0F0"/>
                </a:solidFill>
                <a:effectLst>
                  <a:glow rad="45500">
                    <a:srgbClr val="4F81BD">
                      <a:satMod val="220000"/>
                      <a:alpha val="35000"/>
                    </a:srgbClr>
                  </a:glow>
                </a:effectLst>
              </a:rPr>
              <a:t>DÒ</a:t>
            </a:r>
            <a:r>
              <a:rPr lang="en-US" sz="6000" b="1" spc="270" dirty="0">
                <a:ln w="11430" cmpd="sng">
                  <a:solidFill>
                    <a:schemeClr val="tx1">
                      <a:lumMod val="95000"/>
                      <a:lumOff val="5000"/>
                    </a:schemeClr>
                  </a:solidFill>
                  <a:prstDash val="solid"/>
                  <a:miter lim="800000"/>
                </a:ln>
                <a:solidFill>
                  <a:srgbClr val="00B0F0"/>
                </a:solidFill>
                <a:effectLst>
                  <a:glow rad="45500">
                    <a:srgbClr val="4F81BD">
                      <a:satMod val="220000"/>
                      <a:alpha val="35000"/>
                    </a:srgbClr>
                  </a:glow>
                </a:effectLst>
              </a:rPr>
              <a:t>:</a:t>
            </a:r>
          </a:p>
        </p:txBody>
      </p:sp>
    </p:spTree>
    <p:extLst>
      <p:ext uri="{BB962C8B-B14F-4D97-AF65-F5344CB8AC3E}">
        <p14:creationId xmlns:p14="http://schemas.microsoft.com/office/powerpoint/2010/main" val="195978355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63020436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6980" t="17160" r="11816"/>
          <a:stretch/>
        </p:blipFill>
        <p:spPr bwMode="auto">
          <a:xfrm>
            <a:off x="4953000" y="1447800"/>
            <a:ext cx="2133600" cy="274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3276600" y="5029200"/>
            <a:ext cx="5334000" cy="685800"/>
          </a:xfrm>
          <a:prstGeom prst="rect">
            <a:avLst/>
          </a:prstGeom>
          <a:solidFill>
            <a:srgbClr val="1BF1F1"/>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FF0000"/>
                </a:solidFill>
                <a:latin typeface="Times New Roman" pitchFamily="18" charset="0"/>
                <a:cs typeface="Times New Roman" pitchFamily="18" charset="0"/>
              </a:rPr>
              <a:t>Bức</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tranh</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vẽ</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gì</a:t>
            </a:r>
            <a:r>
              <a:rPr lang="en-US" sz="3600" b="1" dirty="0">
                <a:solidFill>
                  <a:srgbClr val="FF0000"/>
                </a:solidFill>
                <a:latin typeface="Times New Roman" pitchFamily="18" charset="0"/>
                <a:cs typeface="Times New Roman" pitchFamily="18" charset="0"/>
              </a:rPr>
              <a:t>?</a:t>
            </a:r>
          </a:p>
        </p:txBody>
      </p:sp>
      <p:sp>
        <p:nvSpPr>
          <p:cNvPr id="4" name="Rectangle 3"/>
          <p:cNvSpPr/>
          <p:nvPr/>
        </p:nvSpPr>
        <p:spPr>
          <a:xfrm>
            <a:off x="3048000" y="4953000"/>
            <a:ext cx="5943600" cy="838200"/>
          </a:xfrm>
          <a:prstGeom prst="rect">
            <a:avLst/>
          </a:prstGeom>
          <a:solidFill>
            <a:schemeClr val="accent2">
              <a:lumMod val="60000"/>
              <a:lumOff val="4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FFFF00"/>
                </a:solidFill>
                <a:latin typeface="Times New Roman" pitchFamily="18" charset="0"/>
                <a:cs typeface="Times New Roman" pitchFamily="18" charset="0"/>
              </a:rPr>
              <a:t>Cậu</a:t>
            </a:r>
            <a:r>
              <a:rPr lang="en-US" sz="3600" b="1" dirty="0">
                <a:solidFill>
                  <a:srgbClr val="FFFF00"/>
                </a:solidFill>
                <a:latin typeface="Times New Roman" pitchFamily="18" charset="0"/>
                <a:cs typeface="Times New Roman" pitchFamily="18" charset="0"/>
              </a:rPr>
              <a:t> </a:t>
            </a:r>
            <a:r>
              <a:rPr lang="en-US" sz="3600" b="1" dirty="0" err="1">
                <a:solidFill>
                  <a:srgbClr val="FFFF00"/>
                </a:solidFill>
                <a:latin typeface="Times New Roman" pitchFamily="18" charset="0"/>
                <a:cs typeface="Times New Roman" pitchFamily="18" charset="0"/>
              </a:rPr>
              <a:t>bé</a:t>
            </a:r>
            <a:r>
              <a:rPr lang="en-US" sz="3600" b="1" dirty="0">
                <a:solidFill>
                  <a:srgbClr val="FFFF00"/>
                </a:solidFill>
                <a:latin typeface="Times New Roman" pitchFamily="18" charset="0"/>
                <a:cs typeface="Times New Roman" pitchFamily="18" charset="0"/>
              </a:rPr>
              <a:t> </a:t>
            </a:r>
            <a:r>
              <a:rPr lang="en-US" sz="3600" b="1" dirty="0" err="1">
                <a:solidFill>
                  <a:srgbClr val="FFFF00"/>
                </a:solidFill>
                <a:latin typeface="Times New Roman" pitchFamily="18" charset="0"/>
                <a:cs typeface="Times New Roman" pitchFamily="18" charset="0"/>
              </a:rPr>
              <a:t>đang</a:t>
            </a:r>
            <a:r>
              <a:rPr lang="en-US" sz="3600" b="1" dirty="0">
                <a:solidFill>
                  <a:srgbClr val="FFFF00"/>
                </a:solidFill>
                <a:latin typeface="Times New Roman" pitchFamily="18" charset="0"/>
                <a:cs typeface="Times New Roman" pitchFamily="18" charset="0"/>
              </a:rPr>
              <a:t> </a:t>
            </a:r>
            <a:r>
              <a:rPr lang="en-US" sz="3600" b="1" dirty="0" err="1">
                <a:solidFill>
                  <a:srgbClr val="FFFF00"/>
                </a:solidFill>
                <a:latin typeface="Times New Roman" pitchFamily="18" charset="0"/>
                <a:cs typeface="Times New Roman" pitchFamily="18" charset="0"/>
              </a:rPr>
              <a:t>cõng</a:t>
            </a:r>
            <a:r>
              <a:rPr lang="en-US" sz="3600" b="1" dirty="0">
                <a:solidFill>
                  <a:srgbClr val="FFFF00"/>
                </a:solidFill>
                <a:latin typeface="Times New Roman" pitchFamily="18" charset="0"/>
                <a:cs typeface="Times New Roman" pitchFamily="18" charset="0"/>
              </a:rPr>
              <a:t> </a:t>
            </a:r>
            <a:r>
              <a:rPr lang="en-US" sz="3600" b="1" dirty="0" err="1">
                <a:solidFill>
                  <a:srgbClr val="FFFF00"/>
                </a:solidFill>
                <a:latin typeface="Times New Roman" pitchFamily="18" charset="0"/>
                <a:cs typeface="Times New Roman" pitchFamily="18" charset="0"/>
              </a:rPr>
              <a:t>em</a:t>
            </a:r>
            <a:r>
              <a:rPr lang="en-US" sz="3600" b="1" dirty="0">
                <a:solidFill>
                  <a:srgbClr val="FFFF00"/>
                </a:solidFill>
                <a:latin typeface="Times New Roman" pitchFamily="18" charset="0"/>
                <a:cs typeface="Times New Roman" pitchFamily="18" charset="0"/>
              </a:rPr>
              <a:t> </a:t>
            </a:r>
            <a:r>
              <a:rPr lang="en-US" sz="3600" b="1" dirty="0" err="1">
                <a:solidFill>
                  <a:srgbClr val="FFFF00"/>
                </a:solidFill>
                <a:latin typeface="Times New Roman" pitchFamily="18" charset="0"/>
                <a:cs typeface="Times New Roman" pitchFamily="18" charset="0"/>
              </a:rPr>
              <a:t>nhỏ</a:t>
            </a:r>
            <a:r>
              <a:rPr lang="en-US" sz="3600" b="1" dirty="0">
                <a:solidFill>
                  <a:srgbClr val="FFFF00"/>
                </a:solidFill>
                <a:latin typeface="Times New Roman" pitchFamily="18" charset="0"/>
                <a:cs typeface="Times New Roman" pitchFamily="18" charset="0"/>
              </a:rPr>
              <a:t>.</a:t>
            </a:r>
          </a:p>
        </p:txBody>
      </p:sp>
    </p:spTree>
    <p:extLst>
      <p:ext uri="{BB962C8B-B14F-4D97-AF65-F5344CB8AC3E}">
        <p14:creationId xmlns:p14="http://schemas.microsoft.com/office/powerpoint/2010/main" val="942765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circle(in)">
                                      <p:cBhvr>
                                        <p:cTn id="7" dur="1250"/>
                                        <p:tgtEl>
                                          <p:spTgt spid="2050"/>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circle(in)">
                                      <p:cBhvr>
                                        <p:cTn id="10" dur="125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Title 1">
            <a:extLst>
              <a:ext uri="{FF2B5EF4-FFF2-40B4-BE49-F238E27FC236}">
                <a16:creationId xmlns="" xmlns:a16="http://schemas.microsoft.com/office/drawing/2014/main" id="{5A33BCFB-D822-488A-8BAD-E8A5D0DDF61B}"/>
              </a:ext>
            </a:extLst>
          </p:cNvPr>
          <p:cNvSpPr txBox="1">
            <a:spLocks/>
          </p:cNvSpPr>
          <p:nvPr/>
        </p:nvSpPr>
        <p:spPr>
          <a:xfrm>
            <a:off x="1524000" y="173744"/>
            <a:ext cx="9144000" cy="1325563"/>
          </a:xfrm>
          <a:prstGeom prst="rect">
            <a:avLst/>
          </a:prstGeom>
        </p:spPr>
        <p:txBody>
          <a:bodyPr vert="horz" lIns="74407" tIns="37205" rIns="74407" bIns="37205"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2800" dirty="0">
              <a:latin typeface="Arial-Rounded" panose="020B0604020202020204" pitchFamily="34" charset="0"/>
              <a:ea typeface="Arial-Rounded" panose="020B0604020202020204" pitchFamily="34" charset="0"/>
              <a:cs typeface="Arial-Rounded" panose="020B0604020202020204" pitchFamily="34" charset="0"/>
            </a:endParaRPr>
          </a:p>
        </p:txBody>
      </p:sp>
      <p:pic>
        <p:nvPicPr>
          <p:cNvPr id="3" name="Picture 2"/>
          <p:cNvPicPr>
            <a:picLocks noChangeAspect="1"/>
          </p:cNvPicPr>
          <p:nvPr/>
        </p:nvPicPr>
        <p:blipFill rotWithShape="1">
          <a:blip r:embed="rId2"/>
          <a:srcRect l="33314" t="37971" r="51871" b="40894"/>
          <a:stretch/>
        </p:blipFill>
        <p:spPr>
          <a:xfrm>
            <a:off x="3017852" y="1041976"/>
            <a:ext cx="3166354" cy="2937646"/>
          </a:xfrm>
          <a:prstGeom prst="rect">
            <a:avLst/>
          </a:prstGeom>
        </p:spPr>
      </p:pic>
      <p:pic>
        <p:nvPicPr>
          <p:cNvPr id="10" name="Picture 9"/>
          <p:cNvPicPr>
            <a:picLocks noChangeAspect="1"/>
          </p:cNvPicPr>
          <p:nvPr/>
        </p:nvPicPr>
        <p:blipFill rotWithShape="1">
          <a:blip r:embed="rId2"/>
          <a:srcRect l="33314" t="67102" r="51733" b="12181"/>
          <a:stretch/>
        </p:blipFill>
        <p:spPr>
          <a:xfrm>
            <a:off x="2971800" y="3931290"/>
            <a:ext cx="3260068" cy="2926710"/>
          </a:xfrm>
          <a:prstGeom prst="rect">
            <a:avLst/>
          </a:prstGeom>
        </p:spPr>
      </p:pic>
      <p:pic>
        <p:nvPicPr>
          <p:cNvPr id="11" name="Picture 10"/>
          <p:cNvPicPr>
            <a:picLocks noChangeAspect="1"/>
          </p:cNvPicPr>
          <p:nvPr/>
        </p:nvPicPr>
        <p:blipFill rotWithShape="1">
          <a:blip r:embed="rId2"/>
          <a:srcRect l="50862" t="37704" r="34098" b="40893"/>
          <a:stretch/>
        </p:blipFill>
        <p:spPr>
          <a:xfrm>
            <a:off x="6291180" y="1040507"/>
            <a:ext cx="3081420" cy="2965918"/>
          </a:xfrm>
          <a:prstGeom prst="rect">
            <a:avLst/>
          </a:prstGeom>
        </p:spPr>
      </p:pic>
      <p:pic>
        <p:nvPicPr>
          <p:cNvPr id="13" name="Picture 12"/>
          <p:cNvPicPr>
            <a:picLocks noChangeAspect="1"/>
          </p:cNvPicPr>
          <p:nvPr/>
        </p:nvPicPr>
        <p:blipFill rotWithShape="1">
          <a:blip r:embed="rId2"/>
          <a:srcRect l="50974" t="67102" r="34181" b="12181"/>
          <a:stretch/>
        </p:blipFill>
        <p:spPr>
          <a:xfrm>
            <a:off x="6291180" y="3949150"/>
            <a:ext cx="3081420" cy="2908850"/>
          </a:xfrm>
          <a:prstGeom prst="rect">
            <a:avLst/>
          </a:prstGeom>
        </p:spPr>
      </p:pic>
      <p:sp>
        <p:nvSpPr>
          <p:cNvPr id="6" name="Rectangle 5"/>
          <p:cNvSpPr/>
          <p:nvPr/>
        </p:nvSpPr>
        <p:spPr>
          <a:xfrm>
            <a:off x="4286723" y="76200"/>
            <a:ext cx="4094391" cy="707886"/>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4000" b="1" dirty="0" err="1">
                <a:ln w="11430"/>
                <a:solidFill>
                  <a:srgbClr val="FFFF00"/>
                </a:solidFill>
                <a:effectLst>
                  <a:outerShdw blurRad="50800" dist="39000" dir="5460000" algn="tl">
                    <a:srgbClr val="000000">
                      <a:alpha val="38000"/>
                    </a:srgbClr>
                  </a:outerShdw>
                </a:effectLst>
                <a:latin typeface="Arial Rounded MT Bold" pitchFamily="34" charset="0"/>
                <a:cs typeface="Times New Roman" pitchFamily="18" charset="0"/>
              </a:rPr>
              <a:t>Cậu</a:t>
            </a:r>
            <a:r>
              <a:rPr lang="en-US" sz="4000" b="1" dirty="0">
                <a:ln w="11430"/>
                <a:solidFill>
                  <a:srgbClr val="FFFF00"/>
                </a:solidFill>
                <a:effectLst>
                  <a:outerShdw blurRad="50800" dist="39000" dir="5460000" algn="tl">
                    <a:srgbClr val="000000">
                      <a:alpha val="38000"/>
                    </a:srgbClr>
                  </a:outerShdw>
                </a:effectLst>
                <a:latin typeface="Arial Rounded MT Bold" pitchFamily="34" charset="0"/>
                <a:cs typeface="Times New Roman" pitchFamily="18" charset="0"/>
              </a:rPr>
              <a:t> </a:t>
            </a:r>
            <a:r>
              <a:rPr lang="en-US" sz="4000" b="1" dirty="0" err="1">
                <a:ln w="11430"/>
                <a:solidFill>
                  <a:srgbClr val="FFFF00"/>
                </a:solidFill>
                <a:effectLst>
                  <a:outerShdw blurRad="50800" dist="39000" dir="5460000" algn="tl">
                    <a:srgbClr val="000000">
                      <a:alpha val="38000"/>
                    </a:srgbClr>
                  </a:outerShdw>
                </a:effectLst>
                <a:latin typeface="Arial Rounded MT Bold" pitchFamily="34" charset="0"/>
                <a:cs typeface="Times New Roman" pitchFamily="18" charset="0"/>
              </a:rPr>
              <a:t>bé</a:t>
            </a:r>
            <a:r>
              <a:rPr lang="en-US" sz="4000" b="1" dirty="0">
                <a:ln w="11430"/>
                <a:solidFill>
                  <a:srgbClr val="FFFF00"/>
                </a:solidFill>
                <a:effectLst>
                  <a:outerShdw blurRad="50800" dist="39000" dir="5460000" algn="tl">
                    <a:srgbClr val="000000">
                      <a:alpha val="38000"/>
                    </a:srgbClr>
                  </a:outerShdw>
                </a:effectLst>
                <a:latin typeface="Arial Rounded MT Bold" pitchFamily="34" charset="0"/>
                <a:cs typeface="Times New Roman" pitchFamily="18" charset="0"/>
              </a:rPr>
              <a:t> ham </a:t>
            </a:r>
            <a:r>
              <a:rPr lang="en-US" sz="4000" b="1" dirty="0" err="1">
                <a:ln w="11430"/>
                <a:solidFill>
                  <a:srgbClr val="FFFF00"/>
                </a:solidFill>
                <a:effectLst>
                  <a:outerShdw blurRad="50800" dist="39000" dir="5460000" algn="tl">
                    <a:srgbClr val="000000">
                      <a:alpha val="38000"/>
                    </a:srgbClr>
                  </a:outerShdw>
                </a:effectLst>
                <a:latin typeface="Arial Rounded MT Bold" pitchFamily="34" charset="0"/>
                <a:cs typeface="Times New Roman" pitchFamily="18" charset="0"/>
              </a:rPr>
              <a:t>học</a:t>
            </a:r>
            <a:endParaRPr lang="en-US" sz="4000" b="1" dirty="0">
              <a:ln w="11430"/>
              <a:solidFill>
                <a:srgbClr val="FFFF00"/>
              </a:solidFill>
              <a:effectLst>
                <a:outerShdw blurRad="50800" dist="39000" dir="5460000" algn="tl">
                  <a:srgbClr val="000000">
                    <a:alpha val="38000"/>
                  </a:srgbClr>
                </a:outerShdw>
              </a:effectLst>
              <a:latin typeface="Arial Rounded MT Bold" pitchFamily="34" charset="0"/>
              <a:cs typeface="Times New Roman" pitchFamily="18" charset="0"/>
            </a:endParaRPr>
          </a:p>
        </p:txBody>
      </p:sp>
    </p:spTree>
    <p:extLst>
      <p:ext uri="{BB962C8B-B14F-4D97-AF65-F5344CB8AC3E}">
        <p14:creationId xmlns:p14="http://schemas.microsoft.com/office/powerpoint/2010/main" val="17199896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6" presetClass="entr" presetSubtype="32"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circle(out)">
                                      <p:cBhvr>
                                        <p:cTn id="10" dur="1500"/>
                                        <p:tgtEl>
                                          <p:spTgt spid="3"/>
                                        </p:tgtEl>
                                      </p:cBhvr>
                                    </p:animEffect>
                                  </p:childTnLst>
                                </p:cTn>
                              </p:par>
                              <p:par>
                                <p:cTn id="11" presetID="6" presetClass="entr" presetSubtype="32"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circle(out)">
                                      <p:cBhvr>
                                        <p:cTn id="13" dur="1500"/>
                                        <p:tgtEl>
                                          <p:spTgt spid="11"/>
                                        </p:tgtEl>
                                      </p:cBhvr>
                                    </p:animEffect>
                                  </p:childTnLst>
                                </p:cTn>
                              </p:par>
                              <p:par>
                                <p:cTn id="14" presetID="6" presetClass="entr" presetSubtype="32"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circle(out)">
                                      <p:cBhvr>
                                        <p:cTn id="16" dur="1500"/>
                                        <p:tgtEl>
                                          <p:spTgt spid="10"/>
                                        </p:tgtEl>
                                      </p:cBhvr>
                                    </p:animEffect>
                                  </p:childTnLst>
                                </p:cTn>
                              </p:par>
                              <p:par>
                                <p:cTn id="17" presetID="6" presetClass="entr" presetSubtype="32"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circle(out)">
                                      <p:cBhvr>
                                        <p:cTn id="19" dur="1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33314" t="37971" r="51871" b="40894"/>
          <a:stretch/>
        </p:blipFill>
        <p:spPr>
          <a:xfrm>
            <a:off x="1600200" y="932744"/>
            <a:ext cx="3563258" cy="3305880"/>
          </a:xfrm>
          <a:prstGeom prst="rect">
            <a:avLst/>
          </a:prstGeom>
        </p:spPr>
      </p:pic>
      <p:pic>
        <p:nvPicPr>
          <p:cNvPr id="3" name="Picture 2"/>
          <p:cNvPicPr>
            <a:picLocks noChangeAspect="1"/>
          </p:cNvPicPr>
          <p:nvPr/>
        </p:nvPicPr>
        <p:blipFill rotWithShape="1">
          <a:blip r:embed="rId2"/>
          <a:srcRect l="50862" t="37704" r="34098" b="40893"/>
          <a:stretch/>
        </p:blipFill>
        <p:spPr>
          <a:xfrm>
            <a:off x="7047922" y="929502"/>
            <a:ext cx="3467678" cy="3337698"/>
          </a:xfrm>
          <a:prstGeom prst="rect">
            <a:avLst/>
          </a:prstGeom>
        </p:spPr>
      </p:pic>
      <p:sp>
        <p:nvSpPr>
          <p:cNvPr id="4" name="Rounded Rectangle 3"/>
          <p:cNvSpPr/>
          <p:nvPr/>
        </p:nvSpPr>
        <p:spPr>
          <a:xfrm>
            <a:off x="1737020" y="80268"/>
            <a:ext cx="4282781" cy="681732"/>
          </a:xfrm>
          <a:prstGeom prst="roundRect">
            <a:avLst/>
          </a:prstGeom>
          <a:solidFill>
            <a:srgbClr val="FFFF00"/>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b="1" dirty="0" err="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Bức</a:t>
            </a:r>
            <a:r>
              <a:rPr lang="en-US" sz="25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 </a:t>
            </a:r>
            <a:r>
              <a:rPr lang="en-US" sz="2500" b="1" dirty="0" err="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tranh</a:t>
            </a:r>
            <a:r>
              <a:rPr lang="en-US" sz="25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 </a:t>
            </a:r>
            <a:r>
              <a:rPr lang="en-US" sz="2500" b="1" dirty="0" err="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vẽ</a:t>
            </a:r>
            <a:r>
              <a:rPr lang="en-US" sz="25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 </a:t>
            </a:r>
            <a:r>
              <a:rPr lang="en-US" sz="2500" b="1" dirty="0" err="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gì</a:t>
            </a:r>
            <a:r>
              <a:rPr lang="en-US" sz="25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a:t>
            </a:r>
          </a:p>
        </p:txBody>
      </p:sp>
      <p:sp>
        <p:nvSpPr>
          <p:cNvPr id="5" name="Cloud 4"/>
          <p:cNvSpPr/>
          <p:nvPr/>
        </p:nvSpPr>
        <p:spPr>
          <a:xfrm>
            <a:off x="609600" y="4299284"/>
            <a:ext cx="5438275" cy="2362200"/>
          </a:xfrm>
          <a:prstGeom prst="cloud">
            <a:avLst/>
          </a:prstGeom>
          <a:solidFill>
            <a:srgbClr val="92D050"/>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chemeClr val="tx1"/>
                </a:solidFill>
                <a:latin typeface="Times New Roman" panose="02020603050405020304" pitchFamily="18" charset="0"/>
                <a:cs typeface="Times New Roman" panose="02020603050405020304" pitchFamily="18" charset="0"/>
              </a:rPr>
              <a:t>Cậu</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bé</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cõng</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em</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nhỏ</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có</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hai</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người</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nông</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dân</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đang</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làm</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việc</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trên</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đồng</a:t>
            </a:r>
            <a:r>
              <a:rPr lang="en-US" sz="3200" b="1" dirty="0">
                <a:solidFill>
                  <a:schemeClr val="tx1"/>
                </a:solidFill>
                <a:latin typeface="Times New Roman" panose="02020603050405020304" pitchFamily="18" charset="0"/>
                <a:cs typeface="Times New Roman" panose="02020603050405020304" pitchFamily="18" charset="0"/>
              </a:rPr>
              <a:t>.</a:t>
            </a:r>
          </a:p>
        </p:txBody>
      </p:sp>
      <p:sp>
        <p:nvSpPr>
          <p:cNvPr id="6" name="Cloud 5"/>
          <p:cNvSpPr/>
          <p:nvPr/>
        </p:nvSpPr>
        <p:spPr>
          <a:xfrm>
            <a:off x="6293186" y="4343400"/>
            <a:ext cx="4527214" cy="2362200"/>
          </a:xfrm>
          <a:prstGeom prst="cloud">
            <a:avLst/>
          </a:prstGeom>
          <a:solidFill>
            <a:schemeClr val="accent2">
              <a:lumMod val="60000"/>
              <a:lumOff val="4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chemeClr val="tx1"/>
                </a:solidFill>
                <a:latin typeface="Times New Roman" panose="02020603050405020304" pitchFamily="18" charset="0"/>
                <a:cs typeface="Times New Roman" panose="02020603050405020304" pitchFamily="18" charset="0"/>
              </a:rPr>
              <a:t>Cậu</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bé</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cõng</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em</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đứng</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ngoài</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cửa</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lớp</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nhìn</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thầy</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đồ</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giảng</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bài</a:t>
            </a:r>
            <a:r>
              <a:rPr lang="en-US" sz="3200" b="1" dirty="0">
                <a:solidFill>
                  <a:schemeClr val="tx1"/>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942765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out)">
                                      <p:cBhvr>
                                        <p:cTn id="7" dur="1500"/>
                                        <p:tgtEl>
                                          <p:spTgt spid="2"/>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heel(1)">
                                      <p:cBhvr>
                                        <p:cTn id="10" dur="1500"/>
                                        <p:tgtEl>
                                          <p:spTgt spid="4"/>
                                        </p:tgtEl>
                                      </p:cBhvr>
                                    </p:animEffect>
                                  </p:childTnLst>
                                </p:cTn>
                              </p:par>
                              <p:par>
                                <p:cTn id="11" presetID="6" presetClass="entr" presetSubtype="32"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circle(out)">
                                      <p:cBhvr>
                                        <p:cTn id="13" dur="1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1" presetClass="entr" presetSubtype="8"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heel(8)">
                                      <p:cBhvr>
                                        <p:cTn id="18" dur="10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21" presetClass="entr" presetSubtype="8"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heel(8)">
                                      <p:cBhvr>
                                        <p:cTn id="23"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3522" y="1009594"/>
            <a:ext cx="8686128" cy="4276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ounded Rectangle 1"/>
          <p:cNvSpPr/>
          <p:nvPr/>
        </p:nvSpPr>
        <p:spPr>
          <a:xfrm>
            <a:off x="3747110" y="98989"/>
            <a:ext cx="5023316" cy="775345"/>
          </a:xfrm>
          <a:prstGeom prst="roundRect">
            <a:avLst/>
          </a:prstGeom>
          <a:solidFill>
            <a:srgbClr val="92D050"/>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106118" tIns="53060" rIns="106118" bIns="53060" spcCol="0" rtlCol="0" anchor="ctr"/>
          <a:lstStyle/>
          <a:p>
            <a:pPr algn="ctr" defTabSz="743941"/>
            <a:r>
              <a:rPr lang="en-US" sz="3700" b="1" dirty="0" err="1">
                <a:solidFill>
                  <a:prstClr val="white"/>
                </a:solidFill>
                <a:latin typeface="Times New Roman" pitchFamily="18" charset="0"/>
                <a:cs typeface="Times New Roman" pitchFamily="18" charset="0"/>
              </a:rPr>
              <a:t>Bức</a:t>
            </a:r>
            <a:r>
              <a:rPr lang="en-US" sz="3700" b="1" dirty="0">
                <a:solidFill>
                  <a:prstClr val="white"/>
                </a:solidFill>
                <a:latin typeface="Times New Roman" pitchFamily="18" charset="0"/>
                <a:cs typeface="Times New Roman" pitchFamily="18" charset="0"/>
              </a:rPr>
              <a:t> </a:t>
            </a:r>
            <a:r>
              <a:rPr lang="en-US" sz="3700" b="1" dirty="0" err="1">
                <a:solidFill>
                  <a:prstClr val="white"/>
                </a:solidFill>
                <a:latin typeface="Times New Roman" pitchFamily="18" charset="0"/>
                <a:cs typeface="Times New Roman" pitchFamily="18" charset="0"/>
              </a:rPr>
              <a:t>tranh</a:t>
            </a:r>
            <a:r>
              <a:rPr lang="en-US" sz="3700" b="1" dirty="0">
                <a:solidFill>
                  <a:prstClr val="white"/>
                </a:solidFill>
                <a:latin typeface="Times New Roman" pitchFamily="18" charset="0"/>
                <a:cs typeface="Times New Roman" pitchFamily="18" charset="0"/>
              </a:rPr>
              <a:t> </a:t>
            </a:r>
            <a:r>
              <a:rPr lang="en-US" sz="3700" b="1" dirty="0" err="1">
                <a:solidFill>
                  <a:prstClr val="white"/>
                </a:solidFill>
                <a:latin typeface="Times New Roman" pitchFamily="18" charset="0"/>
                <a:cs typeface="Times New Roman" pitchFamily="18" charset="0"/>
              </a:rPr>
              <a:t>vẽ</a:t>
            </a:r>
            <a:r>
              <a:rPr lang="en-US" sz="3700" b="1" dirty="0">
                <a:solidFill>
                  <a:prstClr val="white"/>
                </a:solidFill>
                <a:latin typeface="Times New Roman" pitchFamily="18" charset="0"/>
                <a:cs typeface="Times New Roman" pitchFamily="18" charset="0"/>
              </a:rPr>
              <a:t> </a:t>
            </a:r>
            <a:r>
              <a:rPr lang="en-US" sz="3700" b="1" dirty="0" err="1">
                <a:solidFill>
                  <a:prstClr val="white"/>
                </a:solidFill>
                <a:latin typeface="Times New Roman" pitchFamily="18" charset="0"/>
                <a:cs typeface="Times New Roman" pitchFamily="18" charset="0"/>
              </a:rPr>
              <a:t>gì</a:t>
            </a:r>
            <a:r>
              <a:rPr lang="en-US" sz="3700" b="1" dirty="0">
                <a:solidFill>
                  <a:prstClr val="white"/>
                </a:solidFill>
                <a:latin typeface="Times New Roman" pitchFamily="18" charset="0"/>
                <a:cs typeface="Times New Roman" pitchFamily="18" charset="0"/>
              </a:rPr>
              <a:t>?</a:t>
            </a:r>
          </a:p>
        </p:txBody>
      </p:sp>
      <p:sp>
        <p:nvSpPr>
          <p:cNvPr id="3" name="Rounded Rectangle 2"/>
          <p:cNvSpPr/>
          <p:nvPr/>
        </p:nvSpPr>
        <p:spPr>
          <a:xfrm>
            <a:off x="2456598" y="5441013"/>
            <a:ext cx="6292219" cy="1283527"/>
          </a:xfrm>
          <a:prstGeom prst="roundRect">
            <a:avLst/>
          </a:prstGeom>
          <a:solidFill>
            <a:srgbClr val="F5FE86"/>
          </a:solidFill>
          <a:ln>
            <a:solidFill>
              <a:srgbClr val="BE2037"/>
            </a:solidFill>
          </a:ln>
        </p:spPr>
        <p:style>
          <a:lnRef idx="2">
            <a:schemeClr val="accent1">
              <a:shade val="50000"/>
            </a:schemeClr>
          </a:lnRef>
          <a:fillRef idx="1">
            <a:schemeClr val="accent1"/>
          </a:fillRef>
          <a:effectRef idx="0">
            <a:schemeClr val="accent1"/>
          </a:effectRef>
          <a:fontRef idx="minor">
            <a:schemeClr val="lt1"/>
          </a:fontRef>
        </p:style>
        <p:txBody>
          <a:bodyPr lIns="106118" tIns="53060" rIns="106118" bIns="53060" spcCol="0" rtlCol="0" anchor="ctr"/>
          <a:lstStyle/>
          <a:p>
            <a:pPr algn="ctr" defTabSz="743941"/>
            <a:r>
              <a:rPr lang="en-US" sz="3300" b="1" dirty="0" err="1">
                <a:solidFill>
                  <a:srgbClr val="FF0000"/>
                </a:solidFill>
                <a:latin typeface="Times New Roman" pitchFamily="18" charset="0"/>
                <a:cs typeface="Times New Roman" pitchFamily="18" charset="0"/>
              </a:rPr>
              <a:t>Các</a:t>
            </a:r>
            <a:r>
              <a:rPr lang="en-US" sz="3300" b="1" dirty="0">
                <a:solidFill>
                  <a:srgbClr val="FF0000"/>
                </a:solidFill>
                <a:latin typeface="Times New Roman" pitchFamily="18" charset="0"/>
                <a:cs typeface="Times New Roman" pitchFamily="18" charset="0"/>
              </a:rPr>
              <a:t> </a:t>
            </a:r>
            <a:r>
              <a:rPr lang="en-US" sz="3300" b="1" dirty="0" err="1">
                <a:solidFill>
                  <a:srgbClr val="FF0000"/>
                </a:solidFill>
                <a:latin typeface="Times New Roman" pitchFamily="18" charset="0"/>
                <a:cs typeface="Times New Roman" pitchFamily="18" charset="0"/>
              </a:rPr>
              <a:t>bạn</a:t>
            </a:r>
            <a:r>
              <a:rPr lang="en-US" sz="3300" b="1" dirty="0">
                <a:solidFill>
                  <a:srgbClr val="FF0000"/>
                </a:solidFill>
                <a:latin typeface="Times New Roman" pitchFamily="18" charset="0"/>
                <a:cs typeface="Times New Roman" pitchFamily="18" charset="0"/>
              </a:rPr>
              <a:t> </a:t>
            </a:r>
            <a:r>
              <a:rPr lang="en-US" sz="3300" b="1" dirty="0" err="1">
                <a:solidFill>
                  <a:srgbClr val="FF0000"/>
                </a:solidFill>
                <a:latin typeface="Times New Roman" pitchFamily="18" charset="0"/>
                <a:cs typeface="Times New Roman" pitchFamily="18" charset="0"/>
              </a:rPr>
              <a:t>nhỏ</a:t>
            </a:r>
            <a:r>
              <a:rPr lang="en-US" sz="3300" b="1" dirty="0">
                <a:solidFill>
                  <a:srgbClr val="FF0000"/>
                </a:solidFill>
                <a:latin typeface="Times New Roman" pitchFamily="18" charset="0"/>
                <a:cs typeface="Times New Roman" pitchFamily="18" charset="0"/>
              </a:rPr>
              <a:t> </a:t>
            </a:r>
            <a:r>
              <a:rPr lang="en-US" sz="3300" b="1" dirty="0" err="1">
                <a:solidFill>
                  <a:srgbClr val="FF0000"/>
                </a:solidFill>
                <a:latin typeface="Times New Roman" pitchFamily="18" charset="0"/>
                <a:cs typeface="Times New Roman" pitchFamily="18" charset="0"/>
              </a:rPr>
              <a:t>đang</a:t>
            </a:r>
            <a:r>
              <a:rPr lang="en-US" sz="3300" b="1" dirty="0">
                <a:solidFill>
                  <a:srgbClr val="FF0000"/>
                </a:solidFill>
                <a:latin typeface="Times New Roman" pitchFamily="18" charset="0"/>
                <a:cs typeface="Times New Roman" pitchFamily="18" charset="0"/>
              </a:rPr>
              <a:t> </a:t>
            </a:r>
            <a:r>
              <a:rPr lang="en-US" sz="3300" b="1" dirty="0" err="1">
                <a:solidFill>
                  <a:srgbClr val="FF0000"/>
                </a:solidFill>
                <a:latin typeface="Times New Roman" pitchFamily="18" charset="0"/>
                <a:cs typeface="Times New Roman" pitchFamily="18" charset="0"/>
              </a:rPr>
              <a:t>học</a:t>
            </a:r>
            <a:r>
              <a:rPr lang="en-US" sz="3300" b="1" dirty="0">
                <a:solidFill>
                  <a:srgbClr val="FF0000"/>
                </a:solidFill>
                <a:latin typeface="Times New Roman" pitchFamily="18" charset="0"/>
                <a:cs typeface="Times New Roman" pitchFamily="18" charset="0"/>
              </a:rPr>
              <a:t> </a:t>
            </a:r>
            <a:r>
              <a:rPr lang="en-US" sz="3300" b="1" dirty="0" err="1">
                <a:solidFill>
                  <a:srgbClr val="FF0000"/>
                </a:solidFill>
                <a:latin typeface="Times New Roman" pitchFamily="18" charset="0"/>
                <a:cs typeface="Times New Roman" pitchFamily="18" charset="0"/>
              </a:rPr>
              <a:t>bài</a:t>
            </a:r>
            <a:r>
              <a:rPr lang="en-US" sz="3300" b="1" dirty="0">
                <a:solidFill>
                  <a:srgbClr val="FF0000"/>
                </a:solidFill>
                <a:latin typeface="Times New Roman" pitchFamily="18" charset="0"/>
                <a:cs typeface="Times New Roman" pitchFamily="18" charset="0"/>
              </a:rPr>
              <a:t> ở </a:t>
            </a:r>
            <a:r>
              <a:rPr lang="en-US" sz="3300" b="1" dirty="0" err="1">
                <a:solidFill>
                  <a:srgbClr val="FF0000"/>
                </a:solidFill>
                <a:latin typeface="Times New Roman" pitchFamily="18" charset="0"/>
                <a:cs typeface="Times New Roman" pitchFamily="18" charset="0"/>
              </a:rPr>
              <a:t>lớp</a:t>
            </a:r>
            <a:r>
              <a:rPr lang="en-US" sz="3300" b="1" dirty="0">
                <a:solidFill>
                  <a:srgbClr val="FF0000"/>
                </a:solidFill>
                <a:latin typeface="Times New Roman" pitchFamily="18" charset="0"/>
                <a:cs typeface="Times New Roman" pitchFamily="18" charset="0"/>
              </a:rPr>
              <a:t>. </a:t>
            </a:r>
          </a:p>
          <a:p>
            <a:pPr algn="ctr" defTabSz="743941"/>
            <a:r>
              <a:rPr lang="en-US" sz="3300" b="1" dirty="0" err="1">
                <a:solidFill>
                  <a:srgbClr val="FF0000"/>
                </a:solidFill>
                <a:latin typeface="Times New Roman" pitchFamily="18" charset="0"/>
                <a:cs typeface="Times New Roman" pitchFamily="18" charset="0"/>
              </a:rPr>
              <a:t>Cô</a:t>
            </a:r>
            <a:r>
              <a:rPr lang="en-US" sz="3300" b="1" dirty="0">
                <a:solidFill>
                  <a:srgbClr val="FF0000"/>
                </a:solidFill>
                <a:latin typeface="Times New Roman" pitchFamily="18" charset="0"/>
                <a:cs typeface="Times New Roman" pitchFamily="18" charset="0"/>
              </a:rPr>
              <a:t> </a:t>
            </a:r>
            <a:r>
              <a:rPr lang="en-US" sz="3300" b="1" dirty="0" err="1">
                <a:solidFill>
                  <a:srgbClr val="FF0000"/>
                </a:solidFill>
                <a:latin typeface="Times New Roman" pitchFamily="18" charset="0"/>
                <a:cs typeface="Times New Roman" pitchFamily="18" charset="0"/>
              </a:rPr>
              <a:t>giảng</a:t>
            </a:r>
            <a:r>
              <a:rPr lang="en-US" sz="3300" b="1" dirty="0">
                <a:solidFill>
                  <a:srgbClr val="FF0000"/>
                </a:solidFill>
                <a:latin typeface="Times New Roman" pitchFamily="18" charset="0"/>
                <a:cs typeface="Times New Roman" pitchFamily="18" charset="0"/>
              </a:rPr>
              <a:t> </a:t>
            </a:r>
            <a:r>
              <a:rPr lang="en-US" sz="3300" b="1" dirty="0" err="1">
                <a:solidFill>
                  <a:srgbClr val="FF0000"/>
                </a:solidFill>
                <a:latin typeface="Times New Roman" pitchFamily="18" charset="0"/>
                <a:cs typeface="Times New Roman" pitchFamily="18" charset="0"/>
              </a:rPr>
              <a:t>bài</a:t>
            </a:r>
            <a:r>
              <a:rPr lang="en-US" sz="3300" b="1" dirty="0">
                <a:solidFill>
                  <a:srgbClr val="FF0000"/>
                </a:solidFill>
                <a:latin typeface="Times New Roman" pitchFamily="18" charset="0"/>
                <a:cs typeface="Times New Roman" pitchFamily="18" charset="0"/>
              </a:rPr>
              <a:t> </a:t>
            </a:r>
            <a:r>
              <a:rPr lang="en-US" sz="3300" b="1" dirty="0" err="1">
                <a:solidFill>
                  <a:srgbClr val="FF0000"/>
                </a:solidFill>
                <a:latin typeface="Times New Roman" pitchFamily="18" charset="0"/>
                <a:cs typeface="Times New Roman" pitchFamily="18" charset="0"/>
              </a:rPr>
              <a:t>cho</a:t>
            </a:r>
            <a:r>
              <a:rPr lang="en-US" sz="3300" b="1" dirty="0">
                <a:solidFill>
                  <a:srgbClr val="FF0000"/>
                </a:solidFill>
                <a:latin typeface="Times New Roman" pitchFamily="18" charset="0"/>
                <a:cs typeface="Times New Roman" pitchFamily="18" charset="0"/>
              </a:rPr>
              <a:t> </a:t>
            </a:r>
            <a:r>
              <a:rPr lang="en-US" sz="3300" b="1" dirty="0" err="1">
                <a:solidFill>
                  <a:srgbClr val="FF0000"/>
                </a:solidFill>
                <a:latin typeface="Times New Roman" pitchFamily="18" charset="0"/>
                <a:cs typeface="Times New Roman" pitchFamily="18" charset="0"/>
              </a:rPr>
              <a:t>học</a:t>
            </a:r>
            <a:r>
              <a:rPr lang="en-US" sz="3300" b="1" dirty="0">
                <a:solidFill>
                  <a:srgbClr val="FF0000"/>
                </a:solidFill>
                <a:latin typeface="Times New Roman" pitchFamily="18" charset="0"/>
                <a:cs typeface="Times New Roman" pitchFamily="18" charset="0"/>
              </a:rPr>
              <a:t> </a:t>
            </a:r>
            <a:r>
              <a:rPr lang="en-US" sz="3300" b="1" dirty="0" err="1">
                <a:solidFill>
                  <a:srgbClr val="FF0000"/>
                </a:solidFill>
                <a:latin typeface="Times New Roman" pitchFamily="18" charset="0"/>
                <a:cs typeface="Times New Roman" pitchFamily="18" charset="0"/>
              </a:rPr>
              <a:t>sinh</a:t>
            </a:r>
            <a:r>
              <a:rPr lang="en-US" sz="3300" b="1" dirty="0">
                <a:solidFill>
                  <a:srgbClr val="FF0000"/>
                </a:solidFill>
                <a:latin typeface="Times New Roman" pitchFamily="18" charset="0"/>
                <a:cs typeface="Times New Roman" pitchFamily="18" charset="0"/>
              </a:rPr>
              <a:t>.</a:t>
            </a:r>
          </a:p>
        </p:txBody>
      </p:sp>
    </p:spTree>
    <p:extLst>
      <p:ext uri="{BB962C8B-B14F-4D97-AF65-F5344CB8AC3E}">
        <p14:creationId xmlns:p14="http://schemas.microsoft.com/office/powerpoint/2010/main" val="15144237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750"/>
                                        <p:tgtEl>
                                          <p:spTgt spid="2"/>
                                        </p:tgtEl>
                                      </p:cBhvr>
                                    </p:animEffect>
                                  </p:childTnLst>
                                </p:cTn>
                              </p:par>
                              <p:par>
                                <p:cTn id="8" presetID="6" presetClass="entr" presetSubtype="16" fill="hold" nodeType="withEffect">
                                  <p:stCondLst>
                                    <p:cond delay="0"/>
                                  </p:stCondLst>
                                  <p:childTnLst>
                                    <p:set>
                                      <p:cBhvr>
                                        <p:cTn id="9" dur="1" fill="hold">
                                          <p:stCondLst>
                                            <p:cond delay="0"/>
                                          </p:stCondLst>
                                        </p:cTn>
                                        <p:tgtEl>
                                          <p:spTgt spid="2050"/>
                                        </p:tgtEl>
                                        <p:attrNameLst>
                                          <p:attrName>style.visibility</p:attrName>
                                        </p:attrNameLst>
                                      </p:cBhvr>
                                      <p:to>
                                        <p:strVal val="visible"/>
                                      </p:to>
                                    </p:set>
                                    <p:animEffect transition="in" filter="circle(in)">
                                      <p:cBhvr>
                                        <p:cTn id="10" dur="1000"/>
                                        <p:tgtEl>
                                          <p:spTgt spid="2050"/>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ntr" presetSubtype="1"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heel(1)">
                                      <p:cBhvr>
                                        <p:cTn id="15"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l="50974" t="67102" r="34181" b="12181"/>
          <a:stretch/>
        </p:blipFill>
        <p:spPr>
          <a:xfrm>
            <a:off x="7032616" y="1012116"/>
            <a:ext cx="3406784" cy="3215992"/>
          </a:xfrm>
          <a:prstGeom prst="rect">
            <a:avLst/>
          </a:prstGeom>
        </p:spPr>
      </p:pic>
      <p:sp>
        <p:nvSpPr>
          <p:cNvPr id="4" name="Rounded Rectangle 3"/>
          <p:cNvSpPr/>
          <p:nvPr/>
        </p:nvSpPr>
        <p:spPr>
          <a:xfrm>
            <a:off x="1737020" y="80268"/>
            <a:ext cx="4282781" cy="681732"/>
          </a:xfrm>
          <a:prstGeom prst="roundRect">
            <a:avLst/>
          </a:prstGeom>
          <a:solidFill>
            <a:srgbClr val="FFFF00"/>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b="1" dirty="0" err="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Bức</a:t>
            </a:r>
            <a:r>
              <a:rPr lang="en-US" sz="25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 </a:t>
            </a:r>
            <a:r>
              <a:rPr lang="en-US" sz="2500" b="1" dirty="0" err="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tranh</a:t>
            </a:r>
            <a:r>
              <a:rPr lang="en-US" sz="25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 </a:t>
            </a:r>
            <a:r>
              <a:rPr lang="en-US" sz="2500" b="1" dirty="0" err="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vẽ</a:t>
            </a:r>
            <a:r>
              <a:rPr lang="en-US" sz="25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 </a:t>
            </a:r>
            <a:r>
              <a:rPr lang="en-US" sz="2500" b="1" dirty="0" err="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gì</a:t>
            </a:r>
            <a:r>
              <a:rPr lang="en-US" sz="25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a:t>
            </a:r>
          </a:p>
        </p:txBody>
      </p:sp>
      <p:pic>
        <p:nvPicPr>
          <p:cNvPr id="5" name="Picture 4"/>
          <p:cNvPicPr>
            <a:picLocks noChangeAspect="1"/>
          </p:cNvPicPr>
          <p:nvPr/>
        </p:nvPicPr>
        <p:blipFill rotWithShape="1">
          <a:blip r:embed="rId2"/>
          <a:srcRect l="33314" t="67102" r="51733" b="12181"/>
          <a:stretch/>
        </p:blipFill>
        <p:spPr>
          <a:xfrm>
            <a:off x="1524000" y="1034416"/>
            <a:ext cx="3617981" cy="3248024"/>
          </a:xfrm>
          <a:prstGeom prst="rect">
            <a:avLst/>
          </a:prstGeom>
        </p:spPr>
      </p:pic>
      <p:sp>
        <p:nvSpPr>
          <p:cNvPr id="6" name="Cloud 5"/>
          <p:cNvSpPr/>
          <p:nvPr/>
        </p:nvSpPr>
        <p:spPr>
          <a:xfrm>
            <a:off x="1447799" y="4572000"/>
            <a:ext cx="3694181" cy="1828800"/>
          </a:xfrm>
          <a:prstGeom prst="cloud">
            <a:avLst/>
          </a:prstGeom>
          <a:solidFill>
            <a:srgbClr val="92D050"/>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chemeClr val="tx1"/>
                </a:solidFill>
                <a:latin typeface="Times New Roman" panose="02020603050405020304" pitchFamily="18" charset="0"/>
                <a:cs typeface="Times New Roman" panose="02020603050405020304" pitchFamily="18" charset="0"/>
              </a:rPr>
              <a:t>Cậu</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bé</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cõng</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em</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thầy</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đồ</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vỗ</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vai</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cậu</a:t>
            </a:r>
            <a:r>
              <a:rPr lang="en-US" sz="3200" dirty="0">
                <a:solidFill>
                  <a:schemeClr val="tx1"/>
                </a:solidFill>
                <a:latin typeface="Times New Roman" panose="02020603050405020304" pitchFamily="18" charset="0"/>
                <a:cs typeface="Times New Roman" panose="02020603050405020304" pitchFamily="18" charset="0"/>
              </a:rPr>
              <a:t>.</a:t>
            </a:r>
          </a:p>
        </p:txBody>
      </p:sp>
      <p:sp>
        <p:nvSpPr>
          <p:cNvPr id="7" name="Cloud 6"/>
          <p:cNvSpPr/>
          <p:nvPr/>
        </p:nvSpPr>
        <p:spPr>
          <a:xfrm>
            <a:off x="6553200" y="4572000"/>
            <a:ext cx="4930784" cy="1981200"/>
          </a:xfrm>
          <a:prstGeom prst="cloud">
            <a:avLst/>
          </a:prstGeom>
          <a:solidFill>
            <a:schemeClr val="accent2">
              <a:lumMod val="60000"/>
              <a:lumOff val="4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chemeClr val="tx1"/>
                </a:solidFill>
                <a:latin typeface="Times New Roman" panose="02020603050405020304" pitchFamily="18" charset="0"/>
                <a:cs typeface="Times New Roman" panose="02020603050405020304" pitchFamily="18" charset="0"/>
              </a:rPr>
              <a:t>Cậu</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bé</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ngồi</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trong</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lớp</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của</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thầy</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đồ</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học</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cùng</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các</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bạn</a:t>
            </a:r>
            <a:r>
              <a:rPr lang="en-US" sz="3200" dirty="0">
                <a:solidFill>
                  <a:schemeClr val="tx1"/>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929952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1500"/>
                                        <p:tgtEl>
                                          <p:spTgt spid="4"/>
                                        </p:tgtEl>
                                      </p:cBhvr>
                                    </p:animEffect>
                                  </p:childTnLst>
                                </p:cTn>
                              </p:par>
                              <p:par>
                                <p:cTn id="8" presetID="6" presetClass="entr" presetSubtype="32"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circle(out)">
                                      <p:cBhvr>
                                        <p:cTn id="10" dur="1500"/>
                                        <p:tgtEl>
                                          <p:spTgt spid="5"/>
                                        </p:tgtEl>
                                      </p:cBhvr>
                                    </p:animEffect>
                                  </p:childTnLst>
                                </p:cTn>
                              </p:par>
                              <p:par>
                                <p:cTn id="11" presetID="6" presetClass="entr" presetSubtype="32"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circle(out)">
                                      <p:cBhvr>
                                        <p:cTn id="13" dur="1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1" presetClass="entr" presetSubtype="8"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heel(8)">
                                      <p:cBhvr>
                                        <p:cTn id="18" dur="10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21" presetClass="entr" presetSubtype="8"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heel(8)">
                                      <p:cBhvr>
                                        <p:cTn id="23"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ounded Rectangle 1"/>
          <p:cNvSpPr/>
          <p:nvPr/>
        </p:nvSpPr>
        <p:spPr>
          <a:xfrm>
            <a:off x="289219" y="76200"/>
            <a:ext cx="3292181" cy="681732"/>
          </a:xfrm>
          <a:prstGeom prst="roundRect">
            <a:avLst/>
          </a:prstGeom>
          <a:solidFill>
            <a:srgbClr val="FFFF00"/>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b="1" dirty="0" err="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NGHE</a:t>
            </a:r>
            <a:r>
              <a:rPr lang="en-US" sz="25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 </a:t>
            </a:r>
            <a:r>
              <a:rPr lang="en-US" sz="2500" b="1" dirty="0" err="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KỂ</a:t>
            </a:r>
            <a:r>
              <a:rPr lang="en-US" sz="25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 </a:t>
            </a:r>
            <a:r>
              <a:rPr lang="en-US" sz="2500" b="1" dirty="0" err="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CHUYỆN</a:t>
            </a:r>
            <a:endParaRPr lang="en-US" sz="25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endParaRPr>
          </a:p>
        </p:txBody>
      </p:sp>
      <p:pic>
        <p:nvPicPr>
          <p:cNvPr id="5" name="Cậu bé ham học- kể chuyện lớp 2 - Bộ sách Kết nối tri thức với cuộc sống- Cô Thu Tiểu học.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886200" y="0"/>
            <a:ext cx="8305800" cy="4801843"/>
          </a:xfrm>
          <a:prstGeom prst="rect">
            <a:avLst/>
          </a:prstGeom>
        </p:spPr>
      </p:pic>
      <p:sp>
        <p:nvSpPr>
          <p:cNvPr id="6" name="Rounded Rectangle 5"/>
          <p:cNvSpPr/>
          <p:nvPr/>
        </p:nvSpPr>
        <p:spPr>
          <a:xfrm>
            <a:off x="0" y="838200"/>
            <a:ext cx="3886200" cy="4468346"/>
          </a:xfrm>
          <a:prstGeom prst="roundRect">
            <a:avLst/>
          </a:prstGeom>
          <a:solidFill>
            <a:schemeClr val="accent6">
              <a:lumMod val="60000"/>
              <a:lumOff val="40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dirty="0">
                <a:solidFill>
                  <a:srgbClr val="0000FF"/>
                </a:solidFill>
                <a:latin typeface="+mj-lt"/>
              </a:rPr>
              <a:t>(1)Vũ Duệ đỗ Trạng nguyên ở triều đại nhà Lê. Ông là người nổi tiếng thông minh, có khí phách, được vua Lê tin dùng, các quan trong </a:t>
            </a:r>
            <a:r>
              <a:rPr lang="en-US" sz="3200" dirty="0" err="1" smtClean="0">
                <a:solidFill>
                  <a:srgbClr val="0000FF"/>
                </a:solidFill>
                <a:latin typeface="Times New Roman" panose="02020603050405020304" pitchFamily="18" charset="0"/>
                <a:cs typeface="Times New Roman" panose="02020603050405020304" pitchFamily="18" charset="0"/>
              </a:rPr>
              <a:t>triều</a:t>
            </a:r>
            <a:r>
              <a:rPr lang="en-US" sz="3200" dirty="0" smtClean="0">
                <a:solidFill>
                  <a:srgbClr val="0000FF"/>
                </a:solidFill>
                <a:latin typeface="Times New Roman" panose="02020603050405020304" pitchFamily="18" charset="0"/>
                <a:cs typeface="Times New Roman" panose="02020603050405020304" pitchFamily="18" charset="0"/>
              </a:rPr>
              <a:t> </a:t>
            </a:r>
            <a:r>
              <a:rPr lang="en-US" sz="3200" dirty="0" err="1" smtClean="0">
                <a:solidFill>
                  <a:srgbClr val="0000FF"/>
                </a:solidFill>
                <a:latin typeface="Times New Roman" panose="02020603050405020304" pitchFamily="18" charset="0"/>
                <a:cs typeface="Times New Roman" panose="02020603050405020304" pitchFamily="18" charset="0"/>
              </a:rPr>
              <a:t>ai</a:t>
            </a:r>
            <a:r>
              <a:rPr lang="en-US" sz="3200" dirty="0" smtClean="0">
                <a:solidFill>
                  <a:srgbClr val="0000FF"/>
                </a:solidFill>
                <a:latin typeface="Times New Roman" panose="02020603050405020304" pitchFamily="18" charset="0"/>
                <a:cs typeface="Times New Roman" panose="02020603050405020304" pitchFamily="18" charset="0"/>
              </a:rPr>
              <a:t> </a:t>
            </a:r>
            <a:r>
              <a:rPr lang="en-US" sz="3200" dirty="0" err="1" smtClean="0">
                <a:solidFill>
                  <a:srgbClr val="0000FF"/>
                </a:solidFill>
                <a:latin typeface="Times New Roman" panose="02020603050405020304" pitchFamily="18" charset="0"/>
                <a:cs typeface="Times New Roman" panose="02020603050405020304" pitchFamily="18" charset="0"/>
              </a:rPr>
              <a:t>cũng</a:t>
            </a:r>
            <a:r>
              <a:rPr lang="en-US" sz="3200" dirty="0" smtClean="0">
                <a:solidFill>
                  <a:srgbClr val="0000FF"/>
                </a:solidFill>
                <a:latin typeface="Times New Roman" panose="02020603050405020304" pitchFamily="18" charset="0"/>
                <a:cs typeface="Times New Roman" panose="02020603050405020304" pitchFamily="18" charset="0"/>
              </a:rPr>
              <a:t> </a:t>
            </a:r>
            <a:r>
              <a:rPr lang="en-US" sz="3200" dirty="0" err="1" smtClean="0">
                <a:solidFill>
                  <a:srgbClr val="0000FF"/>
                </a:solidFill>
                <a:latin typeface="Times New Roman" panose="02020603050405020304" pitchFamily="18" charset="0"/>
                <a:cs typeface="Times New Roman" panose="02020603050405020304" pitchFamily="18" charset="0"/>
              </a:rPr>
              <a:t>kính</a:t>
            </a:r>
            <a:r>
              <a:rPr lang="en-US" sz="3200" dirty="0" smtClean="0">
                <a:solidFill>
                  <a:srgbClr val="0000FF"/>
                </a:solidFill>
                <a:latin typeface="Times New Roman" panose="02020603050405020304" pitchFamily="18" charset="0"/>
                <a:cs typeface="Times New Roman" panose="02020603050405020304" pitchFamily="18" charset="0"/>
              </a:rPr>
              <a:t> </a:t>
            </a:r>
            <a:r>
              <a:rPr lang="en-US" sz="3200" dirty="0" err="1" smtClean="0">
                <a:solidFill>
                  <a:srgbClr val="0000FF"/>
                </a:solidFill>
                <a:latin typeface="Times New Roman" panose="02020603050405020304" pitchFamily="18" charset="0"/>
                <a:cs typeface="Times New Roman" panose="02020603050405020304" pitchFamily="18" charset="0"/>
              </a:rPr>
              <a:t>nể</a:t>
            </a:r>
            <a:r>
              <a:rPr lang="en-US" sz="3200" dirty="0" smtClean="0">
                <a:solidFill>
                  <a:srgbClr val="0000FF"/>
                </a:solidFill>
                <a:latin typeface="Times New Roman" panose="02020603050405020304" pitchFamily="18" charset="0"/>
                <a:cs typeface="Times New Roman" panose="02020603050405020304" pitchFamily="18" charset="0"/>
              </a:rPr>
              <a:t>.</a:t>
            </a:r>
            <a:endParaRPr lang="vi-VN" sz="3200" dirty="0">
              <a:solidFill>
                <a:srgbClr val="0000FF"/>
              </a:solidFill>
              <a:latin typeface="Times New Roman" panose="02020603050405020304" pitchFamily="18" charset="0"/>
              <a:cs typeface="Times New Roman" panose="02020603050405020304" pitchFamily="18" charset="0"/>
            </a:endParaRPr>
          </a:p>
        </p:txBody>
      </p:sp>
      <p:sp>
        <p:nvSpPr>
          <p:cNvPr id="7" name="Rounded Rectangle 6"/>
          <p:cNvSpPr/>
          <p:nvPr/>
        </p:nvSpPr>
        <p:spPr>
          <a:xfrm>
            <a:off x="289219" y="4815711"/>
            <a:ext cx="11894760" cy="1828800"/>
          </a:xfrm>
          <a:prstGeom prst="roundRect">
            <a:avLst/>
          </a:prstGeom>
          <a:solidFill>
            <a:schemeClr val="accent6">
              <a:lumMod val="60000"/>
              <a:lumOff val="40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dirty="0">
                <a:solidFill>
                  <a:srgbClr val="0000FF"/>
                </a:solidFill>
                <a:latin typeface="+mj-lt"/>
              </a:rPr>
              <a:t>(2) Ngày nào cũng vậy, mỗi buổi sáng, khi thầy đồ trong làng bắt đầu dạy học, Vũ Duệ lại cõng em đứng ở ngoài hiên, chăm chú nghe thầy giảng bài.</a:t>
            </a:r>
          </a:p>
        </p:txBody>
      </p:sp>
      <p:sp>
        <p:nvSpPr>
          <p:cNvPr id="8" name="Rounded Rectangle 7"/>
          <p:cNvSpPr/>
          <p:nvPr/>
        </p:nvSpPr>
        <p:spPr>
          <a:xfrm>
            <a:off x="0" y="62333"/>
            <a:ext cx="3914273" cy="6490867"/>
          </a:xfrm>
          <a:prstGeom prst="roundRect">
            <a:avLst/>
          </a:prstGeom>
          <a:solidFill>
            <a:schemeClr val="accent6">
              <a:lumMod val="60000"/>
              <a:lumOff val="40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600" dirty="0">
                <a:solidFill>
                  <a:srgbClr val="0000FF"/>
                </a:solidFill>
                <a:latin typeface="+mj-lt"/>
              </a:rPr>
              <a:t>(3) Thầy đồ thấy Vũ Duệ ham học, trong lòng quý mến, muốn thử tài cậu bé. Thầy đặt một câu hỏi “hóc búa” cho cả lớp, không ai trả lời được. </a:t>
            </a:r>
            <a:r>
              <a:rPr lang="vi-VN" sz="2600" dirty="0" smtClean="0">
                <a:solidFill>
                  <a:srgbClr val="0000FF"/>
                </a:solidFill>
                <a:latin typeface="+mj-lt"/>
              </a:rPr>
              <a:t>Thầy nhìn ra ngoài cửa lớp, bắt gặp ánh mắt sáng ngời của cậu bé đang nhìn mình, ý chừng muốn trả lời câu hỏi thay cho các bạn trong l</a:t>
            </a:r>
            <a:r>
              <a:rPr lang="en-US" sz="2600" dirty="0" err="1" smtClean="0">
                <a:solidFill>
                  <a:srgbClr val="0000FF"/>
                </a:solidFill>
                <a:latin typeface="+mj-lt"/>
              </a:rPr>
              <a:t>ớp</a:t>
            </a:r>
            <a:r>
              <a:rPr lang="en-US" sz="2600" dirty="0" smtClean="0">
                <a:solidFill>
                  <a:srgbClr val="0000FF"/>
                </a:solidFill>
                <a:latin typeface="+mj-lt"/>
              </a:rPr>
              <a:t>.</a:t>
            </a:r>
          </a:p>
          <a:p>
            <a:r>
              <a:rPr lang="vi-VN" sz="2600" dirty="0">
                <a:solidFill>
                  <a:srgbClr val="0000FF"/>
                </a:solidFill>
                <a:latin typeface="Times New Roman" panose="02020603050405020304" pitchFamily="18" charset="0"/>
                <a:cs typeface="Times New Roman" panose="02020603050405020304" pitchFamily="18" charset="0"/>
              </a:rPr>
              <a:t>Thầy đồ bèn hỏi:</a:t>
            </a:r>
          </a:p>
          <a:p>
            <a:pPr marL="342900" indent="-342900">
              <a:buFontTx/>
              <a:buChar char="-"/>
            </a:pPr>
            <a:r>
              <a:rPr lang="vi-VN" sz="2600" dirty="0">
                <a:solidFill>
                  <a:srgbClr val="0000FF"/>
                </a:solidFill>
                <a:latin typeface="Times New Roman" panose="02020603050405020304" pitchFamily="18" charset="0"/>
                <a:cs typeface="Times New Roman" panose="02020603050405020304" pitchFamily="18" charset="0"/>
              </a:rPr>
              <a:t>Liệu con có trả lời </a:t>
            </a:r>
            <a:endParaRPr lang="en-US" sz="2600" dirty="0" smtClean="0">
              <a:solidFill>
                <a:srgbClr val="0000FF"/>
              </a:solidFill>
              <a:latin typeface="Times New Roman" panose="02020603050405020304" pitchFamily="18" charset="0"/>
              <a:cs typeface="Times New Roman" panose="02020603050405020304" pitchFamily="18" charset="0"/>
            </a:endParaRPr>
          </a:p>
          <a:p>
            <a:r>
              <a:rPr lang="vi-VN" sz="2600" dirty="0" smtClean="0">
                <a:solidFill>
                  <a:srgbClr val="0000FF"/>
                </a:solidFill>
                <a:latin typeface="Times New Roman" panose="02020603050405020304" pitchFamily="18" charset="0"/>
                <a:cs typeface="Times New Roman" panose="02020603050405020304" pitchFamily="18" charset="0"/>
              </a:rPr>
              <a:t>được </a:t>
            </a:r>
            <a:r>
              <a:rPr lang="vi-VN" sz="2600" dirty="0">
                <a:solidFill>
                  <a:srgbClr val="0000FF"/>
                </a:solidFill>
                <a:latin typeface="Times New Roman" panose="02020603050405020304" pitchFamily="18" charset="0"/>
                <a:cs typeface="Times New Roman" panose="02020603050405020304" pitchFamily="18" charset="0"/>
              </a:rPr>
              <a:t>câu hỏi của ta không</a:t>
            </a:r>
            <a:r>
              <a:rPr lang="vi-VN" sz="2600" dirty="0" smtClean="0">
                <a:solidFill>
                  <a:srgbClr val="0000FF"/>
                </a:solidFill>
                <a:latin typeface="Times New Roman" panose="02020603050405020304" pitchFamily="18" charset="0"/>
                <a:cs typeface="Times New Roman" panose="02020603050405020304" pitchFamily="18" charset="0"/>
              </a:rPr>
              <a:t>?</a:t>
            </a:r>
            <a:endParaRPr lang="en-US" sz="2600" dirty="0">
              <a:solidFill>
                <a:srgbClr val="0000FF"/>
              </a:solidFill>
              <a:latin typeface="Times New Roman" panose="02020603050405020304" pitchFamily="18" charset="0"/>
              <a:cs typeface="Times New Roman" panose="02020603050405020304" pitchFamily="18" charset="0"/>
            </a:endParaRPr>
          </a:p>
        </p:txBody>
      </p:sp>
      <p:sp>
        <p:nvSpPr>
          <p:cNvPr id="11" name="Rounded Rectangle 10"/>
          <p:cNvSpPr/>
          <p:nvPr/>
        </p:nvSpPr>
        <p:spPr>
          <a:xfrm>
            <a:off x="3886200" y="5029200"/>
            <a:ext cx="8001000" cy="1762483"/>
          </a:xfrm>
          <a:prstGeom prst="roundRect">
            <a:avLst/>
          </a:prstGeom>
          <a:solidFill>
            <a:schemeClr val="accent6">
              <a:lumMod val="60000"/>
              <a:lumOff val="40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dirty="0" smtClean="0">
                <a:solidFill>
                  <a:srgbClr val="0000FF"/>
                </a:solidFill>
                <a:latin typeface="+mj-lt"/>
              </a:rPr>
              <a:t>Thuở </a:t>
            </a:r>
            <a:r>
              <a:rPr lang="vi-VN" sz="3200" dirty="0">
                <a:solidFill>
                  <a:srgbClr val="0000FF"/>
                </a:solidFill>
                <a:latin typeface="+mj-lt"/>
              </a:rPr>
              <a:t>nhỏ, vì nhà nghèo, Vũ Duệ không được đi học, phải ở nhà trông em, lo cơm nước cho bố mẹ đi làm ngoài đồng. </a:t>
            </a:r>
          </a:p>
        </p:txBody>
      </p:sp>
      <p:sp>
        <p:nvSpPr>
          <p:cNvPr id="12" name="Rounded Rectangle 11"/>
          <p:cNvSpPr/>
          <p:nvPr/>
        </p:nvSpPr>
        <p:spPr>
          <a:xfrm>
            <a:off x="3860132" y="4572000"/>
            <a:ext cx="8331868" cy="2147468"/>
          </a:xfrm>
          <a:prstGeom prst="roundRect">
            <a:avLst/>
          </a:prstGeom>
          <a:solidFill>
            <a:schemeClr val="accent6">
              <a:lumMod val="60000"/>
              <a:lumOff val="40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600" dirty="0" smtClean="0">
                <a:solidFill>
                  <a:srgbClr val="0000FF"/>
                </a:solidFill>
                <a:latin typeface="Times New Roman" panose="02020603050405020304" pitchFamily="18" charset="0"/>
                <a:cs typeface="Times New Roman" panose="02020603050405020304" pitchFamily="18" charset="0"/>
              </a:rPr>
              <a:t>Cậu </a:t>
            </a:r>
            <a:r>
              <a:rPr lang="vi-VN" sz="2600" dirty="0">
                <a:solidFill>
                  <a:srgbClr val="0000FF"/>
                </a:solidFill>
                <a:latin typeface="Times New Roman" panose="02020603050405020304" pitchFamily="18" charset="0"/>
                <a:cs typeface="Times New Roman" panose="02020603050405020304" pitchFamily="18" charset="0"/>
              </a:rPr>
              <a:t>bé thưa:</a:t>
            </a:r>
          </a:p>
          <a:p>
            <a:pPr algn="just"/>
            <a:r>
              <a:rPr lang="vi-VN" sz="2600" dirty="0">
                <a:solidFill>
                  <a:srgbClr val="0000FF"/>
                </a:solidFill>
                <a:latin typeface="Times New Roman" panose="02020603050405020304" pitchFamily="18" charset="0"/>
                <a:cs typeface="Times New Roman" panose="02020603050405020304" pitchFamily="18" charset="0"/>
              </a:rPr>
              <a:t>- Dạ, thưa thầy</a:t>
            </a:r>
            <a:r>
              <a:rPr lang="en-US" sz="2600" dirty="0">
                <a:solidFill>
                  <a:srgbClr val="0000FF"/>
                </a:solidFill>
                <a:latin typeface="Times New Roman" panose="02020603050405020304" pitchFamily="18" charset="0"/>
                <a:cs typeface="Times New Roman" panose="02020603050405020304" pitchFamily="18" charset="0"/>
              </a:rPr>
              <a:t> </a:t>
            </a:r>
            <a:r>
              <a:rPr lang="vi-VN" sz="2600" dirty="0">
                <a:solidFill>
                  <a:srgbClr val="0000FF"/>
                </a:solidFill>
                <a:latin typeface="Times New Roman" panose="02020603050405020304" pitchFamily="18" charset="0"/>
                <a:cs typeface="Times New Roman" panose="02020603050405020304" pitchFamily="18" charset="0"/>
              </a:rPr>
              <a:t>con xin trả lời ạ!</a:t>
            </a:r>
          </a:p>
          <a:p>
            <a:pPr algn="just"/>
            <a:r>
              <a:rPr lang="vi-VN" sz="2600" dirty="0">
                <a:solidFill>
                  <a:srgbClr val="0000FF"/>
                </a:solidFill>
                <a:latin typeface="Times New Roman" panose="02020603050405020304" pitchFamily="18" charset="0"/>
                <a:cs typeface="Times New Roman" panose="02020603050405020304" pitchFamily="18" charset="0"/>
              </a:rPr>
              <a:t>Được thầy cho phép, Vũ Duệ trả lời câu hỏi trôi chảy, mạch lạc, đ</a:t>
            </a:r>
            <a:r>
              <a:rPr lang="en-US" sz="2600" dirty="0" err="1">
                <a:solidFill>
                  <a:srgbClr val="0000FF"/>
                </a:solidFill>
                <a:latin typeface="Times New Roman" pitchFamily="18" charset="0"/>
                <a:cs typeface="Times New Roman" pitchFamily="18" charset="0"/>
              </a:rPr>
              <a:t>âu</a:t>
            </a:r>
            <a:r>
              <a:rPr lang="vi-VN" sz="2600" dirty="0">
                <a:solidFill>
                  <a:srgbClr val="0000FF"/>
                </a:solidFill>
                <a:latin typeface="Times New Roman" panose="02020603050405020304" pitchFamily="18" charset="0"/>
                <a:cs typeface="Times New Roman" panose="02020603050405020304" pitchFamily="18" charset="0"/>
              </a:rPr>
              <a:t> ra đấy. Thầy đồ gật đầu tán thưởng. Cả lớp thán phục. Thầy bước ra cửa lớp, xoa đầu Vũ Duệ, khen ngợi</a:t>
            </a:r>
            <a:r>
              <a:rPr lang="vi-VN" sz="2600" dirty="0" smtClean="0">
                <a:solidFill>
                  <a:srgbClr val="0000FF"/>
                </a:solidFill>
                <a:latin typeface="Times New Roman" panose="02020603050405020304" pitchFamily="18" charset="0"/>
                <a:cs typeface="Times New Roman" panose="02020603050405020304" pitchFamily="18" charset="0"/>
              </a:rPr>
              <a:t>.</a:t>
            </a:r>
            <a:endParaRPr lang="vi-VN" sz="2600" dirty="0">
              <a:solidFill>
                <a:srgbClr val="0000FF"/>
              </a:solidFill>
              <a:latin typeface="Times New Roman" panose="02020603050405020304" pitchFamily="18" charset="0"/>
              <a:cs typeface="Times New Roman" panose="02020603050405020304" pitchFamily="18" charset="0"/>
            </a:endParaRPr>
          </a:p>
        </p:txBody>
      </p:sp>
      <p:sp>
        <p:nvSpPr>
          <p:cNvPr id="10" name="Rounded Rectangle 9"/>
          <p:cNvSpPr/>
          <p:nvPr/>
        </p:nvSpPr>
        <p:spPr>
          <a:xfrm>
            <a:off x="152400" y="4724400"/>
            <a:ext cx="11928849" cy="1828800"/>
          </a:xfrm>
          <a:prstGeom prst="roundRect">
            <a:avLst/>
          </a:prstGeom>
          <a:solidFill>
            <a:schemeClr val="accent6">
              <a:lumMod val="60000"/>
              <a:lumOff val="40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dirty="0">
                <a:solidFill>
                  <a:srgbClr val="0000FF"/>
                </a:solidFill>
                <a:latin typeface="+mj-lt"/>
              </a:rPr>
              <a:t>(4) Ngay sau buổi học đó, thầy đồ đến tận nhà cậu bé, khuyên cha mẹ cậu cho cậu đi học. Thế là Vũ Duệ được đi học, chính thức bên thầy, bên bạn. Chỉ vài tháng sau, Vũ Duệ đã là trò giỏi nhất lớp.</a:t>
            </a:r>
          </a:p>
        </p:txBody>
      </p:sp>
    </p:spTree>
    <p:extLst>
      <p:ext uri="{BB962C8B-B14F-4D97-AF65-F5344CB8AC3E}">
        <p14:creationId xmlns:p14="http://schemas.microsoft.com/office/powerpoint/2010/main" val="2568557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75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750"/>
                                        <p:tgtEl>
                                          <p:spTgt spid="6"/>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75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xit" presetSubtype="10" fill="hold" grpId="1" nodeType="clickEffect">
                                  <p:stCondLst>
                                    <p:cond delay="0"/>
                                  </p:stCondLst>
                                  <p:childTnLst>
                                    <p:animEffect transition="out" filter="randombar(horizontal)">
                                      <p:cBhvr>
                                        <p:cTn id="19" dur="500"/>
                                        <p:tgtEl>
                                          <p:spTgt spid="6"/>
                                        </p:tgtEl>
                                      </p:cBhvr>
                                    </p:animEffect>
                                    <p:set>
                                      <p:cBhvr>
                                        <p:cTn id="20" dur="1" fill="hold">
                                          <p:stCondLst>
                                            <p:cond delay="499"/>
                                          </p:stCondLst>
                                        </p:cTn>
                                        <p:tgtEl>
                                          <p:spTgt spid="6"/>
                                        </p:tgtEl>
                                        <p:attrNameLst>
                                          <p:attrName>style.visibility</p:attrName>
                                        </p:attrNameLst>
                                      </p:cBhvr>
                                      <p:to>
                                        <p:strVal val="hidden"/>
                                      </p:to>
                                    </p:set>
                                  </p:childTnLst>
                                </p:cTn>
                              </p:par>
                              <p:par>
                                <p:cTn id="21" presetID="14" presetClass="exit" presetSubtype="10" fill="hold" grpId="1" nodeType="withEffect">
                                  <p:stCondLst>
                                    <p:cond delay="0"/>
                                  </p:stCondLst>
                                  <p:childTnLst>
                                    <p:animEffect transition="out" filter="randombar(horizontal)">
                                      <p:cBhvr>
                                        <p:cTn id="22" dur="500"/>
                                        <p:tgtEl>
                                          <p:spTgt spid="11"/>
                                        </p:tgtEl>
                                      </p:cBhvr>
                                    </p:animEffect>
                                    <p:set>
                                      <p:cBhvr>
                                        <p:cTn id="23" dur="1" fill="hold">
                                          <p:stCondLst>
                                            <p:cond delay="499"/>
                                          </p:stCondLst>
                                        </p:cTn>
                                        <p:tgtEl>
                                          <p:spTgt spid="11"/>
                                        </p:tgtEl>
                                        <p:attrNameLst>
                                          <p:attrName>style.visibility</p:attrName>
                                        </p:attrNameLst>
                                      </p:cBhvr>
                                      <p:to>
                                        <p:strVal val="hidden"/>
                                      </p:to>
                                    </p:set>
                                  </p:childTnLst>
                                </p:cTn>
                              </p:par>
                            </p:childTnLst>
                          </p:cTn>
                        </p:par>
                        <p:par>
                          <p:cTn id="24" fill="hold">
                            <p:stCondLst>
                              <p:cond delay="500"/>
                            </p:stCondLst>
                            <p:childTnLst>
                              <p:par>
                                <p:cTn id="25" presetID="16" presetClass="entr" presetSubtype="21" fill="hold" grpId="0" nodeType="after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arn(inVertical)">
                                      <p:cBhvr>
                                        <p:cTn id="27" dur="75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xit" presetSubtype="10" fill="hold" grpId="1" nodeType="clickEffect">
                                  <p:stCondLst>
                                    <p:cond delay="0"/>
                                  </p:stCondLst>
                                  <p:childTnLst>
                                    <p:animEffect transition="out" filter="randombar(horizontal)">
                                      <p:cBhvr>
                                        <p:cTn id="31" dur="500"/>
                                        <p:tgtEl>
                                          <p:spTgt spid="7"/>
                                        </p:tgtEl>
                                      </p:cBhvr>
                                    </p:animEffect>
                                    <p:set>
                                      <p:cBhvr>
                                        <p:cTn id="32" dur="1" fill="hold">
                                          <p:stCondLst>
                                            <p:cond delay="499"/>
                                          </p:stCondLst>
                                        </p:cTn>
                                        <p:tgtEl>
                                          <p:spTgt spid="7"/>
                                        </p:tgtEl>
                                        <p:attrNameLst>
                                          <p:attrName>style.visibility</p:attrName>
                                        </p:attrNameLst>
                                      </p:cBhvr>
                                      <p:to>
                                        <p:strVal val="hidden"/>
                                      </p:to>
                                    </p:set>
                                  </p:childTnLst>
                                </p:cTn>
                              </p:par>
                            </p:childTnLst>
                          </p:cTn>
                        </p:par>
                        <p:par>
                          <p:cTn id="33" fill="hold">
                            <p:stCondLst>
                              <p:cond delay="500"/>
                            </p:stCondLst>
                            <p:childTnLst>
                              <p:par>
                                <p:cTn id="34" presetID="16" presetClass="entr" presetSubtype="21" fill="hold" grpId="0" nodeType="after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barn(inVertical)">
                                      <p:cBhvr>
                                        <p:cTn id="36" dur="750"/>
                                        <p:tgtEl>
                                          <p:spTgt spid="8"/>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barn(inVertical)">
                                      <p:cBhvr>
                                        <p:cTn id="39" dur="750"/>
                                        <p:tgtEl>
                                          <p:spTgt spid="12"/>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xit" presetSubtype="10" fill="hold" grpId="1" nodeType="clickEffect">
                                  <p:stCondLst>
                                    <p:cond delay="0"/>
                                  </p:stCondLst>
                                  <p:childTnLst>
                                    <p:animEffect transition="out" filter="randombar(horizontal)">
                                      <p:cBhvr>
                                        <p:cTn id="43" dur="500"/>
                                        <p:tgtEl>
                                          <p:spTgt spid="8"/>
                                        </p:tgtEl>
                                      </p:cBhvr>
                                    </p:animEffect>
                                    <p:set>
                                      <p:cBhvr>
                                        <p:cTn id="44" dur="1" fill="hold">
                                          <p:stCondLst>
                                            <p:cond delay="499"/>
                                          </p:stCondLst>
                                        </p:cTn>
                                        <p:tgtEl>
                                          <p:spTgt spid="8"/>
                                        </p:tgtEl>
                                        <p:attrNameLst>
                                          <p:attrName>style.visibility</p:attrName>
                                        </p:attrNameLst>
                                      </p:cBhvr>
                                      <p:to>
                                        <p:strVal val="hidden"/>
                                      </p:to>
                                    </p:set>
                                  </p:childTnLst>
                                </p:cTn>
                              </p:par>
                              <p:par>
                                <p:cTn id="45" presetID="14" presetClass="exit" presetSubtype="10" fill="hold" grpId="1" nodeType="withEffect">
                                  <p:stCondLst>
                                    <p:cond delay="0"/>
                                  </p:stCondLst>
                                  <p:childTnLst>
                                    <p:animEffect transition="out" filter="randombar(horizontal)">
                                      <p:cBhvr>
                                        <p:cTn id="46" dur="500"/>
                                        <p:tgtEl>
                                          <p:spTgt spid="12"/>
                                        </p:tgtEl>
                                      </p:cBhvr>
                                    </p:animEffect>
                                    <p:set>
                                      <p:cBhvr>
                                        <p:cTn id="47" dur="1" fill="hold">
                                          <p:stCondLst>
                                            <p:cond delay="499"/>
                                          </p:stCondLst>
                                        </p:cTn>
                                        <p:tgtEl>
                                          <p:spTgt spid="12"/>
                                        </p:tgtEl>
                                        <p:attrNameLst>
                                          <p:attrName>style.visibility</p:attrName>
                                        </p:attrNameLst>
                                      </p:cBhvr>
                                      <p:to>
                                        <p:strVal val="hidden"/>
                                      </p:to>
                                    </p:set>
                                  </p:childTnLst>
                                </p:cTn>
                              </p:par>
                            </p:childTnLst>
                          </p:cTn>
                        </p:par>
                        <p:par>
                          <p:cTn id="48" fill="hold">
                            <p:stCondLst>
                              <p:cond delay="500"/>
                            </p:stCondLst>
                            <p:childTnLst>
                              <p:par>
                                <p:cTn id="49" presetID="16" presetClass="entr" presetSubtype="21" fill="hold" grpId="0" nodeType="afterEffect">
                                  <p:stCondLst>
                                    <p:cond delay="0"/>
                                  </p:stCondLst>
                                  <p:childTnLst>
                                    <p:set>
                                      <p:cBhvr>
                                        <p:cTn id="50" dur="1" fill="hold">
                                          <p:stCondLst>
                                            <p:cond delay="0"/>
                                          </p:stCondLst>
                                        </p:cTn>
                                        <p:tgtEl>
                                          <p:spTgt spid="10"/>
                                        </p:tgtEl>
                                        <p:attrNameLst>
                                          <p:attrName>style.visibility</p:attrName>
                                        </p:attrNameLst>
                                      </p:cBhvr>
                                      <p:to>
                                        <p:strVal val="visible"/>
                                      </p:to>
                                    </p:set>
                                    <p:animEffect transition="in" filter="barn(inVertical)">
                                      <p:cBhvr>
                                        <p:cTn id="51" dur="7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2" restart="whenNotActive" fill="hold" evtFilter="cancelBubble" nodeType="interactiveSeq">
                <p:stCondLst>
                  <p:cond evt="onClick" delay="0">
                    <p:tgtEl>
                      <p:spTgt spid="5"/>
                    </p:tgtEl>
                  </p:cond>
                </p:stCondLst>
                <p:endSync evt="end" delay="0">
                  <p:rtn val="all"/>
                </p:endSync>
                <p:childTnLst>
                  <p:par>
                    <p:cTn id="53" fill="hold">
                      <p:stCondLst>
                        <p:cond delay="0"/>
                      </p:stCondLst>
                      <p:childTnLst>
                        <p:par>
                          <p:cTn id="54" fill="hold">
                            <p:stCondLst>
                              <p:cond delay="0"/>
                            </p:stCondLst>
                            <p:childTnLst>
                              <p:par>
                                <p:cTn id="55" presetID="2" presetClass="mediacall" presetSubtype="0" fill="hold" nodeType="clickEffect">
                                  <p:stCondLst>
                                    <p:cond delay="0"/>
                                  </p:stCondLst>
                                  <p:childTnLst>
                                    <p:cmd type="call" cmd="togglePause">
                                      <p:cBhvr>
                                        <p:cTn id="56" dur="1" fill="hold"/>
                                        <p:tgtEl>
                                          <p:spTgt spid="5"/>
                                        </p:tgtEl>
                                      </p:cBhvr>
                                    </p:cmd>
                                  </p:childTnLst>
                                </p:cTn>
                              </p:par>
                            </p:childTnLst>
                          </p:cTn>
                        </p:par>
                      </p:childTnLst>
                    </p:cTn>
                  </p:par>
                </p:childTnLst>
              </p:cTn>
              <p:nextCondLst>
                <p:cond evt="onClick" delay="0">
                  <p:tgtEl>
                    <p:spTgt spid="5"/>
                  </p:tgtEl>
                </p:cond>
              </p:nextCondLst>
            </p:seq>
            <p:video>
              <p:cMediaNode vol="80000">
                <p:cTn id="57" fill="hold" display="0">
                  <p:stCondLst>
                    <p:cond delay="indefinite"/>
                  </p:stCondLst>
                </p:cTn>
                <p:tgtEl>
                  <p:spTgt spid="5"/>
                </p:tgtEl>
              </p:cMediaNode>
            </p:video>
          </p:childTnLst>
        </p:cTn>
      </p:par>
    </p:tnLst>
    <p:bldLst>
      <p:bldP spid="2" grpId="0" animBg="1"/>
      <p:bldP spid="6" grpId="0" animBg="1"/>
      <p:bldP spid="6" grpId="1" animBg="1"/>
      <p:bldP spid="7" grpId="0" animBg="1"/>
      <p:bldP spid="7" grpId="1" animBg="1"/>
      <p:bldP spid="8" grpId="0" animBg="1"/>
      <p:bldP spid="8" grpId="1" animBg="1"/>
      <p:bldP spid="11" grpId="0" animBg="1"/>
      <p:bldP spid="11" grpId="1" animBg="1"/>
      <p:bldP spid="12" grpId="0" animBg="1"/>
      <p:bldP spid="12" grpId="1" animBg="1"/>
      <p:bldP spid="10"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316515" y="28893"/>
            <a:ext cx="8141685" cy="681732"/>
          </a:xfrm>
          <a:prstGeom prst="roundRect">
            <a:avLst/>
          </a:prstGeom>
          <a:solidFill>
            <a:srgbClr val="FFFF00"/>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600" b="1" dirty="0" err="1">
                <a:ln w="17780" cmpd="sng">
                  <a:noFill/>
                  <a:prstDash val="solid"/>
                  <a:miter lim="800000"/>
                </a:ln>
                <a:solidFill>
                  <a:sysClr val="windowText" lastClr="000000"/>
                </a:solidFill>
                <a:effectLst>
                  <a:outerShdw blurRad="50800" algn="tl" rotWithShape="0">
                    <a:srgbClr val="000000"/>
                  </a:outerShdw>
                </a:effectLst>
                <a:latin typeface="Times New Roman" panose="02020603050405020304" pitchFamily="18" charset="0"/>
                <a:ea typeface="Arial-Rounded" panose="020B0500000000000000" pitchFamily="34" charset="0"/>
                <a:cs typeface="Times New Roman" panose="02020603050405020304" pitchFamily="18" charset="0"/>
              </a:rPr>
              <a:t>Kể</a:t>
            </a:r>
            <a:r>
              <a:rPr lang="en-US" sz="3600" b="1" dirty="0">
                <a:ln w="17780" cmpd="sng">
                  <a:noFill/>
                  <a:prstDash val="solid"/>
                  <a:miter lim="800000"/>
                </a:ln>
                <a:solidFill>
                  <a:sysClr val="windowText" lastClr="000000"/>
                </a:solidFill>
                <a:effectLst>
                  <a:outerShdw blurRad="50800" algn="tl" rotWithShape="0">
                    <a:srgbClr val="000000"/>
                  </a:outerShdw>
                </a:effectLst>
                <a:latin typeface="Times New Roman" panose="02020603050405020304" pitchFamily="18" charset="0"/>
                <a:ea typeface="Arial-Rounded" panose="020B0500000000000000" pitchFamily="34" charset="0"/>
                <a:cs typeface="Times New Roman" panose="02020603050405020304" pitchFamily="18" charset="0"/>
              </a:rPr>
              <a:t> 1-2 </a:t>
            </a:r>
            <a:r>
              <a:rPr lang="en-US" sz="3600" b="1" dirty="0" err="1">
                <a:ln w="17780" cmpd="sng">
                  <a:noFill/>
                  <a:prstDash val="solid"/>
                  <a:miter lim="800000"/>
                </a:ln>
                <a:solidFill>
                  <a:sysClr val="windowText" lastClr="000000"/>
                </a:solidFill>
                <a:effectLst>
                  <a:outerShdw blurRad="50800" algn="tl" rotWithShape="0">
                    <a:srgbClr val="000000"/>
                  </a:outerShdw>
                </a:effectLst>
                <a:latin typeface="Times New Roman" panose="02020603050405020304" pitchFamily="18" charset="0"/>
                <a:ea typeface="Arial-Rounded" panose="020B0500000000000000" pitchFamily="34" charset="0"/>
                <a:cs typeface="Times New Roman" panose="02020603050405020304" pitchFamily="18" charset="0"/>
              </a:rPr>
              <a:t>đoạn</a:t>
            </a:r>
            <a:r>
              <a:rPr lang="en-US" sz="3600" b="1" dirty="0">
                <a:ln w="17780" cmpd="sng">
                  <a:noFill/>
                  <a:prstDash val="solid"/>
                  <a:miter lim="800000"/>
                </a:ln>
                <a:solidFill>
                  <a:sysClr val="windowText" lastClr="000000"/>
                </a:solidFill>
                <a:effectLst>
                  <a:outerShdw blurRad="50800" algn="tl" rotWithShape="0">
                    <a:srgbClr val="000000"/>
                  </a:outerShdw>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ln w="17780" cmpd="sng">
                  <a:noFill/>
                  <a:prstDash val="solid"/>
                  <a:miter lim="800000"/>
                </a:ln>
                <a:solidFill>
                  <a:sysClr val="windowText" lastClr="000000"/>
                </a:solidFill>
                <a:effectLst>
                  <a:outerShdw blurRad="50800" algn="tl" rotWithShape="0">
                    <a:srgbClr val="000000"/>
                  </a:outerShdw>
                </a:effectLst>
                <a:latin typeface="Times New Roman" panose="02020603050405020304" pitchFamily="18" charset="0"/>
                <a:ea typeface="Arial-Rounded" panose="020B0500000000000000" pitchFamily="34" charset="0"/>
                <a:cs typeface="Times New Roman" panose="02020603050405020304" pitchFamily="18" charset="0"/>
              </a:rPr>
              <a:t>của</a:t>
            </a:r>
            <a:r>
              <a:rPr lang="en-US" sz="3600" b="1" dirty="0">
                <a:ln w="17780" cmpd="sng">
                  <a:noFill/>
                  <a:prstDash val="solid"/>
                  <a:miter lim="800000"/>
                </a:ln>
                <a:solidFill>
                  <a:sysClr val="windowText" lastClr="000000"/>
                </a:solidFill>
                <a:effectLst>
                  <a:outerShdw blurRad="50800" algn="tl" rotWithShape="0">
                    <a:srgbClr val="000000"/>
                  </a:outerShdw>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ln w="17780" cmpd="sng">
                  <a:noFill/>
                  <a:prstDash val="solid"/>
                  <a:miter lim="800000"/>
                </a:ln>
                <a:solidFill>
                  <a:sysClr val="windowText" lastClr="000000"/>
                </a:solidFill>
                <a:effectLst>
                  <a:outerShdw blurRad="50800" algn="tl" rotWithShape="0">
                    <a:srgbClr val="000000"/>
                  </a:outerShdw>
                </a:effectLst>
                <a:latin typeface="Times New Roman" panose="02020603050405020304" pitchFamily="18" charset="0"/>
                <a:ea typeface="Arial-Rounded" panose="020B0500000000000000" pitchFamily="34" charset="0"/>
                <a:cs typeface="Times New Roman" panose="02020603050405020304" pitchFamily="18" charset="0"/>
              </a:rPr>
              <a:t>câu</a:t>
            </a:r>
            <a:r>
              <a:rPr lang="en-US" sz="3600" b="1" dirty="0">
                <a:ln w="17780" cmpd="sng">
                  <a:noFill/>
                  <a:prstDash val="solid"/>
                  <a:miter lim="800000"/>
                </a:ln>
                <a:solidFill>
                  <a:sysClr val="windowText" lastClr="000000"/>
                </a:solidFill>
                <a:effectLst>
                  <a:outerShdw blurRad="50800" algn="tl" rotWithShape="0">
                    <a:srgbClr val="000000"/>
                  </a:outerShdw>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ln w="17780" cmpd="sng">
                  <a:noFill/>
                  <a:prstDash val="solid"/>
                  <a:miter lim="800000"/>
                </a:ln>
                <a:solidFill>
                  <a:sysClr val="windowText" lastClr="000000"/>
                </a:solidFill>
                <a:effectLst>
                  <a:outerShdw blurRad="50800" algn="tl" rotWithShape="0">
                    <a:srgbClr val="000000"/>
                  </a:outerShdw>
                </a:effectLst>
                <a:latin typeface="Times New Roman" panose="02020603050405020304" pitchFamily="18" charset="0"/>
                <a:ea typeface="Arial-Rounded" panose="020B0500000000000000" pitchFamily="34" charset="0"/>
                <a:cs typeface="Times New Roman" panose="02020603050405020304" pitchFamily="18" charset="0"/>
              </a:rPr>
              <a:t>chuyện</a:t>
            </a:r>
            <a:r>
              <a:rPr lang="en-US" sz="3600" b="1" dirty="0">
                <a:ln w="17780" cmpd="sng">
                  <a:noFill/>
                  <a:prstDash val="solid"/>
                  <a:miter lim="800000"/>
                </a:ln>
                <a:solidFill>
                  <a:sysClr val="windowText" lastClr="000000"/>
                </a:solidFill>
                <a:effectLst>
                  <a:outerShdw blurRad="50800" algn="tl" rotWithShape="0">
                    <a:srgbClr val="000000"/>
                  </a:outerShdw>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ln w="17780" cmpd="sng">
                  <a:noFill/>
                  <a:prstDash val="solid"/>
                  <a:miter lim="800000"/>
                </a:ln>
                <a:solidFill>
                  <a:sysClr val="windowText" lastClr="000000"/>
                </a:solidFill>
                <a:effectLst>
                  <a:outerShdw blurRad="50800" algn="tl" rotWithShape="0">
                    <a:srgbClr val="000000"/>
                  </a:outerShdw>
                </a:effectLst>
                <a:latin typeface="Times New Roman" panose="02020603050405020304" pitchFamily="18" charset="0"/>
                <a:ea typeface="Arial-Rounded" panose="020B0500000000000000" pitchFamily="34" charset="0"/>
                <a:cs typeface="Times New Roman" panose="02020603050405020304" pitchFamily="18" charset="0"/>
              </a:rPr>
              <a:t>theo</a:t>
            </a:r>
            <a:r>
              <a:rPr lang="en-US" sz="3600" b="1" dirty="0">
                <a:ln w="17780" cmpd="sng">
                  <a:noFill/>
                  <a:prstDash val="solid"/>
                  <a:miter lim="800000"/>
                </a:ln>
                <a:solidFill>
                  <a:sysClr val="windowText" lastClr="000000"/>
                </a:solidFill>
                <a:effectLst>
                  <a:outerShdw blurRad="50800" algn="tl" rotWithShape="0">
                    <a:srgbClr val="000000"/>
                  </a:outerShdw>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ln w="17780" cmpd="sng">
                  <a:noFill/>
                  <a:prstDash val="solid"/>
                  <a:miter lim="800000"/>
                </a:ln>
                <a:solidFill>
                  <a:sysClr val="windowText" lastClr="000000"/>
                </a:solidFill>
                <a:effectLst>
                  <a:outerShdw blurRad="50800" algn="tl" rotWithShape="0">
                    <a:srgbClr val="000000"/>
                  </a:outerShdw>
                </a:effectLst>
                <a:latin typeface="Times New Roman" panose="02020603050405020304" pitchFamily="18" charset="0"/>
                <a:ea typeface="Arial-Rounded" panose="020B0500000000000000" pitchFamily="34" charset="0"/>
                <a:cs typeface="Times New Roman" panose="02020603050405020304" pitchFamily="18" charset="0"/>
              </a:rPr>
              <a:t>tranh</a:t>
            </a:r>
            <a:r>
              <a:rPr lang="en-US" sz="3600" b="1" dirty="0">
                <a:ln w="17780" cmpd="sng">
                  <a:noFill/>
                  <a:prstDash val="solid"/>
                  <a:miter lim="800000"/>
                </a:ln>
                <a:solidFill>
                  <a:sysClr val="windowText" lastClr="000000"/>
                </a:solidFill>
                <a:effectLst>
                  <a:outerShdw blurRad="50800" algn="tl" rotWithShape="0">
                    <a:srgbClr val="000000"/>
                  </a:outerShdw>
                </a:effectLst>
                <a:latin typeface="Times New Roman" panose="02020603050405020304" pitchFamily="18" charset="0"/>
                <a:ea typeface="Arial-Rounded" panose="020B0500000000000000" pitchFamily="34" charset="0"/>
                <a:cs typeface="Times New Roman" panose="02020603050405020304" pitchFamily="18" charset="0"/>
              </a:rPr>
              <a:t>.</a:t>
            </a:r>
            <a:endParaRPr lang="en-US" sz="3600" b="1" dirty="0">
              <a:ln w="17780" cmpd="sng">
                <a:noFill/>
                <a:prstDash val="solid"/>
                <a:miter lim="800000"/>
              </a:ln>
              <a:solidFill>
                <a:sysClr val="windowText" lastClr="000000"/>
              </a:solidFill>
              <a:effectLst>
                <a:outerShdw blurRad="50800" algn="tl" rotWithShape="0">
                  <a:srgbClr val="000000"/>
                </a:outerShdw>
              </a:effectLst>
            </a:endParaRPr>
          </a:p>
        </p:txBody>
      </p:sp>
      <p:pic>
        <p:nvPicPr>
          <p:cNvPr id="6" name="Picture 5"/>
          <p:cNvPicPr>
            <a:picLocks noChangeAspect="1"/>
          </p:cNvPicPr>
          <p:nvPr/>
        </p:nvPicPr>
        <p:blipFill rotWithShape="1">
          <a:blip r:embed="rId2"/>
          <a:srcRect l="33436" t="37578" r="51595" b="35321"/>
          <a:stretch/>
        </p:blipFill>
        <p:spPr>
          <a:xfrm>
            <a:off x="152400" y="1225008"/>
            <a:ext cx="3261360" cy="3042192"/>
          </a:xfrm>
          <a:prstGeom prst="rect">
            <a:avLst/>
          </a:prstGeom>
        </p:spPr>
      </p:pic>
      <p:pic>
        <p:nvPicPr>
          <p:cNvPr id="7" name="Picture 6"/>
          <p:cNvPicPr>
            <a:picLocks noChangeAspect="1"/>
          </p:cNvPicPr>
          <p:nvPr/>
        </p:nvPicPr>
        <p:blipFill rotWithShape="1">
          <a:blip r:embed="rId2"/>
          <a:srcRect l="50952" t="37867" r="33925" b="35402"/>
          <a:stretch/>
        </p:blipFill>
        <p:spPr>
          <a:xfrm>
            <a:off x="6019800" y="1301208"/>
            <a:ext cx="3173105" cy="2889792"/>
          </a:xfrm>
          <a:prstGeom prst="rect">
            <a:avLst/>
          </a:prstGeom>
        </p:spPr>
      </p:pic>
      <p:pic>
        <p:nvPicPr>
          <p:cNvPr id="8" name="Picture 7"/>
          <p:cNvPicPr>
            <a:picLocks noChangeAspect="1"/>
          </p:cNvPicPr>
          <p:nvPr/>
        </p:nvPicPr>
        <p:blipFill rotWithShape="1">
          <a:blip r:embed="rId2"/>
          <a:srcRect l="33206" t="67380" r="51903" b="8221"/>
          <a:stretch/>
        </p:blipFill>
        <p:spPr>
          <a:xfrm>
            <a:off x="137160" y="4198056"/>
            <a:ext cx="3230880" cy="2611643"/>
          </a:xfrm>
          <a:prstGeom prst="rect">
            <a:avLst/>
          </a:prstGeom>
        </p:spPr>
      </p:pic>
      <p:pic>
        <p:nvPicPr>
          <p:cNvPr id="9" name="Picture 8"/>
          <p:cNvPicPr>
            <a:picLocks noChangeAspect="1"/>
          </p:cNvPicPr>
          <p:nvPr/>
        </p:nvPicPr>
        <p:blipFill rotWithShape="1">
          <a:blip r:embed="rId2"/>
          <a:srcRect l="50875" t="66781" r="34234" b="8221"/>
          <a:stretch/>
        </p:blipFill>
        <p:spPr>
          <a:xfrm>
            <a:off x="6019800" y="4114800"/>
            <a:ext cx="3173105" cy="2696351"/>
          </a:xfrm>
          <a:prstGeom prst="rect">
            <a:avLst/>
          </a:prstGeom>
        </p:spPr>
      </p:pic>
      <p:sp>
        <p:nvSpPr>
          <p:cNvPr id="11" name="Rectangle 10"/>
          <p:cNvSpPr/>
          <p:nvPr/>
        </p:nvSpPr>
        <p:spPr>
          <a:xfrm>
            <a:off x="4481488" y="685800"/>
            <a:ext cx="3704860" cy="646331"/>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3600" b="1" dirty="0" err="1">
                <a:ln w="11430"/>
                <a:solidFill>
                  <a:srgbClr val="FF0000"/>
                </a:solidFill>
                <a:effectLst>
                  <a:outerShdw blurRad="50800" dist="39000" dir="5460000" algn="tl">
                    <a:srgbClr val="000000">
                      <a:alpha val="38000"/>
                    </a:srgbClr>
                  </a:outerShdw>
                </a:effectLst>
                <a:latin typeface="Arial Rounded MT Bold" pitchFamily="34" charset="0"/>
                <a:cs typeface="Times New Roman" pitchFamily="18" charset="0"/>
              </a:rPr>
              <a:t>Cậu</a:t>
            </a:r>
            <a:r>
              <a:rPr lang="en-US" sz="3600" b="1" dirty="0">
                <a:ln w="11430"/>
                <a:solidFill>
                  <a:srgbClr val="FF0000"/>
                </a:solidFill>
                <a:effectLst>
                  <a:outerShdw blurRad="50800" dist="39000" dir="5460000" algn="tl">
                    <a:srgbClr val="000000">
                      <a:alpha val="38000"/>
                    </a:srgbClr>
                  </a:outerShdw>
                </a:effectLst>
                <a:latin typeface="Arial Rounded MT Bold" pitchFamily="34" charset="0"/>
                <a:cs typeface="Times New Roman" pitchFamily="18" charset="0"/>
              </a:rPr>
              <a:t> </a:t>
            </a:r>
            <a:r>
              <a:rPr lang="en-US" sz="3600" b="1" dirty="0" err="1">
                <a:ln w="11430"/>
                <a:solidFill>
                  <a:srgbClr val="FF0000"/>
                </a:solidFill>
                <a:effectLst>
                  <a:outerShdw blurRad="50800" dist="39000" dir="5460000" algn="tl">
                    <a:srgbClr val="000000">
                      <a:alpha val="38000"/>
                    </a:srgbClr>
                  </a:outerShdw>
                </a:effectLst>
                <a:latin typeface="Arial Rounded MT Bold" pitchFamily="34" charset="0"/>
                <a:cs typeface="Times New Roman" pitchFamily="18" charset="0"/>
              </a:rPr>
              <a:t>bé</a:t>
            </a:r>
            <a:r>
              <a:rPr lang="en-US" sz="3600" b="1" dirty="0">
                <a:ln w="11430"/>
                <a:solidFill>
                  <a:srgbClr val="FF0000"/>
                </a:solidFill>
                <a:effectLst>
                  <a:outerShdw blurRad="50800" dist="39000" dir="5460000" algn="tl">
                    <a:srgbClr val="000000">
                      <a:alpha val="38000"/>
                    </a:srgbClr>
                  </a:outerShdw>
                </a:effectLst>
                <a:latin typeface="Arial Rounded MT Bold" pitchFamily="34" charset="0"/>
                <a:cs typeface="Times New Roman" pitchFamily="18" charset="0"/>
              </a:rPr>
              <a:t> ham </a:t>
            </a:r>
            <a:r>
              <a:rPr lang="en-US" sz="3600" b="1" dirty="0" err="1">
                <a:ln w="11430"/>
                <a:solidFill>
                  <a:srgbClr val="FF0000"/>
                </a:solidFill>
                <a:effectLst>
                  <a:outerShdw blurRad="50800" dist="39000" dir="5460000" algn="tl">
                    <a:srgbClr val="000000">
                      <a:alpha val="38000"/>
                    </a:srgbClr>
                  </a:outerShdw>
                </a:effectLst>
                <a:latin typeface="Arial Rounded MT Bold" pitchFamily="34" charset="0"/>
                <a:cs typeface="Times New Roman" pitchFamily="18" charset="0"/>
              </a:rPr>
              <a:t>học</a:t>
            </a:r>
            <a:endParaRPr lang="en-US" sz="3600" b="1" dirty="0">
              <a:ln w="11430"/>
              <a:solidFill>
                <a:srgbClr val="FF0000"/>
              </a:solidFill>
              <a:effectLst>
                <a:outerShdw blurRad="50800" dist="39000" dir="5460000" algn="tl">
                  <a:srgbClr val="000000">
                    <a:alpha val="38000"/>
                  </a:srgbClr>
                </a:outerShdw>
              </a:effectLst>
              <a:latin typeface="Arial Rounded MT Bold" pitchFamily="34" charset="0"/>
              <a:cs typeface="Times New Roman" pitchFamily="18" charset="0"/>
            </a:endParaRPr>
          </a:p>
        </p:txBody>
      </p:sp>
      <p:sp>
        <p:nvSpPr>
          <p:cNvPr id="12" name="Rectangle 11"/>
          <p:cNvSpPr/>
          <p:nvPr/>
        </p:nvSpPr>
        <p:spPr>
          <a:xfrm>
            <a:off x="3488197" y="1371600"/>
            <a:ext cx="2379203" cy="2507956"/>
          </a:xfrm>
          <a:prstGeom prst="rect">
            <a:avLst/>
          </a:prstGeom>
          <a:solidFill>
            <a:schemeClr val="accent1">
              <a:lumMod val="20000"/>
              <a:lumOff val="8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chemeClr val="tx1">
                    <a:lumMod val="95000"/>
                    <a:lumOff val="5000"/>
                  </a:schemeClr>
                </a:solidFill>
                <a:latin typeface="Times New Roman" pitchFamily="18" charset="0"/>
                <a:cs typeface="Times New Roman" pitchFamily="18" charset="0"/>
              </a:rPr>
              <a:t>Vũ</a:t>
            </a:r>
            <a:r>
              <a:rPr lang="en-US" sz="3200" dirty="0">
                <a:solidFill>
                  <a:schemeClr val="tx1">
                    <a:lumMod val="95000"/>
                    <a:lumOff val="5000"/>
                  </a:schemeClr>
                </a:solidFill>
                <a:latin typeface="Times New Roman" pitchFamily="18" charset="0"/>
                <a:cs typeface="Times New Roman" pitchFamily="18" charset="0"/>
              </a:rPr>
              <a:t> </a:t>
            </a:r>
            <a:r>
              <a:rPr lang="en-US" sz="3200" dirty="0" err="1">
                <a:solidFill>
                  <a:schemeClr val="tx1">
                    <a:lumMod val="95000"/>
                    <a:lumOff val="5000"/>
                  </a:schemeClr>
                </a:solidFill>
                <a:latin typeface="Times New Roman" pitchFamily="18" charset="0"/>
                <a:cs typeface="Times New Roman" pitchFamily="18" charset="0"/>
              </a:rPr>
              <a:t>Duệ</a:t>
            </a:r>
            <a:r>
              <a:rPr lang="en-US" sz="3200" dirty="0">
                <a:solidFill>
                  <a:schemeClr val="tx1">
                    <a:lumMod val="95000"/>
                    <a:lumOff val="5000"/>
                  </a:schemeClr>
                </a:solidFill>
                <a:latin typeface="Times New Roman" pitchFamily="18" charset="0"/>
                <a:cs typeface="Times New Roman" pitchFamily="18" charset="0"/>
              </a:rPr>
              <a:t> </a:t>
            </a:r>
            <a:r>
              <a:rPr lang="en-US" sz="3200" dirty="0" err="1">
                <a:solidFill>
                  <a:schemeClr val="tx1">
                    <a:lumMod val="95000"/>
                    <a:lumOff val="5000"/>
                  </a:schemeClr>
                </a:solidFill>
                <a:latin typeface="Times New Roman" pitchFamily="18" charset="0"/>
                <a:cs typeface="Times New Roman" pitchFamily="18" charset="0"/>
              </a:rPr>
              <a:t>nhà</a:t>
            </a:r>
            <a:r>
              <a:rPr lang="en-US" sz="3200" dirty="0">
                <a:solidFill>
                  <a:schemeClr val="tx1">
                    <a:lumMod val="95000"/>
                    <a:lumOff val="5000"/>
                  </a:schemeClr>
                </a:solidFill>
                <a:latin typeface="Times New Roman" pitchFamily="18" charset="0"/>
                <a:cs typeface="Times New Roman" pitchFamily="18" charset="0"/>
              </a:rPr>
              <a:t> </a:t>
            </a:r>
            <a:r>
              <a:rPr lang="en-US" sz="3200" dirty="0" err="1">
                <a:solidFill>
                  <a:schemeClr val="tx1">
                    <a:lumMod val="95000"/>
                    <a:lumOff val="5000"/>
                  </a:schemeClr>
                </a:solidFill>
                <a:latin typeface="Times New Roman" pitchFamily="18" charset="0"/>
                <a:cs typeface="Times New Roman" pitchFamily="18" charset="0"/>
              </a:rPr>
              <a:t>nghèo</a:t>
            </a:r>
            <a:r>
              <a:rPr lang="en-US" sz="3200" dirty="0">
                <a:solidFill>
                  <a:schemeClr val="tx1">
                    <a:lumMod val="95000"/>
                    <a:lumOff val="5000"/>
                  </a:schemeClr>
                </a:solidFill>
                <a:latin typeface="Times New Roman" pitchFamily="18" charset="0"/>
                <a:cs typeface="Times New Roman" pitchFamily="18" charset="0"/>
              </a:rPr>
              <a:t>, </a:t>
            </a:r>
            <a:r>
              <a:rPr lang="en-US" sz="3200" dirty="0" err="1">
                <a:solidFill>
                  <a:schemeClr val="tx1">
                    <a:lumMod val="95000"/>
                    <a:lumOff val="5000"/>
                  </a:schemeClr>
                </a:solidFill>
                <a:latin typeface="Times New Roman" pitchFamily="18" charset="0"/>
                <a:cs typeface="Times New Roman" pitchFamily="18" charset="0"/>
              </a:rPr>
              <a:t>phải</a:t>
            </a:r>
            <a:r>
              <a:rPr lang="en-US" sz="3200" dirty="0">
                <a:solidFill>
                  <a:schemeClr val="tx1">
                    <a:lumMod val="95000"/>
                    <a:lumOff val="5000"/>
                  </a:schemeClr>
                </a:solidFill>
                <a:latin typeface="Times New Roman" pitchFamily="18" charset="0"/>
                <a:cs typeface="Times New Roman" pitchFamily="18" charset="0"/>
              </a:rPr>
              <a:t> </a:t>
            </a:r>
            <a:r>
              <a:rPr lang="en-US" sz="3200" dirty="0" err="1">
                <a:solidFill>
                  <a:schemeClr val="tx1">
                    <a:lumMod val="95000"/>
                    <a:lumOff val="5000"/>
                  </a:schemeClr>
                </a:solidFill>
                <a:latin typeface="Times New Roman" pitchFamily="18" charset="0"/>
                <a:cs typeface="Times New Roman" pitchFamily="18" charset="0"/>
              </a:rPr>
              <a:t>trông</a:t>
            </a:r>
            <a:r>
              <a:rPr lang="en-US" sz="3200" dirty="0">
                <a:solidFill>
                  <a:schemeClr val="tx1">
                    <a:lumMod val="95000"/>
                    <a:lumOff val="5000"/>
                  </a:schemeClr>
                </a:solidFill>
                <a:latin typeface="Times New Roman" pitchFamily="18" charset="0"/>
                <a:cs typeface="Times New Roman" pitchFamily="18" charset="0"/>
              </a:rPr>
              <a:t> </a:t>
            </a:r>
            <a:r>
              <a:rPr lang="en-US" sz="3200" dirty="0" err="1">
                <a:solidFill>
                  <a:schemeClr val="tx1">
                    <a:lumMod val="95000"/>
                    <a:lumOff val="5000"/>
                  </a:schemeClr>
                </a:solidFill>
                <a:latin typeface="Times New Roman" pitchFamily="18" charset="0"/>
                <a:cs typeface="Times New Roman" pitchFamily="18" charset="0"/>
              </a:rPr>
              <a:t>em</a:t>
            </a:r>
            <a:r>
              <a:rPr lang="en-US" sz="3200" dirty="0">
                <a:solidFill>
                  <a:schemeClr val="tx1">
                    <a:lumMod val="95000"/>
                    <a:lumOff val="5000"/>
                  </a:schemeClr>
                </a:solidFill>
                <a:latin typeface="Times New Roman" pitchFamily="18" charset="0"/>
                <a:cs typeface="Times New Roman" pitchFamily="18" charset="0"/>
              </a:rPr>
              <a:t>, lo </a:t>
            </a:r>
            <a:r>
              <a:rPr lang="en-US" sz="3200" dirty="0" err="1">
                <a:solidFill>
                  <a:schemeClr val="tx1">
                    <a:lumMod val="95000"/>
                    <a:lumOff val="5000"/>
                  </a:schemeClr>
                </a:solidFill>
                <a:latin typeface="Times New Roman" pitchFamily="18" charset="0"/>
                <a:cs typeface="Times New Roman" pitchFamily="18" charset="0"/>
              </a:rPr>
              <a:t>cơm</a:t>
            </a:r>
            <a:r>
              <a:rPr lang="en-US" sz="3200" dirty="0">
                <a:solidFill>
                  <a:schemeClr val="tx1">
                    <a:lumMod val="95000"/>
                    <a:lumOff val="5000"/>
                  </a:schemeClr>
                </a:solidFill>
                <a:latin typeface="Times New Roman" pitchFamily="18" charset="0"/>
                <a:cs typeface="Times New Roman" pitchFamily="18" charset="0"/>
              </a:rPr>
              <a:t> </a:t>
            </a:r>
            <a:r>
              <a:rPr lang="en-US" sz="3200" dirty="0" err="1">
                <a:solidFill>
                  <a:schemeClr val="tx1">
                    <a:lumMod val="95000"/>
                    <a:lumOff val="5000"/>
                  </a:schemeClr>
                </a:solidFill>
                <a:latin typeface="Times New Roman" pitchFamily="18" charset="0"/>
                <a:cs typeface="Times New Roman" pitchFamily="18" charset="0"/>
              </a:rPr>
              <a:t>nước</a:t>
            </a:r>
            <a:r>
              <a:rPr lang="en-US" sz="3200" dirty="0">
                <a:solidFill>
                  <a:schemeClr val="tx1">
                    <a:lumMod val="95000"/>
                    <a:lumOff val="5000"/>
                  </a:schemeClr>
                </a:solidFill>
                <a:latin typeface="Times New Roman" pitchFamily="18" charset="0"/>
                <a:cs typeface="Times New Roman" pitchFamily="18" charset="0"/>
              </a:rPr>
              <a:t> </a:t>
            </a:r>
            <a:r>
              <a:rPr lang="en-US" sz="3200" dirty="0" err="1">
                <a:solidFill>
                  <a:schemeClr val="tx1">
                    <a:lumMod val="95000"/>
                    <a:lumOff val="5000"/>
                  </a:schemeClr>
                </a:solidFill>
                <a:latin typeface="Times New Roman" pitchFamily="18" charset="0"/>
                <a:cs typeface="Times New Roman" pitchFamily="18" charset="0"/>
              </a:rPr>
              <a:t>cho</a:t>
            </a:r>
            <a:r>
              <a:rPr lang="en-US" sz="3200" dirty="0">
                <a:solidFill>
                  <a:schemeClr val="tx1">
                    <a:lumMod val="95000"/>
                    <a:lumOff val="5000"/>
                  </a:schemeClr>
                </a:solidFill>
                <a:latin typeface="Times New Roman" pitchFamily="18" charset="0"/>
                <a:cs typeface="Times New Roman" pitchFamily="18" charset="0"/>
              </a:rPr>
              <a:t> </a:t>
            </a:r>
            <a:r>
              <a:rPr lang="en-US" sz="3200" dirty="0" err="1">
                <a:solidFill>
                  <a:schemeClr val="tx1">
                    <a:lumMod val="95000"/>
                    <a:lumOff val="5000"/>
                  </a:schemeClr>
                </a:solidFill>
                <a:latin typeface="Times New Roman" pitchFamily="18" charset="0"/>
                <a:cs typeface="Times New Roman" pitchFamily="18" charset="0"/>
              </a:rPr>
              <a:t>bố</a:t>
            </a:r>
            <a:r>
              <a:rPr lang="en-US" sz="3200" dirty="0">
                <a:solidFill>
                  <a:schemeClr val="tx1">
                    <a:lumMod val="95000"/>
                    <a:lumOff val="5000"/>
                  </a:schemeClr>
                </a:solidFill>
                <a:latin typeface="Times New Roman" pitchFamily="18" charset="0"/>
                <a:cs typeface="Times New Roman" pitchFamily="18" charset="0"/>
              </a:rPr>
              <a:t> </a:t>
            </a:r>
            <a:r>
              <a:rPr lang="en-US" sz="3200" dirty="0" err="1">
                <a:solidFill>
                  <a:schemeClr val="tx1">
                    <a:lumMod val="95000"/>
                    <a:lumOff val="5000"/>
                  </a:schemeClr>
                </a:solidFill>
                <a:latin typeface="Times New Roman" pitchFamily="18" charset="0"/>
                <a:cs typeface="Times New Roman" pitchFamily="18" charset="0"/>
              </a:rPr>
              <a:t>mẹ</a:t>
            </a:r>
            <a:r>
              <a:rPr lang="en-US" sz="3200" dirty="0">
                <a:solidFill>
                  <a:schemeClr val="tx1">
                    <a:lumMod val="95000"/>
                    <a:lumOff val="5000"/>
                  </a:schemeClr>
                </a:solidFill>
                <a:latin typeface="Times New Roman" pitchFamily="18" charset="0"/>
                <a:cs typeface="Times New Roman" pitchFamily="18" charset="0"/>
              </a:rPr>
              <a:t>.</a:t>
            </a:r>
          </a:p>
        </p:txBody>
      </p:sp>
      <p:sp>
        <p:nvSpPr>
          <p:cNvPr id="13" name="Rectangle 12"/>
          <p:cNvSpPr/>
          <p:nvPr/>
        </p:nvSpPr>
        <p:spPr>
          <a:xfrm>
            <a:off x="9269106" y="1295400"/>
            <a:ext cx="2529839" cy="2590800"/>
          </a:xfrm>
          <a:prstGeom prst="rect">
            <a:avLst/>
          </a:prstGeom>
          <a:solidFill>
            <a:schemeClr val="accent1">
              <a:lumMod val="20000"/>
              <a:lumOff val="8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chemeClr val="tx1">
                    <a:lumMod val="95000"/>
                    <a:lumOff val="5000"/>
                  </a:schemeClr>
                </a:solidFill>
                <a:latin typeface="Times New Roman" pitchFamily="18" charset="0"/>
                <a:cs typeface="Times New Roman" pitchFamily="18" charset="0"/>
              </a:rPr>
              <a:t>Vũ</a:t>
            </a:r>
            <a:r>
              <a:rPr lang="en-US" sz="3200" dirty="0">
                <a:solidFill>
                  <a:schemeClr val="tx1">
                    <a:lumMod val="95000"/>
                    <a:lumOff val="5000"/>
                  </a:schemeClr>
                </a:solidFill>
                <a:latin typeface="Times New Roman" pitchFamily="18" charset="0"/>
                <a:cs typeface="Times New Roman" pitchFamily="18" charset="0"/>
              </a:rPr>
              <a:t> </a:t>
            </a:r>
            <a:r>
              <a:rPr lang="en-US" sz="3200" dirty="0" err="1">
                <a:solidFill>
                  <a:schemeClr val="tx1">
                    <a:lumMod val="95000"/>
                    <a:lumOff val="5000"/>
                  </a:schemeClr>
                </a:solidFill>
                <a:latin typeface="Times New Roman" pitchFamily="18" charset="0"/>
                <a:cs typeface="Times New Roman" pitchFamily="18" charset="0"/>
              </a:rPr>
              <a:t>Duệ</a:t>
            </a:r>
            <a:r>
              <a:rPr lang="en-US" sz="3200" dirty="0">
                <a:solidFill>
                  <a:schemeClr val="tx1">
                    <a:lumMod val="95000"/>
                    <a:lumOff val="5000"/>
                  </a:schemeClr>
                </a:solidFill>
                <a:latin typeface="Times New Roman" pitchFamily="18" charset="0"/>
                <a:cs typeface="Times New Roman" pitchFamily="18" charset="0"/>
              </a:rPr>
              <a:t> </a:t>
            </a:r>
            <a:r>
              <a:rPr lang="en-US" sz="3200" dirty="0" err="1">
                <a:solidFill>
                  <a:schemeClr val="tx1">
                    <a:lumMod val="95000"/>
                    <a:lumOff val="5000"/>
                  </a:schemeClr>
                </a:solidFill>
                <a:latin typeface="Times New Roman" pitchFamily="18" charset="0"/>
                <a:cs typeface="Times New Roman" pitchFamily="18" charset="0"/>
              </a:rPr>
              <a:t>thường</a:t>
            </a:r>
            <a:r>
              <a:rPr lang="en-US" sz="3200" dirty="0">
                <a:solidFill>
                  <a:schemeClr val="tx1">
                    <a:lumMod val="95000"/>
                    <a:lumOff val="5000"/>
                  </a:schemeClr>
                </a:solidFill>
                <a:latin typeface="Times New Roman" pitchFamily="18" charset="0"/>
                <a:cs typeface="Times New Roman" pitchFamily="18" charset="0"/>
              </a:rPr>
              <a:t> </a:t>
            </a:r>
            <a:r>
              <a:rPr lang="en-US" sz="3200" dirty="0" err="1">
                <a:solidFill>
                  <a:schemeClr val="tx1">
                    <a:lumMod val="95000"/>
                    <a:lumOff val="5000"/>
                  </a:schemeClr>
                </a:solidFill>
                <a:latin typeface="Times New Roman" pitchFamily="18" charset="0"/>
                <a:cs typeface="Times New Roman" pitchFamily="18" charset="0"/>
              </a:rPr>
              <a:t>cõng</a:t>
            </a:r>
            <a:r>
              <a:rPr lang="en-US" sz="3200" dirty="0">
                <a:solidFill>
                  <a:schemeClr val="tx1">
                    <a:lumMod val="95000"/>
                    <a:lumOff val="5000"/>
                  </a:schemeClr>
                </a:solidFill>
                <a:latin typeface="Times New Roman" pitchFamily="18" charset="0"/>
                <a:cs typeface="Times New Roman" pitchFamily="18" charset="0"/>
              </a:rPr>
              <a:t> </a:t>
            </a:r>
            <a:r>
              <a:rPr lang="en-US" sz="3200" dirty="0" err="1">
                <a:solidFill>
                  <a:schemeClr val="tx1">
                    <a:lumMod val="95000"/>
                    <a:lumOff val="5000"/>
                  </a:schemeClr>
                </a:solidFill>
                <a:latin typeface="Times New Roman" pitchFamily="18" charset="0"/>
                <a:cs typeface="Times New Roman" pitchFamily="18" charset="0"/>
              </a:rPr>
              <a:t>em</a:t>
            </a:r>
            <a:r>
              <a:rPr lang="en-US" sz="3200" dirty="0">
                <a:solidFill>
                  <a:schemeClr val="tx1">
                    <a:lumMod val="95000"/>
                    <a:lumOff val="5000"/>
                  </a:schemeClr>
                </a:solidFill>
                <a:latin typeface="Times New Roman" pitchFamily="18" charset="0"/>
                <a:cs typeface="Times New Roman" pitchFamily="18" charset="0"/>
              </a:rPr>
              <a:t> </a:t>
            </a:r>
            <a:r>
              <a:rPr lang="en-US" sz="3200" dirty="0" err="1">
                <a:solidFill>
                  <a:schemeClr val="tx1">
                    <a:lumMod val="95000"/>
                    <a:lumOff val="5000"/>
                  </a:schemeClr>
                </a:solidFill>
                <a:latin typeface="Times New Roman" pitchFamily="18" charset="0"/>
                <a:cs typeface="Times New Roman" pitchFamily="18" charset="0"/>
              </a:rPr>
              <a:t>đến</a:t>
            </a:r>
            <a:r>
              <a:rPr lang="en-US" sz="3200" dirty="0">
                <a:solidFill>
                  <a:schemeClr val="tx1">
                    <a:lumMod val="95000"/>
                    <a:lumOff val="5000"/>
                  </a:schemeClr>
                </a:solidFill>
                <a:latin typeface="Times New Roman" pitchFamily="18" charset="0"/>
                <a:cs typeface="Times New Roman" pitchFamily="18" charset="0"/>
              </a:rPr>
              <a:t> </a:t>
            </a:r>
            <a:r>
              <a:rPr lang="en-US" sz="3200" dirty="0" err="1">
                <a:solidFill>
                  <a:schemeClr val="tx1">
                    <a:lumMod val="95000"/>
                    <a:lumOff val="5000"/>
                  </a:schemeClr>
                </a:solidFill>
                <a:latin typeface="Times New Roman" pitchFamily="18" charset="0"/>
                <a:cs typeface="Times New Roman" pitchFamily="18" charset="0"/>
              </a:rPr>
              <a:t>đứng</a:t>
            </a:r>
            <a:r>
              <a:rPr lang="en-US" sz="3200" dirty="0">
                <a:solidFill>
                  <a:schemeClr val="tx1">
                    <a:lumMod val="95000"/>
                    <a:lumOff val="5000"/>
                  </a:schemeClr>
                </a:solidFill>
                <a:latin typeface="Times New Roman" pitchFamily="18" charset="0"/>
                <a:cs typeface="Times New Roman" pitchFamily="18" charset="0"/>
              </a:rPr>
              <a:t> </a:t>
            </a:r>
            <a:r>
              <a:rPr lang="en-US" sz="3200" dirty="0" err="1">
                <a:solidFill>
                  <a:schemeClr val="tx1">
                    <a:lumMod val="95000"/>
                    <a:lumOff val="5000"/>
                  </a:schemeClr>
                </a:solidFill>
                <a:latin typeface="Times New Roman" pitchFamily="18" charset="0"/>
                <a:cs typeface="Times New Roman" pitchFamily="18" charset="0"/>
              </a:rPr>
              <a:t>ngoài</a:t>
            </a:r>
            <a:r>
              <a:rPr lang="en-US" sz="3200" dirty="0">
                <a:solidFill>
                  <a:schemeClr val="tx1">
                    <a:lumMod val="95000"/>
                    <a:lumOff val="5000"/>
                  </a:schemeClr>
                </a:solidFill>
                <a:latin typeface="Times New Roman" pitchFamily="18" charset="0"/>
                <a:cs typeface="Times New Roman" pitchFamily="18" charset="0"/>
              </a:rPr>
              <a:t> </a:t>
            </a:r>
            <a:r>
              <a:rPr lang="en-US" sz="3200" dirty="0" err="1">
                <a:solidFill>
                  <a:schemeClr val="tx1">
                    <a:lumMod val="95000"/>
                    <a:lumOff val="5000"/>
                  </a:schemeClr>
                </a:solidFill>
                <a:latin typeface="Times New Roman" pitchFamily="18" charset="0"/>
                <a:cs typeface="Times New Roman" pitchFamily="18" charset="0"/>
              </a:rPr>
              <a:t>hiên</a:t>
            </a:r>
            <a:r>
              <a:rPr lang="en-US" sz="3200" dirty="0">
                <a:solidFill>
                  <a:schemeClr val="tx1">
                    <a:lumMod val="95000"/>
                    <a:lumOff val="5000"/>
                  </a:schemeClr>
                </a:solidFill>
                <a:latin typeface="Times New Roman" pitchFamily="18" charset="0"/>
                <a:cs typeface="Times New Roman" pitchFamily="18" charset="0"/>
              </a:rPr>
              <a:t> </a:t>
            </a:r>
            <a:r>
              <a:rPr lang="en-US" sz="3200" dirty="0" err="1">
                <a:solidFill>
                  <a:schemeClr val="tx1">
                    <a:lumMod val="95000"/>
                    <a:lumOff val="5000"/>
                  </a:schemeClr>
                </a:solidFill>
                <a:latin typeface="Times New Roman" pitchFamily="18" charset="0"/>
                <a:cs typeface="Times New Roman" pitchFamily="18" charset="0"/>
              </a:rPr>
              <a:t>lớp</a:t>
            </a:r>
            <a:r>
              <a:rPr lang="en-US" sz="3200" dirty="0">
                <a:solidFill>
                  <a:schemeClr val="tx1">
                    <a:lumMod val="95000"/>
                    <a:lumOff val="5000"/>
                  </a:schemeClr>
                </a:solidFill>
                <a:latin typeface="Times New Roman" pitchFamily="18" charset="0"/>
                <a:cs typeface="Times New Roman" pitchFamily="18" charset="0"/>
              </a:rPr>
              <a:t> </a:t>
            </a:r>
            <a:r>
              <a:rPr lang="en-US" sz="3200" dirty="0" err="1">
                <a:solidFill>
                  <a:schemeClr val="tx1">
                    <a:lumMod val="95000"/>
                    <a:lumOff val="5000"/>
                  </a:schemeClr>
                </a:solidFill>
                <a:latin typeface="Times New Roman" pitchFamily="18" charset="0"/>
                <a:cs typeface="Times New Roman" pitchFamily="18" charset="0"/>
              </a:rPr>
              <a:t>học</a:t>
            </a:r>
            <a:r>
              <a:rPr lang="en-US" sz="3200" dirty="0">
                <a:solidFill>
                  <a:schemeClr val="tx1">
                    <a:lumMod val="95000"/>
                    <a:lumOff val="5000"/>
                  </a:schemeClr>
                </a:solidFill>
                <a:latin typeface="Times New Roman" pitchFamily="18" charset="0"/>
                <a:cs typeface="Times New Roman" pitchFamily="18" charset="0"/>
              </a:rPr>
              <a:t>.</a:t>
            </a:r>
          </a:p>
        </p:txBody>
      </p:sp>
      <p:sp>
        <p:nvSpPr>
          <p:cNvPr id="14" name="Rectangle 13"/>
          <p:cNvSpPr/>
          <p:nvPr/>
        </p:nvSpPr>
        <p:spPr>
          <a:xfrm>
            <a:off x="3488197" y="4343400"/>
            <a:ext cx="2333312" cy="1905000"/>
          </a:xfrm>
          <a:prstGeom prst="rect">
            <a:avLst/>
          </a:prstGeom>
          <a:solidFill>
            <a:schemeClr val="accent1">
              <a:lumMod val="20000"/>
              <a:lumOff val="8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chemeClr val="tx1">
                    <a:lumMod val="95000"/>
                    <a:lumOff val="5000"/>
                  </a:schemeClr>
                </a:solidFill>
                <a:latin typeface="Times New Roman" pitchFamily="18" charset="0"/>
                <a:cs typeface="Times New Roman" pitchFamily="18" charset="0"/>
              </a:rPr>
              <a:t>Cậu</a:t>
            </a:r>
            <a:r>
              <a:rPr lang="en-US" sz="3200" dirty="0">
                <a:solidFill>
                  <a:schemeClr val="tx1">
                    <a:lumMod val="95000"/>
                    <a:lumOff val="5000"/>
                  </a:schemeClr>
                </a:solidFill>
                <a:latin typeface="Times New Roman" pitchFamily="18" charset="0"/>
                <a:cs typeface="Times New Roman" pitchFamily="18" charset="0"/>
              </a:rPr>
              <a:t> </a:t>
            </a:r>
            <a:r>
              <a:rPr lang="en-US" sz="3200" dirty="0" err="1">
                <a:solidFill>
                  <a:schemeClr val="tx1">
                    <a:lumMod val="95000"/>
                    <a:lumOff val="5000"/>
                  </a:schemeClr>
                </a:solidFill>
                <a:latin typeface="Times New Roman" pitchFamily="18" charset="0"/>
                <a:cs typeface="Times New Roman" pitchFamily="18" charset="0"/>
              </a:rPr>
              <a:t>trả</a:t>
            </a:r>
            <a:r>
              <a:rPr lang="en-US" sz="3200" dirty="0">
                <a:solidFill>
                  <a:schemeClr val="tx1">
                    <a:lumMod val="95000"/>
                    <a:lumOff val="5000"/>
                  </a:schemeClr>
                </a:solidFill>
                <a:latin typeface="Times New Roman" pitchFamily="18" charset="0"/>
                <a:cs typeface="Times New Roman" pitchFamily="18" charset="0"/>
              </a:rPr>
              <a:t> </a:t>
            </a:r>
            <a:r>
              <a:rPr lang="en-US" sz="3200" dirty="0" err="1">
                <a:solidFill>
                  <a:schemeClr val="tx1">
                    <a:lumMod val="95000"/>
                    <a:lumOff val="5000"/>
                  </a:schemeClr>
                </a:solidFill>
                <a:latin typeface="Times New Roman" pitchFamily="18" charset="0"/>
                <a:cs typeface="Times New Roman" pitchFamily="18" charset="0"/>
              </a:rPr>
              <a:t>lời</a:t>
            </a:r>
            <a:r>
              <a:rPr lang="en-US" sz="3200" dirty="0">
                <a:solidFill>
                  <a:schemeClr val="tx1">
                    <a:lumMod val="95000"/>
                    <a:lumOff val="5000"/>
                  </a:schemeClr>
                </a:solidFill>
                <a:latin typeface="Times New Roman" pitchFamily="18" charset="0"/>
                <a:cs typeface="Times New Roman" pitchFamily="18" charset="0"/>
              </a:rPr>
              <a:t> </a:t>
            </a:r>
            <a:r>
              <a:rPr lang="en-US" sz="3200" dirty="0" err="1">
                <a:solidFill>
                  <a:schemeClr val="tx1">
                    <a:lumMod val="95000"/>
                    <a:lumOff val="5000"/>
                  </a:schemeClr>
                </a:solidFill>
                <a:latin typeface="Times New Roman" pitchFamily="18" charset="0"/>
                <a:cs typeface="Times New Roman" pitchFamily="18" charset="0"/>
              </a:rPr>
              <a:t>đúng</a:t>
            </a:r>
            <a:r>
              <a:rPr lang="en-US" sz="3200" dirty="0">
                <a:solidFill>
                  <a:schemeClr val="tx1">
                    <a:lumMod val="95000"/>
                    <a:lumOff val="5000"/>
                  </a:schemeClr>
                </a:solidFill>
                <a:latin typeface="Times New Roman" pitchFamily="18" charset="0"/>
                <a:cs typeface="Times New Roman" pitchFamily="18" charset="0"/>
              </a:rPr>
              <a:t> </a:t>
            </a:r>
            <a:r>
              <a:rPr lang="en-US" sz="3200" dirty="0" err="1">
                <a:solidFill>
                  <a:schemeClr val="tx1">
                    <a:lumMod val="95000"/>
                    <a:lumOff val="5000"/>
                  </a:schemeClr>
                </a:solidFill>
                <a:latin typeface="Times New Roman" pitchFamily="18" charset="0"/>
                <a:cs typeface="Times New Roman" pitchFamily="18" charset="0"/>
              </a:rPr>
              <a:t>câu</a:t>
            </a:r>
            <a:r>
              <a:rPr lang="en-US" sz="3200" dirty="0">
                <a:solidFill>
                  <a:schemeClr val="tx1">
                    <a:lumMod val="95000"/>
                    <a:lumOff val="5000"/>
                  </a:schemeClr>
                </a:solidFill>
                <a:latin typeface="Times New Roman" pitchFamily="18" charset="0"/>
                <a:cs typeface="Times New Roman" pitchFamily="18" charset="0"/>
              </a:rPr>
              <a:t> </a:t>
            </a:r>
            <a:r>
              <a:rPr lang="en-US" sz="3200" dirty="0" err="1">
                <a:solidFill>
                  <a:schemeClr val="tx1">
                    <a:lumMod val="95000"/>
                    <a:lumOff val="5000"/>
                  </a:schemeClr>
                </a:solidFill>
                <a:latin typeface="Times New Roman" pitchFamily="18" charset="0"/>
                <a:cs typeface="Times New Roman" pitchFamily="18" charset="0"/>
              </a:rPr>
              <a:t>hỏi</a:t>
            </a:r>
            <a:r>
              <a:rPr lang="en-US" sz="3200" dirty="0">
                <a:solidFill>
                  <a:schemeClr val="tx1">
                    <a:lumMod val="95000"/>
                    <a:lumOff val="5000"/>
                  </a:schemeClr>
                </a:solidFill>
                <a:latin typeface="Times New Roman" pitchFamily="18" charset="0"/>
                <a:cs typeface="Times New Roman" pitchFamily="18" charset="0"/>
              </a:rPr>
              <a:t> </a:t>
            </a:r>
            <a:r>
              <a:rPr lang="en-US" sz="3200" dirty="0" err="1">
                <a:solidFill>
                  <a:schemeClr val="tx1">
                    <a:lumMod val="95000"/>
                    <a:lumOff val="5000"/>
                  </a:schemeClr>
                </a:solidFill>
                <a:latin typeface="Times New Roman" pitchFamily="18" charset="0"/>
                <a:cs typeface="Times New Roman" pitchFamily="18" charset="0"/>
              </a:rPr>
              <a:t>của</a:t>
            </a:r>
            <a:r>
              <a:rPr lang="en-US" sz="3200" dirty="0">
                <a:solidFill>
                  <a:schemeClr val="tx1">
                    <a:lumMod val="95000"/>
                    <a:lumOff val="5000"/>
                  </a:schemeClr>
                </a:solidFill>
                <a:latin typeface="Times New Roman" pitchFamily="18" charset="0"/>
                <a:cs typeface="Times New Roman" pitchFamily="18" charset="0"/>
              </a:rPr>
              <a:t> </a:t>
            </a:r>
            <a:r>
              <a:rPr lang="en-US" sz="3200" dirty="0" err="1">
                <a:solidFill>
                  <a:schemeClr val="tx1">
                    <a:lumMod val="95000"/>
                    <a:lumOff val="5000"/>
                  </a:schemeClr>
                </a:solidFill>
                <a:latin typeface="Times New Roman" pitchFamily="18" charset="0"/>
                <a:cs typeface="Times New Roman" pitchFamily="18" charset="0"/>
              </a:rPr>
              <a:t>thầy</a:t>
            </a:r>
            <a:r>
              <a:rPr lang="en-US" sz="3200" dirty="0">
                <a:solidFill>
                  <a:schemeClr val="tx1">
                    <a:lumMod val="95000"/>
                    <a:lumOff val="5000"/>
                  </a:schemeClr>
                </a:solidFill>
                <a:latin typeface="Times New Roman" pitchFamily="18" charset="0"/>
                <a:cs typeface="Times New Roman" pitchFamily="18" charset="0"/>
              </a:rPr>
              <a:t>.</a:t>
            </a:r>
          </a:p>
        </p:txBody>
      </p:sp>
      <p:sp>
        <p:nvSpPr>
          <p:cNvPr id="15" name="Rectangle 14"/>
          <p:cNvSpPr/>
          <p:nvPr/>
        </p:nvSpPr>
        <p:spPr>
          <a:xfrm>
            <a:off x="9269106" y="4495800"/>
            <a:ext cx="2846694" cy="1905000"/>
          </a:xfrm>
          <a:prstGeom prst="rect">
            <a:avLst/>
          </a:prstGeom>
          <a:solidFill>
            <a:schemeClr val="accent1">
              <a:lumMod val="20000"/>
              <a:lumOff val="8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chemeClr val="tx1">
                    <a:lumMod val="95000"/>
                    <a:lumOff val="5000"/>
                  </a:schemeClr>
                </a:solidFill>
                <a:latin typeface="Times New Roman" pitchFamily="18" charset="0"/>
                <a:cs typeface="Times New Roman" pitchFamily="18" charset="0"/>
              </a:rPr>
              <a:t>Thầy</a:t>
            </a:r>
            <a:r>
              <a:rPr lang="en-US" sz="3200" dirty="0">
                <a:solidFill>
                  <a:schemeClr val="tx1">
                    <a:lumMod val="95000"/>
                    <a:lumOff val="5000"/>
                  </a:schemeClr>
                </a:solidFill>
                <a:latin typeface="Times New Roman" pitchFamily="18" charset="0"/>
                <a:cs typeface="Times New Roman" pitchFamily="18" charset="0"/>
              </a:rPr>
              <a:t> </a:t>
            </a:r>
            <a:r>
              <a:rPr lang="en-US" sz="3200" dirty="0" err="1">
                <a:solidFill>
                  <a:schemeClr val="tx1">
                    <a:lumMod val="95000"/>
                    <a:lumOff val="5000"/>
                  </a:schemeClr>
                </a:solidFill>
                <a:latin typeface="Times New Roman" pitchFamily="18" charset="0"/>
                <a:cs typeface="Times New Roman" pitchFamily="18" charset="0"/>
              </a:rPr>
              <a:t>khuyên</a:t>
            </a:r>
            <a:r>
              <a:rPr lang="en-US" sz="3200" dirty="0">
                <a:solidFill>
                  <a:schemeClr val="tx1">
                    <a:lumMod val="95000"/>
                    <a:lumOff val="5000"/>
                  </a:schemeClr>
                </a:solidFill>
                <a:latin typeface="Times New Roman" pitchFamily="18" charset="0"/>
                <a:cs typeface="Times New Roman" pitchFamily="18" charset="0"/>
              </a:rPr>
              <a:t> cha </a:t>
            </a:r>
            <a:r>
              <a:rPr lang="en-US" sz="3200" dirty="0" err="1">
                <a:solidFill>
                  <a:schemeClr val="tx1">
                    <a:lumMod val="95000"/>
                    <a:lumOff val="5000"/>
                  </a:schemeClr>
                </a:solidFill>
                <a:latin typeface="Times New Roman" pitchFamily="18" charset="0"/>
                <a:cs typeface="Times New Roman" pitchFamily="18" charset="0"/>
              </a:rPr>
              <a:t>mẹ</a:t>
            </a:r>
            <a:r>
              <a:rPr lang="en-US" sz="3200" dirty="0">
                <a:solidFill>
                  <a:schemeClr val="tx1">
                    <a:lumMod val="95000"/>
                    <a:lumOff val="5000"/>
                  </a:schemeClr>
                </a:solidFill>
                <a:latin typeface="Times New Roman" pitchFamily="18" charset="0"/>
                <a:cs typeface="Times New Roman" pitchFamily="18" charset="0"/>
              </a:rPr>
              <a:t> </a:t>
            </a:r>
            <a:r>
              <a:rPr lang="en-US" sz="3200" dirty="0" err="1">
                <a:solidFill>
                  <a:schemeClr val="tx1">
                    <a:lumMod val="95000"/>
                    <a:lumOff val="5000"/>
                  </a:schemeClr>
                </a:solidFill>
                <a:latin typeface="Times New Roman" pitchFamily="18" charset="0"/>
                <a:cs typeface="Times New Roman" pitchFamily="18" charset="0"/>
              </a:rPr>
              <a:t>cậu</a:t>
            </a:r>
            <a:r>
              <a:rPr lang="en-US" sz="3200" dirty="0">
                <a:solidFill>
                  <a:schemeClr val="tx1">
                    <a:lumMod val="95000"/>
                    <a:lumOff val="5000"/>
                  </a:schemeClr>
                </a:solidFill>
                <a:latin typeface="Times New Roman" pitchFamily="18" charset="0"/>
                <a:cs typeface="Times New Roman" pitchFamily="18" charset="0"/>
              </a:rPr>
              <a:t> </a:t>
            </a:r>
            <a:r>
              <a:rPr lang="en-US" sz="3200" dirty="0" err="1">
                <a:solidFill>
                  <a:schemeClr val="tx1">
                    <a:lumMod val="95000"/>
                    <a:lumOff val="5000"/>
                  </a:schemeClr>
                </a:solidFill>
                <a:latin typeface="Times New Roman" pitchFamily="18" charset="0"/>
                <a:cs typeface="Times New Roman" pitchFamily="18" charset="0"/>
              </a:rPr>
              <a:t>cho</a:t>
            </a:r>
            <a:r>
              <a:rPr lang="en-US" sz="3200" dirty="0">
                <a:solidFill>
                  <a:schemeClr val="tx1">
                    <a:lumMod val="95000"/>
                    <a:lumOff val="5000"/>
                  </a:schemeClr>
                </a:solidFill>
                <a:latin typeface="Times New Roman" pitchFamily="18" charset="0"/>
                <a:cs typeface="Times New Roman" pitchFamily="18" charset="0"/>
              </a:rPr>
              <a:t> </a:t>
            </a:r>
            <a:r>
              <a:rPr lang="en-US" sz="3200" dirty="0" err="1">
                <a:solidFill>
                  <a:schemeClr val="tx1">
                    <a:lumMod val="95000"/>
                    <a:lumOff val="5000"/>
                  </a:schemeClr>
                </a:solidFill>
                <a:latin typeface="Times New Roman" pitchFamily="18" charset="0"/>
                <a:cs typeface="Times New Roman" pitchFamily="18" charset="0"/>
              </a:rPr>
              <a:t>cậu</a:t>
            </a:r>
            <a:r>
              <a:rPr lang="en-US" sz="3200" dirty="0">
                <a:solidFill>
                  <a:schemeClr val="tx1">
                    <a:lumMod val="95000"/>
                    <a:lumOff val="5000"/>
                  </a:schemeClr>
                </a:solidFill>
                <a:latin typeface="Times New Roman" pitchFamily="18" charset="0"/>
                <a:cs typeface="Times New Roman" pitchFamily="18" charset="0"/>
              </a:rPr>
              <a:t> </a:t>
            </a:r>
            <a:r>
              <a:rPr lang="en-US" sz="3200" dirty="0" err="1">
                <a:solidFill>
                  <a:schemeClr val="tx1">
                    <a:lumMod val="95000"/>
                    <a:lumOff val="5000"/>
                  </a:schemeClr>
                </a:solidFill>
                <a:latin typeface="Times New Roman" pitchFamily="18" charset="0"/>
                <a:cs typeface="Times New Roman" pitchFamily="18" charset="0"/>
              </a:rPr>
              <a:t>đi</a:t>
            </a:r>
            <a:r>
              <a:rPr lang="en-US" sz="3200" dirty="0">
                <a:solidFill>
                  <a:schemeClr val="tx1">
                    <a:lumMod val="95000"/>
                    <a:lumOff val="5000"/>
                  </a:schemeClr>
                </a:solidFill>
                <a:latin typeface="Times New Roman" pitchFamily="18" charset="0"/>
                <a:cs typeface="Times New Roman" pitchFamily="18" charset="0"/>
              </a:rPr>
              <a:t> </a:t>
            </a:r>
            <a:r>
              <a:rPr lang="en-US" sz="3200" dirty="0" err="1">
                <a:solidFill>
                  <a:schemeClr val="tx1">
                    <a:lumMod val="95000"/>
                    <a:lumOff val="5000"/>
                  </a:schemeClr>
                </a:solidFill>
                <a:latin typeface="Times New Roman" pitchFamily="18" charset="0"/>
                <a:cs typeface="Times New Roman" pitchFamily="18" charset="0"/>
              </a:rPr>
              <a:t>học</a:t>
            </a:r>
            <a:r>
              <a:rPr lang="en-US" sz="3200" dirty="0">
                <a:solidFill>
                  <a:schemeClr val="tx1">
                    <a:lumMod val="95000"/>
                    <a:lumOff val="5000"/>
                  </a:schemeClr>
                </a:solidFill>
                <a:latin typeface="Times New Roman" pitchFamily="18" charset="0"/>
                <a:cs typeface="Times New Roman" pitchFamily="18" charset="0"/>
              </a:rPr>
              <a:t>.</a:t>
            </a:r>
          </a:p>
        </p:txBody>
      </p:sp>
    </p:spTree>
    <p:extLst>
      <p:ext uri="{BB962C8B-B14F-4D97-AF65-F5344CB8AC3E}">
        <p14:creationId xmlns:p14="http://schemas.microsoft.com/office/powerpoint/2010/main" val="11794889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125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1250"/>
                                        <p:tgtEl>
                                          <p:spTgt spid="11"/>
                                        </p:tgtEl>
                                      </p:cBhvr>
                                    </p:animEffect>
                                  </p:childTnLst>
                                </p:cTn>
                              </p:par>
                              <p:par>
                                <p:cTn id="11" presetID="6" presetClass="entr" presetSubtype="16"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circle(in)">
                                      <p:cBhvr>
                                        <p:cTn id="13" dur="1250"/>
                                        <p:tgtEl>
                                          <p:spTgt spid="6"/>
                                        </p:tgtEl>
                                      </p:cBhvr>
                                    </p:animEffect>
                                  </p:childTnLst>
                                </p:cTn>
                              </p:par>
                              <p:par>
                                <p:cTn id="14" presetID="6" presetClass="entr" presetSubtype="16"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circle(in)">
                                      <p:cBhvr>
                                        <p:cTn id="16" dur="1250"/>
                                        <p:tgtEl>
                                          <p:spTgt spid="7"/>
                                        </p:tgtEl>
                                      </p:cBhvr>
                                    </p:animEffect>
                                  </p:childTnLst>
                                </p:cTn>
                              </p:par>
                              <p:par>
                                <p:cTn id="17" presetID="6" presetClass="entr" presetSubtype="16"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circle(in)">
                                      <p:cBhvr>
                                        <p:cTn id="19" dur="1250"/>
                                        <p:tgtEl>
                                          <p:spTgt spid="8"/>
                                        </p:tgtEl>
                                      </p:cBhvr>
                                    </p:animEffect>
                                  </p:childTnLst>
                                </p:cTn>
                              </p:par>
                              <p:par>
                                <p:cTn id="20" presetID="6" presetClass="entr" presetSubtype="16"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circle(in)">
                                      <p:cBhvr>
                                        <p:cTn id="22" dur="125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circle(in)">
                                      <p:cBhvr>
                                        <p:cTn id="27" dur="10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circle(in)">
                                      <p:cBhvr>
                                        <p:cTn id="32" dur="10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circle(in)">
                                      <p:cBhvr>
                                        <p:cTn id="37" dur="1000"/>
                                        <p:tgtEl>
                                          <p:spTgt spid="14"/>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grpId="0" nodeType="click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circle(in)">
                                      <p:cBhvr>
                                        <p:cTn id="42"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1" grpId="0"/>
      <p:bldP spid="12" grpId="0" animBg="1"/>
      <p:bldP spid="13" grpId="0" animBg="1"/>
      <p:bldP spid="14" grpId="0" animBg="1"/>
      <p:bldP spid="15"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4022787" y="1752600"/>
            <a:ext cx="3731214" cy="1015663"/>
          </a:xfrm>
          <a:prstGeom prst="rect">
            <a:avLst/>
          </a:prstGeom>
          <a:noFill/>
        </p:spPr>
        <p:txBody>
          <a:bodyPr wrap="none" lIns="91440" tIns="45720" rIns="91440" bIns="45720">
            <a:spAutoFit/>
          </a:bodyPr>
          <a:lstStyle/>
          <a:p>
            <a:pPr algn="ctr"/>
            <a:r>
              <a:rPr lang="en-US" sz="6000" b="1" dirty="0" err="1">
                <a:ln w="1905"/>
                <a:solidFill>
                  <a:srgbClr val="FF0000"/>
                </a:solidFill>
                <a:effectLst>
                  <a:innerShdw blurRad="69850" dist="43180" dir="5400000">
                    <a:srgbClr val="000000">
                      <a:alpha val="65000"/>
                    </a:srgbClr>
                  </a:innerShdw>
                </a:effectLst>
                <a:cs typeface="Times New Roman" pitchFamily="18" charset="0"/>
              </a:rPr>
              <a:t>VẬN</a:t>
            </a:r>
            <a:r>
              <a:rPr lang="en-US" sz="6000" b="1" dirty="0">
                <a:ln w="1905"/>
                <a:solidFill>
                  <a:srgbClr val="FF0000"/>
                </a:solidFill>
                <a:effectLst>
                  <a:innerShdw blurRad="69850" dist="43180" dir="5400000">
                    <a:srgbClr val="000000">
                      <a:alpha val="65000"/>
                    </a:srgbClr>
                  </a:innerShdw>
                </a:effectLst>
                <a:cs typeface="Times New Roman" pitchFamily="18" charset="0"/>
              </a:rPr>
              <a:t> </a:t>
            </a:r>
            <a:r>
              <a:rPr lang="en-US" sz="6000" b="1" dirty="0" err="1">
                <a:ln w="1905"/>
                <a:solidFill>
                  <a:srgbClr val="FF0000"/>
                </a:solidFill>
                <a:effectLst>
                  <a:innerShdw blurRad="69850" dist="43180" dir="5400000">
                    <a:srgbClr val="000000">
                      <a:alpha val="65000"/>
                    </a:srgbClr>
                  </a:innerShdw>
                </a:effectLst>
                <a:cs typeface="Times New Roman" pitchFamily="18" charset="0"/>
              </a:rPr>
              <a:t>DỤNG</a:t>
            </a:r>
            <a:endParaRPr lang="en-US" sz="6000" b="1" dirty="0">
              <a:ln w="1905"/>
              <a:solidFill>
                <a:srgbClr val="FF0000"/>
              </a:solidFill>
              <a:effectLst>
                <a:innerShdw blurRad="69850" dist="43180" dir="5400000">
                  <a:srgbClr val="000000">
                    <a:alpha val="65000"/>
                  </a:srgbClr>
                </a:innerShdw>
              </a:effectLst>
              <a:cs typeface="Times New Roman" pitchFamily="18" charset="0"/>
            </a:endParaRPr>
          </a:p>
        </p:txBody>
      </p:sp>
      <p:sp>
        <p:nvSpPr>
          <p:cNvPr id="3" name="Horizontal Scroll 2"/>
          <p:cNvSpPr/>
          <p:nvPr/>
        </p:nvSpPr>
        <p:spPr>
          <a:xfrm>
            <a:off x="2209800" y="3048000"/>
            <a:ext cx="8001000" cy="3352800"/>
          </a:xfrm>
          <a:prstGeom prst="horizontalScroll">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a:solidFill>
                  <a:sysClr val="windowText" lastClr="000000"/>
                </a:solidFill>
                <a:latin typeface="Times New Roman" panose="02020603050405020304" pitchFamily="18" charset="0"/>
                <a:cs typeface="Times New Roman" panose="02020603050405020304" pitchFamily="18" charset="0"/>
              </a:rPr>
              <a:t>Kể</a:t>
            </a:r>
            <a:r>
              <a:rPr lang="en-US" sz="4800" b="1" dirty="0">
                <a:solidFill>
                  <a:sysClr val="windowText" lastClr="000000"/>
                </a:solidFill>
                <a:latin typeface="Times New Roman" panose="02020603050405020304" pitchFamily="18" charset="0"/>
                <a:cs typeface="Times New Roman" panose="02020603050405020304" pitchFamily="18" charset="0"/>
              </a:rPr>
              <a:t> </a:t>
            </a:r>
            <a:r>
              <a:rPr lang="en-US" sz="4800" b="1" dirty="0" err="1">
                <a:solidFill>
                  <a:sysClr val="windowText" lastClr="000000"/>
                </a:solidFill>
                <a:latin typeface="Times New Roman" panose="02020603050405020304" pitchFamily="18" charset="0"/>
                <a:cs typeface="Times New Roman" panose="02020603050405020304" pitchFamily="18" charset="0"/>
              </a:rPr>
              <a:t>cho</a:t>
            </a:r>
            <a:r>
              <a:rPr lang="en-US" sz="4800" b="1" dirty="0">
                <a:solidFill>
                  <a:sysClr val="windowText" lastClr="000000"/>
                </a:solidFill>
                <a:latin typeface="Times New Roman" panose="02020603050405020304" pitchFamily="18" charset="0"/>
                <a:cs typeface="Times New Roman" panose="02020603050405020304" pitchFamily="18" charset="0"/>
              </a:rPr>
              <a:t> </a:t>
            </a:r>
            <a:r>
              <a:rPr lang="en-US" sz="4800" b="1" dirty="0" err="1">
                <a:solidFill>
                  <a:sysClr val="windowText" lastClr="000000"/>
                </a:solidFill>
                <a:latin typeface="Times New Roman" panose="02020603050405020304" pitchFamily="18" charset="0"/>
                <a:cs typeface="Times New Roman" panose="02020603050405020304" pitchFamily="18" charset="0"/>
              </a:rPr>
              <a:t>người</a:t>
            </a:r>
            <a:r>
              <a:rPr lang="en-US" sz="4800" b="1" dirty="0">
                <a:solidFill>
                  <a:sysClr val="windowText" lastClr="000000"/>
                </a:solidFill>
                <a:latin typeface="Times New Roman" panose="02020603050405020304" pitchFamily="18" charset="0"/>
                <a:cs typeface="Times New Roman" panose="02020603050405020304" pitchFamily="18" charset="0"/>
              </a:rPr>
              <a:t> </a:t>
            </a:r>
            <a:r>
              <a:rPr lang="en-US" sz="4800" b="1" dirty="0" err="1">
                <a:solidFill>
                  <a:sysClr val="windowText" lastClr="000000"/>
                </a:solidFill>
                <a:latin typeface="Times New Roman" panose="02020603050405020304" pitchFamily="18" charset="0"/>
                <a:cs typeface="Times New Roman" panose="02020603050405020304" pitchFamily="18" charset="0"/>
              </a:rPr>
              <a:t>thân</a:t>
            </a:r>
            <a:r>
              <a:rPr lang="en-US" sz="4800" b="1" dirty="0">
                <a:solidFill>
                  <a:sysClr val="windowText" lastClr="000000"/>
                </a:solidFill>
                <a:latin typeface="Times New Roman" panose="02020603050405020304" pitchFamily="18" charset="0"/>
                <a:cs typeface="Times New Roman" panose="02020603050405020304" pitchFamily="18" charset="0"/>
              </a:rPr>
              <a:t> </a:t>
            </a:r>
            <a:r>
              <a:rPr lang="en-US" sz="4800" b="1" dirty="0" err="1">
                <a:solidFill>
                  <a:sysClr val="windowText" lastClr="000000"/>
                </a:solidFill>
                <a:latin typeface="Times New Roman" panose="02020603050405020304" pitchFamily="18" charset="0"/>
                <a:cs typeface="Times New Roman" panose="02020603050405020304" pitchFamily="18" charset="0"/>
              </a:rPr>
              <a:t>về</a:t>
            </a:r>
            <a:r>
              <a:rPr lang="en-US" sz="4800" b="1" dirty="0">
                <a:solidFill>
                  <a:sysClr val="windowText" lastClr="000000"/>
                </a:solidFill>
                <a:latin typeface="Times New Roman" panose="02020603050405020304" pitchFamily="18" charset="0"/>
                <a:cs typeface="Times New Roman" panose="02020603050405020304" pitchFamily="18" charset="0"/>
              </a:rPr>
              <a:t> </a:t>
            </a:r>
            <a:r>
              <a:rPr lang="en-US" sz="4800" b="1" dirty="0" err="1">
                <a:solidFill>
                  <a:sysClr val="windowText" lastClr="000000"/>
                </a:solidFill>
                <a:latin typeface="Times New Roman" panose="02020603050405020304" pitchFamily="18" charset="0"/>
                <a:cs typeface="Times New Roman" panose="02020603050405020304" pitchFamily="18" charset="0"/>
              </a:rPr>
              <a:t>cậu</a:t>
            </a:r>
            <a:r>
              <a:rPr lang="en-US" sz="4800" b="1" dirty="0">
                <a:solidFill>
                  <a:sysClr val="windowText" lastClr="000000"/>
                </a:solidFill>
                <a:latin typeface="Times New Roman" panose="02020603050405020304" pitchFamily="18" charset="0"/>
                <a:cs typeface="Times New Roman" panose="02020603050405020304" pitchFamily="18" charset="0"/>
              </a:rPr>
              <a:t> </a:t>
            </a:r>
            <a:r>
              <a:rPr lang="en-US" sz="4800" b="1" dirty="0" err="1">
                <a:solidFill>
                  <a:sysClr val="windowText" lastClr="000000"/>
                </a:solidFill>
                <a:latin typeface="Times New Roman" panose="02020603050405020304" pitchFamily="18" charset="0"/>
                <a:cs typeface="Times New Roman" panose="02020603050405020304" pitchFamily="18" charset="0"/>
              </a:rPr>
              <a:t>bé</a:t>
            </a:r>
            <a:r>
              <a:rPr lang="en-US" sz="4800" b="1" dirty="0">
                <a:solidFill>
                  <a:sysClr val="windowText" lastClr="000000"/>
                </a:solidFill>
                <a:latin typeface="Times New Roman" panose="02020603050405020304" pitchFamily="18" charset="0"/>
                <a:cs typeface="Times New Roman" panose="02020603050405020304" pitchFamily="18" charset="0"/>
              </a:rPr>
              <a:t> </a:t>
            </a:r>
            <a:r>
              <a:rPr lang="en-US" sz="4800" b="1" dirty="0" err="1">
                <a:solidFill>
                  <a:sysClr val="windowText" lastClr="000000"/>
                </a:solidFill>
                <a:latin typeface="Times New Roman" panose="02020603050405020304" pitchFamily="18" charset="0"/>
                <a:cs typeface="Times New Roman" panose="02020603050405020304" pitchFamily="18" charset="0"/>
              </a:rPr>
              <a:t>Vũ</a:t>
            </a:r>
            <a:r>
              <a:rPr lang="en-US" sz="4800" b="1" dirty="0">
                <a:solidFill>
                  <a:sysClr val="windowText" lastClr="000000"/>
                </a:solidFill>
                <a:latin typeface="Times New Roman" panose="02020603050405020304" pitchFamily="18" charset="0"/>
                <a:cs typeface="Times New Roman" panose="02020603050405020304" pitchFamily="18" charset="0"/>
              </a:rPr>
              <a:t> </a:t>
            </a:r>
            <a:r>
              <a:rPr lang="en-US" sz="4800" b="1" dirty="0" err="1">
                <a:solidFill>
                  <a:sysClr val="windowText" lastClr="000000"/>
                </a:solidFill>
                <a:latin typeface="Times New Roman" panose="02020603050405020304" pitchFamily="18" charset="0"/>
                <a:cs typeface="Times New Roman" panose="02020603050405020304" pitchFamily="18" charset="0"/>
              </a:rPr>
              <a:t>Duệ</a:t>
            </a:r>
            <a:r>
              <a:rPr lang="en-US" sz="4800" b="1" dirty="0">
                <a:solidFill>
                  <a:sysClr val="windowText" lastClr="000000"/>
                </a:solidFill>
                <a:latin typeface="Times New Roman" panose="02020603050405020304" pitchFamily="18" charset="0"/>
                <a:cs typeface="Times New Roman" panose="02020603050405020304" pitchFamily="18" charset="0"/>
              </a:rPr>
              <a:t> </a:t>
            </a:r>
            <a:r>
              <a:rPr lang="en-US" sz="4800" b="1" dirty="0" err="1">
                <a:solidFill>
                  <a:sysClr val="windowText" lastClr="000000"/>
                </a:solidFill>
                <a:latin typeface="Times New Roman" panose="02020603050405020304" pitchFamily="18" charset="0"/>
                <a:cs typeface="Times New Roman" panose="02020603050405020304" pitchFamily="18" charset="0"/>
              </a:rPr>
              <a:t>câu</a:t>
            </a:r>
            <a:r>
              <a:rPr lang="en-US" sz="4800" b="1" dirty="0">
                <a:solidFill>
                  <a:sysClr val="windowText" lastClr="000000"/>
                </a:solidFill>
                <a:latin typeface="Times New Roman" panose="02020603050405020304" pitchFamily="18" charset="0"/>
                <a:cs typeface="Times New Roman" panose="02020603050405020304" pitchFamily="18" charset="0"/>
              </a:rPr>
              <a:t> </a:t>
            </a:r>
            <a:r>
              <a:rPr lang="en-US" sz="4800" b="1" dirty="0" err="1">
                <a:solidFill>
                  <a:sysClr val="windowText" lastClr="000000"/>
                </a:solidFill>
                <a:latin typeface="Times New Roman" panose="02020603050405020304" pitchFamily="18" charset="0"/>
                <a:cs typeface="Times New Roman" panose="02020603050405020304" pitchFamily="18" charset="0"/>
              </a:rPr>
              <a:t>chuyện</a:t>
            </a:r>
            <a:r>
              <a:rPr lang="en-US" sz="4800" b="1" dirty="0">
                <a:solidFill>
                  <a:sysClr val="windowText" lastClr="000000"/>
                </a:solidFill>
                <a:latin typeface="Times New Roman" panose="02020603050405020304" pitchFamily="18" charset="0"/>
                <a:cs typeface="Times New Roman" panose="02020603050405020304" pitchFamily="18" charset="0"/>
              </a:rPr>
              <a:t> </a:t>
            </a:r>
            <a:r>
              <a:rPr lang="en-US" sz="4800" b="1" i="1" u="sng" dirty="0" err="1">
                <a:solidFill>
                  <a:sysClr val="windowText" lastClr="000000"/>
                </a:solidFill>
                <a:latin typeface="Times New Roman" panose="02020603050405020304" pitchFamily="18" charset="0"/>
                <a:cs typeface="Times New Roman" panose="02020603050405020304" pitchFamily="18" charset="0"/>
              </a:rPr>
              <a:t>Cậu</a:t>
            </a:r>
            <a:r>
              <a:rPr lang="en-US" sz="4800" b="1" i="1" u="sng" dirty="0">
                <a:solidFill>
                  <a:sysClr val="windowText" lastClr="000000"/>
                </a:solidFill>
                <a:latin typeface="Times New Roman" panose="02020603050405020304" pitchFamily="18" charset="0"/>
                <a:cs typeface="Times New Roman" panose="02020603050405020304" pitchFamily="18" charset="0"/>
              </a:rPr>
              <a:t> </a:t>
            </a:r>
            <a:r>
              <a:rPr lang="en-US" sz="4800" b="1" i="1" u="sng" dirty="0" err="1">
                <a:solidFill>
                  <a:sysClr val="windowText" lastClr="000000"/>
                </a:solidFill>
                <a:latin typeface="Times New Roman" panose="02020603050405020304" pitchFamily="18" charset="0"/>
                <a:cs typeface="Times New Roman" panose="02020603050405020304" pitchFamily="18" charset="0"/>
              </a:rPr>
              <a:t>bé</a:t>
            </a:r>
            <a:r>
              <a:rPr lang="en-US" sz="4800" b="1" i="1" u="sng" dirty="0">
                <a:solidFill>
                  <a:sysClr val="windowText" lastClr="000000"/>
                </a:solidFill>
                <a:latin typeface="Times New Roman" panose="02020603050405020304" pitchFamily="18" charset="0"/>
                <a:cs typeface="Times New Roman" panose="02020603050405020304" pitchFamily="18" charset="0"/>
              </a:rPr>
              <a:t> ham </a:t>
            </a:r>
            <a:r>
              <a:rPr lang="en-US" sz="4800" b="1" i="1" u="sng" dirty="0" err="1">
                <a:solidFill>
                  <a:sysClr val="windowText" lastClr="000000"/>
                </a:solidFill>
                <a:latin typeface="Times New Roman" panose="02020603050405020304" pitchFamily="18" charset="0"/>
                <a:cs typeface="Times New Roman" panose="02020603050405020304" pitchFamily="18" charset="0"/>
              </a:rPr>
              <a:t>học</a:t>
            </a:r>
            <a:r>
              <a:rPr lang="en-US" sz="4800" b="1" i="1" dirty="0">
                <a:solidFill>
                  <a:sysClr val="windowText" lastClr="000000"/>
                </a:solidFill>
                <a:latin typeface="Times New Roman" panose="02020603050405020304" pitchFamily="18" charset="0"/>
                <a:cs typeface="Times New Roman" panose="02020603050405020304" pitchFamily="18" charset="0"/>
              </a:rPr>
              <a:t>.</a:t>
            </a:r>
            <a:endParaRPr lang="en-US" sz="4800" b="1" dirty="0">
              <a:solidFill>
                <a:sysClr val="windowText" lastClr="0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7993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250" fill="hold"/>
                                        <p:tgtEl>
                                          <p:spTgt spid="2"/>
                                        </p:tgtEl>
                                        <p:attrNameLst>
                                          <p:attrName>ppt_w</p:attrName>
                                        </p:attrNameLst>
                                      </p:cBhvr>
                                      <p:tavLst>
                                        <p:tav tm="0">
                                          <p:val>
                                            <p:fltVal val="0"/>
                                          </p:val>
                                        </p:tav>
                                        <p:tav tm="100000">
                                          <p:val>
                                            <p:strVal val="#ppt_w"/>
                                          </p:val>
                                        </p:tav>
                                      </p:tavLst>
                                    </p:anim>
                                    <p:anim calcmode="lin" valueType="num">
                                      <p:cBhvr>
                                        <p:cTn id="8" dur="1250" fill="hold"/>
                                        <p:tgtEl>
                                          <p:spTgt spid="2"/>
                                        </p:tgtEl>
                                        <p:attrNameLst>
                                          <p:attrName>ppt_h</p:attrName>
                                        </p:attrNameLst>
                                      </p:cBhvr>
                                      <p:tavLst>
                                        <p:tav tm="0">
                                          <p:val>
                                            <p:fltVal val="0"/>
                                          </p:val>
                                        </p:tav>
                                        <p:tav tm="100000">
                                          <p:val>
                                            <p:strVal val="#ppt_h"/>
                                          </p:val>
                                        </p:tav>
                                      </p:tavLst>
                                    </p:anim>
                                    <p:anim calcmode="lin" valueType="num">
                                      <p:cBhvr>
                                        <p:cTn id="9" dur="1250" fill="hold"/>
                                        <p:tgtEl>
                                          <p:spTgt spid="2"/>
                                        </p:tgtEl>
                                        <p:attrNameLst>
                                          <p:attrName>style.rotation</p:attrName>
                                        </p:attrNameLst>
                                      </p:cBhvr>
                                      <p:tavLst>
                                        <p:tav tm="0">
                                          <p:val>
                                            <p:fltVal val="90"/>
                                          </p:val>
                                        </p:tav>
                                        <p:tav tm="100000">
                                          <p:val>
                                            <p:fltVal val="0"/>
                                          </p:val>
                                        </p:tav>
                                      </p:tavLst>
                                    </p:anim>
                                    <p:animEffect transition="in" filter="fade">
                                      <p:cBhvr>
                                        <p:cTn id="10" dur="1250"/>
                                        <p:tgtEl>
                                          <p:spTgt spid="2"/>
                                        </p:tgtEl>
                                      </p:cBhvr>
                                    </p:animEffect>
                                  </p:childTnLst>
                                </p:cTn>
                              </p:par>
                            </p:childTnLst>
                          </p:cTn>
                        </p:par>
                        <p:par>
                          <p:cTn id="11" fill="hold">
                            <p:stCondLst>
                              <p:cond delay="1250"/>
                            </p:stCondLst>
                            <p:childTnLst>
                              <p:par>
                                <p:cTn id="12" presetID="53" presetClass="entr" presetSubtype="528" fill="hold" grpId="0" nodeType="after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1500" fill="hold"/>
                                        <p:tgtEl>
                                          <p:spTgt spid="3"/>
                                        </p:tgtEl>
                                        <p:attrNameLst>
                                          <p:attrName>ppt_w</p:attrName>
                                        </p:attrNameLst>
                                      </p:cBhvr>
                                      <p:tavLst>
                                        <p:tav tm="0">
                                          <p:val>
                                            <p:fltVal val="0"/>
                                          </p:val>
                                        </p:tav>
                                        <p:tav tm="100000">
                                          <p:val>
                                            <p:strVal val="#ppt_w"/>
                                          </p:val>
                                        </p:tav>
                                      </p:tavLst>
                                    </p:anim>
                                    <p:anim calcmode="lin" valueType="num">
                                      <p:cBhvr>
                                        <p:cTn id="15" dur="1500" fill="hold"/>
                                        <p:tgtEl>
                                          <p:spTgt spid="3"/>
                                        </p:tgtEl>
                                        <p:attrNameLst>
                                          <p:attrName>ppt_h</p:attrName>
                                        </p:attrNameLst>
                                      </p:cBhvr>
                                      <p:tavLst>
                                        <p:tav tm="0">
                                          <p:val>
                                            <p:fltVal val="0"/>
                                          </p:val>
                                        </p:tav>
                                        <p:tav tm="100000">
                                          <p:val>
                                            <p:strVal val="#ppt_h"/>
                                          </p:val>
                                        </p:tav>
                                      </p:tavLst>
                                    </p:anim>
                                    <p:animEffect transition="in" filter="fade">
                                      <p:cBhvr>
                                        <p:cTn id="16" dur="1500"/>
                                        <p:tgtEl>
                                          <p:spTgt spid="3"/>
                                        </p:tgtEl>
                                      </p:cBhvr>
                                    </p:animEffect>
                                    <p:anim calcmode="lin" valueType="num">
                                      <p:cBhvr>
                                        <p:cTn id="17" dur="1500" fill="hold"/>
                                        <p:tgtEl>
                                          <p:spTgt spid="3"/>
                                        </p:tgtEl>
                                        <p:attrNameLst>
                                          <p:attrName>ppt_x</p:attrName>
                                        </p:attrNameLst>
                                      </p:cBhvr>
                                      <p:tavLst>
                                        <p:tav tm="0">
                                          <p:val>
                                            <p:fltVal val="0.5"/>
                                          </p:val>
                                        </p:tav>
                                        <p:tav tm="100000">
                                          <p:val>
                                            <p:strVal val="#ppt_x"/>
                                          </p:val>
                                        </p:tav>
                                      </p:tavLst>
                                    </p:anim>
                                    <p:anim calcmode="lin" valueType="num">
                                      <p:cBhvr>
                                        <p:cTn id="18" dur="1500" fill="hold"/>
                                        <p:tgtEl>
                                          <p:spTgt spid="3"/>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68434038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extBox 4"/>
          <p:cNvSpPr txBox="1"/>
          <p:nvPr/>
        </p:nvSpPr>
        <p:spPr>
          <a:xfrm>
            <a:off x="2743200" y="516319"/>
            <a:ext cx="7056783" cy="851206"/>
          </a:xfrm>
          <a:prstGeom prst="rect">
            <a:avLst/>
          </a:prstGeom>
          <a:noFill/>
        </p:spPr>
        <p:txBody>
          <a:bodyPr wrap="square" lIns="88582" tIns="44292" rIns="88582" bIns="44292" rtlCol="0">
            <a:spAutoFit/>
          </a:bodyPr>
          <a:lstStyle/>
          <a:p>
            <a:pPr algn="ctr" defTabSz="885839">
              <a:lnSpc>
                <a:spcPct val="150000"/>
              </a:lnSpc>
            </a:pPr>
            <a:r>
              <a:rPr lang="en-US" sz="3300" b="1" dirty="0" err="1">
                <a:solidFill>
                  <a:sysClr val="windowText" lastClr="000000"/>
                </a:solidFill>
                <a:effectLst>
                  <a:outerShdw blurRad="38100" dist="38100" dir="2700000" algn="tl">
                    <a:srgbClr val="000000">
                      <a:alpha val="43137"/>
                    </a:srgbClr>
                  </a:outerShdw>
                </a:effectLst>
                <a:latin typeface="HP001 4 hàng" pitchFamily="34" charset="0"/>
              </a:rPr>
              <a:t>Tiếng</a:t>
            </a:r>
            <a:r>
              <a:rPr lang="en-US" sz="3300" b="1" dirty="0">
                <a:solidFill>
                  <a:sysClr val="windowText" lastClr="000000"/>
                </a:solidFill>
                <a:effectLst>
                  <a:outerShdw blurRad="38100" dist="38100" dir="2700000" algn="tl">
                    <a:srgbClr val="000000">
                      <a:alpha val="43137"/>
                    </a:srgbClr>
                  </a:outerShdw>
                </a:effectLst>
                <a:latin typeface="HP001 4 hàng" pitchFamily="34" charset="0"/>
              </a:rPr>
              <a:t> </a:t>
            </a:r>
            <a:r>
              <a:rPr lang="en-US" sz="3300" b="1" dirty="0" err="1">
                <a:solidFill>
                  <a:sysClr val="windowText" lastClr="000000"/>
                </a:solidFill>
                <a:effectLst>
                  <a:outerShdw blurRad="38100" dist="38100" dir="2700000" algn="tl">
                    <a:srgbClr val="000000">
                      <a:alpha val="43137"/>
                    </a:srgbClr>
                  </a:outerShdw>
                </a:effectLst>
                <a:latin typeface="HP001 4 hàng" pitchFamily="34" charset="0"/>
              </a:rPr>
              <a:t>Việt</a:t>
            </a:r>
            <a:endParaRPr lang="en-US" sz="3300" b="1" dirty="0">
              <a:solidFill>
                <a:sysClr val="windowText" lastClr="000000"/>
              </a:solidFill>
              <a:effectLst>
                <a:outerShdw blurRad="38100" dist="38100" dir="2700000" algn="tl">
                  <a:srgbClr val="000000">
                    <a:alpha val="43137"/>
                  </a:srgbClr>
                </a:outerShdw>
              </a:effectLst>
              <a:latin typeface="HP001 4 hàng" pitchFamily="34" charset="0"/>
            </a:endParaRPr>
          </a:p>
        </p:txBody>
      </p:sp>
      <p:sp>
        <p:nvSpPr>
          <p:cNvPr id="6" name="TextBox 5"/>
          <p:cNvSpPr txBox="1"/>
          <p:nvPr/>
        </p:nvSpPr>
        <p:spPr>
          <a:xfrm>
            <a:off x="1524001" y="1428598"/>
            <a:ext cx="9144000" cy="705002"/>
          </a:xfrm>
          <a:prstGeom prst="rect">
            <a:avLst/>
          </a:prstGeom>
          <a:noFill/>
        </p:spPr>
        <p:txBody>
          <a:bodyPr wrap="square" lIns="88582" tIns="44292" rIns="88582" bIns="44292" rtlCol="0">
            <a:spAutoFit/>
          </a:bodyPr>
          <a:lstStyle/>
          <a:p>
            <a:pPr algn="ctr" defTabSz="885839"/>
            <a:r>
              <a:rPr lang="en-US" sz="4000" b="1" dirty="0" err="1">
                <a:solidFill>
                  <a:srgbClr val="FF0000"/>
                </a:solidFill>
                <a:effectLst>
                  <a:outerShdw blurRad="38100" dist="38100" dir="2700000" algn="tl">
                    <a:srgbClr val="000000">
                      <a:alpha val="43137"/>
                    </a:srgbClr>
                  </a:outerShdw>
                </a:effectLst>
                <a:latin typeface="HP001 4 hàng" pitchFamily="34" charset="0"/>
              </a:rPr>
              <a:t>Đọc</a:t>
            </a:r>
            <a:r>
              <a:rPr lang="en-US" sz="4000" b="1" dirty="0">
                <a:solidFill>
                  <a:srgbClr val="FF0000"/>
                </a:solidFill>
                <a:effectLst>
                  <a:outerShdw blurRad="38100" dist="38100" dir="2700000" algn="tl">
                    <a:srgbClr val="000000">
                      <a:alpha val="43137"/>
                    </a:srgbClr>
                  </a:outerShdw>
                </a:effectLst>
                <a:latin typeface="HP001 4 hàng" pitchFamily="34" charset="0"/>
              </a:rPr>
              <a:t>: </a:t>
            </a:r>
            <a:r>
              <a:rPr lang="en-US" sz="4000" b="1" dirty="0" err="1">
                <a:solidFill>
                  <a:srgbClr val="FF0000"/>
                </a:solidFill>
                <a:effectLst>
                  <a:outerShdw blurRad="38100" dist="38100" dir="2700000" algn="tl">
                    <a:srgbClr val="000000">
                      <a:alpha val="43137"/>
                    </a:srgbClr>
                  </a:outerShdw>
                </a:effectLst>
                <a:latin typeface="HP001 4 hàng" pitchFamily="34" charset="0"/>
              </a:rPr>
              <a:t>Cô</a:t>
            </a:r>
            <a:r>
              <a:rPr lang="en-US" sz="4000" b="1" dirty="0">
                <a:solidFill>
                  <a:srgbClr val="FF0000"/>
                </a:solidFill>
                <a:effectLst>
                  <a:outerShdw blurRad="38100" dist="38100" dir="2700000" algn="tl">
                    <a:srgbClr val="000000">
                      <a:alpha val="43137"/>
                    </a:srgbClr>
                  </a:outerShdw>
                </a:effectLst>
                <a:latin typeface="HP001 4 hàng" pitchFamily="34" charset="0"/>
              </a:rPr>
              <a:t> </a:t>
            </a:r>
            <a:r>
              <a:rPr lang="en-US" sz="4000" b="1" dirty="0" err="1">
                <a:solidFill>
                  <a:srgbClr val="FF0000"/>
                </a:solidFill>
                <a:effectLst>
                  <a:outerShdw blurRad="38100" dist="38100" dir="2700000" algn="tl">
                    <a:srgbClr val="000000">
                      <a:alpha val="43137"/>
                    </a:srgbClr>
                  </a:outerShdw>
                </a:effectLst>
                <a:latin typeface="HP001 4 hàng" pitchFamily="34" charset="0"/>
              </a:rPr>
              <a:t>giáo</a:t>
            </a:r>
            <a:r>
              <a:rPr lang="en-US" sz="4000" b="1" dirty="0">
                <a:solidFill>
                  <a:srgbClr val="FF0000"/>
                </a:solidFill>
                <a:effectLst>
                  <a:outerShdw blurRad="38100" dist="38100" dir="2700000" algn="tl">
                    <a:srgbClr val="000000">
                      <a:alpha val="43137"/>
                    </a:srgbClr>
                  </a:outerShdw>
                </a:effectLst>
                <a:latin typeface="HP001 4 hàng" pitchFamily="34" charset="0"/>
              </a:rPr>
              <a:t> </a:t>
            </a:r>
            <a:r>
              <a:rPr lang="en-US" sz="4000" b="1" dirty="0" err="1">
                <a:solidFill>
                  <a:srgbClr val="FF0000"/>
                </a:solidFill>
                <a:effectLst>
                  <a:outerShdw blurRad="38100" dist="38100" dir="2700000" algn="tl">
                    <a:srgbClr val="000000">
                      <a:alpha val="43137"/>
                    </a:srgbClr>
                  </a:outerShdw>
                </a:effectLst>
                <a:latin typeface="HP001 4 hàng" pitchFamily="34" charset="0"/>
              </a:rPr>
              <a:t>lớp</a:t>
            </a:r>
            <a:r>
              <a:rPr lang="en-US" sz="4000" b="1" dirty="0">
                <a:solidFill>
                  <a:srgbClr val="FF0000"/>
                </a:solidFill>
                <a:effectLst>
                  <a:outerShdw blurRad="38100" dist="38100" dir="2700000" algn="tl">
                    <a:srgbClr val="000000">
                      <a:alpha val="43137"/>
                    </a:srgbClr>
                  </a:outerShdw>
                </a:effectLst>
                <a:latin typeface="HP001 4 hàng" pitchFamily="34" charset="0"/>
              </a:rPr>
              <a:t> </a:t>
            </a:r>
            <a:r>
              <a:rPr lang="en-US" sz="4000" b="1" dirty="0" err="1">
                <a:solidFill>
                  <a:srgbClr val="FF0000"/>
                </a:solidFill>
                <a:effectLst>
                  <a:outerShdw blurRad="38100" dist="38100" dir="2700000" algn="tl">
                    <a:srgbClr val="000000">
                      <a:alpha val="43137"/>
                    </a:srgbClr>
                  </a:outerShdw>
                </a:effectLst>
                <a:latin typeface="HP001 4 hàng" pitchFamily="34" charset="0"/>
              </a:rPr>
              <a:t>em</a:t>
            </a:r>
            <a:r>
              <a:rPr lang="en-US" sz="4000" b="1" dirty="0">
                <a:solidFill>
                  <a:srgbClr val="FF0000"/>
                </a:solidFill>
                <a:effectLst>
                  <a:outerShdw blurRad="38100" dist="38100" dir="2700000" algn="tl">
                    <a:srgbClr val="000000">
                      <a:alpha val="43137"/>
                    </a:srgbClr>
                  </a:outerShdw>
                </a:effectLst>
                <a:latin typeface="HP001 4 hàng" pitchFamily="34" charset="0"/>
              </a:rPr>
              <a:t>.</a:t>
            </a:r>
            <a:endParaRPr lang="en-US" sz="3600" b="1" i="1" dirty="0">
              <a:solidFill>
                <a:srgbClr val="FF0000"/>
              </a:solidFill>
              <a:effectLst>
                <a:outerShdw blurRad="38100" dist="38100" dir="2700000" algn="tl">
                  <a:srgbClr val="000000">
                    <a:alpha val="43137"/>
                  </a:srgbClr>
                </a:outerShdw>
              </a:effectLst>
              <a:latin typeface="HP001 4 hàng" pitchFamily="34" charset="0"/>
            </a:endParaRPr>
          </a:p>
        </p:txBody>
      </p:sp>
      <p:sp>
        <p:nvSpPr>
          <p:cNvPr id="9" name="TextBox 8"/>
          <p:cNvSpPr txBox="1"/>
          <p:nvPr/>
        </p:nvSpPr>
        <p:spPr>
          <a:xfrm>
            <a:off x="2135566" y="-66118"/>
            <a:ext cx="8532439" cy="851206"/>
          </a:xfrm>
          <a:prstGeom prst="rect">
            <a:avLst/>
          </a:prstGeom>
          <a:noFill/>
        </p:spPr>
        <p:txBody>
          <a:bodyPr wrap="square" lIns="88582" tIns="44292" rIns="88582" bIns="44292" rtlCol="0">
            <a:spAutoFit/>
          </a:bodyPr>
          <a:lstStyle/>
          <a:p>
            <a:pPr algn="ctr" defTabSz="885839">
              <a:lnSpc>
                <a:spcPct val="150000"/>
              </a:lnSpc>
            </a:pPr>
            <a:r>
              <a:rPr lang="en-US" sz="3300" b="1" dirty="0" err="1">
                <a:solidFill>
                  <a:sysClr val="windowText" lastClr="000000"/>
                </a:solidFill>
                <a:effectLst>
                  <a:outerShdw blurRad="38100" dist="38100" dir="2700000" algn="tl">
                    <a:srgbClr val="000000">
                      <a:alpha val="43137"/>
                    </a:srgbClr>
                  </a:outerShdw>
                </a:effectLst>
                <a:latin typeface="HP001 4 hàng" pitchFamily="34" charset="0"/>
              </a:rPr>
              <a:t>Thứ</a:t>
            </a:r>
            <a:r>
              <a:rPr lang="en-US" sz="3300" b="1" dirty="0">
                <a:solidFill>
                  <a:sysClr val="windowText" lastClr="000000"/>
                </a:solidFill>
                <a:effectLst>
                  <a:outerShdw blurRad="38100" dist="38100" dir="2700000" algn="tl">
                    <a:srgbClr val="000000">
                      <a:alpha val="43137"/>
                    </a:srgbClr>
                  </a:outerShdw>
                </a:effectLst>
                <a:latin typeface="HP001 4 hàng" pitchFamily="34" charset="0"/>
              </a:rPr>
              <a:t> </a:t>
            </a:r>
            <a:r>
              <a:rPr lang="en-US" sz="3300" b="1" dirty="0" err="1">
                <a:solidFill>
                  <a:sysClr val="windowText" lastClr="000000"/>
                </a:solidFill>
                <a:effectLst>
                  <a:outerShdw blurRad="38100" dist="38100" dir="2700000" algn="tl">
                    <a:srgbClr val="000000">
                      <a:alpha val="43137"/>
                    </a:srgbClr>
                  </a:outerShdw>
                </a:effectLst>
                <a:latin typeface="HP001 4 hàng" pitchFamily="34" charset="0"/>
              </a:rPr>
              <a:t>hai</a:t>
            </a:r>
            <a:r>
              <a:rPr lang="en-US" sz="3300" b="1" dirty="0">
                <a:solidFill>
                  <a:sysClr val="windowText" lastClr="000000"/>
                </a:solidFill>
                <a:effectLst>
                  <a:outerShdw blurRad="38100" dist="38100" dir="2700000" algn="tl">
                    <a:srgbClr val="000000">
                      <a:alpha val="43137"/>
                    </a:srgbClr>
                  </a:outerShdw>
                </a:effectLst>
                <a:latin typeface="HP001 4 hàng" pitchFamily="34" charset="0"/>
              </a:rPr>
              <a:t> </a:t>
            </a:r>
            <a:r>
              <a:rPr lang="en-US" sz="3300" b="1" dirty="0" err="1">
                <a:solidFill>
                  <a:sysClr val="windowText" lastClr="000000"/>
                </a:solidFill>
                <a:effectLst>
                  <a:outerShdw blurRad="38100" dist="38100" dir="2700000" algn="tl">
                    <a:srgbClr val="000000">
                      <a:alpha val="43137"/>
                    </a:srgbClr>
                  </a:outerShdw>
                </a:effectLst>
                <a:latin typeface="HP001 4 hàng" pitchFamily="34" charset="0"/>
              </a:rPr>
              <a:t>ngày</a:t>
            </a:r>
            <a:r>
              <a:rPr lang="en-US" sz="3300" b="1" dirty="0">
                <a:solidFill>
                  <a:sysClr val="windowText" lastClr="000000"/>
                </a:solidFill>
                <a:effectLst>
                  <a:outerShdw blurRad="38100" dist="38100" dir="2700000" algn="tl">
                    <a:srgbClr val="000000">
                      <a:alpha val="43137"/>
                    </a:srgbClr>
                  </a:outerShdw>
                </a:effectLst>
                <a:latin typeface="HP001 4 hàng" pitchFamily="34" charset="0"/>
              </a:rPr>
              <a:t> </a:t>
            </a:r>
            <a:r>
              <a:rPr lang="en-US" sz="3300" b="1" dirty="0" smtClean="0">
                <a:solidFill>
                  <a:sysClr val="windowText" lastClr="000000"/>
                </a:solidFill>
                <a:effectLst>
                  <a:outerShdw blurRad="38100" dist="38100" dir="2700000" algn="tl">
                    <a:srgbClr val="000000">
                      <a:alpha val="43137"/>
                    </a:srgbClr>
                  </a:outerShdw>
                </a:effectLst>
                <a:latin typeface="HP001 4 hàng" pitchFamily="34" charset="0"/>
              </a:rPr>
              <a:t>3 </a:t>
            </a:r>
            <a:r>
              <a:rPr lang="en-US" sz="3300" b="1" dirty="0">
                <a:solidFill>
                  <a:sysClr val="windowText" lastClr="000000"/>
                </a:solidFill>
                <a:effectLst>
                  <a:outerShdw blurRad="38100" dist="38100" dir="2700000" algn="tl">
                    <a:srgbClr val="000000">
                      <a:alpha val="43137"/>
                    </a:srgbClr>
                  </a:outerShdw>
                </a:effectLst>
                <a:latin typeface="HP001 4 hàng" pitchFamily="34" charset="0"/>
              </a:rPr>
              <a:t>- 10 - 2021.</a:t>
            </a:r>
          </a:p>
        </p:txBody>
      </p:sp>
      <p:pic>
        <p:nvPicPr>
          <p:cNvPr id="40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1357" y="2397273"/>
            <a:ext cx="8691064" cy="42807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98766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1250"/>
                                        <p:tgtEl>
                                          <p:spTgt spid="6"/>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circle(in)">
                                      <p:cBhvr>
                                        <p:cTn id="10" dur="1250"/>
                                        <p:tgtEl>
                                          <p:spTgt spid="5"/>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circle(in)">
                                      <p:cBhvr>
                                        <p:cTn id="13" dur="1250"/>
                                        <p:tgtEl>
                                          <p:spTgt spid="9"/>
                                        </p:tgtEl>
                                      </p:cBhvr>
                                    </p:animEffect>
                                  </p:childTnLst>
                                </p:cTn>
                              </p:par>
                              <p:par>
                                <p:cTn id="14" presetID="1" presetClass="entr" presetSubtype="0" fill="hold" nodeType="withEffect">
                                  <p:stCondLst>
                                    <p:cond delay="0"/>
                                  </p:stCondLst>
                                  <p:childTnLst>
                                    <p:set>
                                      <p:cBhvr>
                                        <p:cTn id="15" dur="1" fill="hold">
                                          <p:stCondLst>
                                            <p:cond delay="0"/>
                                          </p:stCondLst>
                                        </p:cTn>
                                        <p:tgtEl>
                                          <p:spTgt spid="409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76605" y="685801"/>
            <a:ext cx="5741801" cy="4992416"/>
          </a:xfrm>
          <a:prstGeom prst="rect">
            <a:avLst/>
          </a:prstGeom>
        </p:spPr>
      </p:pic>
      <p:pic>
        <p:nvPicPr>
          <p:cNvPr id="8" name="图片 7"/>
          <p:cNvPicPr>
            <a:picLocks noChangeAspect="1"/>
          </p:cNvPicPr>
          <p:nvPr/>
        </p:nvPicPr>
        <p:blipFill rotWithShape="1">
          <a:blip r:embed="rId5" cstate="print">
            <a:extLst>
              <a:ext uri="{28A0092B-C50C-407E-A947-70E740481C1C}">
                <a14:useLocalDpi xmlns:a14="http://schemas.microsoft.com/office/drawing/2010/main" val="0"/>
              </a:ext>
            </a:extLst>
          </a:blip>
          <a:srcRect l="19765" t="5074" r="12177" b="15106"/>
          <a:stretch>
            <a:fillRect/>
          </a:stretch>
        </p:blipFill>
        <p:spPr>
          <a:xfrm flipH="1">
            <a:off x="1820704" y="2717802"/>
            <a:ext cx="2911800" cy="3215622"/>
          </a:xfrm>
          <a:prstGeom prst="rect">
            <a:avLst/>
          </a:prstGeom>
        </p:spPr>
      </p:pic>
      <p:sp>
        <p:nvSpPr>
          <p:cNvPr id="5" name="Rectangle 4"/>
          <p:cNvSpPr/>
          <p:nvPr/>
        </p:nvSpPr>
        <p:spPr>
          <a:xfrm>
            <a:off x="5050312" y="3265413"/>
            <a:ext cx="2046618" cy="582628"/>
          </a:xfrm>
          <a:prstGeom prst="rect">
            <a:avLst/>
          </a:prstGeom>
          <a:noFill/>
        </p:spPr>
        <p:txBody>
          <a:bodyPr spcFirstLastPara="1" wrap="none" lIns="55737" tIns="27901" rIns="55737" bIns="27901" numCol="1">
            <a:prstTxWarp prst="textArchDown">
              <a:avLst/>
            </a:prstTxWarp>
            <a:spAutoFit/>
          </a:bodyPr>
          <a:lstStyle/>
          <a:p>
            <a:pPr algn="ctr" defTabSz="743987"/>
            <a:r>
              <a:rPr lang="en-US" sz="7800" b="1" dirty="0">
                <a:ln w="22225">
                  <a:solidFill>
                    <a:srgbClr val="ED7D31"/>
                  </a:solidFill>
                  <a:prstDash val="solid"/>
                </a:ln>
                <a:solidFill>
                  <a:srgbClr val="FF0000"/>
                </a:solidFill>
                <a:latin typeface="Times New Roman" panose="02020603050405020304" pitchFamily="18" charset="0"/>
                <a:cs typeface="Times New Roman" panose="02020603050405020304" pitchFamily="18" charset="0"/>
              </a:rPr>
              <a:t>ĐỌC</a:t>
            </a:r>
          </a:p>
        </p:txBody>
      </p:sp>
      <p:pic>
        <p:nvPicPr>
          <p:cNvPr id="6" name="PA_图片 6">
            <a:extLst>
              <a:ext uri="{FF2B5EF4-FFF2-40B4-BE49-F238E27FC236}">
                <a16:creationId xmlns="" xmlns:a16="http://schemas.microsoft.com/office/drawing/2014/main" id="{DD632B64-BE5A-4DFC-A430-12DD7F4F8047}"/>
              </a:ext>
            </a:extLst>
          </p:cNvPr>
          <p:cNvPicPr>
            <a:picLocks noChangeAspect="1"/>
          </p:cNvPicPr>
          <p:nvPr>
            <p:custDataLst>
              <p:tags r:id="rId1"/>
            </p:custDataLst>
          </p:nvPr>
        </p:nvPicPr>
        <p:blipFill>
          <a:blip r:embed="rId6" cstate="screen">
            <a:extLst>
              <a:ext uri="{28A0092B-C50C-407E-A947-70E740481C1C}">
                <a14:useLocalDpi xmlns:a14="http://schemas.microsoft.com/office/drawing/2010/main"/>
              </a:ext>
            </a:extLst>
          </a:blip>
          <a:stretch>
            <a:fillRect/>
          </a:stretch>
        </p:blipFill>
        <p:spPr>
          <a:xfrm>
            <a:off x="7734236" y="119050"/>
            <a:ext cx="2933773" cy="2834816"/>
          </a:xfrm>
          <a:prstGeom prst="rect">
            <a:avLst/>
          </a:prstGeom>
        </p:spPr>
      </p:pic>
      <p:pic>
        <p:nvPicPr>
          <p:cNvPr id="7" name="PA_图片 10">
            <a:extLst>
              <a:ext uri="{FF2B5EF4-FFF2-40B4-BE49-F238E27FC236}">
                <a16:creationId xmlns="" xmlns:a16="http://schemas.microsoft.com/office/drawing/2014/main" id="{2E7C944A-1296-4331-BAE2-F99D8A7BE337}"/>
              </a:ext>
            </a:extLst>
          </p:cNvPr>
          <p:cNvPicPr>
            <a:picLocks noChangeAspect="1"/>
          </p:cNvPicPr>
          <p:nvPr>
            <p:custDataLst>
              <p:tags r:id="rId2"/>
            </p:custDataLst>
          </p:nvPr>
        </p:nvPicPr>
        <p:blipFill>
          <a:blip r:embed="rId7" cstate="screen">
            <a:extLst>
              <a:ext uri="{28A0092B-C50C-407E-A947-70E740481C1C}">
                <a14:useLocalDpi xmlns:a14="http://schemas.microsoft.com/office/drawing/2010/main"/>
              </a:ext>
            </a:extLst>
          </a:blip>
          <a:stretch>
            <a:fillRect/>
          </a:stretch>
        </p:blipFill>
        <p:spPr>
          <a:xfrm>
            <a:off x="1676408" y="-46915"/>
            <a:ext cx="2250583" cy="3000779"/>
          </a:xfrm>
          <a:prstGeom prst="rect">
            <a:avLst/>
          </a:prstGeom>
        </p:spPr>
      </p:pic>
    </p:spTree>
    <p:extLst>
      <p:ext uri="{BB962C8B-B14F-4D97-AF65-F5344CB8AC3E}">
        <p14:creationId xmlns:p14="http://schemas.microsoft.com/office/powerpoint/2010/main" val="1155697553"/>
      </p:ext>
    </p:extLst>
  </p:cSld>
  <p:clrMapOvr>
    <a:masterClrMapping/>
  </p:clrMapOvr>
  <p:transition advClick="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0" presetClass="path" presetSubtype="0" accel="50000" decel="50000" fill="hold" nodeType="withEffect">
                                  <p:stCondLst>
                                    <p:cond delay="0"/>
                                  </p:stCondLst>
                                  <p:childTnLst>
                                    <p:animMotion origin="layout" path="M 0.86419 0.85926 L 0.86419 0.85926 C 0.86133 0.86297 0.85885 0.86713 0.85573 0.86991 C 0.8543 0.8713 0.8526 0.87153 0.85104 0.87199 C 0.84531 0.87408 0.84023 0.875 0.83438 0.87639 L 0.79271 0.87408 C 0.78906 0.87385 0.78542 0.87361 0.78203 0.87199 C 0.7806 0.87153 0.77982 0.86852 0.77839 0.86783 C 0.77487 0.86574 0.77122 0.86505 0.76771 0.86366 C 0.75859 0.85973 0.76732 0.8625 0.75456 0.85926 C 0.74688 0.85486 0.75495 0.85926 0.74154 0.85301 C 0.73581 0.85024 0.7293 0.84653 0.7237 0.84445 C 0.72044 0.84352 0.71732 0.84329 0.71406 0.84236 C 0.71172 0.8419 0.70938 0.84098 0.70703 0.84028 C 0.70221 0.8375 0.69753 0.83403 0.69271 0.83172 C 0.68737 0.8294 0.68112 0.82709 0.67604 0.82338 C 0.67044 0.81922 0.66953 0.81783 0.66523 0.81274 C 0.66081 0.78102 0.66328 0.80209 0.66523 0.73033 C 0.66536 0.72593 0.66615 0.72176 0.66654 0.7176 C 0.66797 0.69561 0.66784 0.6838 0.66888 0.66042 C 0.67109 0.61019 0.66901 0.66111 0.67122 0.62662 C 0.67175 0.61875 0.67201 0.61088 0.6724 0.60324 C 0.67279 0.58357 0.67357 0.56366 0.67357 0.54399 C 0.67357 0.54121 0.67552 0.48658 0.67122 0.46343 C 0.67057 0.45996 0.66992 0.45625 0.66888 0.45301 C 0.66797 0.44977 0.66654 0.44723 0.66523 0.44445 C 0.66445 0.44028 0.66419 0.43565 0.66289 0.43172 C 0.66094 0.4257 0.65794 0.42061 0.65573 0.41482 C 0.65495 0.41274 0.6543 0.41042 0.65339 0.40857 C 0.65195 0.40556 0.65039 0.40232 0.64857 0.4 C 0.64727 0.39815 0.64531 0.39746 0.64388 0.39584 C 0.64219 0.39399 0.64089 0.39098 0.63906 0.38936 C 0.63685 0.3875 0.63438 0.38681 0.6319 0.38519 C 0.62995 0.3838 0.628 0.38218 0.62604 0.38102 C 0.61966 0.37686 0.61979 0.37709 0.61406 0.37454 C 0.60234 0.36412 0.61706 0.37709 0.60339 0.36621 C 0.60182 0.36482 0.60039 0.36274 0.59857 0.36204 C 0.59518 0.36042 0.59154 0.36019 0.58789 0.35973 C 0.55143 0.35486 0.58112 0.36042 0.5569 0.35556 C 0.54909 0.35602 0.51706 0.35672 0.50339 0.35973 C 0.50208 0.36019 0.50104 0.36135 0.49974 0.36204 C 0.4974 0.36297 0.49505 0.36343 0.49271 0.36412 C 0.48242 0.3669 0.4849 0.36598 0.47357 0.36829 L 0.46406 0.37037 C 0.45182 0.36899 0.43945 0.36899 0.42721 0.36621 C 0.42422 0.36551 0.42161 0.36181 0.41888 0.35973 C 0.41654 0.35811 0.41406 0.35695 0.41172 0.35556 L 0.40456 0.34283 C 0.40339 0.34074 0.40234 0.33843 0.40104 0.33658 C 0.39779 0.33241 0.39479 0.32778 0.39141 0.32385 C 0.39023 0.32246 0.38906 0.32107 0.38789 0.31968 C 0.38633 0.3176 0.38477 0.31505 0.38307 0.3132 C 0.38164 0.31158 0.37995 0.31065 0.37839 0.30903 C 0.37708 0.30764 0.37604 0.30602 0.37474 0.30486 C 0.3737 0.30371 0.3724 0.30348 0.37122 0.30255 C 0.36719 0.3 0.36341 0.29607 0.35938 0.29422 C 0.35612 0.29283 0.35286 0.2919 0.34974 0.29005 C 0.32122 0.27153 0.3418 0.28102 0.32839 0.27524 C 0.32682 0.27292 0.32487 0.27153 0.32357 0.26875 C 0.32279 0.26713 0.32305 0.26436 0.3224 0.2625 C 0.32148 0.25996 0.32005 0.25811 0.31888 0.25602 L 0.31641 0.24329 C 0.31602 0.24121 0.31563 0.23912 0.31523 0.23704 L 0.31406 0.22848 C 0.31367 0.22153 0.31393 0.21412 0.31289 0.20741 C 0.31237 0.20394 0.31029 0.20209 0.30925 0.19885 C 0.30208 0.17639 0.31745 0.21482 0.30456 0.18403 C 0.30221 0.17199 0.30508 0.18287 0.29857 0.17153 C 0.2944 0.16412 0.29388 0.15834 0.28906 0.15232 C 0.28802 0.15116 0.28659 0.15116 0.28555 0.15024 C 0.28346 0.14838 0.28164 0.14561 0.27956 0.14399 C 0.27721 0.14213 0.27474 0.14144 0.2724 0.13959 C 0.27057 0.13843 0.26536 0.13449 0.26289 0.13334 C 0.26094 0.13241 0.25885 0.13195 0.2569 0.13125 C 0.24661 0.13195 0.2362 0.13172 0.22591 0.13334 C 0.22266 0.1338 0.21966 0.13704 0.21641 0.1375 L 0.20456 0.13959 C 0.2013 0.14028 0.19818 0.14121 0.19505 0.1419 C 0.19023 0.1426 0.18555 0.14329 0.18073 0.14399 C 0.17917 0.14468 0.17747 0.14514 0.17591 0.14607 C 0.17474 0.14653 0.17357 0.14769 0.1724 0.14815 C 0.17044 0.14908 0.16836 0.14954 0.16641 0.15024 C 0.15833 0.15741 0.15755 0.1588 0.14505 0.16297 C 0.13997 0.16459 0.13464 0.16436 0.12956 0.16505 C 0.10104 0.16945 0.1375 0.16598 0.08542 0.16922 C 0.08385 0.16991 0.08229 0.17107 0.08073 0.17153 C 0.05964 0.1757 0.07005 0.16991 0.06042 0.1757 C 0.05052 0.175 0.0405 0.17616 0.03073 0.17361 C 0.0293 0.17315 0.02943 0.16875 0.02839 0.16713 C 0.02734 0.16574 0.02591 0.16574 0.02474 0.16505 C 0.02253 0.15348 0.02487 0.16389 0.02122 0.15232 C 0.01888 0.14514 0.01888 0.14468 0.01758 0.1375 C 0.01719 0.11713 0.01693 0.09653 0.01641 0.07616 C 0.01615 0.0669 0.01589 0.05787 0.01523 0.04861 C 0.0151 0.04653 0.01471 0.04422 0.01406 0.04236 C 0.01341 0.04051 0.0125 0.03959 0.01172 0.0382 L 0.01523 0.0382 " pathEditMode="relative" ptsTypes="AAAAAAAAAAAAAAAAAAAAAAAAAAAAAAAAAAAAAAAAAAAAAAAAAAAAAAAAAAAAAAAAAAAAAAAAAAAAAAAAAAAAAAAAAAAAAAAAA">
                                      <p:cBhvr>
                                        <p:cTn id="9" dur="2000" fill="hold"/>
                                        <p:tgtEl>
                                          <p:spTgt spid="6"/>
                                        </p:tgtEl>
                                        <p:attrNameLst>
                                          <p:attrName>ppt_x</p:attrName>
                                          <p:attrName>ppt_y</p:attrName>
                                        </p:attrNameLst>
                                      </p:cBhvr>
                                    </p:animMotion>
                                  </p:childTnLst>
                                </p:cTn>
                              </p:par>
                              <p:par>
                                <p:cTn id="10" presetID="10"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par>
                                <p:cTn id="13" presetID="42" presetClass="path" presetSubtype="0" accel="50000" decel="50000" fill="hold" nodeType="withEffect">
                                  <p:stCondLst>
                                    <p:cond delay="0"/>
                                  </p:stCondLst>
                                  <p:childTnLst>
                                    <p:animMotion origin="layout" path="M -3.54167E-6 2.22222E-6 L -0.00325 0.85231 " pathEditMode="relative" rAng="0" ptsTypes="AA">
                                      <p:cBhvr>
                                        <p:cTn id="14" dur="2000" spd="-100000" fill="hold"/>
                                        <p:tgtEl>
                                          <p:spTgt spid="7"/>
                                        </p:tgtEl>
                                        <p:attrNameLst>
                                          <p:attrName>ppt_x</p:attrName>
                                          <p:attrName>ppt_y</p:attrName>
                                        </p:attrNameLst>
                                      </p:cBhvr>
                                      <p:rCtr x="-169" y="4261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59304" y="3850461"/>
            <a:ext cx="4132696" cy="30075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1472549" y="1269854"/>
            <a:ext cx="5257800" cy="4999550"/>
          </a:xfrm>
          <a:prstGeom prst="rect">
            <a:avLst/>
          </a:prstGeom>
          <a:noFill/>
        </p:spPr>
        <p:txBody>
          <a:bodyPr wrap="square" lIns="74399" tIns="37199" rIns="74399" bIns="37199" rtlCol="0">
            <a:spAutoFit/>
          </a:bodyPr>
          <a:lstStyle/>
          <a:p>
            <a:pPr defTabSz="743987"/>
            <a:r>
              <a:rPr lang="en-US" sz="3200" dirty="0">
                <a:solidFill>
                  <a:prstClr val="black"/>
                </a:solidFill>
                <a:latin typeface="Times New Roman" panose="02020603050405020304" pitchFamily="18" charset="0"/>
                <a:cs typeface="Times New Roman" panose="02020603050405020304" pitchFamily="18" charset="0"/>
              </a:rPr>
              <a:t>Sáng nào em đến lớp</a:t>
            </a:r>
          </a:p>
          <a:p>
            <a:pPr defTabSz="743987"/>
            <a:r>
              <a:rPr lang="en-US" sz="3200" dirty="0">
                <a:solidFill>
                  <a:prstClr val="black"/>
                </a:solidFill>
                <a:latin typeface="Times New Roman" panose="02020603050405020304" pitchFamily="18" charset="0"/>
                <a:cs typeface="Times New Roman" panose="02020603050405020304" pitchFamily="18" charset="0"/>
              </a:rPr>
              <a:t>Cũng thấy cô đến rồi.</a:t>
            </a:r>
          </a:p>
          <a:p>
            <a:pPr defTabSz="743987"/>
            <a:r>
              <a:rPr lang="en-US" sz="3200" dirty="0">
                <a:solidFill>
                  <a:prstClr val="black"/>
                </a:solidFill>
                <a:latin typeface="Times New Roman" panose="02020603050405020304" pitchFamily="18" charset="0"/>
                <a:cs typeface="Times New Roman" panose="02020603050405020304" pitchFamily="18" charset="0"/>
              </a:rPr>
              <a:t>Đáp lời “Chào cô ạ!”</a:t>
            </a:r>
          </a:p>
          <a:p>
            <a:pPr defTabSz="743987"/>
            <a:r>
              <a:rPr lang="en-US" sz="3200" dirty="0">
                <a:solidFill>
                  <a:prstClr val="black"/>
                </a:solidFill>
                <a:latin typeface="Times New Roman" panose="02020603050405020304" pitchFamily="18" charset="0"/>
                <a:cs typeface="Times New Roman" panose="02020603050405020304" pitchFamily="18" charset="0"/>
              </a:rPr>
              <a:t>Cô mỉm cười thật tươi.</a:t>
            </a:r>
          </a:p>
          <a:p>
            <a:pPr defTabSz="743987"/>
            <a:endParaRPr lang="en-US" sz="3200" dirty="0">
              <a:solidFill>
                <a:prstClr val="black"/>
              </a:solidFill>
              <a:latin typeface="Times New Roman" panose="02020603050405020304" pitchFamily="18" charset="0"/>
              <a:cs typeface="Times New Roman" panose="02020603050405020304" pitchFamily="18" charset="0"/>
            </a:endParaRPr>
          </a:p>
          <a:p>
            <a:pPr defTabSz="743987"/>
            <a:r>
              <a:rPr lang="en-US" sz="3200" dirty="0">
                <a:solidFill>
                  <a:prstClr val="black"/>
                </a:solidFill>
                <a:latin typeface="Times New Roman" panose="02020603050405020304" pitchFamily="18" charset="0"/>
                <a:cs typeface="Times New Roman" panose="02020603050405020304" pitchFamily="18" charset="0"/>
              </a:rPr>
              <a:t>Cô dạy em tập viết</a:t>
            </a:r>
          </a:p>
          <a:p>
            <a:pPr defTabSz="743987"/>
            <a:r>
              <a:rPr lang="en-US" sz="3200" dirty="0">
                <a:solidFill>
                  <a:prstClr val="black"/>
                </a:solidFill>
                <a:latin typeface="Times New Roman" panose="02020603050405020304" pitchFamily="18" charset="0"/>
                <a:cs typeface="Times New Roman" panose="02020603050405020304" pitchFamily="18" charset="0"/>
              </a:rPr>
              <a:t>Gió đưa thoảng hương nhài</a:t>
            </a:r>
          </a:p>
          <a:p>
            <a:pPr defTabSz="743987"/>
            <a:r>
              <a:rPr lang="en-US" sz="3200" dirty="0">
                <a:solidFill>
                  <a:prstClr val="black"/>
                </a:solidFill>
                <a:latin typeface="Times New Roman" panose="02020603050405020304" pitchFamily="18" charset="0"/>
                <a:cs typeface="Times New Roman" panose="02020603050405020304" pitchFamily="18" charset="0"/>
              </a:rPr>
              <a:t>Nắng ghé vào cửa lớp</a:t>
            </a:r>
          </a:p>
          <a:p>
            <a:pPr defTabSz="743987"/>
            <a:r>
              <a:rPr lang="en-US" sz="3200" dirty="0">
                <a:solidFill>
                  <a:prstClr val="black"/>
                </a:solidFill>
                <a:latin typeface="Times New Roman" panose="02020603050405020304" pitchFamily="18" charset="0"/>
                <a:cs typeface="Times New Roman" panose="02020603050405020304" pitchFamily="18" charset="0"/>
              </a:rPr>
              <a:t>Xem chúng em học </a:t>
            </a:r>
            <a:r>
              <a:rPr lang="en-US" sz="3200" dirty="0" err="1">
                <a:solidFill>
                  <a:prstClr val="black"/>
                </a:solidFill>
                <a:latin typeface="Times New Roman" panose="02020603050405020304" pitchFamily="18" charset="0"/>
                <a:cs typeface="Times New Roman" panose="02020603050405020304" pitchFamily="18" charset="0"/>
              </a:rPr>
              <a:t>bài</a:t>
            </a:r>
            <a:r>
              <a:rPr lang="en-US" sz="3200" dirty="0">
                <a:solidFill>
                  <a:prstClr val="black"/>
                </a:solidFill>
                <a:latin typeface="Times New Roman" panose="02020603050405020304" pitchFamily="18" charset="0"/>
                <a:cs typeface="Times New Roman" panose="02020603050405020304" pitchFamily="18" charset="0"/>
              </a:rPr>
              <a:t>.</a:t>
            </a:r>
          </a:p>
          <a:p>
            <a:pPr defTabSz="743987"/>
            <a:endParaRPr lang="en-US" sz="3200" dirty="0">
              <a:solidFill>
                <a:prstClr val="black"/>
              </a:solidFill>
              <a:latin typeface="Times New Roman" panose="02020603050405020304" pitchFamily="18" charset="0"/>
              <a:cs typeface="Times New Roman" panose="02020603050405020304" pitchFamily="18" charset="0"/>
            </a:endParaRPr>
          </a:p>
        </p:txBody>
      </p:sp>
      <p:sp>
        <p:nvSpPr>
          <p:cNvPr id="10" name="Rectangle 9"/>
          <p:cNvSpPr/>
          <p:nvPr/>
        </p:nvSpPr>
        <p:spPr>
          <a:xfrm>
            <a:off x="4084438" y="-6209"/>
            <a:ext cx="3441217" cy="690678"/>
          </a:xfrm>
          <a:prstGeom prst="rect">
            <a:avLst/>
          </a:prstGeom>
        </p:spPr>
        <p:txBody>
          <a:bodyPr wrap="none" lIns="74399" tIns="37199" rIns="74399" bIns="37199">
            <a:spAutoFit/>
          </a:bodyPr>
          <a:lstStyle/>
          <a:p>
            <a:pPr algn="ctr" defTabSz="743987"/>
            <a:r>
              <a:rPr lang="en-US" sz="4000" b="1" dirty="0">
                <a:solidFill>
                  <a:srgbClr val="FF0000"/>
                </a:solidFill>
                <a:latin typeface="Times New Roman" panose="02020603050405020304" pitchFamily="18" charset="0"/>
                <a:cs typeface="Times New Roman" panose="02020603050405020304" pitchFamily="18" charset="0"/>
              </a:rPr>
              <a:t>Cô giáo lớp em</a:t>
            </a:r>
          </a:p>
        </p:txBody>
      </p:sp>
      <p:sp>
        <p:nvSpPr>
          <p:cNvPr id="2" name="Oval 1"/>
          <p:cNvSpPr/>
          <p:nvPr/>
        </p:nvSpPr>
        <p:spPr>
          <a:xfrm>
            <a:off x="958305" y="1304079"/>
            <a:ext cx="470953" cy="461641"/>
          </a:xfrm>
          <a:prstGeom prst="ellipse">
            <a:avLst/>
          </a:prstGeom>
          <a:solidFill>
            <a:schemeClr val="accent1">
              <a:lumMod val="40000"/>
              <a:lumOff val="6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94203" tIns="47102" rIns="94203" bIns="47102" spcCol="0" rtlCol="0" anchor="ctr"/>
          <a:lstStyle/>
          <a:p>
            <a:pPr algn="ctr" defTabSz="743987"/>
            <a:r>
              <a:rPr lang="en-US" sz="2500" b="1" dirty="0">
                <a:solidFill>
                  <a:srgbClr val="FF0000"/>
                </a:solidFill>
                <a:latin typeface="Times New Roman" pitchFamily="18" charset="0"/>
                <a:cs typeface="Times New Roman" pitchFamily="18" charset="0"/>
              </a:rPr>
              <a:t>1</a:t>
            </a:r>
          </a:p>
        </p:txBody>
      </p:sp>
      <p:sp>
        <p:nvSpPr>
          <p:cNvPr id="13" name="Oval 12"/>
          <p:cNvSpPr/>
          <p:nvPr/>
        </p:nvSpPr>
        <p:spPr>
          <a:xfrm>
            <a:off x="928134" y="3781863"/>
            <a:ext cx="470953" cy="461641"/>
          </a:xfrm>
          <a:prstGeom prst="ellipse">
            <a:avLst/>
          </a:prstGeom>
          <a:solidFill>
            <a:schemeClr val="accent1">
              <a:lumMod val="40000"/>
              <a:lumOff val="6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94203" tIns="47102" rIns="94203" bIns="47102" spcCol="0" rtlCol="0" anchor="ctr"/>
          <a:lstStyle/>
          <a:p>
            <a:pPr algn="ctr" defTabSz="743987"/>
            <a:r>
              <a:rPr lang="en-US" sz="2500" b="1" dirty="0">
                <a:solidFill>
                  <a:srgbClr val="FF0000"/>
                </a:solidFill>
                <a:latin typeface="Times New Roman" pitchFamily="18" charset="0"/>
                <a:cs typeface="Times New Roman" pitchFamily="18" charset="0"/>
              </a:rPr>
              <a:t>2</a:t>
            </a:r>
          </a:p>
        </p:txBody>
      </p:sp>
      <p:sp>
        <p:nvSpPr>
          <p:cNvPr id="14" name="Oval 13"/>
          <p:cNvSpPr/>
          <p:nvPr/>
        </p:nvSpPr>
        <p:spPr>
          <a:xfrm>
            <a:off x="5853647" y="1304079"/>
            <a:ext cx="470953" cy="461641"/>
          </a:xfrm>
          <a:prstGeom prst="ellipse">
            <a:avLst/>
          </a:prstGeom>
          <a:solidFill>
            <a:schemeClr val="accent1">
              <a:lumMod val="40000"/>
              <a:lumOff val="6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94203" tIns="47102" rIns="94203" bIns="47102" spcCol="0" rtlCol="0" anchor="ctr"/>
          <a:lstStyle/>
          <a:p>
            <a:pPr algn="ctr" defTabSz="743987"/>
            <a:r>
              <a:rPr lang="en-US" sz="2500" b="1" dirty="0">
                <a:solidFill>
                  <a:srgbClr val="FF0000"/>
                </a:solidFill>
                <a:latin typeface="Times New Roman" pitchFamily="18" charset="0"/>
                <a:cs typeface="Times New Roman" pitchFamily="18" charset="0"/>
              </a:rPr>
              <a:t>3</a:t>
            </a:r>
          </a:p>
        </p:txBody>
      </p:sp>
      <p:cxnSp>
        <p:nvCxnSpPr>
          <p:cNvPr id="21" name="Straight Connector 20"/>
          <p:cNvCxnSpPr/>
          <p:nvPr/>
        </p:nvCxnSpPr>
        <p:spPr>
          <a:xfrm>
            <a:off x="3137934" y="2743200"/>
            <a:ext cx="1510266" cy="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sp>
        <p:nvSpPr>
          <p:cNvPr id="3" name="Rectangle 2"/>
          <p:cNvSpPr/>
          <p:nvPr/>
        </p:nvSpPr>
        <p:spPr>
          <a:xfrm>
            <a:off x="6300800" y="1269854"/>
            <a:ext cx="5891200" cy="3046988"/>
          </a:xfrm>
          <a:prstGeom prst="rect">
            <a:avLst/>
          </a:prstGeom>
        </p:spPr>
        <p:txBody>
          <a:bodyPr wrap="square">
            <a:spAutoFit/>
          </a:bodyPr>
          <a:lstStyle/>
          <a:p>
            <a:pPr defTabSz="743987"/>
            <a:r>
              <a:rPr lang="en-US" sz="3200" dirty="0" err="1">
                <a:solidFill>
                  <a:prstClr val="black"/>
                </a:solidFill>
                <a:latin typeface="Times New Roman" panose="02020603050405020304" pitchFamily="18" charset="0"/>
                <a:cs typeface="Times New Roman" panose="02020603050405020304" pitchFamily="18" charset="0"/>
              </a:rPr>
              <a:t>Những</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lời</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cô</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giáo</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giảng</a:t>
            </a:r>
            <a:endParaRPr lang="en-US" sz="3200" dirty="0">
              <a:solidFill>
                <a:prstClr val="black"/>
              </a:solidFill>
              <a:latin typeface="Times New Roman" panose="02020603050405020304" pitchFamily="18" charset="0"/>
              <a:cs typeface="Times New Roman" panose="02020603050405020304" pitchFamily="18" charset="0"/>
            </a:endParaRPr>
          </a:p>
          <a:p>
            <a:pPr defTabSz="743987"/>
            <a:r>
              <a:rPr lang="en-US" sz="3200" dirty="0" err="1">
                <a:solidFill>
                  <a:prstClr val="black"/>
                </a:solidFill>
                <a:latin typeface="Times New Roman" panose="02020603050405020304" pitchFamily="18" charset="0"/>
                <a:cs typeface="Times New Roman" panose="02020603050405020304" pitchFamily="18" charset="0"/>
              </a:rPr>
              <a:t>Ấm</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trang</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vở</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thơm</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tho</a:t>
            </a:r>
            <a:endParaRPr lang="en-US" sz="3200" dirty="0">
              <a:solidFill>
                <a:prstClr val="black"/>
              </a:solidFill>
              <a:latin typeface="Times New Roman" panose="02020603050405020304" pitchFamily="18" charset="0"/>
              <a:cs typeface="Times New Roman" panose="02020603050405020304" pitchFamily="18" charset="0"/>
            </a:endParaRPr>
          </a:p>
          <a:p>
            <a:pPr defTabSz="743987"/>
            <a:r>
              <a:rPr lang="en-US" sz="3200" dirty="0" err="1">
                <a:solidFill>
                  <a:prstClr val="black"/>
                </a:solidFill>
                <a:latin typeface="Times New Roman" panose="02020603050405020304" pitchFamily="18" charset="0"/>
                <a:cs typeface="Times New Roman" panose="02020603050405020304" pitchFamily="18" charset="0"/>
              </a:rPr>
              <a:t>Yêu</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thương</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em</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ngắm</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mãi</a:t>
            </a:r>
            <a:endParaRPr lang="en-US" sz="3200" dirty="0">
              <a:solidFill>
                <a:prstClr val="black"/>
              </a:solidFill>
              <a:latin typeface="Times New Roman" panose="02020603050405020304" pitchFamily="18" charset="0"/>
              <a:cs typeface="Times New Roman" panose="02020603050405020304" pitchFamily="18" charset="0"/>
            </a:endParaRPr>
          </a:p>
          <a:p>
            <a:pPr defTabSz="743987"/>
            <a:r>
              <a:rPr lang="en-US" sz="3200" dirty="0" err="1">
                <a:solidFill>
                  <a:prstClr val="black"/>
                </a:solidFill>
                <a:latin typeface="Times New Roman" panose="02020603050405020304" pitchFamily="18" charset="0"/>
                <a:cs typeface="Times New Roman" panose="02020603050405020304" pitchFamily="18" charset="0"/>
              </a:rPr>
              <a:t>Những</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điểm</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mười</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cô</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cho</a:t>
            </a:r>
            <a:r>
              <a:rPr lang="en-US" sz="3200" dirty="0">
                <a:solidFill>
                  <a:prstClr val="black"/>
                </a:solidFill>
                <a:latin typeface="Times New Roman" panose="02020603050405020304" pitchFamily="18" charset="0"/>
                <a:cs typeface="Times New Roman" panose="02020603050405020304" pitchFamily="18" charset="0"/>
              </a:rPr>
              <a:t>.</a:t>
            </a:r>
          </a:p>
          <a:p>
            <a:pPr algn="r" defTabSz="743987"/>
            <a:r>
              <a:rPr lang="en-US" sz="3200" dirty="0">
                <a:solidFill>
                  <a:prstClr val="black"/>
                </a:solidFill>
                <a:latin typeface="Times New Roman" panose="02020603050405020304" pitchFamily="18" charset="0"/>
                <a:cs typeface="Times New Roman" panose="02020603050405020304" pitchFamily="18" charset="0"/>
              </a:rPr>
              <a:t>(</a:t>
            </a:r>
            <a:r>
              <a:rPr lang="en-US" sz="2900" i="1" dirty="0" err="1">
                <a:solidFill>
                  <a:prstClr val="black"/>
                </a:solidFill>
                <a:latin typeface="Times New Roman" panose="02020603050405020304" pitchFamily="18" charset="0"/>
                <a:cs typeface="Times New Roman" panose="02020603050405020304" pitchFamily="18" charset="0"/>
              </a:rPr>
              <a:t>Nguyễn</a:t>
            </a:r>
            <a:r>
              <a:rPr lang="en-US" sz="2900" i="1" dirty="0">
                <a:solidFill>
                  <a:prstClr val="black"/>
                </a:solidFill>
                <a:latin typeface="Times New Roman" panose="02020603050405020304" pitchFamily="18" charset="0"/>
                <a:cs typeface="Times New Roman" panose="02020603050405020304" pitchFamily="18" charset="0"/>
              </a:rPr>
              <a:t> </a:t>
            </a:r>
            <a:r>
              <a:rPr lang="en-US" sz="2900" i="1" dirty="0" err="1">
                <a:solidFill>
                  <a:prstClr val="black"/>
                </a:solidFill>
                <a:latin typeface="Times New Roman" panose="02020603050405020304" pitchFamily="18" charset="0"/>
                <a:cs typeface="Times New Roman" panose="02020603050405020304" pitchFamily="18" charset="0"/>
              </a:rPr>
              <a:t>Xuân</a:t>
            </a:r>
            <a:r>
              <a:rPr lang="en-US" sz="2900" i="1" dirty="0">
                <a:solidFill>
                  <a:prstClr val="black"/>
                </a:solidFill>
                <a:latin typeface="Times New Roman" panose="02020603050405020304" pitchFamily="18" charset="0"/>
                <a:cs typeface="Times New Roman" panose="02020603050405020304" pitchFamily="18" charset="0"/>
              </a:rPr>
              <a:t> </a:t>
            </a:r>
            <a:r>
              <a:rPr lang="en-US" sz="2900" i="1" dirty="0" err="1">
                <a:solidFill>
                  <a:prstClr val="black"/>
                </a:solidFill>
                <a:latin typeface="Times New Roman" panose="02020603050405020304" pitchFamily="18" charset="0"/>
                <a:cs typeface="Times New Roman" panose="02020603050405020304" pitchFamily="18" charset="0"/>
              </a:rPr>
              <a:t>Sanh</a:t>
            </a:r>
            <a:r>
              <a:rPr lang="en-US" sz="3200" dirty="0">
                <a:solidFill>
                  <a:prstClr val="black"/>
                </a:solidFill>
                <a:latin typeface="Times New Roman" panose="02020603050405020304" pitchFamily="18" charset="0"/>
                <a:cs typeface="Times New Roman" panose="02020603050405020304" pitchFamily="18" charset="0"/>
              </a:rPr>
              <a:t>)</a:t>
            </a:r>
          </a:p>
          <a:p>
            <a:pPr defTabSz="743987"/>
            <a:endParaRPr lang="en-US" sz="3200" dirty="0">
              <a:solidFill>
                <a:prstClr val="black"/>
              </a:solidFill>
              <a:latin typeface="Times New Roman" panose="02020603050405020304" pitchFamily="18" charset="0"/>
              <a:cs typeface="Times New Roman" panose="02020603050405020304" pitchFamily="18" charset="0"/>
            </a:endParaRPr>
          </a:p>
        </p:txBody>
      </p:sp>
      <p:cxnSp>
        <p:nvCxnSpPr>
          <p:cNvPr id="17" name="Straight Connector 16"/>
          <p:cNvCxnSpPr/>
          <p:nvPr/>
        </p:nvCxnSpPr>
        <p:spPr>
          <a:xfrm>
            <a:off x="1714200" y="5181600"/>
            <a:ext cx="6480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2971800" y="4715691"/>
            <a:ext cx="9720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14344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500" fill="hold"/>
                                        <p:tgtEl>
                                          <p:spTgt spid="10"/>
                                        </p:tgtEl>
                                        <p:attrNameLst>
                                          <p:attrName>ppt_w</p:attrName>
                                        </p:attrNameLst>
                                      </p:cBhvr>
                                      <p:tavLst>
                                        <p:tav tm="0">
                                          <p:val>
                                            <p:fltVal val="0"/>
                                          </p:val>
                                        </p:tav>
                                        <p:tav tm="100000">
                                          <p:val>
                                            <p:strVal val="#ppt_w"/>
                                          </p:val>
                                        </p:tav>
                                      </p:tavLst>
                                    </p:anim>
                                    <p:anim calcmode="lin" valueType="num">
                                      <p:cBhvr>
                                        <p:cTn id="8" dur="1500" fill="hold"/>
                                        <p:tgtEl>
                                          <p:spTgt spid="10"/>
                                        </p:tgtEl>
                                        <p:attrNameLst>
                                          <p:attrName>ppt_h</p:attrName>
                                        </p:attrNameLst>
                                      </p:cBhvr>
                                      <p:tavLst>
                                        <p:tav tm="0">
                                          <p:val>
                                            <p:fltVal val="0"/>
                                          </p:val>
                                        </p:tav>
                                        <p:tav tm="100000">
                                          <p:val>
                                            <p:strVal val="#ppt_h"/>
                                          </p:val>
                                        </p:tav>
                                      </p:tavLst>
                                    </p:anim>
                                    <p:anim calcmode="lin" valueType="num">
                                      <p:cBhvr>
                                        <p:cTn id="9" dur="1500" fill="hold"/>
                                        <p:tgtEl>
                                          <p:spTgt spid="10"/>
                                        </p:tgtEl>
                                        <p:attrNameLst>
                                          <p:attrName>style.rotation</p:attrName>
                                        </p:attrNameLst>
                                      </p:cBhvr>
                                      <p:tavLst>
                                        <p:tav tm="0">
                                          <p:val>
                                            <p:fltVal val="90"/>
                                          </p:val>
                                        </p:tav>
                                        <p:tav tm="100000">
                                          <p:val>
                                            <p:fltVal val="0"/>
                                          </p:val>
                                        </p:tav>
                                      </p:tavLst>
                                    </p:anim>
                                    <p:animEffect transition="in" filter="fade">
                                      <p:cBhvr>
                                        <p:cTn id="10" dur="1500"/>
                                        <p:tgtEl>
                                          <p:spTgt spid="10"/>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1500" fill="hold"/>
                                        <p:tgtEl>
                                          <p:spTgt spid="9"/>
                                        </p:tgtEl>
                                        <p:attrNameLst>
                                          <p:attrName>ppt_w</p:attrName>
                                        </p:attrNameLst>
                                      </p:cBhvr>
                                      <p:tavLst>
                                        <p:tav tm="0">
                                          <p:val>
                                            <p:fltVal val="0"/>
                                          </p:val>
                                        </p:tav>
                                        <p:tav tm="100000">
                                          <p:val>
                                            <p:strVal val="#ppt_w"/>
                                          </p:val>
                                        </p:tav>
                                      </p:tavLst>
                                    </p:anim>
                                    <p:anim calcmode="lin" valueType="num">
                                      <p:cBhvr>
                                        <p:cTn id="14" dur="1500" fill="hold"/>
                                        <p:tgtEl>
                                          <p:spTgt spid="9"/>
                                        </p:tgtEl>
                                        <p:attrNameLst>
                                          <p:attrName>ppt_h</p:attrName>
                                        </p:attrNameLst>
                                      </p:cBhvr>
                                      <p:tavLst>
                                        <p:tav tm="0">
                                          <p:val>
                                            <p:fltVal val="0"/>
                                          </p:val>
                                        </p:tav>
                                        <p:tav tm="100000">
                                          <p:val>
                                            <p:strVal val="#ppt_h"/>
                                          </p:val>
                                        </p:tav>
                                      </p:tavLst>
                                    </p:anim>
                                    <p:anim calcmode="lin" valueType="num">
                                      <p:cBhvr>
                                        <p:cTn id="15" dur="1500" fill="hold"/>
                                        <p:tgtEl>
                                          <p:spTgt spid="9"/>
                                        </p:tgtEl>
                                        <p:attrNameLst>
                                          <p:attrName>style.rotation</p:attrName>
                                        </p:attrNameLst>
                                      </p:cBhvr>
                                      <p:tavLst>
                                        <p:tav tm="0">
                                          <p:val>
                                            <p:fltVal val="90"/>
                                          </p:val>
                                        </p:tav>
                                        <p:tav tm="100000">
                                          <p:val>
                                            <p:fltVal val="0"/>
                                          </p:val>
                                        </p:tav>
                                      </p:tavLst>
                                    </p:anim>
                                    <p:animEffect transition="in" filter="fade">
                                      <p:cBhvr>
                                        <p:cTn id="16" dur="1500"/>
                                        <p:tgtEl>
                                          <p:spTgt spid="9"/>
                                        </p:tgtEl>
                                      </p:cBhvr>
                                    </p:animEffect>
                                  </p:childTnLst>
                                </p:cTn>
                              </p:par>
                              <p:par>
                                <p:cTn id="17" presetID="45"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500"/>
                                        <p:tgtEl>
                                          <p:spTgt spid="8"/>
                                        </p:tgtEl>
                                      </p:cBhvr>
                                    </p:animEffect>
                                    <p:anim calcmode="lin" valueType="num">
                                      <p:cBhvr>
                                        <p:cTn id="20" dur="1500" fill="hold"/>
                                        <p:tgtEl>
                                          <p:spTgt spid="8"/>
                                        </p:tgtEl>
                                        <p:attrNameLst>
                                          <p:attrName>ppt_w</p:attrName>
                                        </p:attrNameLst>
                                      </p:cBhvr>
                                      <p:tavLst>
                                        <p:tav tm="0" fmla="#ppt_w*sin(2.5*pi*$)">
                                          <p:val>
                                            <p:fltVal val="0"/>
                                          </p:val>
                                        </p:tav>
                                        <p:tav tm="100000">
                                          <p:val>
                                            <p:fltVal val="1"/>
                                          </p:val>
                                        </p:tav>
                                      </p:tavLst>
                                    </p:anim>
                                    <p:anim calcmode="lin" valueType="num">
                                      <p:cBhvr>
                                        <p:cTn id="21" dur="1500" fill="hold"/>
                                        <p:tgtEl>
                                          <p:spTgt spid="8"/>
                                        </p:tgtEl>
                                        <p:attrNameLst>
                                          <p:attrName>ppt_h</p:attrName>
                                        </p:attrNameLst>
                                      </p:cBhvr>
                                      <p:tavLst>
                                        <p:tav tm="0">
                                          <p:val>
                                            <p:strVal val="#ppt_h"/>
                                          </p:val>
                                        </p:tav>
                                        <p:tav tm="100000">
                                          <p:val>
                                            <p:strVal val="#ppt_h"/>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barn(inVertical)">
                                      <p:cBhvr>
                                        <p:cTn id="26" dur="500"/>
                                        <p:tgtEl>
                                          <p:spTgt spid="2"/>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barn(inVertical)">
                                      <p:cBhvr>
                                        <p:cTn id="29" dur="500"/>
                                        <p:tgtEl>
                                          <p:spTgt spid="13"/>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barn(inVertical)">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barn(inVertical)">
                                      <p:cBhvr>
                                        <p:cTn id="37" dur="500"/>
                                        <p:tgtEl>
                                          <p:spTgt spid="20"/>
                                        </p:tgtEl>
                                      </p:cBhvr>
                                    </p:animEffect>
                                  </p:childTnLst>
                                </p:cTn>
                              </p:par>
                              <p:par>
                                <p:cTn id="38" presetID="16" presetClass="entr" presetSubtype="21" fill="hold" nodeType="with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barn(inVertical)">
                                      <p:cBhvr>
                                        <p:cTn id="40" dur="500"/>
                                        <p:tgtEl>
                                          <p:spTgt spid="17"/>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21"/>
                                        </p:tgtEl>
                                        <p:attrNameLst>
                                          <p:attrName>style.visibility</p:attrName>
                                        </p:attrNameLst>
                                      </p:cBhvr>
                                      <p:to>
                                        <p:strVal val="visible"/>
                                      </p:to>
                                    </p:set>
                                    <p:animEffect transition="in" filter="barn(inVertical)">
                                      <p:cBhvr>
                                        <p:cTn id="4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2" grpId="0" animBg="1"/>
      <p:bldP spid="13" grpId="0" animBg="1"/>
      <p:bldP spid="1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59304" y="3850461"/>
            <a:ext cx="4132696" cy="30075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1472549" y="1269854"/>
            <a:ext cx="5257800" cy="4999550"/>
          </a:xfrm>
          <a:prstGeom prst="rect">
            <a:avLst/>
          </a:prstGeom>
          <a:noFill/>
        </p:spPr>
        <p:txBody>
          <a:bodyPr wrap="square" lIns="74399" tIns="37199" rIns="74399" bIns="37199" rtlCol="0">
            <a:spAutoFit/>
          </a:bodyPr>
          <a:lstStyle/>
          <a:p>
            <a:pPr defTabSz="743987"/>
            <a:r>
              <a:rPr lang="en-US" sz="3200" dirty="0">
                <a:solidFill>
                  <a:prstClr val="black"/>
                </a:solidFill>
                <a:latin typeface="Times New Roman" panose="02020603050405020304" pitchFamily="18" charset="0"/>
                <a:cs typeface="Times New Roman" panose="02020603050405020304" pitchFamily="18" charset="0"/>
              </a:rPr>
              <a:t>Sáng nào em đến lớp</a:t>
            </a:r>
          </a:p>
          <a:p>
            <a:pPr defTabSz="743987"/>
            <a:r>
              <a:rPr lang="en-US" sz="3200" dirty="0">
                <a:solidFill>
                  <a:prstClr val="black"/>
                </a:solidFill>
                <a:latin typeface="Times New Roman" panose="02020603050405020304" pitchFamily="18" charset="0"/>
                <a:cs typeface="Times New Roman" panose="02020603050405020304" pitchFamily="18" charset="0"/>
              </a:rPr>
              <a:t>Cũng thấy cô đến rồi.</a:t>
            </a:r>
          </a:p>
          <a:p>
            <a:pPr defTabSz="743987"/>
            <a:r>
              <a:rPr lang="en-US" sz="3200" dirty="0">
                <a:solidFill>
                  <a:prstClr val="black"/>
                </a:solidFill>
                <a:latin typeface="Times New Roman" panose="02020603050405020304" pitchFamily="18" charset="0"/>
                <a:cs typeface="Times New Roman" panose="02020603050405020304" pitchFamily="18" charset="0"/>
              </a:rPr>
              <a:t>Đáp lời “Chào cô ạ!”</a:t>
            </a:r>
          </a:p>
          <a:p>
            <a:pPr defTabSz="743987"/>
            <a:r>
              <a:rPr lang="en-US" sz="3200" dirty="0">
                <a:solidFill>
                  <a:prstClr val="black"/>
                </a:solidFill>
                <a:latin typeface="Times New Roman" panose="02020603050405020304" pitchFamily="18" charset="0"/>
                <a:cs typeface="Times New Roman" panose="02020603050405020304" pitchFamily="18" charset="0"/>
              </a:rPr>
              <a:t>Cô mỉm cười thật tươi.</a:t>
            </a:r>
          </a:p>
          <a:p>
            <a:pPr defTabSz="743987"/>
            <a:endParaRPr lang="en-US" sz="3200" dirty="0">
              <a:solidFill>
                <a:prstClr val="black"/>
              </a:solidFill>
              <a:latin typeface="Times New Roman" panose="02020603050405020304" pitchFamily="18" charset="0"/>
              <a:cs typeface="Times New Roman" panose="02020603050405020304" pitchFamily="18" charset="0"/>
            </a:endParaRPr>
          </a:p>
          <a:p>
            <a:pPr defTabSz="743987"/>
            <a:r>
              <a:rPr lang="en-US" sz="3200" dirty="0">
                <a:solidFill>
                  <a:prstClr val="black"/>
                </a:solidFill>
                <a:latin typeface="Times New Roman" panose="02020603050405020304" pitchFamily="18" charset="0"/>
                <a:cs typeface="Times New Roman" panose="02020603050405020304" pitchFamily="18" charset="0"/>
              </a:rPr>
              <a:t>Cô dạy em tập viết</a:t>
            </a:r>
          </a:p>
          <a:p>
            <a:pPr defTabSz="743987"/>
            <a:r>
              <a:rPr lang="en-US" sz="3200" dirty="0">
                <a:solidFill>
                  <a:prstClr val="black"/>
                </a:solidFill>
                <a:latin typeface="Times New Roman" panose="02020603050405020304" pitchFamily="18" charset="0"/>
                <a:cs typeface="Times New Roman" panose="02020603050405020304" pitchFamily="18" charset="0"/>
              </a:rPr>
              <a:t>Gió đưa thoảng hương nhài</a:t>
            </a:r>
          </a:p>
          <a:p>
            <a:pPr defTabSz="743987"/>
            <a:r>
              <a:rPr lang="en-US" sz="3200" dirty="0">
                <a:solidFill>
                  <a:prstClr val="black"/>
                </a:solidFill>
                <a:latin typeface="Times New Roman" panose="02020603050405020304" pitchFamily="18" charset="0"/>
                <a:cs typeface="Times New Roman" panose="02020603050405020304" pitchFamily="18" charset="0"/>
              </a:rPr>
              <a:t>Nắng ghé vào cửa lớp</a:t>
            </a:r>
          </a:p>
          <a:p>
            <a:pPr defTabSz="743987"/>
            <a:r>
              <a:rPr lang="en-US" sz="3200" dirty="0">
                <a:solidFill>
                  <a:prstClr val="black"/>
                </a:solidFill>
                <a:latin typeface="Times New Roman" panose="02020603050405020304" pitchFamily="18" charset="0"/>
                <a:cs typeface="Times New Roman" panose="02020603050405020304" pitchFamily="18" charset="0"/>
              </a:rPr>
              <a:t>Xem chúng em học </a:t>
            </a:r>
            <a:r>
              <a:rPr lang="en-US" sz="3200" dirty="0" err="1">
                <a:solidFill>
                  <a:prstClr val="black"/>
                </a:solidFill>
                <a:latin typeface="Times New Roman" panose="02020603050405020304" pitchFamily="18" charset="0"/>
                <a:cs typeface="Times New Roman" panose="02020603050405020304" pitchFamily="18" charset="0"/>
              </a:rPr>
              <a:t>bài</a:t>
            </a:r>
            <a:r>
              <a:rPr lang="en-US" sz="3200" dirty="0">
                <a:solidFill>
                  <a:prstClr val="black"/>
                </a:solidFill>
                <a:latin typeface="Times New Roman" panose="02020603050405020304" pitchFamily="18" charset="0"/>
                <a:cs typeface="Times New Roman" panose="02020603050405020304" pitchFamily="18" charset="0"/>
              </a:rPr>
              <a:t>.</a:t>
            </a:r>
          </a:p>
          <a:p>
            <a:pPr defTabSz="743987"/>
            <a:endParaRPr lang="en-US" sz="3200" dirty="0">
              <a:solidFill>
                <a:prstClr val="black"/>
              </a:solidFill>
              <a:latin typeface="Times New Roman" panose="02020603050405020304" pitchFamily="18" charset="0"/>
              <a:cs typeface="Times New Roman" panose="02020603050405020304" pitchFamily="18" charset="0"/>
            </a:endParaRPr>
          </a:p>
        </p:txBody>
      </p:sp>
      <p:sp>
        <p:nvSpPr>
          <p:cNvPr id="10" name="Rectangle 9"/>
          <p:cNvSpPr/>
          <p:nvPr/>
        </p:nvSpPr>
        <p:spPr>
          <a:xfrm>
            <a:off x="4084438" y="-6209"/>
            <a:ext cx="3441217" cy="690678"/>
          </a:xfrm>
          <a:prstGeom prst="rect">
            <a:avLst/>
          </a:prstGeom>
        </p:spPr>
        <p:txBody>
          <a:bodyPr wrap="none" lIns="74399" tIns="37199" rIns="74399" bIns="37199">
            <a:spAutoFit/>
          </a:bodyPr>
          <a:lstStyle/>
          <a:p>
            <a:pPr algn="ctr" defTabSz="743987"/>
            <a:r>
              <a:rPr lang="en-US" sz="4000" b="1" dirty="0">
                <a:solidFill>
                  <a:srgbClr val="FF0000"/>
                </a:solidFill>
                <a:latin typeface="Times New Roman" panose="02020603050405020304" pitchFamily="18" charset="0"/>
                <a:cs typeface="Times New Roman" panose="02020603050405020304" pitchFamily="18" charset="0"/>
              </a:rPr>
              <a:t>Cô giáo lớp em</a:t>
            </a:r>
          </a:p>
        </p:txBody>
      </p:sp>
      <p:sp>
        <p:nvSpPr>
          <p:cNvPr id="2" name="Oval 1"/>
          <p:cNvSpPr/>
          <p:nvPr/>
        </p:nvSpPr>
        <p:spPr>
          <a:xfrm>
            <a:off x="958305" y="1304079"/>
            <a:ext cx="470953" cy="461641"/>
          </a:xfrm>
          <a:prstGeom prst="ellipse">
            <a:avLst/>
          </a:prstGeom>
          <a:solidFill>
            <a:schemeClr val="accent1">
              <a:lumMod val="40000"/>
              <a:lumOff val="6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94203" tIns="47102" rIns="94203" bIns="47102" spcCol="0" rtlCol="0" anchor="ctr"/>
          <a:lstStyle/>
          <a:p>
            <a:pPr algn="ctr" defTabSz="743987"/>
            <a:r>
              <a:rPr lang="en-US" sz="2500" b="1" dirty="0">
                <a:solidFill>
                  <a:srgbClr val="FF0000"/>
                </a:solidFill>
                <a:latin typeface="Times New Roman" pitchFamily="18" charset="0"/>
                <a:cs typeface="Times New Roman" pitchFamily="18" charset="0"/>
              </a:rPr>
              <a:t>1</a:t>
            </a:r>
          </a:p>
        </p:txBody>
      </p:sp>
      <p:sp>
        <p:nvSpPr>
          <p:cNvPr id="13" name="Oval 12"/>
          <p:cNvSpPr/>
          <p:nvPr/>
        </p:nvSpPr>
        <p:spPr>
          <a:xfrm>
            <a:off x="928134" y="3781863"/>
            <a:ext cx="470953" cy="461641"/>
          </a:xfrm>
          <a:prstGeom prst="ellipse">
            <a:avLst/>
          </a:prstGeom>
          <a:solidFill>
            <a:schemeClr val="accent1">
              <a:lumMod val="40000"/>
              <a:lumOff val="6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94203" tIns="47102" rIns="94203" bIns="47102" spcCol="0" rtlCol="0" anchor="ctr"/>
          <a:lstStyle/>
          <a:p>
            <a:pPr algn="ctr" defTabSz="743987"/>
            <a:r>
              <a:rPr lang="en-US" sz="2500" b="1" dirty="0">
                <a:solidFill>
                  <a:srgbClr val="FF0000"/>
                </a:solidFill>
                <a:latin typeface="Times New Roman" pitchFamily="18" charset="0"/>
                <a:cs typeface="Times New Roman" pitchFamily="18" charset="0"/>
              </a:rPr>
              <a:t>2</a:t>
            </a:r>
          </a:p>
        </p:txBody>
      </p:sp>
      <p:sp>
        <p:nvSpPr>
          <p:cNvPr id="14" name="Oval 13"/>
          <p:cNvSpPr/>
          <p:nvPr/>
        </p:nvSpPr>
        <p:spPr>
          <a:xfrm>
            <a:off x="5853647" y="1304079"/>
            <a:ext cx="470953" cy="461641"/>
          </a:xfrm>
          <a:prstGeom prst="ellipse">
            <a:avLst/>
          </a:prstGeom>
          <a:solidFill>
            <a:schemeClr val="accent1">
              <a:lumMod val="40000"/>
              <a:lumOff val="6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94203" tIns="47102" rIns="94203" bIns="47102" spcCol="0" rtlCol="0" anchor="ctr"/>
          <a:lstStyle/>
          <a:p>
            <a:pPr algn="ctr" defTabSz="743987"/>
            <a:r>
              <a:rPr lang="en-US" sz="2500" b="1" dirty="0">
                <a:solidFill>
                  <a:srgbClr val="FF0000"/>
                </a:solidFill>
                <a:latin typeface="Times New Roman" pitchFamily="18" charset="0"/>
                <a:cs typeface="Times New Roman" pitchFamily="18" charset="0"/>
              </a:rPr>
              <a:t>3</a:t>
            </a:r>
          </a:p>
        </p:txBody>
      </p:sp>
      <p:sp>
        <p:nvSpPr>
          <p:cNvPr id="3" name="Rectangle 2"/>
          <p:cNvSpPr/>
          <p:nvPr/>
        </p:nvSpPr>
        <p:spPr>
          <a:xfrm>
            <a:off x="6300800" y="1269854"/>
            <a:ext cx="5891200" cy="3046988"/>
          </a:xfrm>
          <a:prstGeom prst="rect">
            <a:avLst/>
          </a:prstGeom>
        </p:spPr>
        <p:txBody>
          <a:bodyPr wrap="square">
            <a:spAutoFit/>
          </a:bodyPr>
          <a:lstStyle/>
          <a:p>
            <a:pPr defTabSz="743987"/>
            <a:r>
              <a:rPr lang="en-US" sz="3200" dirty="0" err="1">
                <a:solidFill>
                  <a:prstClr val="black"/>
                </a:solidFill>
                <a:latin typeface="Times New Roman" panose="02020603050405020304" pitchFamily="18" charset="0"/>
                <a:cs typeface="Times New Roman" panose="02020603050405020304" pitchFamily="18" charset="0"/>
              </a:rPr>
              <a:t>Những</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lời</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cô</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giáo</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giảng</a:t>
            </a:r>
            <a:endParaRPr lang="en-US" sz="3200" dirty="0">
              <a:solidFill>
                <a:prstClr val="black"/>
              </a:solidFill>
              <a:latin typeface="Times New Roman" panose="02020603050405020304" pitchFamily="18" charset="0"/>
              <a:cs typeface="Times New Roman" panose="02020603050405020304" pitchFamily="18" charset="0"/>
            </a:endParaRPr>
          </a:p>
          <a:p>
            <a:pPr defTabSz="743987"/>
            <a:r>
              <a:rPr lang="en-US" sz="3200" dirty="0" err="1">
                <a:solidFill>
                  <a:prstClr val="black"/>
                </a:solidFill>
                <a:latin typeface="Times New Roman" panose="02020603050405020304" pitchFamily="18" charset="0"/>
                <a:cs typeface="Times New Roman" panose="02020603050405020304" pitchFamily="18" charset="0"/>
              </a:rPr>
              <a:t>Ấm</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trang</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vở</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thơm</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tho</a:t>
            </a:r>
            <a:endParaRPr lang="en-US" sz="3200" dirty="0">
              <a:solidFill>
                <a:prstClr val="black"/>
              </a:solidFill>
              <a:latin typeface="Times New Roman" panose="02020603050405020304" pitchFamily="18" charset="0"/>
              <a:cs typeface="Times New Roman" panose="02020603050405020304" pitchFamily="18" charset="0"/>
            </a:endParaRPr>
          </a:p>
          <a:p>
            <a:pPr defTabSz="743987"/>
            <a:r>
              <a:rPr lang="en-US" sz="3200" dirty="0" err="1">
                <a:solidFill>
                  <a:prstClr val="black"/>
                </a:solidFill>
                <a:latin typeface="Times New Roman" panose="02020603050405020304" pitchFamily="18" charset="0"/>
                <a:cs typeface="Times New Roman" panose="02020603050405020304" pitchFamily="18" charset="0"/>
              </a:rPr>
              <a:t>Yêu</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thương</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em</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ngắm</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mãi</a:t>
            </a:r>
            <a:endParaRPr lang="en-US" sz="3200" dirty="0">
              <a:solidFill>
                <a:prstClr val="black"/>
              </a:solidFill>
              <a:latin typeface="Times New Roman" panose="02020603050405020304" pitchFamily="18" charset="0"/>
              <a:cs typeface="Times New Roman" panose="02020603050405020304" pitchFamily="18" charset="0"/>
            </a:endParaRPr>
          </a:p>
          <a:p>
            <a:pPr defTabSz="743987"/>
            <a:r>
              <a:rPr lang="en-US" sz="3200" dirty="0" err="1">
                <a:solidFill>
                  <a:prstClr val="black"/>
                </a:solidFill>
                <a:latin typeface="Times New Roman" panose="02020603050405020304" pitchFamily="18" charset="0"/>
                <a:cs typeface="Times New Roman" panose="02020603050405020304" pitchFamily="18" charset="0"/>
              </a:rPr>
              <a:t>Những</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điểm</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mười</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cô</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cho</a:t>
            </a:r>
            <a:r>
              <a:rPr lang="en-US" sz="3200" dirty="0">
                <a:solidFill>
                  <a:prstClr val="black"/>
                </a:solidFill>
                <a:latin typeface="Times New Roman" panose="02020603050405020304" pitchFamily="18" charset="0"/>
                <a:cs typeface="Times New Roman" panose="02020603050405020304" pitchFamily="18" charset="0"/>
              </a:rPr>
              <a:t>.</a:t>
            </a:r>
          </a:p>
          <a:p>
            <a:pPr algn="r" defTabSz="743987"/>
            <a:r>
              <a:rPr lang="en-US" sz="3200" dirty="0">
                <a:solidFill>
                  <a:prstClr val="black"/>
                </a:solidFill>
                <a:latin typeface="Times New Roman" panose="02020603050405020304" pitchFamily="18" charset="0"/>
                <a:cs typeface="Times New Roman" panose="02020603050405020304" pitchFamily="18" charset="0"/>
              </a:rPr>
              <a:t>(</a:t>
            </a:r>
            <a:r>
              <a:rPr lang="en-US" sz="2900" i="1" dirty="0" err="1">
                <a:solidFill>
                  <a:prstClr val="black"/>
                </a:solidFill>
                <a:latin typeface="Times New Roman" panose="02020603050405020304" pitchFamily="18" charset="0"/>
                <a:cs typeface="Times New Roman" panose="02020603050405020304" pitchFamily="18" charset="0"/>
              </a:rPr>
              <a:t>Nguyễn</a:t>
            </a:r>
            <a:r>
              <a:rPr lang="en-US" sz="2900" i="1" dirty="0">
                <a:solidFill>
                  <a:prstClr val="black"/>
                </a:solidFill>
                <a:latin typeface="Times New Roman" panose="02020603050405020304" pitchFamily="18" charset="0"/>
                <a:cs typeface="Times New Roman" panose="02020603050405020304" pitchFamily="18" charset="0"/>
              </a:rPr>
              <a:t> </a:t>
            </a:r>
            <a:r>
              <a:rPr lang="en-US" sz="2900" i="1" dirty="0" err="1">
                <a:solidFill>
                  <a:prstClr val="black"/>
                </a:solidFill>
                <a:latin typeface="Times New Roman" panose="02020603050405020304" pitchFamily="18" charset="0"/>
                <a:cs typeface="Times New Roman" panose="02020603050405020304" pitchFamily="18" charset="0"/>
              </a:rPr>
              <a:t>Xuân</a:t>
            </a:r>
            <a:r>
              <a:rPr lang="en-US" sz="2900" i="1" dirty="0">
                <a:solidFill>
                  <a:prstClr val="black"/>
                </a:solidFill>
                <a:latin typeface="Times New Roman" panose="02020603050405020304" pitchFamily="18" charset="0"/>
                <a:cs typeface="Times New Roman" panose="02020603050405020304" pitchFamily="18" charset="0"/>
              </a:rPr>
              <a:t> </a:t>
            </a:r>
            <a:r>
              <a:rPr lang="en-US" sz="2900" i="1" dirty="0" err="1">
                <a:solidFill>
                  <a:prstClr val="black"/>
                </a:solidFill>
                <a:latin typeface="Times New Roman" panose="02020603050405020304" pitchFamily="18" charset="0"/>
                <a:cs typeface="Times New Roman" panose="02020603050405020304" pitchFamily="18" charset="0"/>
              </a:rPr>
              <a:t>Sanh</a:t>
            </a:r>
            <a:r>
              <a:rPr lang="en-US" sz="3200" dirty="0">
                <a:solidFill>
                  <a:prstClr val="black"/>
                </a:solidFill>
                <a:latin typeface="Times New Roman" panose="02020603050405020304" pitchFamily="18" charset="0"/>
                <a:cs typeface="Times New Roman" panose="02020603050405020304" pitchFamily="18" charset="0"/>
              </a:rPr>
              <a:t>)</a:t>
            </a:r>
          </a:p>
          <a:p>
            <a:pPr defTabSz="743987"/>
            <a:endParaRPr lang="en-US" sz="3200" dirty="0">
              <a:solidFill>
                <a:prstClr val="black"/>
              </a:solidFill>
              <a:latin typeface="Times New Roman" panose="02020603050405020304" pitchFamily="18" charset="0"/>
              <a:cs typeface="Times New Roman" panose="02020603050405020304" pitchFamily="18" charset="0"/>
            </a:endParaRPr>
          </a:p>
        </p:txBody>
      </p:sp>
      <p:cxnSp>
        <p:nvCxnSpPr>
          <p:cNvPr id="5" name="Straight Connector 4"/>
          <p:cNvCxnSpPr/>
          <p:nvPr/>
        </p:nvCxnSpPr>
        <p:spPr>
          <a:xfrm flipH="1">
            <a:off x="4953000" y="1380279"/>
            <a:ext cx="152400" cy="37232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6" name="Group 5"/>
          <p:cNvGrpSpPr/>
          <p:nvPr/>
        </p:nvGrpSpPr>
        <p:grpSpPr>
          <a:xfrm>
            <a:off x="5105400" y="1828800"/>
            <a:ext cx="228600" cy="381000"/>
            <a:chOff x="5105400" y="1828800"/>
            <a:chExt cx="228600" cy="381000"/>
          </a:xfrm>
        </p:grpSpPr>
        <p:cxnSp>
          <p:nvCxnSpPr>
            <p:cNvPr id="15" name="Straight Connector 14"/>
            <p:cNvCxnSpPr/>
            <p:nvPr/>
          </p:nvCxnSpPr>
          <p:spPr>
            <a:xfrm flipH="1">
              <a:off x="5105400" y="1837479"/>
              <a:ext cx="152400" cy="37232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a:off x="5181600" y="1828800"/>
              <a:ext cx="152400" cy="37232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18" name="Group 17"/>
          <p:cNvGrpSpPr/>
          <p:nvPr/>
        </p:nvGrpSpPr>
        <p:grpSpPr>
          <a:xfrm>
            <a:off x="5257800" y="2819400"/>
            <a:ext cx="228600" cy="381000"/>
            <a:chOff x="5105400" y="1828800"/>
            <a:chExt cx="228600" cy="381000"/>
          </a:xfrm>
        </p:grpSpPr>
        <p:cxnSp>
          <p:nvCxnSpPr>
            <p:cNvPr id="19" name="Straight Connector 18"/>
            <p:cNvCxnSpPr/>
            <p:nvPr/>
          </p:nvCxnSpPr>
          <p:spPr>
            <a:xfrm flipH="1">
              <a:off x="5105400" y="1837479"/>
              <a:ext cx="152400" cy="37232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H="1">
              <a:off x="5181600" y="1828800"/>
              <a:ext cx="152400" cy="37232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23" name="Group 22"/>
          <p:cNvGrpSpPr/>
          <p:nvPr/>
        </p:nvGrpSpPr>
        <p:grpSpPr>
          <a:xfrm>
            <a:off x="5410200" y="5257800"/>
            <a:ext cx="228600" cy="381000"/>
            <a:chOff x="5105400" y="1828800"/>
            <a:chExt cx="228600" cy="381000"/>
          </a:xfrm>
        </p:grpSpPr>
        <p:cxnSp>
          <p:nvCxnSpPr>
            <p:cNvPr id="24" name="Straight Connector 23"/>
            <p:cNvCxnSpPr/>
            <p:nvPr/>
          </p:nvCxnSpPr>
          <p:spPr>
            <a:xfrm flipH="1">
              <a:off x="5105400" y="1837479"/>
              <a:ext cx="152400" cy="37232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H="1">
              <a:off x="5181600" y="1828800"/>
              <a:ext cx="152400" cy="37232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26" name="Group 25"/>
          <p:cNvGrpSpPr/>
          <p:nvPr/>
        </p:nvGrpSpPr>
        <p:grpSpPr>
          <a:xfrm>
            <a:off x="10744200" y="2819400"/>
            <a:ext cx="228600" cy="381000"/>
            <a:chOff x="5105400" y="1828800"/>
            <a:chExt cx="228600" cy="381000"/>
          </a:xfrm>
        </p:grpSpPr>
        <p:cxnSp>
          <p:nvCxnSpPr>
            <p:cNvPr id="27" name="Straight Connector 26"/>
            <p:cNvCxnSpPr/>
            <p:nvPr/>
          </p:nvCxnSpPr>
          <p:spPr>
            <a:xfrm flipH="1">
              <a:off x="5105400" y="1837479"/>
              <a:ext cx="152400" cy="37232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H="1">
              <a:off x="5181600" y="1828800"/>
              <a:ext cx="152400" cy="37232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29" name="Straight Connector 28"/>
          <p:cNvCxnSpPr/>
          <p:nvPr/>
        </p:nvCxnSpPr>
        <p:spPr>
          <a:xfrm flipH="1">
            <a:off x="4953000" y="2370879"/>
            <a:ext cx="152400" cy="37232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H="1">
            <a:off x="4648200" y="3818679"/>
            <a:ext cx="152400" cy="37232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H="1">
            <a:off x="6019800" y="4267200"/>
            <a:ext cx="152400" cy="37232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H="1">
            <a:off x="5105400" y="4809279"/>
            <a:ext cx="152400" cy="37232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H="1">
            <a:off x="10439400" y="1371600"/>
            <a:ext cx="152400" cy="37232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flipH="1">
            <a:off x="10058400" y="1913679"/>
            <a:ext cx="152400" cy="37232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H="1">
            <a:off x="10668000" y="2362200"/>
            <a:ext cx="152400" cy="37232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43919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fltVal val="0"/>
                                          </p:val>
                                        </p:tav>
                                        <p:tav tm="100000">
                                          <p:val>
                                            <p:strVal val="#ppt_w"/>
                                          </p:val>
                                        </p:tav>
                                      </p:tavLst>
                                    </p:anim>
                                    <p:anim calcmode="lin" valueType="num">
                                      <p:cBhvr>
                                        <p:cTn id="8" dur="1000" fill="hold"/>
                                        <p:tgtEl>
                                          <p:spTgt spid="10"/>
                                        </p:tgtEl>
                                        <p:attrNameLst>
                                          <p:attrName>ppt_h</p:attrName>
                                        </p:attrNameLst>
                                      </p:cBhvr>
                                      <p:tavLst>
                                        <p:tav tm="0">
                                          <p:val>
                                            <p:fltVal val="0"/>
                                          </p:val>
                                        </p:tav>
                                        <p:tav tm="100000">
                                          <p:val>
                                            <p:strVal val="#ppt_h"/>
                                          </p:val>
                                        </p:tav>
                                      </p:tavLst>
                                    </p:anim>
                                    <p:anim calcmode="lin" valueType="num">
                                      <p:cBhvr>
                                        <p:cTn id="9" dur="1000" fill="hold"/>
                                        <p:tgtEl>
                                          <p:spTgt spid="10"/>
                                        </p:tgtEl>
                                        <p:attrNameLst>
                                          <p:attrName>style.rotation</p:attrName>
                                        </p:attrNameLst>
                                      </p:cBhvr>
                                      <p:tavLst>
                                        <p:tav tm="0">
                                          <p:val>
                                            <p:fltVal val="90"/>
                                          </p:val>
                                        </p:tav>
                                        <p:tav tm="100000">
                                          <p:val>
                                            <p:fltVal val="0"/>
                                          </p:val>
                                        </p:tav>
                                      </p:tavLst>
                                    </p:anim>
                                    <p:animEffect transition="in" filter="fade">
                                      <p:cBhvr>
                                        <p:cTn id="10" dur="1000"/>
                                        <p:tgtEl>
                                          <p:spTgt spid="10"/>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1000" fill="hold"/>
                                        <p:tgtEl>
                                          <p:spTgt spid="9"/>
                                        </p:tgtEl>
                                        <p:attrNameLst>
                                          <p:attrName>ppt_w</p:attrName>
                                        </p:attrNameLst>
                                      </p:cBhvr>
                                      <p:tavLst>
                                        <p:tav tm="0">
                                          <p:val>
                                            <p:fltVal val="0"/>
                                          </p:val>
                                        </p:tav>
                                        <p:tav tm="100000">
                                          <p:val>
                                            <p:strVal val="#ppt_w"/>
                                          </p:val>
                                        </p:tav>
                                      </p:tavLst>
                                    </p:anim>
                                    <p:anim calcmode="lin" valueType="num">
                                      <p:cBhvr>
                                        <p:cTn id="14" dur="1000" fill="hold"/>
                                        <p:tgtEl>
                                          <p:spTgt spid="9"/>
                                        </p:tgtEl>
                                        <p:attrNameLst>
                                          <p:attrName>ppt_h</p:attrName>
                                        </p:attrNameLst>
                                      </p:cBhvr>
                                      <p:tavLst>
                                        <p:tav tm="0">
                                          <p:val>
                                            <p:fltVal val="0"/>
                                          </p:val>
                                        </p:tav>
                                        <p:tav tm="100000">
                                          <p:val>
                                            <p:strVal val="#ppt_h"/>
                                          </p:val>
                                        </p:tav>
                                      </p:tavLst>
                                    </p:anim>
                                    <p:anim calcmode="lin" valueType="num">
                                      <p:cBhvr>
                                        <p:cTn id="15" dur="1000" fill="hold"/>
                                        <p:tgtEl>
                                          <p:spTgt spid="9"/>
                                        </p:tgtEl>
                                        <p:attrNameLst>
                                          <p:attrName>style.rotation</p:attrName>
                                        </p:attrNameLst>
                                      </p:cBhvr>
                                      <p:tavLst>
                                        <p:tav tm="0">
                                          <p:val>
                                            <p:fltVal val="90"/>
                                          </p:val>
                                        </p:tav>
                                        <p:tav tm="100000">
                                          <p:val>
                                            <p:fltVal val="0"/>
                                          </p:val>
                                        </p:tav>
                                      </p:tavLst>
                                    </p:anim>
                                    <p:animEffect transition="in" filter="fade">
                                      <p:cBhvr>
                                        <p:cTn id="16" dur="1000"/>
                                        <p:tgtEl>
                                          <p:spTgt spid="9"/>
                                        </p:tgtEl>
                                      </p:cBhvr>
                                    </p:animEffect>
                                  </p:childTnLst>
                                </p:cTn>
                              </p:par>
                              <p:par>
                                <p:cTn id="17" presetID="45"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ppt_w</p:attrName>
                                        </p:attrNameLst>
                                      </p:cBhvr>
                                      <p:tavLst>
                                        <p:tav tm="0" fmla="#ppt_w*sin(2.5*pi*$)">
                                          <p:val>
                                            <p:fltVal val="0"/>
                                          </p:val>
                                        </p:tav>
                                        <p:tav tm="100000">
                                          <p:val>
                                            <p:fltVal val="1"/>
                                          </p:val>
                                        </p:tav>
                                      </p:tavLst>
                                    </p:anim>
                                    <p:anim calcmode="lin" valueType="num">
                                      <p:cBhvr>
                                        <p:cTn id="21" dur="1000" fill="hold"/>
                                        <p:tgtEl>
                                          <p:spTgt spid="8"/>
                                        </p:tgtEl>
                                        <p:attrNameLst>
                                          <p:attrName>ppt_h</p:attrName>
                                        </p:attrNameLst>
                                      </p:cBhvr>
                                      <p:tavLst>
                                        <p:tav tm="0">
                                          <p:val>
                                            <p:strVal val="#ppt_h"/>
                                          </p:val>
                                        </p:tav>
                                        <p:tav tm="100000">
                                          <p:val>
                                            <p:strVal val="#ppt_h"/>
                                          </p:val>
                                        </p:tav>
                                      </p:tavLst>
                                    </p:anim>
                                  </p:childTnLst>
                                </p:cTn>
                              </p:par>
                              <p:par>
                                <p:cTn id="22" presetID="31" presetClass="entr" presetSubtype="0" fill="hold" grpId="0" nodeType="withEffect">
                                  <p:stCondLst>
                                    <p:cond delay="0"/>
                                  </p:stCondLst>
                                  <p:childTnLst>
                                    <p:set>
                                      <p:cBhvr>
                                        <p:cTn id="23" dur="1" fill="hold">
                                          <p:stCondLst>
                                            <p:cond delay="0"/>
                                          </p:stCondLst>
                                        </p:cTn>
                                        <p:tgtEl>
                                          <p:spTgt spid="3"/>
                                        </p:tgtEl>
                                        <p:attrNameLst>
                                          <p:attrName>style.visibility</p:attrName>
                                        </p:attrNameLst>
                                      </p:cBhvr>
                                      <p:to>
                                        <p:strVal val="visible"/>
                                      </p:to>
                                    </p:set>
                                    <p:anim calcmode="lin" valueType="num">
                                      <p:cBhvr>
                                        <p:cTn id="24" dur="1000" fill="hold"/>
                                        <p:tgtEl>
                                          <p:spTgt spid="3"/>
                                        </p:tgtEl>
                                        <p:attrNameLst>
                                          <p:attrName>ppt_w</p:attrName>
                                        </p:attrNameLst>
                                      </p:cBhvr>
                                      <p:tavLst>
                                        <p:tav tm="0">
                                          <p:val>
                                            <p:fltVal val="0"/>
                                          </p:val>
                                        </p:tav>
                                        <p:tav tm="100000">
                                          <p:val>
                                            <p:strVal val="#ppt_w"/>
                                          </p:val>
                                        </p:tav>
                                      </p:tavLst>
                                    </p:anim>
                                    <p:anim calcmode="lin" valueType="num">
                                      <p:cBhvr>
                                        <p:cTn id="25" dur="1000" fill="hold"/>
                                        <p:tgtEl>
                                          <p:spTgt spid="3"/>
                                        </p:tgtEl>
                                        <p:attrNameLst>
                                          <p:attrName>ppt_h</p:attrName>
                                        </p:attrNameLst>
                                      </p:cBhvr>
                                      <p:tavLst>
                                        <p:tav tm="0">
                                          <p:val>
                                            <p:fltVal val="0"/>
                                          </p:val>
                                        </p:tav>
                                        <p:tav tm="100000">
                                          <p:val>
                                            <p:strVal val="#ppt_h"/>
                                          </p:val>
                                        </p:tav>
                                      </p:tavLst>
                                    </p:anim>
                                    <p:anim calcmode="lin" valueType="num">
                                      <p:cBhvr>
                                        <p:cTn id="26" dur="1000" fill="hold"/>
                                        <p:tgtEl>
                                          <p:spTgt spid="3"/>
                                        </p:tgtEl>
                                        <p:attrNameLst>
                                          <p:attrName>style.rotation</p:attrName>
                                        </p:attrNameLst>
                                      </p:cBhvr>
                                      <p:tavLst>
                                        <p:tav tm="0">
                                          <p:val>
                                            <p:fltVal val="90"/>
                                          </p:val>
                                        </p:tav>
                                        <p:tav tm="100000">
                                          <p:val>
                                            <p:fltVal val="0"/>
                                          </p:val>
                                        </p:tav>
                                      </p:tavLst>
                                    </p:anim>
                                    <p:animEffect transition="in" filter="fade">
                                      <p:cBhvr>
                                        <p:cTn id="27" dur="1000"/>
                                        <p:tgtEl>
                                          <p:spTgt spid="3"/>
                                        </p:tgtEl>
                                      </p:cBhvr>
                                    </p:animEffect>
                                  </p:childTnLst>
                                </p:cTn>
                              </p:par>
                            </p:childTnLst>
                          </p:cTn>
                        </p:par>
                        <p:par>
                          <p:cTn id="28" fill="hold">
                            <p:stCondLst>
                              <p:cond delay="1000"/>
                            </p:stCondLst>
                            <p:childTnLst>
                              <p:par>
                                <p:cTn id="29" presetID="16" presetClass="entr" presetSubtype="21" fill="hold" grpId="0" nodeType="after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barn(inVertical)">
                                      <p:cBhvr>
                                        <p:cTn id="31" dur="500"/>
                                        <p:tgtEl>
                                          <p:spTgt spid="2"/>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barn(inVertical)">
                                      <p:cBhvr>
                                        <p:cTn id="34" dur="500"/>
                                        <p:tgtEl>
                                          <p:spTgt spid="13"/>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barn(inVertical)">
                                      <p:cBhvr>
                                        <p:cTn id="37" dur="500"/>
                                        <p:tgtEl>
                                          <p:spTgt spid="14"/>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5"/>
                                        </p:tgtEl>
                                        <p:attrNameLst>
                                          <p:attrName>style.visibility</p:attrName>
                                        </p:attrNameLst>
                                      </p:cBhvr>
                                      <p:to>
                                        <p:strVal val="visible"/>
                                      </p:to>
                                    </p:set>
                                    <p:animEffect transition="in" filter="barn(inVertical)">
                                      <p:cBhvr>
                                        <p:cTn id="42" dur="500"/>
                                        <p:tgtEl>
                                          <p:spTgt spid="5"/>
                                        </p:tgtEl>
                                      </p:cBhvr>
                                    </p:animEffect>
                                  </p:childTnLst>
                                </p:cTn>
                              </p:par>
                              <p:par>
                                <p:cTn id="43" presetID="16" presetClass="entr" presetSubtype="21" fill="hold" nodeType="withEffect">
                                  <p:stCondLst>
                                    <p:cond delay="0"/>
                                  </p:stCondLst>
                                  <p:childTnLst>
                                    <p:set>
                                      <p:cBhvr>
                                        <p:cTn id="44" dur="1" fill="hold">
                                          <p:stCondLst>
                                            <p:cond delay="0"/>
                                          </p:stCondLst>
                                        </p:cTn>
                                        <p:tgtEl>
                                          <p:spTgt spid="6"/>
                                        </p:tgtEl>
                                        <p:attrNameLst>
                                          <p:attrName>style.visibility</p:attrName>
                                        </p:attrNameLst>
                                      </p:cBhvr>
                                      <p:to>
                                        <p:strVal val="visible"/>
                                      </p:to>
                                    </p:set>
                                    <p:animEffect transition="in" filter="barn(inVertical)">
                                      <p:cBhvr>
                                        <p:cTn id="45" dur="500"/>
                                        <p:tgtEl>
                                          <p:spTgt spid="6"/>
                                        </p:tgtEl>
                                      </p:cBhvr>
                                    </p:animEffect>
                                  </p:childTnLst>
                                </p:cTn>
                              </p:par>
                              <p:par>
                                <p:cTn id="46" presetID="16" presetClass="entr" presetSubtype="21" fill="hold" nodeType="withEffect">
                                  <p:stCondLst>
                                    <p:cond delay="0"/>
                                  </p:stCondLst>
                                  <p:childTnLst>
                                    <p:set>
                                      <p:cBhvr>
                                        <p:cTn id="47" dur="1" fill="hold">
                                          <p:stCondLst>
                                            <p:cond delay="0"/>
                                          </p:stCondLst>
                                        </p:cTn>
                                        <p:tgtEl>
                                          <p:spTgt spid="18"/>
                                        </p:tgtEl>
                                        <p:attrNameLst>
                                          <p:attrName>style.visibility</p:attrName>
                                        </p:attrNameLst>
                                      </p:cBhvr>
                                      <p:to>
                                        <p:strVal val="visible"/>
                                      </p:to>
                                    </p:set>
                                    <p:animEffect transition="in" filter="barn(inVertical)">
                                      <p:cBhvr>
                                        <p:cTn id="48" dur="500"/>
                                        <p:tgtEl>
                                          <p:spTgt spid="18"/>
                                        </p:tgtEl>
                                      </p:cBhvr>
                                    </p:animEffect>
                                  </p:childTnLst>
                                </p:cTn>
                              </p:par>
                              <p:par>
                                <p:cTn id="49" presetID="16" presetClass="entr" presetSubtype="21" fill="hold" nodeType="withEffect">
                                  <p:stCondLst>
                                    <p:cond delay="0"/>
                                  </p:stCondLst>
                                  <p:childTnLst>
                                    <p:set>
                                      <p:cBhvr>
                                        <p:cTn id="50" dur="1" fill="hold">
                                          <p:stCondLst>
                                            <p:cond delay="0"/>
                                          </p:stCondLst>
                                        </p:cTn>
                                        <p:tgtEl>
                                          <p:spTgt spid="23"/>
                                        </p:tgtEl>
                                        <p:attrNameLst>
                                          <p:attrName>style.visibility</p:attrName>
                                        </p:attrNameLst>
                                      </p:cBhvr>
                                      <p:to>
                                        <p:strVal val="visible"/>
                                      </p:to>
                                    </p:set>
                                    <p:animEffect transition="in" filter="barn(inVertical)">
                                      <p:cBhvr>
                                        <p:cTn id="51" dur="500"/>
                                        <p:tgtEl>
                                          <p:spTgt spid="23"/>
                                        </p:tgtEl>
                                      </p:cBhvr>
                                    </p:animEffect>
                                  </p:childTnLst>
                                </p:cTn>
                              </p:par>
                              <p:par>
                                <p:cTn id="52" presetID="16" presetClass="entr" presetSubtype="21" fill="hold" nodeType="withEffect">
                                  <p:stCondLst>
                                    <p:cond delay="0"/>
                                  </p:stCondLst>
                                  <p:childTnLst>
                                    <p:set>
                                      <p:cBhvr>
                                        <p:cTn id="53" dur="1" fill="hold">
                                          <p:stCondLst>
                                            <p:cond delay="0"/>
                                          </p:stCondLst>
                                        </p:cTn>
                                        <p:tgtEl>
                                          <p:spTgt spid="26"/>
                                        </p:tgtEl>
                                        <p:attrNameLst>
                                          <p:attrName>style.visibility</p:attrName>
                                        </p:attrNameLst>
                                      </p:cBhvr>
                                      <p:to>
                                        <p:strVal val="visible"/>
                                      </p:to>
                                    </p:set>
                                    <p:animEffect transition="in" filter="barn(inVertical)">
                                      <p:cBhvr>
                                        <p:cTn id="54" dur="500"/>
                                        <p:tgtEl>
                                          <p:spTgt spid="26"/>
                                        </p:tgtEl>
                                      </p:cBhvr>
                                    </p:animEffect>
                                  </p:childTnLst>
                                </p:cTn>
                              </p:par>
                              <p:par>
                                <p:cTn id="55" presetID="16" presetClass="entr" presetSubtype="21" fill="hold" nodeType="withEffect">
                                  <p:stCondLst>
                                    <p:cond delay="0"/>
                                  </p:stCondLst>
                                  <p:childTnLst>
                                    <p:set>
                                      <p:cBhvr>
                                        <p:cTn id="56" dur="1" fill="hold">
                                          <p:stCondLst>
                                            <p:cond delay="0"/>
                                          </p:stCondLst>
                                        </p:cTn>
                                        <p:tgtEl>
                                          <p:spTgt spid="29"/>
                                        </p:tgtEl>
                                        <p:attrNameLst>
                                          <p:attrName>style.visibility</p:attrName>
                                        </p:attrNameLst>
                                      </p:cBhvr>
                                      <p:to>
                                        <p:strVal val="visible"/>
                                      </p:to>
                                    </p:set>
                                    <p:animEffect transition="in" filter="barn(inVertical)">
                                      <p:cBhvr>
                                        <p:cTn id="57" dur="500"/>
                                        <p:tgtEl>
                                          <p:spTgt spid="29"/>
                                        </p:tgtEl>
                                      </p:cBhvr>
                                    </p:animEffect>
                                  </p:childTnLst>
                                </p:cTn>
                              </p:par>
                              <p:par>
                                <p:cTn id="58" presetID="16" presetClass="entr" presetSubtype="21" fill="hold" nodeType="withEffect">
                                  <p:stCondLst>
                                    <p:cond delay="0"/>
                                  </p:stCondLst>
                                  <p:childTnLst>
                                    <p:set>
                                      <p:cBhvr>
                                        <p:cTn id="59" dur="1" fill="hold">
                                          <p:stCondLst>
                                            <p:cond delay="0"/>
                                          </p:stCondLst>
                                        </p:cTn>
                                        <p:tgtEl>
                                          <p:spTgt spid="30"/>
                                        </p:tgtEl>
                                        <p:attrNameLst>
                                          <p:attrName>style.visibility</p:attrName>
                                        </p:attrNameLst>
                                      </p:cBhvr>
                                      <p:to>
                                        <p:strVal val="visible"/>
                                      </p:to>
                                    </p:set>
                                    <p:animEffect transition="in" filter="barn(inVertical)">
                                      <p:cBhvr>
                                        <p:cTn id="60" dur="500"/>
                                        <p:tgtEl>
                                          <p:spTgt spid="30"/>
                                        </p:tgtEl>
                                      </p:cBhvr>
                                    </p:animEffect>
                                  </p:childTnLst>
                                </p:cTn>
                              </p:par>
                              <p:par>
                                <p:cTn id="61" presetID="16" presetClass="entr" presetSubtype="21" fill="hold" nodeType="withEffect">
                                  <p:stCondLst>
                                    <p:cond delay="0"/>
                                  </p:stCondLst>
                                  <p:childTnLst>
                                    <p:set>
                                      <p:cBhvr>
                                        <p:cTn id="62" dur="1" fill="hold">
                                          <p:stCondLst>
                                            <p:cond delay="0"/>
                                          </p:stCondLst>
                                        </p:cTn>
                                        <p:tgtEl>
                                          <p:spTgt spid="31"/>
                                        </p:tgtEl>
                                        <p:attrNameLst>
                                          <p:attrName>style.visibility</p:attrName>
                                        </p:attrNameLst>
                                      </p:cBhvr>
                                      <p:to>
                                        <p:strVal val="visible"/>
                                      </p:to>
                                    </p:set>
                                    <p:animEffect transition="in" filter="barn(inVertical)">
                                      <p:cBhvr>
                                        <p:cTn id="63" dur="500"/>
                                        <p:tgtEl>
                                          <p:spTgt spid="31"/>
                                        </p:tgtEl>
                                      </p:cBhvr>
                                    </p:animEffect>
                                  </p:childTnLst>
                                </p:cTn>
                              </p:par>
                              <p:par>
                                <p:cTn id="64" presetID="16" presetClass="entr" presetSubtype="21" fill="hold" nodeType="withEffect">
                                  <p:stCondLst>
                                    <p:cond delay="0"/>
                                  </p:stCondLst>
                                  <p:childTnLst>
                                    <p:set>
                                      <p:cBhvr>
                                        <p:cTn id="65" dur="1" fill="hold">
                                          <p:stCondLst>
                                            <p:cond delay="0"/>
                                          </p:stCondLst>
                                        </p:cTn>
                                        <p:tgtEl>
                                          <p:spTgt spid="32"/>
                                        </p:tgtEl>
                                        <p:attrNameLst>
                                          <p:attrName>style.visibility</p:attrName>
                                        </p:attrNameLst>
                                      </p:cBhvr>
                                      <p:to>
                                        <p:strVal val="visible"/>
                                      </p:to>
                                    </p:set>
                                    <p:animEffect transition="in" filter="barn(inVertical)">
                                      <p:cBhvr>
                                        <p:cTn id="66" dur="500"/>
                                        <p:tgtEl>
                                          <p:spTgt spid="32"/>
                                        </p:tgtEl>
                                      </p:cBhvr>
                                    </p:animEffect>
                                  </p:childTnLst>
                                </p:cTn>
                              </p:par>
                              <p:par>
                                <p:cTn id="67" presetID="16" presetClass="entr" presetSubtype="21" fill="hold" nodeType="withEffect">
                                  <p:stCondLst>
                                    <p:cond delay="0"/>
                                  </p:stCondLst>
                                  <p:childTnLst>
                                    <p:set>
                                      <p:cBhvr>
                                        <p:cTn id="68" dur="1" fill="hold">
                                          <p:stCondLst>
                                            <p:cond delay="0"/>
                                          </p:stCondLst>
                                        </p:cTn>
                                        <p:tgtEl>
                                          <p:spTgt spid="33"/>
                                        </p:tgtEl>
                                        <p:attrNameLst>
                                          <p:attrName>style.visibility</p:attrName>
                                        </p:attrNameLst>
                                      </p:cBhvr>
                                      <p:to>
                                        <p:strVal val="visible"/>
                                      </p:to>
                                    </p:set>
                                    <p:animEffect transition="in" filter="barn(inVertical)">
                                      <p:cBhvr>
                                        <p:cTn id="69" dur="500"/>
                                        <p:tgtEl>
                                          <p:spTgt spid="33"/>
                                        </p:tgtEl>
                                      </p:cBhvr>
                                    </p:animEffect>
                                  </p:childTnLst>
                                </p:cTn>
                              </p:par>
                              <p:par>
                                <p:cTn id="70" presetID="16" presetClass="entr" presetSubtype="21" fill="hold" nodeType="withEffect">
                                  <p:stCondLst>
                                    <p:cond delay="0"/>
                                  </p:stCondLst>
                                  <p:childTnLst>
                                    <p:set>
                                      <p:cBhvr>
                                        <p:cTn id="71" dur="1" fill="hold">
                                          <p:stCondLst>
                                            <p:cond delay="0"/>
                                          </p:stCondLst>
                                        </p:cTn>
                                        <p:tgtEl>
                                          <p:spTgt spid="34"/>
                                        </p:tgtEl>
                                        <p:attrNameLst>
                                          <p:attrName>style.visibility</p:attrName>
                                        </p:attrNameLst>
                                      </p:cBhvr>
                                      <p:to>
                                        <p:strVal val="visible"/>
                                      </p:to>
                                    </p:set>
                                    <p:animEffect transition="in" filter="barn(inVertical)">
                                      <p:cBhvr>
                                        <p:cTn id="72" dur="500"/>
                                        <p:tgtEl>
                                          <p:spTgt spid="34"/>
                                        </p:tgtEl>
                                      </p:cBhvr>
                                    </p:animEffect>
                                  </p:childTnLst>
                                </p:cTn>
                              </p:par>
                              <p:par>
                                <p:cTn id="73" presetID="16" presetClass="entr" presetSubtype="21" fill="hold" nodeType="withEffect">
                                  <p:stCondLst>
                                    <p:cond delay="0"/>
                                  </p:stCondLst>
                                  <p:childTnLst>
                                    <p:set>
                                      <p:cBhvr>
                                        <p:cTn id="74" dur="1" fill="hold">
                                          <p:stCondLst>
                                            <p:cond delay="0"/>
                                          </p:stCondLst>
                                        </p:cTn>
                                        <p:tgtEl>
                                          <p:spTgt spid="35"/>
                                        </p:tgtEl>
                                        <p:attrNameLst>
                                          <p:attrName>style.visibility</p:attrName>
                                        </p:attrNameLst>
                                      </p:cBhvr>
                                      <p:to>
                                        <p:strVal val="visible"/>
                                      </p:to>
                                    </p:set>
                                    <p:animEffect transition="in" filter="barn(inVertical)">
                                      <p:cBhvr>
                                        <p:cTn id="75"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2" grpId="0" animBg="1"/>
      <p:bldP spid="13" grpId="0" animBg="1"/>
      <p:bldP spid="14" grpId="0" animBg="1"/>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38968A9E-567D-4B0A-A9CF-C9C2E072D199}"/>
              </a:ext>
            </a:extLst>
          </p:cNvPr>
          <p:cNvPicPr>
            <a:picLocks noChangeAspect="1"/>
          </p:cNvPicPr>
          <p:nvPr/>
        </p:nvPicPr>
        <p:blipFill>
          <a:blip r:embed="rId3"/>
          <a:stretch>
            <a:fillRect/>
          </a:stretch>
        </p:blipFill>
        <p:spPr>
          <a:xfrm>
            <a:off x="2788924" y="133898"/>
            <a:ext cx="5875020" cy="6257380"/>
          </a:xfrm>
          <a:prstGeom prst="rect">
            <a:avLst/>
          </a:prstGeom>
        </p:spPr>
      </p:pic>
      <p:sp>
        <p:nvSpPr>
          <p:cNvPr id="16" name="TextBox 15">
            <a:extLst>
              <a:ext uri="{FF2B5EF4-FFF2-40B4-BE49-F238E27FC236}">
                <a16:creationId xmlns="" xmlns:a16="http://schemas.microsoft.com/office/drawing/2014/main" id="{C427ADA6-213D-424A-8265-DDE2F08EB70B}"/>
              </a:ext>
            </a:extLst>
          </p:cNvPr>
          <p:cNvSpPr txBox="1"/>
          <p:nvPr/>
        </p:nvSpPr>
        <p:spPr>
          <a:xfrm>
            <a:off x="3215649" y="2677757"/>
            <a:ext cx="5021581" cy="1521644"/>
          </a:xfrm>
          <a:prstGeom prst="rect">
            <a:avLst/>
          </a:prstGeom>
          <a:noFill/>
        </p:spPr>
        <p:txBody>
          <a:bodyPr wrap="square" lIns="74358" tIns="37180" rIns="74358" bIns="37180" rtlCol="0">
            <a:spAutoFit/>
          </a:bodyPr>
          <a:lstStyle/>
          <a:p>
            <a:pPr algn="ctr" defTabSz="743987">
              <a:defRPr/>
            </a:pPr>
            <a:r>
              <a:rPr lang="en-US" sz="4700" dirty="0" err="1">
                <a:ln w="6600">
                  <a:solidFill>
                    <a:srgbClr val="7030A0"/>
                  </a:solidFill>
                  <a:prstDash val="solid"/>
                </a:ln>
                <a:solidFill>
                  <a:srgbClr val="002060"/>
                </a:solidFill>
                <a:latin typeface="Times New Roman" panose="02020603050405020304" pitchFamily="18" charset="0"/>
                <a:ea typeface="Tahoma" panose="020B0604030504040204" pitchFamily="34" charset="0"/>
                <a:cs typeface="Times New Roman" panose="02020603050405020304" pitchFamily="18" charset="0"/>
              </a:rPr>
              <a:t>Luyện</a:t>
            </a:r>
            <a:r>
              <a:rPr lang="en-US" sz="4700" dirty="0">
                <a:ln w="6600">
                  <a:solidFill>
                    <a:srgbClr val="7030A0"/>
                  </a:solidFill>
                  <a:prstDash val="solid"/>
                </a:ln>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4700" dirty="0" err="1">
                <a:ln w="6600">
                  <a:solidFill>
                    <a:srgbClr val="7030A0"/>
                  </a:solidFill>
                  <a:prstDash val="solid"/>
                </a:ln>
                <a:solidFill>
                  <a:srgbClr val="002060"/>
                </a:solidFill>
                <a:latin typeface="Times New Roman" panose="02020603050405020304" pitchFamily="18" charset="0"/>
                <a:ea typeface="Tahoma" panose="020B0604030504040204" pitchFamily="34" charset="0"/>
                <a:cs typeface="Times New Roman" panose="02020603050405020304" pitchFamily="18" charset="0"/>
              </a:rPr>
              <a:t>đọc</a:t>
            </a:r>
            <a:r>
              <a:rPr lang="en-US" sz="4700" dirty="0">
                <a:ln w="6600">
                  <a:solidFill>
                    <a:srgbClr val="7030A0"/>
                  </a:solidFill>
                  <a:prstDash val="solid"/>
                </a:ln>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p>
          <a:p>
            <a:pPr algn="ctr" defTabSz="743987">
              <a:defRPr/>
            </a:pPr>
            <a:r>
              <a:rPr lang="en-US" sz="4700" dirty="0" err="1">
                <a:ln w="6600">
                  <a:solidFill>
                    <a:srgbClr val="7030A0"/>
                  </a:solidFill>
                  <a:prstDash val="solid"/>
                </a:ln>
                <a:solidFill>
                  <a:srgbClr val="002060"/>
                </a:solidFill>
                <a:latin typeface="Times New Roman" panose="02020603050405020304" pitchFamily="18" charset="0"/>
                <a:ea typeface="Tahoma" panose="020B0604030504040204" pitchFamily="34" charset="0"/>
                <a:cs typeface="Times New Roman" panose="02020603050405020304" pitchFamily="18" charset="0"/>
              </a:rPr>
              <a:t>nhóm</a:t>
            </a:r>
            <a:r>
              <a:rPr lang="en-US" sz="4700" dirty="0">
                <a:ln w="6600">
                  <a:solidFill>
                    <a:srgbClr val="7030A0"/>
                  </a:solidFill>
                  <a:prstDash val="solid"/>
                </a:ln>
                <a:solidFill>
                  <a:srgbClr val="002060"/>
                </a:solidFill>
                <a:latin typeface="Times New Roman" panose="02020603050405020304" pitchFamily="18" charset="0"/>
                <a:ea typeface="Tahoma" panose="020B0604030504040204" pitchFamily="34" charset="0"/>
                <a:cs typeface="Times New Roman" panose="02020603050405020304" pitchFamily="18" charset="0"/>
              </a:rPr>
              <a:t> 3</a:t>
            </a:r>
          </a:p>
        </p:txBody>
      </p:sp>
      <p:pic>
        <p:nvPicPr>
          <p:cNvPr id="13" name="Picture 12">
            <a:extLst>
              <a:ext uri="{FF2B5EF4-FFF2-40B4-BE49-F238E27FC236}">
                <a16:creationId xmlns="" xmlns:a16="http://schemas.microsoft.com/office/drawing/2014/main" id="{944DBB65-B8E7-481A-806B-07910072F54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30886" y="63465"/>
            <a:ext cx="937119" cy="868680"/>
          </a:xfrm>
          <a:prstGeom prst="rect">
            <a:avLst/>
          </a:prstGeom>
        </p:spPr>
      </p:pic>
      <p:pic>
        <p:nvPicPr>
          <p:cNvPr id="14" name="Picture 13">
            <a:extLst>
              <a:ext uri="{FF2B5EF4-FFF2-40B4-BE49-F238E27FC236}">
                <a16:creationId xmlns="" xmlns:a16="http://schemas.microsoft.com/office/drawing/2014/main" id="{4A4ED815-A0C8-49A9-9498-5AECB9B0689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5" y="5929642"/>
            <a:ext cx="996021" cy="923281"/>
          </a:xfrm>
          <a:prstGeom prst="rect">
            <a:avLst/>
          </a:prstGeom>
        </p:spPr>
      </p:pic>
    </p:spTree>
    <p:extLst>
      <p:ext uri="{BB962C8B-B14F-4D97-AF65-F5344CB8AC3E}">
        <p14:creationId xmlns:p14="http://schemas.microsoft.com/office/powerpoint/2010/main" val="124488008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tangle 4"/>
          <p:cNvSpPr/>
          <p:nvPr/>
        </p:nvSpPr>
        <p:spPr>
          <a:xfrm>
            <a:off x="1981200" y="1447800"/>
            <a:ext cx="8767316" cy="1981200"/>
          </a:xfrm>
          <a:prstGeom prst="rect">
            <a:avLst/>
          </a:prstGeom>
          <a:noFill/>
        </p:spPr>
        <p:txBody>
          <a:bodyPr wrap="none" lIns="91440" tIns="45720" rIns="91440" bIns="45720">
            <a:prstTxWarp prst="textWave1">
              <a:avLst/>
            </a:prstTxWarp>
            <a:spAutoFit/>
          </a:bodyPr>
          <a:lstStyle/>
          <a:p>
            <a:pPr algn="ctr"/>
            <a:r>
              <a:rPr lang="en-US" sz="9600" b="1" cap="none" spc="0" dirty="0" err="1"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TÌM</a:t>
            </a:r>
            <a:r>
              <a:rPr lang="en-US" sz="9600" b="1" cap="none" spc="0"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 </a:t>
            </a:r>
            <a:r>
              <a:rPr lang="en-US" sz="9600" b="1" cap="none" spc="0" dirty="0" err="1"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HIỂU</a:t>
            </a:r>
            <a:r>
              <a:rPr lang="en-US" sz="9600" b="1" cap="none" spc="0"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 </a:t>
            </a:r>
            <a:r>
              <a:rPr lang="en-US" sz="9600" b="1" cap="none" spc="0" dirty="0" err="1"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BÀI</a:t>
            </a:r>
            <a:endParaRPr lang="en-US" sz="96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Tree>
    <p:extLst>
      <p:ext uri="{BB962C8B-B14F-4D97-AF65-F5344CB8AC3E}">
        <p14:creationId xmlns:p14="http://schemas.microsoft.com/office/powerpoint/2010/main" val="3793999274"/>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PA" val="v3.2.0"/>
</p:tagLst>
</file>

<file path=ppt/tags/tag2.xml><?xml version="1.0" encoding="utf-8"?>
<p:tagLst xmlns:a="http://schemas.openxmlformats.org/drawingml/2006/main" xmlns:r="http://schemas.openxmlformats.org/officeDocument/2006/relationships" xmlns:p="http://schemas.openxmlformats.org/presentationml/2006/main">
  <p:tag name="PA" val="v3.2.0"/>
</p:tagLst>
</file>

<file path=ppt/tags/tag3.xml><?xml version="1.0" encoding="utf-8"?>
<p:tagLst xmlns:a="http://schemas.openxmlformats.org/drawingml/2006/main" xmlns:r="http://schemas.openxmlformats.org/officeDocument/2006/relationships" xmlns:p="http://schemas.openxmlformats.org/presentationml/2006/main">
  <p:tag name="PA" val="v3.2.0"/>
</p:tagLst>
</file>

<file path=ppt/tags/tag4.xml><?xml version="1.0" encoding="utf-8"?>
<p:tagLst xmlns:a="http://schemas.openxmlformats.org/drawingml/2006/main" xmlns:r="http://schemas.openxmlformats.org/officeDocument/2006/relationships" xmlns:p="http://schemas.openxmlformats.org/presentationml/2006/main">
  <p:tag name="PA" val="v3.2.0"/>
</p:tagLst>
</file>

<file path=ppt/tags/tag5.xml><?xml version="1.0" encoding="utf-8"?>
<p:tagLst xmlns:a="http://schemas.openxmlformats.org/drawingml/2006/main" xmlns:r="http://schemas.openxmlformats.org/officeDocument/2006/relationships" xmlns:p="http://schemas.openxmlformats.org/presentationml/2006/main">
  <p:tag name="PA" val="v3.2.0"/>
</p:tagLst>
</file>

<file path=ppt/tags/tag6.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Volicy Bulletin Board Thesis by Slidesgo">
  <a:themeElements>
    <a:clrScheme name="Simple Light">
      <a:dk1>
        <a:srgbClr val="000000"/>
      </a:dk1>
      <a:lt1>
        <a:srgbClr val="FFFFFF"/>
      </a:lt1>
      <a:dk2>
        <a:srgbClr val="595959"/>
      </a:dk2>
      <a:lt2>
        <a:srgbClr val="FDA421"/>
      </a:lt2>
      <a:accent1>
        <a:srgbClr val="C4F150"/>
      </a:accent1>
      <a:accent2>
        <a:srgbClr val="FFE638"/>
      </a:accent2>
      <a:accent3>
        <a:srgbClr val="5EA5F2"/>
      </a:accent3>
      <a:accent4>
        <a:srgbClr val="89E1D0"/>
      </a:accent4>
      <a:accent5>
        <a:srgbClr val="FFD1D1"/>
      </a:accent5>
      <a:accent6>
        <a:srgbClr val="FD4D89"/>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6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1577</TotalTime>
  <Words>1204</Words>
  <Application>Microsoft Office PowerPoint</Application>
  <PresentationFormat>Widescreen</PresentationFormat>
  <Paragraphs>146</Paragraphs>
  <Slides>34</Slides>
  <Notes>3</Notes>
  <HiddenSlides>0</HiddenSlides>
  <MMClips>2</MMClips>
  <ScaleCrop>false</ScaleCrop>
  <HeadingPairs>
    <vt:vector size="6" baseType="variant">
      <vt:variant>
        <vt:lpstr>Fonts Used</vt:lpstr>
      </vt:variant>
      <vt:variant>
        <vt:i4>17</vt:i4>
      </vt:variant>
      <vt:variant>
        <vt:lpstr>Theme</vt:lpstr>
      </vt:variant>
      <vt:variant>
        <vt:i4>4</vt:i4>
      </vt:variant>
      <vt:variant>
        <vt:lpstr>Slide Titles</vt:lpstr>
      </vt:variant>
      <vt:variant>
        <vt:i4>34</vt:i4>
      </vt:variant>
    </vt:vector>
  </HeadingPairs>
  <TitlesOfParts>
    <vt:vector size="55" baseType="lpstr">
      <vt:lpstr>Microsoft YaHei</vt:lpstr>
      <vt:lpstr>Arial</vt:lpstr>
      <vt:lpstr>Arial Rounded MT Bold</vt:lpstr>
      <vt:lpstr>Arial-Rounded</vt:lpstr>
      <vt:lpstr>Calibri</vt:lpstr>
      <vt:lpstr>Calibri Light</vt:lpstr>
      <vt:lpstr>HP001 4 hàng</vt:lpstr>
      <vt:lpstr>HP001 5 hàng</vt:lpstr>
      <vt:lpstr>Just Another Hand</vt:lpstr>
      <vt:lpstr>Livvic</vt:lpstr>
      <vt:lpstr>Montserrat</vt:lpstr>
      <vt:lpstr>Montserrat Medium</vt:lpstr>
      <vt:lpstr>Nunito</vt:lpstr>
      <vt:lpstr>Roboto</vt:lpstr>
      <vt:lpstr>Roboto Condensed Light</vt:lpstr>
      <vt:lpstr>Tahoma</vt:lpstr>
      <vt:lpstr>Times New Roman</vt:lpstr>
      <vt:lpstr>Office Theme</vt:lpstr>
      <vt:lpstr>1_Office Theme</vt:lpstr>
      <vt:lpstr>Volicy Bulletin Board Thesis by Slidesgo</vt:lpstr>
      <vt:lpstr>6_Office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Mai Anh Đào</dc:creator>
  <cp:lastModifiedBy>MAI ANH</cp:lastModifiedBy>
  <cp:revision>35</cp:revision>
  <dcterms:created xsi:type="dcterms:W3CDTF">2006-08-16T00:00:00Z</dcterms:created>
  <dcterms:modified xsi:type="dcterms:W3CDTF">2022-10-02T04:02:27Z</dcterms:modified>
</cp:coreProperties>
</file>