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84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A98C1-1C09-4ACB-BE2A-775DDC0B0CD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8B39-CDDD-4DDC-9286-81C5A27F4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8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1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3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44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4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4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7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giúp</a:t>
            </a:r>
            <a:r>
              <a:rPr lang="en-US" baseline="0" smtClean="0"/>
              <a:t> HS phân biệt ghẹ xanh và ghẹ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50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1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6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9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9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78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 đỏ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5750" y="5242513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pic>
        <p:nvPicPr>
          <p:cNvPr id="3074" name="Picture 2" descr="Các loại ghẹ biển và cách phân b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5" y="522743"/>
            <a:ext cx="7406641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26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4469" y="5566363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pic>
        <p:nvPicPr>
          <p:cNvPr id="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0" y="38101"/>
            <a:ext cx="7315200" cy="49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03731" y="547882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9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endParaRPr lang="en-US" sz="9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80081" y="5463538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pic>
        <p:nvPicPr>
          <p:cNvPr id="8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28" y="428505"/>
            <a:ext cx="6115368" cy="45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763000" y="4664009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nho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47274" y="4661421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00600" y="465839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2552" y="4647406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09600" y="4648340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5706" y="4648201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57400" y="46524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 đỏ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43236" y="46514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pic>
        <p:nvPicPr>
          <p:cNvPr id="22" name="Picture 4" descr="Grape Vine (Thompson Seedless) | Restoring E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50" y="2209851"/>
            <a:ext cx="279309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à Gỗ Đẹp hiện đại, Như quỳnh, Hưng yên - NHÀ GỖ ĐẸP | Nhà Thờ Họ | Nhà Gỗ  | Nhà Cổ | Nhà gỗ Lim | Nhà Gỗ 5 gian | Nhà Gỗ 3 gian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2" y="2286001"/>
            <a:ext cx="3013939" cy="20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hẹ Đỏ - Hải Sản Phát Lợ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54" y="2242968"/>
            <a:ext cx="2271389" cy="20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085"/>
          <a:stretch/>
        </p:blipFill>
        <p:spPr bwMode="auto">
          <a:xfrm>
            <a:off x="596104" y="2211215"/>
            <a:ext cx="1968049" cy="20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876801"/>
            <a:ext cx="1295558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3" y="-152400"/>
            <a:ext cx="8454422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9" y="3657600"/>
            <a:ext cx="11323205" cy="17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2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3001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dirty="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6347" y="-869506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73097" y="171291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dirty="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2664823" y="3696788"/>
            <a:ext cx="169817" cy="1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8630195" y="3685902"/>
            <a:ext cx="169817" cy="1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3078480" y="2934788"/>
            <a:ext cx="169817" cy="1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8965474" y="2947851"/>
            <a:ext cx="169817" cy="1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0426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dirty="0">
                <a:solidFill>
                  <a:srgbClr val="FF0000"/>
                </a:solidFill>
                <a:latin typeface="HP001 4H"/>
                <a:ea typeface="HP001 4H"/>
              </a:rPr>
              <a:t>Ή</a:t>
            </a:r>
            <a:r>
              <a:rPr lang="en-US" sz="28700" dirty="0">
                <a:solidFill>
                  <a:srgbClr val="FF0000"/>
                </a:solidFill>
                <a:latin typeface="HP001 4H"/>
                <a:ea typeface="HP001 4H"/>
              </a:rPr>
              <a:t>ɑ</a:t>
            </a:r>
            <a:r>
              <a:rPr lang="el-GR" sz="28700" dirty="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590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291" y="-971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980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3.33333E-6 L -0.0094 -0.01389 L -0.01984 -0.02315 L -0.03499 -0.02778 L -0.04909 -0.02407 L -0.05901 -0.01296 L -0.06736 0.00093 L -0.0752 0.03426 L -0.07937 0.06389 L -0.07572 0.10556 L -0.06945 0.13426 L -0.06058 0.15093 L -0.04857 0.16667 L -0.03499 0.16944 L -0.02037 0.16574 L -0.00418 0.14815 L 0.00626 0.11944 L 0.01096 0.08704 L 0.01096 0.05648 L 0.00783 0.03148 L 0.00313 0.01296 L 1.3577E-6 3.33333E-6 Z " pathEditMode="relative" ptsTypes="AAAAAAAAAAAAAAAAAAAAAA">
                                      <p:cBhvr>
                                        <p:cTn id="11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783E-7 -2.59259E-6 L -3.75783E-7 0.35556 L -0.00209 0.41667 L -0.00417 0.4463 L -0.01044 0.48148 L -0.02192 0.51111 L -0.03131 0.52408 L -0.04488 0.52593 L -0.05219 0.51297 L -0.05637 0.4963 L -0.05637 0.46482 L -0.0501 0.40741 L -0.03758 0.34815 L -0.0167 0.27408 L 0.04489 0.07037 L 0.08873 -0.08148 L 0.11169 -0.17037 L 0.12004 -0.23518 L 0.12004 -0.28333 L 0.11482 -0.3037 L 0.10752 -0.31296 L 0.09917 -0.31296 L 0.08977 -0.30555 L 0.08038 -0.28518 L 0.07516 -0.2537 L 0.07098 -0.23703 L 0.06576 -0.20185 L 0.06472 0.21111 L 0.06785 0.12593 L 0.08351 0.07778 L 0.10021 0.03334 L 0.11796 0.01111 L 0.13466 0.00556 L 0.14927 0.02408 L 0.15345 0.0426 L 0.15553 0.05926 L 0.15553 0.15556 L 0.15553 0.17037 L 0.15867 0.18704 L 0.16702 0.20185 L 0.17641 0.20556 L 0.20251 0.19445 L 0.2286 0.16482 L 0.25261 0.12222 L 0.26827 0.08704 L 0.27349 0.0463 L 0.26827 0.02037 L 0.25261 0.00741 L 0.23069 0.02963 L 0.22025 0.05556 L 0.21086 0.08519 L 0.20668 0.12037 L 0.20668 0.1426 L 0.21399 0.17963 L 0.22443 0.1963 L 0.24113 0.20556 L 0.2547 0.20741 L 0.27349 0.19445 L 0.29228 0.16667 " pathEditMode="relative" ptsTypes="AAAAAAAAAAAAAAAAAAAAAAAAAAAAAAAAAAAAAAAAAAAAAAAAAAAAAAAAAAA">
                                      <p:cBhvr>
                                        <p:cTn id="22" dur="2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138" y="1666636"/>
            <a:ext cx="12138819" cy="46318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9300" dirty="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29300" dirty="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625" y="-869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479" y="203423"/>
            <a:ext cx="2852356" cy="619537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" y="433383"/>
            <a:ext cx="12387941" cy="59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0"/>
            <a:ext cx="11299371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5104" y="27801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" y="1355457"/>
            <a:ext cx="11434330" cy="21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2" y="3200400"/>
            <a:ext cx="12211051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" y="4634672"/>
            <a:ext cx="11004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311" r="10191" b="19907"/>
          <a:stretch/>
        </p:blipFill>
        <p:spPr>
          <a:xfrm>
            <a:off x="-34132" y="1319256"/>
            <a:ext cx="1989931" cy="2035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0867" r="2367" b="16863"/>
          <a:stretch/>
        </p:blipFill>
        <p:spPr>
          <a:xfrm>
            <a:off x="-11113" y="3277015"/>
            <a:ext cx="1924248" cy="181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9237" r="31237" b="13125"/>
          <a:stretch/>
        </p:blipFill>
        <p:spPr>
          <a:xfrm rot="2303103">
            <a:off x="431211" y="4732234"/>
            <a:ext cx="1121570" cy="23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61667"/>
          <a:stretch/>
        </p:blipFill>
        <p:spPr>
          <a:xfrm>
            <a:off x="505943" y="1"/>
            <a:ext cx="11147897" cy="55340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1" y="4876801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nhờ Hà bê ghế nhỏ.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54362" y="5260443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709194" y="5066316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26368" y="506862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1758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91001" y="639755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b="7143"/>
          <a:stretch/>
        </p:blipFill>
        <p:spPr>
          <a:xfrm>
            <a:off x="1491638" y="1296249"/>
            <a:ext cx="9328763" cy="54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86" y="2465389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2696" y="610968"/>
            <a:ext cx="11532325" cy="14369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7" y="765369"/>
            <a:ext cx="10689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9760" y="2888765"/>
            <a:ext cx="11678195" cy="14369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564" y="2966281"/>
            <a:ext cx="1138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837" y="4880039"/>
            <a:ext cx="11532325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34" y="5090665"/>
            <a:ext cx="1169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9"/>
          <a:stretch/>
        </p:blipFill>
        <p:spPr>
          <a:xfrm>
            <a:off x="145815" y="-54674"/>
            <a:ext cx="11891247" cy="5960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50325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bà.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 bà ở ngõ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3630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 gh  Nh  nh </a:t>
            </a:r>
          </a:p>
        </p:txBody>
      </p:sp>
    </p:spTree>
    <p:extLst>
      <p:ext uri="{BB962C8B-B14F-4D97-AF65-F5344CB8AC3E}">
        <p14:creationId xmlns:p14="http://schemas.microsoft.com/office/powerpoint/2010/main" val="2373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682086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682086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9932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49040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64070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388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414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2008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5795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8586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90861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</p:spTree>
    <p:extLst>
      <p:ext uri="{BB962C8B-B14F-4D97-AF65-F5344CB8AC3E}">
        <p14:creationId xmlns:p14="http://schemas.microsoft.com/office/powerpoint/2010/main" val="25496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30382"/>
            <a:ext cx="676972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he</a:t>
            </a:r>
            <a:r>
              <a:rPr lang="en-US" sz="8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̣  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834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91400" y="2914874"/>
            <a:ext cx="27068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185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54210" y="43815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74752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0400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98438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0436662" y="2727452"/>
            <a:ext cx="1650681" cy="10629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5943" y="2464553"/>
            <a:ext cx="331969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noProof="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809432">
            <a:off x="2205635" y="2158625"/>
            <a:ext cx="1017543" cy="397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28558" y="2997442"/>
            <a:ext cx="976346" cy="318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771795">
            <a:off x="2121173" y="3654910"/>
            <a:ext cx="999022" cy="312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63207" y="123757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16731" y="408781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15751" y="266957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4326" y="2550286"/>
            <a:ext cx="331969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noProof="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809432">
            <a:off x="8521206" y="2309405"/>
            <a:ext cx="910941" cy="299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62524" y="13708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50766" y="1188345"/>
            <a:ext cx="2789643" cy="11792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8853" y="1052990"/>
            <a:ext cx="227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ghi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33640" y="2722529"/>
            <a:ext cx="2961796" cy="12959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90520" y="2587817"/>
            <a:ext cx="204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ghé</a:t>
            </a:r>
            <a:endParaRPr lang="en-US" sz="7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16077" y="4334203"/>
            <a:ext cx="3125249" cy="14585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73836" y="4382779"/>
            <a:ext cx="227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  <a:r>
              <a:rPr lang="en-US" sz="7200" b="1" dirty="0" err="1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hế</a:t>
            </a:r>
            <a:endParaRPr lang="en-US" sz="7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662293" y="2991981"/>
            <a:ext cx="923288" cy="36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182835" y="274041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71635">
            <a:off x="8611768" y="3742379"/>
            <a:ext cx="923288" cy="36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699251" y="4042010"/>
            <a:ext cx="2691560" cy="254071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o, ơ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u,ư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342249" y="1224714"/>
            <a:ext cx="1745095" cy="11065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94026" y="1062367"/>
            <a:ext cx="227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endParaRPr lang="en-US" sz="7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81287" y="2550286"/>
            <a:ext cx="149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  <a:r>
              <a:rPr lang="en-US" sz="7200" b="1" dirty="0" err="1" smtClean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</a:t>
            </a:r>
            <a:endParaRPr lang="en-US" sz="7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3" grpId="0" animBg="1"/>
      <p:bldP spid="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2" y="323851"/>
            <a:ext cx="9299864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4624316"/>
            <a:ext cx="1245552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7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86200" y="513583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đá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82999" y="51356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pic>
        <p:nvPicPr>
          <p:cNvPr id="8" name="Picture 2" descr="Ghế đá granito màu ghi đỏ - ghedahunghuy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5"/>
          <a:stretch/>
        </p:blipFill>
        <p:spPr bwMode="auto">
          <a:xfrm>
            <a:off x="2113013" y="381000"/>
            <a:ext cx="787986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187</Words>
  <Application>Microsoft Office PowerPoint</Application>
  <PresentationFormat>Widescreen</PresentationFormat>
  <Paragraphs>101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.VnArial</vt:lpstr>
      <vt:lpstr>.VnAvant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HP001 4H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2021-10-09T16:43:53Z</dcterms:created>
  <dcterms:modified xsi:type="dcterms:W3CDTF">2022-10-05T03:15:20Z</dcterms:modified>
</cp:coreProperties>
</file>