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C1DD9-987F-4B76-86F5-F9B5E460A3A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53D85-21AA-47DC-A7AB-8632FCF4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4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521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30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6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87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F34-D7BF-413B-88DE-3DB7070BDC7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4A65-342E-44C4-BDCF-DD9ADAA5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F34-D7BF-413B-88DE-3DB7070BDC7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4A65-342E-44C4-BDCF-DD9ADAA5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F34-D7BF-413B-88DE-3DB7070BDC7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4A65-342E-44C4-BDCF-DD9ADAA5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62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33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27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11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14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17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48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70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3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F34-D7BF-413B-88DE-3DB7070BDC7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4A65-342E-44C4-BDCF-DD9ADAA5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05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47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8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8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F34-D7BF-413B-88DE-3DB7070BDC7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4A65-342E-44C4-BDCF-DD9ADAA5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F34-D7BF-413B-88DE-3DB7070BDC7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4A65-342E-44C4-BDCF-DD9ADAA5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2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F34-D7BF-413B-88DE-3DB7070BDC7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4A65-342E-44C4-BDCF-DD9ADAA5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F34-D7BF-413B-88DE-3DB7070BDC7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4A65-342E-44C4-BDCF-DD9ADAA5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9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F34-D7BF-413B-88DE-3DB7070BDC7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4A65-342E-44C4-BDCF-DD9ADAA5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1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F34-D7BF-413B-88DE-3DB7070BDC7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4A65-342E-44C4-BDCF-DD9ADAA5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F34-D7BF-413B-88DE-3DB7070BDC7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4A65-342E-44C4-BDCF-DD9ADAA5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9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62F34-D7BF-413B-88DE-3DB7070BDC7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B4A65-342E-44C4-BDCF-DD9ADAA5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6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7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" Target="slide1.xml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slide" Target="slide6.xml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6" Type="http://schemas.openxmlformats.org/officeDocument/2006/relationships/slide" Target="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gif"/><Relationship Id="rId11" Type="http://schemas.openxmlformats.org/officeDocument/2006/relationships/slide" Target="slide8.xml"/><Relationship Id="rId5" Type="http://schemas.openxmlformats.org/officeDocument/2006/relationships/image" Target="../media/image18.gif"/><Relationship Id="rId15" Type="http://schemas.microsoft.com/office/2007/relationships/hdphoto" Target="../media/hdphoto5.wdp"/><Relationship Id="rId10" Type="http://schemas.openxmlformats.org/officeDocument/2006/relationships/image" Target="../media/image9.png"/><Relationship Id="rId4" Type="http://schemas.openxmlformats.org/officeDocument/2006/relationships/image" Target="../media/image17.gif"/><Relationship Id="rId9" Type="http://schemas.openxmlformats.org/officeDocument/2006/relationships/slide" Target="slide7.xml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7951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3900" y="937039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98" y="4334853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4062" y="2442288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MẤY VÀ MẤY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3300" y="1460818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 5</a:t>
            </a:r>
            <a:endParaRPr lang="en-US" sz="4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800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Sách Toán_trang 34</a:t>
            </a:r>
            <a:endParaRPr lang="en-US" sz="2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3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67640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76" y="1011927"/>
            <a:ext cx="7557025" cy="499854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876800" y="152400"/>
            <a:ext cx="2743200" cy="1600200"/>
          </a:xfrm>
          <a:prstGeom prst="wedgeRoundRectCallout">
            <a:avLst>
              <a:gd name="adj1" fmla="val 33013"/>
              <a:gd name="adj2" fmla="val 65137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5 con cá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gồm 1 con cá to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 4 con cá nhỏ.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1600200" y="1905000"/>
            <a:ext cx="3962400" cy="1467729"/>
          </a:xfrm>
          <a:prstGeom prst="wedgeRoundRectCallout">
            <a:avLst>
              <a:gd name="adj1" fmla="val 9475"/>
              <a:gd name="adj2" fmla="val 7041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5 con cá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gồm 2 con cá màu hồng và 3 con cá màu vàng.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91000" y="5621332"/>
            <a:ext cx="6978456" cy="523220"/>
            <a:chOff x="4175919" y="5621332"/>
            <a:chExt cx="6978456" cy="523220"/>
          </a:xfrm>
        </p:grpSpPr>
        <p:sp>
          <p:nvSpPr>
            <p:cNvPr id="8" name="Rounded Rectangle 7"/>
            <p:cNvSpPr/>
            <p:nvPr/>
          </p:nvSpPr>
          <p:spPr>
            <a:xfrm>
              <a:off x="4175919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43437" y="5621332"/>
              <a:ext cx="6510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gồm         và   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655206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813891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91000" y="6234207"/>
            <a:ext cx="6978456" cy="523220"/>
            <a:chOff x="4175919" y="5621332"/>
            <a:chExt cx="6978456" cy="523220"/>
          </a:xfrm>
        </p:grpSpPr>
        <p:sp>
          <p:nvSpPr>
            <p:cNvPr id="44" name="Rounded Rectangle 43"/>
            <p:cNvSpPr/>
            <p:nvPr/>
          </p:nvSpPr>
          <p:spPr>
            <a:xfrm>
              <a:off x="4175919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43437" y="5621332"/>
              <a:ext cx="6510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gồm         và   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655206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813891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057572" y="3366499"/>
            <a:ext cx="6978456" cy="523220"/>
            <a:chOff x="4175919" y="5621332"/>
            <a:chExt cx="6978456" cy="523220"/>
          </a:xfrm>
        </p:grpSpPr>
        <p:sp>
          <p:nvSpPr>
            <p:cNvPr id="49" name="Rounded Rectangle 48"/>
            <p:cNvSpPr/>
            <p:nvPr/>
          </p:nvSpPr>
          <p:spPr>
            <a:xfrm>
              <a:off x="4175919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43437" y="5621332"/>
              <a:ext cx="6510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gồm         và   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655206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813891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057572" y="3979374"/>
            <a:ext cx="6978456" cy="523220"/>
            <a:chOff x="4175919" y="5621332"/>
            <a:chExt cx="6978456" cy="523220"/>
          </a:xfrm>
        </p:grpSpPr>
        <p:sp>
          <p:nvSpPr>
            <p:cNvPr id="54" name="Rounded Rectangle 53"/>
            <p:cNvSpPr/>
            <p:nvPr/>
          </p:nvSpPr>
          <p:spPr>
            <a:xfrm>
              <a:off x="4175919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43437" y="5621332"/>
              <a:ext cx="6510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gồm         và   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655206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813891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4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1" y="19050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2900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" y="1600201"/>
            <a:ext cx="10058400" cy="418593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052669" y="2209800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27252" y="2995680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80192" y="2917686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19733" y="3635514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72673" y="3635514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33801" y="4321314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86741" y="4321314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53041" y="3009320"/>
            <a:ext cx="5486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76004" y="3681946"/>
            <a:ext cx="5486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81177" y="3681946"/>
            <a:ext cx="5486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58456" y="4361832"/>
            <a:ext cx="5486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63629" y="4361832"/>
            <a:ext cx="5486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7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304801"/>
            <a:ext cx="11049000" cy="1297033"/>
            <a:chOff x="518319" y="304800"/>
            <a:chExt cx="11049000" cy="1297033"/>
          </a:xfrm>
        </p:grpSpPr>
        <p:sp>
          <p:nvSpPr>
            <p:cNvPr id="6" name="Oval 5"/>
            <p:cNvSpPr/>
            <p:nvPr/>
          </p:nvSpPr>
          <p:spPr>
            <a:xfrm>
              <a:off x="518319" y="30480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463060"/>
              <a:ext cx="10134600" cy="11387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Lấy 6 que tính. Tách 6 que  tính đó thành hai nhóm.</a:t>
              </a:r>
            </a:p>
            <a:p>
              <a:pPr algn="just"/>
              <a:r>
                <a:rPr lang="en-US" sz="3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que tính ở mỗi nhóm (theo mẫu).</a:t>
              </a:r>
              <a:endParaRPr lang="en-US" sz="3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b="69607"/>
          <a:stretch/>
        </p:blipFill>
        <p:spPr>
          <a:xfrm>
            <a:off x="15081" y="2858272"/>
            <a:ext cx="5504443" cy="24989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3" t="45040" r="50000" b="29167"/>
          <a:stretch/>
        </p:blipFill>
        <p:spPr bwMode="auto">
          <a:xfrm>
            <a:off x="15081" y="2438401"/>
            <a:ext cx="3310076" cy="27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4217269" y="2950885"/>
            <a:ext cx="4572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50170" y="3879167"/>
            <a:ext cx="4572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74469" y="3879167"/>
            <a:ext cx="4572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34276" y="1516497"/>
            <a:ext cx="5748124" cy="5355148"/>
            <a:chOff x="5819195" y="1516497"/>
            <a:chExt cx="5748124" cy="53551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70"/>
            <a:stretch/>
          </p:blipFill>
          <p:spPr>
            <a:xfrm>
              <a:off x="5819195" y="1516497"/>
              <a:ext cx="5748124" cy="5355148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6947255" y="1766668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9920922" y="1794804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898689" y="4572000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933825" y="4572000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466726" y="272228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391025" y="272228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9439755" y="272228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0364054" y="272228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466726" y="5486400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391025" y="5486400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9453823" y="550731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0378122" y="550731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3736102" y="3852744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674469" y="3865099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481169" y="2667000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419536" y="2679355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464374" y="2692883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402741" y="2705238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492199" y="5435359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430566" y="5447714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432603" y="5470529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0370970" y="5482884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3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4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911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1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600950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8101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1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15463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4012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15401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509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88965" y="219366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8965" y="1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98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3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600200" y="1660604"/>
            <a:ext cx="11032800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1"/>
          <a:stretch/>
        </p:blipFill>
        <p:spPr>
          <a:xfrm>
            <a:off x="-152402" y="-762000"/>
            <a:ext cx="4700687" cy="32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7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55" y="-1"/>
            <a:ext cx="4538706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0" y="-67220"/>
            <a:ext cx="522578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34" y="5257802"/>
            <a:ext cx="11439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8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75" y="113317"/>
            <a:ext cx="5396816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6666" y="314862"/>
            <a:ext cx="32047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  <a:endParaRPr lang="en-US" sz="4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68" y="2178635"/>
            <a:ext cx="1067002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46351" y="5126696"/>
            <a:ext cx="1727927" cy="2337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192774" y="5062699"/>
            <a:ext cx="1711651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8011" y="5227721"/>
            <a:ext cx="2583155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38151" y="1707825"/>
            <a:ext cx="327355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51095" y="5311914"/>
            <a:ext cx="1303137" cy="12999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99089" y="998238"/>
            <a:ext cx="398493" cy="6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" y="0"/>
            <a:ext cx="12161837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5935" y="582266"/>
            <a:ext cx="807623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840" y="2717483"/>
            <a:ext cx="797748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6984" y="3174662"/>
            <a:ext cx="140336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212" y="1327993"/>
            <a:ext cx="1026155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131" y="3681568"/>
            <a:ext cx="112501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747" y="4597843"/>
            <a:ext cx="1157008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5160262" y="5363693"/>
            <a:ext cx="1157288" cy="1565322"/>
          </a:xfrm>
          <a:prstGeom prst="rect">
            <a:avLst/>
          </a:prstGeom>
        </p:spPr>
      </p:pic>
      <p:pic>
        <p:nvPicPr>
          <p:cNvPr id="46" name="Picture 4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8707657" y="5798106"/>
            <a:ext cx="1237383" cy="1234322"/>
          </a:xfrm>
          <a:prstGeom prst="rect">
            <a:avLst/>
          </a:prstGeom>
        </p:spPr>
      </p:pic>
      <p:pic>
        <p:nvPicPr>
          <p:cNvPr id="47" name="Picture 4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1469" y="5446331"/>
            <a:ext cx="1713477" cy="1176525"/>
          </a:xfrm>
          <a:prstGeom prst="rect">
            <a:avLst/>
          </a:prstGeom>
        </p:spPr>
      </p:pic>
      <p:sp>
        <p:nvSpPr>
          <p:cNvPr id="2" name="Right Arrow 1">
            <a:hlinkClick r:id="rId16" action="ppaction://hlinksldjump"/>
          </p:cNvPr>
          <p:cNvSpPr/>
          <p:nvPr/>
        </p:nvSpPr>
        <p:spPr>
          <a:xfrm>
            <a:off x="9838539" y="0"/>
            <a:ext cx="2338381" cy="762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mới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" y="0"/>
            <a:ext cx="12161837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477" y="5082775"/>
            <a:ext cx="1795205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305780" y="533400"/>
            <a:ext cx="9601200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1467533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 và 1 được …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467533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 và 1 được </a:t>
            </a:r>
            <a:r>
              <a:rPr lang="en-US" sz="5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" y="0"/>
            <a:ext cx="12161837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477" y="5082775"/>
            <a:ext cx="1795205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305780" y="533400"/>
            <a:ext cx="9601200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4943" y="1433454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 và 4 được …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4943" y="1433454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 và 4 được </a:t>
            </a:r>
            <a:r>
              <a:rPr lang="en-US" sz="5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54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9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" y="0"/>
            <a:ext cx="12161837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477" y="5082775"/>
            <a:ext cx="1795205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305780" y="533400"/>
            <a:ext cx="9601200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467533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5 và 1 được …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1467533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5 và 1 được </a:t>
            </a:r>
            <a:r>
              <a:rPr lang="en-US" sz="5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54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230</Words>
  <Application>Microsoft Office PowerPoint</Application>
  <PresentationFormat>Widescreen</PresentationFormat>
  <Paragraphs>88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Kids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2021-10-13T09:23:40Z</dcterms:created>
  <dcterms:modified xsi:type="dcterms:W3CDTF">2021-10-13T09:29:04Z</dcterms:modified>
</cp:coreProperties>
</file>