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1" r:id="rId18"/>
    <p:sldId id="272" r:id="rId19"/>
    <p:sldId id="273" r:id="rId20"/>
    <p:sldId id="274" r:id="rId21"/>
    <p:sldId id="280" r:id="rId22"/>
    <p:sldId id="281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8B7D0-A739-4CE2-8B37-E298A41A7603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BF004-7001-4DCF-B222-A81FC266E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4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8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mtClean="0"/>
              <a:t>Đê:</a:t>
            </a:r>
            <a:r>
              <a:rPr lang="en-US" sz="1800" baseline="0" smtClean="0"/>
              <a:t> công trình xây đắp bằng đất, đá … dọc bờ sông hoặc bờ biển để ngăn không cho nước vào đồng ruộng và khu dân cư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63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0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6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6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18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3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Liên hệ facebook cá nhân: </a:t>
            </a:r>
            <a:r>
              <a:rPr lang="en-US" smtClean="0">
                <a:hlinkClick r:id="rId3"/>
              </a:rPr>
              <a:t>https://www.facebook.com/nhilinh.phan/</a:t>
            </a:r>
            <a:r>
              <a:rPr lang="en-US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Nhóm:</a:t>
            </a:r>
            <a:r>
              <a:rPr lang="en-US" baseline="0" smtClean="0"/>
              <a:t> </a:t>
            </a:r>
            <a:r>
              <a:rPr lang="en-US" smtClean="0">
                <a:hlinkClick r:id="rId4"/>
              </a:rPr>
              <a:t>https://www.facebook.com/groups/443096903751589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Hoặc</a:t>
            </a:r>
            <a:r>
              <a:rPr lang="en-US" baseline="0" smtClean="0"/>
              <a:t> zalo: 0916.604.268 </a:t>
            </a:r>
            <a:r>
              <a:rPr lang="en-US" smtClean="0"/>
              <a:t>để</a:t>
            </a:r>
            <a:r>
              <a:rPr lang="en-US" baseline="0" smtClean="0"/>
              <a:t> được hỗ trợ soạn giáo án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7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8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6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3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5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7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5" y="1600204"/>
            <a:ext cx="7194550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4" y="1600204"/>
            <a:ext cx="7196667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2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87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38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51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6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25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84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59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2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2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7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2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5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9/30/2021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1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6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46" y="-19050"/>
            <a:ext cx="9800828" cy="58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8" y="4926653"/>
            <a:ext cx="11515606" cy="238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2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00804" y="2165752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ơ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0478" y="20342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2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Tập viết_ ơ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20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46142" y="2209800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dirty="0">
                <a:solidFill>
                  <a:srgbClr val="FF0000"/>
                </a:solidFill>
                <a:latin typeface="HP001 4 hàng" pitchFamily="34" charset="0"/>
              </a:rPr>
              <a:t>đỡ </a:t>
            </a:r>
            <a:r>
              <a:rPr lang="el-GR" sz="28700" dirty="0">
                <a:solidFill>
                  <a:srgbClr val="FF0000"/>
                </a:solidFill>
                <a:latin typeface="HP001 4 hàng" pitchFamily="34" charset="0"/>
              </a:rPr>
              <a:t>χ≠</a:t>
            </a:r>
            <a:r>
              <a:rPr lang="vi-VN" sz="287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7" y="-966953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489" y="-8096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1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81" y="-212230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4770" y="473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20" y="-12668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29" y="-144517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5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205E-6 6.2963E-6 L 0.00704 -0.00555 L 0.01174 -0.00694 L 0.01879 -0.00416 L 0.02192 0.00279 L 0.0227 0.01251 L 0.02114 0.02223 L 0.01801 0.02917 L 0.01096 0.0389 L 0.00313 0.04862 " pathEditMode="relative" ptsTypes="AAAAAAAA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78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15E-6 8.51852E-6 L 0.05887 0.00024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7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28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78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96296E-6 L 0.00183 -0.01111 L 0.00561 -0.01898 L 0.0094 -0.02106 L 0.01436 -0.02106 L 0.01945 -0.01551 L 0.02375 -0.00879 L 0.02754 -0.00231 L 0.03198 0.00116 L 0.03563 -0.00115 L 0.03877 -0.00555 L 0.04138 -0.01342 L 0.0419 -0.0199 " pathEditMode="relative" ptsTypes="AAAAAA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78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28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78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753E-6 6.2963E-6 L 0.01097 -0.03333 L 0.02428 -0.08055 L 0.04934 -0.16388 L 0.06813 -0.22916 L 0.07909 -0.2736 L 0.08536 -0.30971 L 0.08927 -0.34721 L 0.09084 -0.37638 L 0.08927 -0.40138 L 0.08223 -0.41944 L 0.07518 -0.42638 L 0.06813 -0.42638 L 0.05952 -0.41944 L 0.05325 -0.40694 L 0.04777 -0.39444 L 0.04229 -0.36805 L 0.03837 -0.34583 L 0.03602 -0.32499 L 0.03367 -0.28333 L 0.03367 -0.0486 L 0.03524 -0.00971 L 0.03759 0.02223 L 0.04072 0.04306 L 0.04542 0.06529 L 0.04934 0.07779 L 0.05638 0.09029 L 0.06656 0.09584 L 0.07674 0.09584 L 0.09006 0.08751 L 0.09945 0.07223 L 0.11042 0.04167 L 0.11746 0.00556 L 0.11903 -0.0361 L 0.11825 -0.06666 L 0.11355 -0.08888 L 0.10807 -0.10277 L 0.10259 -0.10694 L 0.09789 -0.10555 L 0.09397 -0.0986 L 0.09162 -0.08749 L 0.09084 -0.0736 L 0.09319 -0.04999 L 0.09867 -0.02638 L 0.1018 -0.01388 L 0.11198 0.00417 L 0.12138 0.0139 L 0.13313 0.01945 L 0.15035 0.02223 L 0.17228 0.01667 L 0.18716 0.00834 L 0.20047 -0.00694 L 0.20909 -0.0236 L 0.21378 -0.04305 L 0.21457 -0.0611 L 0.21378 -0.07916 L 0.2083 -0.09721 L 0.19891 -0.10555 L 0.18794 -0.10555 L 0.17228 -0.09444 L 0.1621 -0.08055 L 0.15427 -0.06249 L 0.14879 -0.04583 L 0.14487 -0.02638 L 0.14331 -0.00277 L 0.14409 0.02362 L 0.14801 0.04584 L 0.15349 0.06251 L 0.15975 0.07779 L 0.16915 0.09029 L 0.17933 0.09584 L 0.19107 0.09584 L 0.20282 0.09029 L 0.21378 0.07917 L 0.22475 0.06667 L 0.2318 0.05279 " pathEditMode="relative" ptsTypes="AAAAAAAAAAAAAAAAAAAAAAAAAAAAAAAAAAAAAAAAAAAAAAAAAAAAAAAAAAAAAAAAAAAAAAAAAAAA">
                                      <p:cBhvr>
                                        <p:cTn id="68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78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03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253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612E-6 5.18519E-6 L -0.02818 0.0463 " pathEditMode="relative" ptsTypes="AA">
                                      <p:cBhvr>
                                        <p:cTn id="79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78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28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9" y="203424"/>
            <a:ext cx="3099744" cy="598088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64" y="1580444"/>
            <a:ext cx="8645233" cy="49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9" y="203424"/>
            <a:ext cx="3099744" cy="598088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088444"/>
            <a:ext cx="9364186" cy="31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9166" r="28111" b="29427"/>
          <a:stretch/>
        </p:blipFill>
        <p:spPr bwMode="auto">
          <a:xfrm>
            <a:off x="822677" y="0"/>
            <a:ext cx="10730702" cy="566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1376" y="5564256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đỡ bé.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19750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626194" y="55606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7207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07" y="-533400"/>
            <a:ext cx="8909844" cy="52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3886201"/>
            <a:ext cx="10468733" cy="217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08" y="5257801"/>
            <a:ext cx="9229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3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09800" y="1348153"/>
            <a:ext cx="7467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 tiện giao thông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53056" r="6425" b="4722"/>
          <a:stretch/>
        </p:blipFill>
        <p:spPr>
          <a:xfrm>
            <a:off x="2817596" y="2190750"/>
            <a:ext cx="6356433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69695" y="4827853"/>
            <a:ext cx="2887978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5985" dirty="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96289" y="1389850"/>
            <a:ext cx="3344504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</a:t>
            </a:r>
            <a:endParaRPr lang="en-US" sz="5985" dirty="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7679" y="1389850"/>
            <a:ext cx="3193903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5985" dirty="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8" name="Picture 4" descr="Here's why Elsa won't have a love interest in 'Frozen 2'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1" y="3871748"/>
            <a:ext cx="2660402" cy="26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83272" y="1221371"/>
            <a:ext cx="3268035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  <a:endParaRPr lang="en-US" sz="5985" dirty="0">
              <a:solidFill>
                <a:srgbClr val="1BBF23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14801" y="4827853"/>
            <a:ext cx="3352799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63998" y="4827853"/>
            <a:ext cx="2713602" cy="1080423"/>
          </a:xfrm>
          <a:prstGeom prst="rect">
            <a:avLst/>
          </a:prstGeom>
        </p:spPr>
        <p:txBody>
          <a:bodyPr vert="horz" lIns="91068" tIns="45534" rIns="91068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114"/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5985" dirty="0" err="1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5985" dirty="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7" y="339885"/>
            <a:ext cx="2483042" cy="2483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93" y="4076672"/>
            <a:ext cx="3080257" cy="2436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42" y="399235"/>
            <a:ext cx="2939110" cy="2686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12" y="402616"/>
            <a:ext cx="3108897" cy="2357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48" y="3868302"/>
            <a:ext cx="2771090" cy="24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23" y="4936237"/>
            <a:ext cx="1385888" cy="1038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/>
          <a:stretch/>
        </p:blipFill>
        <p:spPr>
          <a:xfrm>
            <a:off x="4813517" y="4073237"/>
            <a:ext cx="2436041" cy="248989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43984" y="1029195"/>
            <a:ext cx="16323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91422" y="4707146"/>
            <a:ext cx="3395777" cy="1157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81734" y="994005"/>
            <a:ext cx="28859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noProof="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ờ </a:t>
            </a:r>
            <a:r>
              <a:rPr lang="en-US" sz="6600" noProof="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5720" y="4883776"/>
            <a:ext cx="29446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kumimoji="0" 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/>
          <a:stretch/>
        </p:blipFill>
        <p:spPr>
          <a:xfrm>
            <a:off x="617018" y="298788"/>
            <a:ext cx="2408404" cy="2443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/>
          <a:stretch/>
        </p:blipFill>
        <p:spPr>
          <a:xfrm>
            <a:off x="8981596" y="508822"/>
            <a:ext cx="2086266" cy="2509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/>
          <a:stretch/>
        </p:blipFill>
        <p:spPr>
          <a:xfrm>
            <a:off x="8672729" y="4034267"/>
            <a:ext cx="2887093" cy="243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/>
          <a:stretch/>
        </p:blipFill>
        <p:spPr>
          <a:xfrm>
            <a:off x="531369" y="4034267"/>
            <a:ext cx="2773328" cy="251067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97941" y="1029195"/>
            <a:ext cx="16323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/>
          <a:stretch/>
        </p:blipFill>
        <p:spPr>
          <a:xfrm>
            <a:off x="4834003" y="343944"/>
            <a:ext cx="2259707" cy="25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84" y="475838"/>
            <a:ext cx="7935432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1" y="4943108"/>
            <a:ext cx="2068361" cy="179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10442961" y="5221502"/>
            <a:ext cx="1733958" cy="1622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3892055" y="-895755"/>
            <a:ext cx="5394413" cy="3704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2055" y="590260"/>
            <a:ext cx="626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9836" y="2371180"/>
            <a:ext cx="9522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9 -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TV –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30,31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4564" y="3151733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848" y="5858715"/>
            <a:ext cx="498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li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1887" y="4279994"/>
            <a:ext cx="102043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1, 2, 3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Việt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6805" y="3331143"/>
            <a:ext cx="9115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 –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8"/>
          <a:stretch/>
        </p:blipFill>
        <p:spPr>
          <a:xfrm>
            <a:off x="285750" y="-152400"/>
            <a:ext cx="11658600" cy="599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9597" y="1970937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1287" y="5406639"/>
            <a:ext cx="10717370" cy="1630572"/>
            <a:chOff x="695008" y="5406639"/>
            <a:chExt cx="10717370" cy="1630572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Tàu d</a:t>
              </a:r>
              <a:r>
                <a:rPr lang="en-US" sz="6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  <a:r>
                <a:rPr lang="en-US" sz="66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hàng </a:t>
              </a:r>
              <a:r>
                <a:rPr lang="en-US" sz="6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  <a:r>
                <a:rPr lang="en-US" sz="66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cảng.</a:t>
              </a: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4254786" y="5536123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6910497" y="5513211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82169"/>
            <a:ext cx="10717370" cy="3329060"/>
            <a:chOff x="841468" y="-40257"/>
            <a:chExt cx="10717370" cy="33290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    ơ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66969" y="641925"/>
              <a:ext cx="16764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3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70079" y="55790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19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21978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3194" y="325968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18207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7412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844" y="325968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15783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46925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dỡ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35567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35704" y="3291120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86086" y="53187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613851" y="53187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65626" y="53187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569268" y="53187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66126" y="53187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71126" y="5325496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6569268" y="530788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0471126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566125" y="53078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16713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2" grpId="0"/>
      <p:bldP spid="33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844" y="-496888"/>
            <a:ext cx="13241338" cy="78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7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ạt lở đê biển Tây tỉnh Cà M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25391"/>
            <a:ext cx="6858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95800" y="5781886"/>
            <a:ext cx="312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48250" y="576767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028" name="Picture 4" descr="Bên những triền đ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04799"/>
            <a:ext cx="8117749" cy="5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chiều đê làng, nơi tuổi thơ lớn | Mytour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01019"/>
            <a:ext cx="9521031" cy="52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 cờ ăn gì? Các loại thức ăn cho cá cờ - Thú Cưng 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19" y="212866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07719" y="5640967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77000" y="564096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026" name="Picture 2" descr="Cá Cờ - Sinh Vật Cả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9" y="198872"/>
            <a:ext cx="6917481" cy="51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114801" y="5589293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bé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95850" y="559190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95850" y="558165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38803" r="27965" b="43489"/>
          <a:stretch/>
        </p:blipFill>
        <p:spPr bwMode="auto">
          <a:xfrm>
            <a:off x="3092778" y="762000"/>
            <a:ext cx="56421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9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38803" r="27965" b="43489"/>
          <a:stretch/>
        </p:blipFill>
        <p:spPr bwMode="auto">
          <a:xfrm>
            <a:off x="8763001" y="2165747"/>
            <a:ext cx="3136649" cy="2245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á Cờ - Sinh Vật Cảnh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70" y="2190463"/>
            <a:ext cx="3031373" cy="2273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ững chiều đê làng, nơi tuổi thơ lớn | Mytour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65747"/>
            <a:ext cx="4191000" cy="23230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5105535"/>
            <a:ext cx="312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8250" y="510553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07682" y="5105535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88699" y="510553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32265" y="5105535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313314" y="510553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13314" y="510553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7536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237</Words>
  <Application>Microsoft Office PowerPoint</Application>
  <PresentationFormat>Widescreen</PresentationFormat>
  <Paragraphs>96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HP001 4 hàng</vt:lpstr>
      <vt:lpstr>1_Office Theme</vt:lpstr>
      <vt:lpstr>2_Office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6</cp:revision>
  <dcterms:created xsi:type="dcterms:W3CDTF">2021-09-29T16:25:10Z</dcterms:created>
  <dcterms:modified xsi:type="dcterms:W3CDTF">2021-09-30T14:10:11Z</dcterms:modified>
</cp:coreProperties>
</file>