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6"/>
  </p:notesMasterIdLst>
  <p:sldIdLst>
    <p:sldId id="275" r:id="rId2"/>
    <p:sldId id="285" r:id="rId3"/>
    <p:sldId id="286" r:id="rId4"/>
    <p:sldId id="288" r:id="rId5"/>
    <p:sldId id="269" r:id="rId6"/>
    <p:sldId id="256" r:id="rId7"/>
    <p:sldId id="265" r:id="rId8"/>
    <p:sldId id="271" r:id="rId9"/>
    <p:sldId id="263" r:id="rId10"/>
    <p:sldId id="289" r:id="rId11"/>
    <p:sldId id="261" r:id="rId12"/>
    <p:sldId id="259" r:id="rId13"/>
    <p:sldId id="290" r:id="rId14"/>
    <p:sldId id="292" r:id="rId15"/>
    <p:sldId id="266" r:id="rId16"/>
    <p:sldId id="273" r:id="rId17"/>
    <p:sldId id="291" r:id="rId18"/>
    <p:sldId id="260" r:id="rId19"/>
    <p:sldId id="258" r:id="rId20"/>
    <p:sldId id="279" r:id="rId21"/>
    <p:sldId id="280" r:id="rId22"/>
    <p:sldId id="281" r:id="rId23"/>
    <p:sldId id="278" r:id="rId24"/>
    <p:sldId id="268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ECBF4-AD87-47DF-8081-9FB44611315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0FB32-48B7-4F11-8997-6F0F89F9D1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3819E-9A43-4B78-B3F3-DA65FD434677}" type="slidenum">
              <a:rPr lang="en-US"/>
              <a:pPr/>
              <a:t>5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7F2D6-C031-4E63-8DC1-176D7C617A6B}" type="slidenum">
              <a:rPr lang="en-US"/>
              <a:pPr/>
              <a:t>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917D2-27D0-49BB-9EDB-F09BCFAF3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741776-ACB5-4B2A-BA3B-4B9D6B323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A4ED5-F05B-4B47-9E41-D1E6B429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1C2A1-673E-4878-8C0E-84E03216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C24C7-9721-4D50-A318-B6134008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9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A973-CCA6-477D-886B-152AA081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1F9F-864F-46C3-ABEF-0CBE47D7F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BB7A8-7582-4E19-90BB-D3513FB3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9B9BD-0BAC-41F4-BBF4-BA63B89B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50DA-8F57-4055-84F4-31F755DC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3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A973-CCA6-477D-886B-152AA081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1F9F-864F-46C3-ABEF-0CBE47D7F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BB7A8-7582-4E19-90BB-D3513FB3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9B9BD-0BAC-41F4-BBF4-BA63B89B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50DA-8F57-4055-84F4-31F755DC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65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A973-CCA6-477D-886B-152AA081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1F9F-864F-46C3-ABEF-0CBE47D7F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BB7A8-7582-4E19-90BB-D3513FB3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9B9BD-0BAC-41F4-BBF4-BA63B89B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50DA-8F57-4055-84F4-31F755DC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8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A973-CCA6-477D-886B-152AA081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1F9F-864F-46C3-ABEF-0CBE47D7F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BB7A8-7582-4E19-90BB-D3513FB3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9B9BD-0BAC-41F4-BBF4-BA63B89B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50DA-8F57-4055-84F4-31F755DC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08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A973-CCA6-477D-886B-152AA081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1F9F-864F-46C3-ABEF-0CBE47D7F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BB7A8-7582-4E19-90BB-D3513FB3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9B9BD-0BAC-41F4-BBF4-BA63B89B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50DA-8F57-4055-84F4-31F755DC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63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A973-CCA6-477D-886B-152AA081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1F9F-864F-46C3-ABEF-0CBE47D7F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BB7A8-7582-4E19-90BB-D3513FB3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9B9BD-0BAC-41F4-BBF4-BA63B89B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50DA-8F57-4055-84F4-31F755DC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9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A973-CCA6-477D-886B-152AA081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1F9F-864F-46C3-ABEF-0CBE47D7F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BB7A8-7582-4E19-90BB-D3513FB3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9B9BD-0BAC-41F4-BBF4-BA63B89B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50DA-8F57-4055-84F4-31F755DC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37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A973-CCA6-477D-886B-152AA081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1F9F-864F-46C3-ABEF-0CBE47D7F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BB7A8-7582-4E19-90BB-D3513FB3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9B9BD-0BAC-41F4-BBF4-BA63B89B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50DA-8F57-4055-84F4-31F755DC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2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E21C0-8B91-4B0C-89E3-82EFEF244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606FD-BC51-4169-AC9A-927483AC1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81D68-2E89-4E83-8B16-4898C028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598E9-C04B-4FB5-8174-F802E1404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99633-A34C-46BF-A551-4773EC86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0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B7F3-939C-4CC5-BD2D-7E99D8CC6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D6F7A-3C0B-42C2-963E-9D42E2182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59CA2-C7B3-41CE-B1FC-4C35D4454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C6E07-4356-429D-B5FC-5EA00F12E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95D1A-92A3-41B1-95E6-E1F854F7B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5EC1C-6E02-44FE-8810-B617D9FF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A973-CCA6-477D-886B-152AA081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1F9F-864F-46C3-ABEF-0CBE47D7F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BB7A8-7582-4E19-90BB-D3513FB3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9B9BD-0BAC-41F4-BBF4-BA63B89B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50DA-8F57-4055-84F4-31F755DC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0B9BF-0DA3-40BB-8F3A-55BE171D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BA219-E94B-4FE7-9CA9-C52228CDF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E4BAD-369B-400F-9033-80260F3C7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1515F-BB07-47BB-BF47-865708489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D6366-943D-44A8-A79A-BE66DC743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7C1A57-1FAB-4D1A-9167-95C98370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9FCBA3-D4B3-4927-A434-4FFE3169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9BE02-AB69-4DA7-8CB0-34E3AF84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83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CDC2-14BD-468A-B743-899C643F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503FE-594B-4D46-A5AA-EC0093C4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E79503-FACB-4AEC-BCD4-25490028A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B5292-7596-4035-BABF-685E6237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99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19294-DD44-4E45-B4DB-362E398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BB81B4-8FAE-4271-A3AC-1A5AB855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9BC30-0121-46D3-AE19-3C59A78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2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19294-DD44-4E45-B4DB-362E398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BB81B4-8FAE-4271-A3AC-1A5AB855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9BC30-0121-46D3-AE19-3C59A78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4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19294-DD44-4E45-B4DB-362E398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BB81B4-8FAE-4271-A3AC-1A5AB855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9BC30-0121-46D3-AE19-3C59A78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24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19294-DD44-4E45-B4DB-362E398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BB81B4-8FAE-4271-A3AC-1A5AB855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9BC30-0121-46D3-AE19-3C59A78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72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19294-DD44-4E45-B4DB-362E398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BB81B4-8FAE-4271-A3AC-1A5AB855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9BC30-0121-46D3-AE19-3C59A78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95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19294-DD44-4E45-B4DB-362E398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BB81B4-8FAE-4271-A3AC-1A5AB855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9BC30-0121-46D3-AE19-3C59A78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89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19294-DD44-4E45-B4DB-362E398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BB81B4-8FAE-4271-A3AC-1A5AB855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9BC30-0121-46D3-AE19-3C59A78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41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19294-DD44-4E45-B4DB-362E398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BB81B4-8FAE-4271-A3AC-1A5AB855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9BC30-0121-46D3-AE19-3C59A78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3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A973-CCA6-477D-886B-152AA081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1F9F-864F-46C3-ABEF-0CBE47D7F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BB7A8-7582-4E19-90BB-D3513FB3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9B9BD-0BAC-41F4-BBF4-BA63B89B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50DA-8F57-4055-84F4-31F755DC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92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19294-DD44-4E45-B4DB-362E398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BB81B4-8FAE-4271-A3AC-1A5AB855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9BC30-0121-46D3-AE19-3C59A78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12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19294-DD44-4E45-B4DB-362E398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BB81B4-8FAE-4271-A3AC-1A5AB855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9BC30-0121-46D3-AE19-3C59A78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20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1C07-C20A-4FFB-BA57-DD5EE1E42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4D13D-41C7-44A3-9999-0172D7DF1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4FE43-8B2B-4397-AACF-69D041703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BF990-3A97-4E11-AB39-893C6A05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B02A1-3234-4559-BEB7-CD649190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50AAA-6B9C-42C6-897A-42A91267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29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1230-4EDD-4CF0-BF81-81F04AF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580CF8-5377-47EA-B638-A4CD2EF5AC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6B87A-FA42-43FD-834F-6A0C8E0AD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EE319-A7C9-4FCE-B662-2BC4ACF89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58478-5B9F-44FA-A98B-0D179FED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14EB3-27F7-42A1-ACC5-80101439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97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D467-EBD4-44EC-8FD3-8DD6DA10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DE1953-AB4A-48C2-B9D2-E612E3E99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CDA82-8F67-4795-BA4F-6E8D2666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0F707-4151-4B52-A691-48EB96D4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DEEA2-5691-4155-AF34-BD381F97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05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EA70CC-C4CE-4DC7-BADE-79562D1F1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6D2FF-BD18-4C03-A233-1C50F8361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C7175-67B0-4C5F-9FF6-BBE2344F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CFB98-EA1E-466B-9135-E1EFE1C9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BF97B-B2EF-468F-A705-A61F9BBB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4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A973-CCA6-477D-886B-152AA081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1F9F-864F-46C3-ABEF-0CBE47D7F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BB7A8-7582-4E19-90BB-D3513FB3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9B9BD-0BAC-41F4-BBF4-BA63B89B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50DA-8F57-4055-84F4-31F755DC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4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A973-CCA6-477D-886B-152AA081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1F9F-864F-46C3-ABEF-0CBE47D7F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BB7A8-7582-4E19-90BB-D3513FB3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9B9BD-0BAC-41F4-BBF4-BA63B89B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50DA-8F57-4055-84F4-31F755DC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5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A973-CCA6-477D-886B-152AA081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1F9F-864F-46C3-ABEF-0CBE47D7F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BB7A8-7582-4E19-90BB-D3513FB3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9B9BD-0BAC-41F4-BBF4-BA63B89B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50DA-8F57-4055-84F4-31F755DC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7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A973-CCA6-477D-886B-152AA081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1F9F-864F-46C3-ABEF-0CBE47D7F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BB7A8-7582-4E19-90BB-D3513FB3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9B9BD-0BAC-41F4-BBF4-BA63B89B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50DA-8F57-4055-84F4-31F755DC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1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A973-CCA6-477D-886B-152AA081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1F9F-864F-46C3-ABEF-0CBE47D7F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BB7A8-7582-4E19-90BB-D3513FB3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9B9BD-0BAC-41F4-BBF4-BA63B89B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50DA-8F57-4055-84F4-31F755DC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9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A973-CCA6-477D-886B-152AA081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1F9F-864F-46C3-ABEF-0CBE47D7F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BB7A8-7582-4E19-90BB-D3513FB3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9B9BD-0BAC-41F4-BBF4-BA63B89B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50DA-8F57-4055-84F4-31F755DC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6A4353-9B3C-409D-9A02-C12476A2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098C7-1647-43C9-AFF8-39F100114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8378A-63A4-4AF2-8F9A-1B5E91D6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F2512-B3CB-487A-A6C3-55EB9F9951E9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EECF9-504A-4C47-A598-AF10C1F26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2E6BB-A4BE-4913-A31A-0405B5BFD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34" r:id="rId3"/>
    <p:sldLayoutId id="2147483733" r:id="rId4"/>
    <p:sldLayoutId id="2147483729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  <p:sldLayoutId id="2147483720" r:id="rId12"/>
    <p:sldLayoutId id="2147483719" r:id="rId13"/>
    <p:sldLayoutId id="2147483718" r:id="rId14"/>
    <p:sldLayoutId id="2147483713" r:id="rId15"/>
    <p:sldLayoutId id="2147483712" r:id="rId16"/>
    <p:sldLayoutId id="214748371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32" r:id="rId23"/>
    <p:sldLayoutId id="2147483731" r:id="rId24"/>
    <p:sldLayoutId id="2147483730" r:id="rId25"/>
    <p:sldLayoutId id="2147483728" r:id="rId26"/>
    <p:sldLayoutId id="2147483727" r:id="rId27"/>
    <p:sldLayoutId id="2147483717" r:id="rId28"/>
    <p:sldLayoutId id="2147483716" r:id="rId29"/>
    <p:sldLayoutId id="2147483715" r:id="rId30"/>
    <p:sldLayoutId id="2147483714" r:id="rId31"/>
    <p:sldLayoutId id="2147483707" r:id="rId32"/>
    <p:sldLayoutId id="2147483708" r:id="rId33"/>
    <p:sldLayoutId id="2147483709" r:id="rId34"/>
    <p:sldLayoutId id="2147483710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file:///C:\Program%20Files\Inknoe%20ClassPoint\Images\image_upload_without%20result_default.png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Program%20Files\Inknoe%20ClassPoint\Images\word_count_without%20result_default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Program%20Files\Inknoe%20ClassPoint\Images\short_answer_without%20result_default.pn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file:///C:\Program%20Files\Inknoe%20ClassPoint\Images\image_upload_without%20result_default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heme2375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4" name="Picture 94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701955">
            <a:off x="476752" y="3864560"/>
            <a:ext cx="973138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1066800" y="874651"/>
            <a:ext cx="97480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altLang="en-US" sz="4800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LUYỆN TỪ VÀ CÂU LỚP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b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ĐƠN VÀ TỪ PHỨC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4038600" y="5715000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Trâm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0400" y="152400"/>
            <a:ext cx="708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95 0.00231 C 0.05403 0.00092 0.05612 -0.00093 0.05833 -0.00209 C 0.06041 -0.00301 0.06263 -0.00301 0.06458 -0.00417 C 0.06875 -0.00695 0.07252 -0.01667 0.07565 -0.02107 C 0.07773 -0.03148 0.07929 -0.03982 0.0806 -0.0507 C 0.07968 -0.05972 0.07747 -0.09931 0.07096 -0.10972 C 0.06992 -0.11135 0.06783 -0.11111 0.06627 -0.11181 C 0.05781 -0.12269 0.04153 -0.13241 0.02968 -0.13519 C 0.02135 -0.1463 0.02916 -0.1382 0.01705 -0.14352 C 0.01093 -0.1463 0.00533 -0.15255 -0.00039 -0.15625 C -0.00144 -0.15834 -0.00222 -0.16065 -0.00365 -0.1625 C -0.00508 -0.16435 -0.00769 -0.16459 -0.00834 -0.1669 C -0.0099 -0.17222 -0.00899 -0.17824 -0.0099 -0.1838 C -0.01055 -0.1882 -0.01211 -0.19236 -0.01315 -0.19653 C -0.01472 -0.2331 -0.0155 -0.26713 -0.00677 -0.30232 C -0.00482 -0.30972 0.00169 -0.31343 0.00586 -0.31898 C 0.0207 -0.33866 0.04791 -0.35695 0.06783 -0.36551 C 0.07604 -0.37408 0.08763 -0.37963 0.09791 -0.38241 C 0.1095 -0.39028 0.1207 -0.3926 0.13294 -0.39722 C 0.15768 -0.40672 0.1819 -0.41644 0.20742 -0.4206 C 0.21979 -0.42593 0.22916 -0.42732 0.24231 -0.42894 C 0.2552 -0.43357 0.26875 -0.43403 0.28216 -0.43542 C 0.34362 -0.43403 0.40325 -0.43125 0.46458 -0.43334 C 0.49231 -0.43727 0.5194 -0.44514 0.54726 -0.45023 C 0.62448 -0.44908 0.67916 -0.44769 0.74882 -0.44167 C 0.7608 -0.43773 0.77291 -0.43681 0.78528 -0.43542 C 0.79492 -0.43218 0.80403 -0.42894 0.81393 -0.42685 C 0.81549 -0.42616 0.81705 -0.4257 0.81862 -0.42477 C 0.82031 -0.42361 0.82174 -0.42153 0.82343 -0.4206 C 0.82695 -0.41852 0.83086 -0.41806 0.8345 -0.41644 C 0.83997 -0.41088 0.84388 -0.40648 0.85039 -0.40371 C 0.85638 -0.39514 0.86497 -0.39468 0.8694 -0.38241 C 0.87382 -0.37084 0.88073 -0.3588 0.88372 -0.34653 C 0.88593 -0.3375 0.88606 -0.32801 0.88854 -0.31898 C 0.8931 -0.27454 0.88919 -0.22292 0.86458 -0.19005 C 0.8625 -0.18148 0.85989 -0.17801 0.85351 -0.17523 C 0.85039 -0.1625 0.83125 -0.15764 0.82187 -0.15209 C 0.80846 -0.14398 0.79492 -0.14283 0.7806 -0.13935 C 0.76302 -0.13519 0.74752 -0.12685 0.72968 -0.12454 C 0.71497 -0.11667 0.71302 -0.11806 0.69323 -0.11597 C 0.68112 -0.11482 0.65677 -0.11181 0.65677 -0.11158 C 0.59791 -0.11297 0.54062 -0.11505 0.48216 -0.11806 C 0.45104 -0.12361 0.41979 -0.12315 0.38854 -0.12662 C 0.37083 -0.13334 0.35299 -0.13542 0.3345 -0.13727 C 0.32122 -0.14306 0.3069 -0.14422 0.29323 -0.14769 C 0.27916 -0.15116 0.26562 -0.15579 0.25169 -0.15834 C 0.23789 -0.1676 0.21836 -0.16898 0.20273 -0.17315 C 0.19323 -0.1757 0.18541 -0.18172 0.17565 -0.1838 C 0.16419 -0.18889 0.1694 -0.18704 0.15989 -0.19005 C 0.14479 -0.20047 0.12825 -0.20695 0.11393 -0.21968 C 0.11289 -0.22246 0.11211 -0.2257 0.1108 -0.22824 C 0.10989 -0.22986 0.1082 -0.23056 0.10742 -0.23241 C 0.10533 -0.23773 0.10481 -0.24398 0.10273 -0.24931 C 0.10117 -0.25764 0.10091 -0.2625 0.09635 -0.26852 C 0.09687 -0.27709 0.09583 -0.2926 0.09961 -0.30232 C 0.10403 -0.31366 0.11653 -0.32732 0.12656 -0.32755 C 0.16992 -0.32894 0.21341 -0.32894 0.25664 -0.32963 C 0.31562 -0.33658 0.37382 -0.34584 0.43294 -0.34861 C 0.46458 -0.35371 0.48242 -0.35185 0.52018 -0.3507 C 0.53346 -0.34491 0.51875 -0.3507 0.54882 -0.34653 C 0.56263 -0.34468 0.57604 -0.33959 0.5901 -0.33797 C 0.60299 -0.3338 0.61497 -0.33148 0.62812 -0.32963 C 0.62968 -0.32894 0.63138 -0.32871 0.63294 -0.32755 C 0.63424 -0.32639 0.63476 -0.32385 0.63606 -0.32315 C 0.63958 -0.32153 0.64362 -0.32176 0.64726 -0.32107 C 0.65351 -0.3169 0.65989 -0.31389 0.66627 -0.31042 C 0.6694 -0.3088 0.67565 -0.30625 0.67565 -0.30602 C 0.67812 -0.29769 0.68333 -0.29329 0.68685 -0.28542 C 0.6901 -0.27801 0.69205 -0.26991 0.69479 -0.26204 C 0.69583 -0.23334 0.70208 -0.18658 0.69323 -0.15834 C 0.68372 -0.12801 0.66731 -0.1044 0.64726 -0.08658 C 0.6427 -0.08264 0.63737 -0.08056 0.63294 -0.07616 C 0.62122 -0.06435 0.63216 -0.06945 0.62018 -0.06551 C 0.60794 -0.05533 0.59323 -0.05116 0.57903 -0.04861 C 0.56106 -0.0382 0.57187 -0.04283 0.5457 -0.03797 C 0.54179 -0.03727 0.5345 -0.03588 0.5345 -0.03565 C 0.51601 -0.02639 0.497 -0.02755 0.47747 -0.02523 C 0.46627 -0.02176 0.45507 -0.02269 0.44414 -0.01898 C 0.43711 -0.01273 0.42825 -0.01088 0.42018 -0.00834 C 0.40846 0.0074 0.4151 0.00347 0.40117 0.00648 C 0.39961 0.00856 0.3983 0.01111 0.39635 0.01273 C 0.39362 0.01528 0.38919 0.01389 0.38685 0.01713 C 0.38606 0.01805 0.38906 0.01713 0.3901 0.01713 " pathEditMode="relative" rAng="0" ptsTypes="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20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7" y="-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3E636099-6505-4AB8-8F34-63FF57EB66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554725"/>
              </p:ext>
            </p:extLst>
          </p:nvPr>
        </p:nvGraphicFramePr>
        <p:xfrm>
          <a:off x="-609600" y="-7620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esentation" r:id="rId3" imgW="4572191" imgH="3429236" progId="PowerPoint.Show.8">
                  <p:embed/>
                </p:oleObj>
              </mc:Choice>
              <mc:Fallback>
                <p:oleObj name="Presentation" r:id="rId3" imgW="4572191" imgH="3429236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09600" y="-7620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41" y="0"/>
            <a:ext cx="121516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38400" y="92016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Cloud 3"/>
          <p:cNvSpPr/>
          <p:nvPr/>
        </p:nvSpPr>
        <p:spPr>
          <a:xfrm>
            <a:off x="2705100" y="1649344"/>
            <a:ext cx="7239000" cy="99059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819401"/>
            <a:ext cx="815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3387" y="228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Cloud 6"/>
          <p:cNvSpPr/>
          <p:nvPr/>
        </p:nvSpPr>
        <p:spPr>
          <a:xfrm>
            <a:off x="914400" y="936486"/>
            <a:ext cx="10515600" cy="4702314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 (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VD: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hlinkClick r:id="" action="ppaction://ole?verb=0"/>
            <a:extLst>
              <a:ext uri="{FF2B5EF4-FFF2-40B4-BE49-F238E27FC236}">
                <a16:creationId xmlns:a16="http://schemas.microsoft.com/office/drawing/2014/main" id="{E130D1E9-C463-44B5-B779-BD4BCC5A5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768804"/>
              </p:ext>
            </p:extLst>
          </p:nvPr>
        </p:nvGraphicFramePr>
        <p:xfrm>
          <a:off x="9378" y="1"/>
          <a:ext cx="1218262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resentation" r:id="rId3" imgW="4572191" imgH="3429236" progId="PowerPoint.Show.8">
                  <p:embed/>
                </p:oleObj>
              </mc:Choice>
              <mc:Fallback>
                <p:oleObj name="Presentation" r:id="rId3" imgW="4572191" imgH="3429236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78" y="1"/>
                        <a:ext cx="1218262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39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B38B22-1597-460D-B28A-F3B4BE5D4157}"/>
              </a:ext>
            </a:extLst>
          </p:cNvPr>
          <p:cNvSpPr/>
          <p:nvPr/>
        </p:nvSpPr>
        <p:spPr>
          <a:xfrm>
            <a:off x="419100" y="1676400"/>
            <a:ext cx="1135380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4" descr="book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82" y="0"/>
            <a:ext cx="121113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105"/>
          <p:cNvSpPr>
            <a:spLocks noChangeArrowheads="1" noChangeShapeType="1" noTextEdit="1"/>
          </p:cNvSpPr>
          <p:nvPr/>
        </p:nvSpPr>
        <p:spPr bwMode="auto">
          <a:xfrm>
            <a:off x="3657600" y="1828800"/>
            <a:ext cx="5715000" cy="1252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i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tập-thực</a:t>
            </a:r>
            <a:r>
              <a:rPr lang="en-US" sz="3600" i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hành</a:t>
            </a:r>
            <a:r>
              <a:rPr lang="en-US" sz="3600" i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6148" name="Text Box 106"/>
          <p:cNvSpPr txBox="1">
            <a:spLocks noChangeArrowheads="1"/>
          </p:cNvSpPr>
          <p:nvPr/>
        </p:nvSpPr>
        <p:spPr bwMode="auto">
          <a:xfrm>
            <a:off x="3505200" y="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Thứ          ngày      tháng       năm 2011</a:t>
            </a:r>
          </a:p>
        </p:txBody>
      </p:sp>
      <p:sp>
        <p:nvSpPr>
          <p:cNvPr id="6149" name="Text Box 107"/>
          <p:cNvSpPr txBox="1">
            <a:spLocks noChangeArrowheads="1"/>
          </p:cNvSpPr>
          <p:nvPr/>
        </p:nvSpPr>
        <p:spPr bwMode="auto">
          <a:xfrm>
            <a:off x="5486400" y="381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Toán</a:t>
            </a:r>
            <a:r>
              <a:rPr lang="en-US" b="1">
                <a:solidFill>
                  <a:schemeClr val="bg1"/>
                </a:solidFill>
              </a:rPr>
              <a:t>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76200" y="152400"/>
            <a:ext cx="11887200" cy="592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vi-VN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 dấu gạch chéo để phân cách các từ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hai câu thơ cuối đoạn. Ghi lại các từ đơn, từ phức trong đoạn thơ.</a:t>
            </a:r>
            <a:endParaRPr lang="vi-V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truyện cổ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thiết tha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</a:t>
            </a:r>
            <a:endParaRPr lang="vi-VN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nhận mặt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ông cha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</a:t>
            </a:r>
            <a:endParaRPr lang="vi-VN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Rất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 bằng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rất thông minh</a:t>
            </a:r>
          </a:p>
          <a:p>
            <a:pPr>
              <a:buNone/>
            </a:pPr>
            <a:r>
              <a:rPr lang="vi-V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Vừa độ lượng lại đa tình, đa mang.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981200" y="4175967"/>
            <a:ext cx="1524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648200" y="4128282"/>
            <a:ext cx="1524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647695" y="4128282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691283" y="4085493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210237" y="4899078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478307" y="4899078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155142" y="4874638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096000" y="4925948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538883" y="4874638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" y="165847"/>
            <a:ext cx="151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F2EB93-D319-43B7-9189-9E591B06E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9C8E3B-F4D7-48DB-B50A-8D4936712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248308"/>
              </p:ext>
            </p:extLst>
          </p:nvPr>
        </p:nvGraphicFramePr>
        <p:xfrm>
          <a:off x="1981200" y="1600200"/>
          <a:ext cx="8229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7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endParaRPr lang="en-US" sz="4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phức</a:t>
                      </a:r>
                      <a:endParaRPr lang="en-US" sz="4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4416BF15-A3D1-45C7-B6EF-AEADEDD251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609600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65421"/>
              </p:ext>
            </p:extLst>
          </p:nvPr>
        </p:nvGraphicFramePr>
        <p:xfrm>
          <a:off x="1981200" y="1600200"/>
          <a:ext cx="8229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7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endParaRPr lang="en-US" sz="4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phức</a:t>
                      </a:r>
                      <a:endParaRPr lang="en-US" sz="4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4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rất , vừa</a:t>
                      </a:r>
                      <a:r>
                        <a:rPr lang="vi-VN" sz="4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, lại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vi-VN" sz="4400" b="1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bằng, thông minh, độ lượng, đa tình, đa mang</a:t>
                      </a:r>
                      <a:endParaRPr lang="en-US" sz="4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76400" y="685800"/>
            <a:ext cx="8534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- 3 </a:t>
            </a: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- 3 </a:t>
            </a: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phức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0" y="685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24721D86-C6AF-40CD-AD5B-12E4CD2353B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5600700"/>
            <a:ext cx="2219546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appy and you Know it Just Dance Kid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7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35205" y="685800"/>
            <a:ext cx="190192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5400" y="228600"/>
            <a:ext cx="20574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478" y="2949109"/>
            <a:ext cx="2052918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59858" y="4394948"/>
            <a:ext cx="19050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7202" y="5334000"/>
            <a:ext cx="2046195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Sun 22"/>
          <p:cNvSpPr/>
          <p:nvPr/>
        </p:nvSpPr>
        <p:spPr>
          <a:xfrm>
            <a:off x="3124200" y="1143000"/>
            <a:ext cx="6172200" cy="37338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47997" y="3120560"/>
            <a:ext cx="1945341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10600" y="620527"/>
            <a:ext cx="200081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839200" y="4522695"/>
            <a:ext cx="2046195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33600" y="5605183"/>
            <a:ext cx="213752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47797" y="5550273"/>
            <a:ext cx="1600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endParaRPr lang="en-US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747996" y="1837487"/>
            <a:ext cx="1892113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19150" y="1765490"/>
            <a:ext cx="1693208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endParaRPr lang="en-US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8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n 22"/>
          <p:cNvSpPr/>
          <p:nvPr/>
        </p:nvSpPr>
        <p:spPr>
          <a:xfrm>
            <a:off x="2731434" y="1600200"/>
            <a:ext cx="6705600" cy="37338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3657" y="2316345"/>
            <a:ext cx="2641762" cy="1127754"/>
            <a:chOff x="3971973" y="943419"/>
            <a:chExt cx="5398385" cy="4310270"/>
          </a:xfrm>
        </p:grpSpPr>
        <p:sp>
          <p:nvSpPr>
            <p:cNvPr id="12" name="Oval 11"/>
            <p:cNvSpPr/>
            <p:nvPr/>
          </p:nvSpPr>
          <p:spPr>
            <a:xfrm>
              <a:off x="3971973" y="1372080"/>
              <a:ext cx="5398385" cy="388160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tốc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010060" y="943419"/>
              <a:ext cx="1930194" cy="854691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929366" y="-7366"/>
            <a:ext cx="4757433" cy="1108819"/>
            <a:chOff x="3971973" y="943419"/>
            <a:chExt cx="3737114" cy="4310270"/>
          </a:xfrm>
        </p:grpSpPr>
        <p:sp>
          <p:nvSpPr>
            <p:cNvPr id="15" name="Oval 14"/>
            <p:cNvSpPr/>
            <p:nvPr/>
          </p:nvSpPr>
          <p:spPr>
            <a:xfrm>
              <a:off x="3971973" y="1372080"/>
              <a:ext cx="3737114" cy="388160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010060" y="943419"/>
              <a:ext cx="1930194" cy="854691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23802" y="774942"/>
            <a:ext cx="3577344" cy="1010962"/>
            <a:chOff x="3404589" y="943419"/>
            <a:chExt cx="4795835" cy="4310270"/>
          </a:xfrm>
        </p:grpSpPr>
        <p:sp>
          <p:nvSpPr>
            <p:cNvPr id="21" name="Oval 20"/>
            <p:cNvSpPr/>
            <p:nvPr/>
          </p:nvSpPr>
          <p:spPr>
            <a:xfrm>
              <a:off x="3404589" y="1372078"/>
              <a:ext cx="4795835" cy="388161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Trắng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010060" y="943419"/>
              <a:ext cx="1930194" cy="854691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8797090" y="797585"/>
            <a:ext cx="2882714" cy="1073183"/>
            <a:chOff x="3971973" y="943419"/>
            <a:chExt cx="5890765" cy="3418939"/>
          </a:xfrm>
        </p:grpSpPr>
        <p:sp>
          <p:nvSpPr>
            <p:cNvPr id="28" name="Oval 27"/>
            <p:cNvSpPr/>
            <p:nvPr/>
          </p:nvSpPr>
          <p:spPr>
            <a:xfrm>
              <a:off x="3971973" y="1372080"/>
              <a:ext cx="5890765" cy="299027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đứng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010060" y="943419"/>
              <a:ext cx="1930194" cy="854691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9624645" y="2254687"/>
            <a:ext cx="2450166" cy="1215908"/>
            <a:chOff x="3971973" y="943419"/>
            <a:chExt cx="3737114" cy="4310270"/>
          </a:xfrm>
        </p:grpSpPr>
        <p:sp>
          <p:nvSpPr>
            <p:cNvPr id="31" name="Oval 30"/>
            <p:cNvSpPr/>
            <p:nvPr/>
          </p:nvSpPr>
          <p:spPr>
            <a:xfrm>
              <a:off x="3971973" y="1372080"/>
              <a:ext cx="3737114" cy="388160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010060" y="943419"/>
              <a:ext cx="1930194" cy="854691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8490748" y="5052810"/>
            <a:ext cx="3189056" cy="1133751"/>
            <a:chOff x="3971971" y="943419"/>
            <a:chExt cx="6516768" cy="4310270"/>
          </a:xfrm>
        </p:grpSpPr>
        <p:sp>
          <p:nvSpPr>
            <p:cNvPr id="34" name="Oval 33"/>
            <p:cNvSpPr/>
            <p:nvPr/>
          </p:nvSpPr>
          <p:spPr>
            <a:xfrm>
              <a:off x="3971971" y="1372081"/>
              <a:ext cx="6516768" cy="38816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Ánh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010060" y="943419"/>
              <a:ext cx="1930194" cy="854691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3657599" y="5494760"/>
            <a:ext cx="5029200" cy="1134640"/>
            <a:chOff x="3276434" y="943419"/>
            <a:chExt cx="6557935" cy="4620578"/>
          </a:xfrm>
        </p:grpSpPr>
        <p:sp>
          <p:nvSpPr>
            <p:cNvPr id="37" name="Oval 36"/>
            <p:cNvSpPr/>
            <p:nvPr/>
          </p:nvSpPr>
          <p:spPr>
            <a:xfrm>
              <a:off x="3276434" y="1682388"/>
              <a:ext cx="6557935" cy="388160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nhạc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010060" y="943419"/>
              <a:ext cx="1930194" cy="854691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93657" y="5203826"/>
            <a:ext cx="3657600" cy="1048105"/>
            <a:chOff x="3971973" y="943419"/>
            <a:chExt cx="3737114" cy="4310270"/>
          </a:xfrm>
        </p:grpSpPr>
        <p:sp>
          <p:nvSpPr>
            <p:cNvPr id="40" name="Oval 39"/>
            <p:cNvSpPr/>
            <p:nvPr/>
          </p:nvSpPr>
          <p:spPr>
            <a:xfrm>
              <a:off x="3971973" y="1372080"/>
              <a:ext cx="3737114" cy="388160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xã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5010060" y="943419"/>
              <a:ext cx="1930194" cy="854691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</p:grpSp>
      <p:grpSp>
        <p:nvGrpSpPr>
          <p:cNvPr id="42" name="Group 19"/>
          <p:cNvGrpSpPr>
            <a:grpSpLocks/>
          </p:cNvGrpSpPr>
          <p:nvPr/>
        </p:nvGrpSpPr>
        <p:grpSpPr bwMode="auto">
          <a:xfrm>
            <a:off x="565810" y="3718331"/>
            <a:ext cx="2713293" cy="1211263"/>
            <a:chOff x="3971973" y="693836"/>
            <a:chExt cx="4110825" cy="4662011"/>
          </a:xfrm>
        </p:grpSpPr>
        <p:sp>
          <p:nvSpPr>
            <p:cNvPr id="43" name="Oval 42"/>
            <p:cNvSpPr/>
            <p:nvPr/>
          </p:nvSpPr>
          <p:spPr>
            <a:xfrm>
              <a:off x="3971973" y="972087"/>
              <a:ext cx="4110825" cy="438376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Núi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lửa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105877" y="693836"/>
              <a:ext cx="1928661" cy="855752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5" name="Group 35"/>
          <p:cNvGrpSpPr>
            <a:grpSpLocks/>
          </p:cNvGrpSpPr>
          <p:nvPr/>
        </p:nvGrpSpPr>
        <p:grpSpPr bwMode="auto">
          <a:xfrm>
            <a:off x="9437034" y="3776056"/>
            <a:ext cx="2604761" cy="1113052"/>
            <a:chOff x="3971973" y="693836"/>
            <a:chExt cx="4110825" cy="4662011"/>
          </a:xfrm>
        </p:grpSpPr>
        <p:sp>
          <p:nvSpPr>
            <p:cNvPr id="46" name="Oval 45"/>
            <p:cNvSpPr/>
            <p:nvPr/>
          </p:nvSpPr>
          <p:spPr>
            <a:xfrm>
              <a:off x="3971973" y="970929"/>
              <a:ext cx="4110825" cy="438491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Lũ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lụt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5106732" y="693836"/>
              <a:ext cx="1926949" cy="854132"/>
            </a:xfrm>
            <a:custGeom>
              <a:avLst/>
              <a:gdLst>
                <a:gd name="connsiteX0" fmla="*/ 915474 w 1929266"/>
                <a:gd name="connsiteY0" fmla="*/ 854765 h 854765"/>
                <a:gd name="connsiteX1" fmla="*/ 796205 w 1929266"/>
                <a:gd name="connsiteY1" fmla="*/ 815009 h 854765"/>
                <a:gd name="connsiteX2" fmla="*/ 676935 w 1929266"/>
                <a:gd name="connsiteY2" fmla="*/ 755374 h 854765"/>
                <a:gd name="connsiteX3" fmla="*/ 478153 w 1929266"/>
                <a:gd name="connsiteY3" fmla="*/ 735496 h 854765"/>
                <a:gd name="connsiteX4" fmla="*/ 418518 w 1929266"/>
                <a:gd name="connsiteY4" fmla="*/ 715617 h 854765"/>
                <a:gd name="connsiteX5" fmla="*/ 299248 w 1929266"/>
                <a:gd name="connsiteY5" fmla="*/ 636104 h 854765"/>
                <a:gd name="connsiteX6" fmla="*/ 279370 w 1929266"/>
                <a:gd name="connsiteY6" fmla="*/ 576470 h 854765"/>
                <a:gd name="connsiteX7" fmla="*/ 219735 w 1929266"/>
                <a:gd name="connsiteY7" fmla="*/ 516835 h 854765"/>
                <a:gd name="connsiteX8" fmla="*/ 179979 w 1929266"/>
                <a:gd name="connsiteY8" fmla="*/ 278296 h 854765"/>
                <a:gd name="connsiteX9" fmla="*/ 100466 w 1929266"/>
                <a:gd name="connsiteY9" fmla="*/ 159026 h 854765"/>
                <a:gd name="connsiteX10" fmla="*/ 60709 w 1929266"/>
                <a:gd name="connsiteY10" fmla="*/ 99391 h 854765"/>
                <a:gd name="connsiteX11" fmla="*/ 20953 w 1929266"/>
                <a:gd name="connsiteY11" fmla="*/ 19878 h 854765"/>
                <a:gd name="connsiteX12" fmla="*/ 80587 w 1929266"/>
                <a:gd name="connsiteY12" fmla="*/ 79513 h 854765"/>
                <a:gd name="connsiteX13" fmla="*/ 160100 w 1929266"/>
                <a:gd name="connsiteY13" fmla="*/ 119270 h 854765"/>
                <a:gd name="connsiteX14" fmla="*/ 438396 w 1929266"/>
                <a:gd name="connsiteY14" fmla="*/ 198783 h 854765"/>
                <a:gd name="connsiteX15" fmla="*/ 498031 w 1929266"/>
                <a:gd name="connsiteY15" fmla="*/ 218661 h 854765"/>
                <a:gd name="connsiteX16" fmla="*/ 537787 w 1929266"/>
                <a:gd name="connsiteY16" fmla="*/ 357809 h 854765"/>
                <a:gd name="connsiteX17" fmla="*/ 557666 w 1929266"/>
                <a:gd name="connsiteY17" fmla="*/ 417443 h 854765"/>
                <a:gd name="connsiteX18" fmla="*/ 676935 w 1929266"/>
                <a:gd name="connsiteY18" fmla="*/ 457200 h 854765"/>
                <a:gd name="connsiteX19" fmla="*/ 716692 w 1929266"/>
                <a:gd name="connsiteY19" fmla="*/ 516835 h 854765"/>
                <a:gd name="connsiteX20" fmla="*/ 835961 w 1929266"/>
                <a:gd name="connsiteY20" fmla="*/ 576470 h 854765"/>
                <a:gd name="connsiteX21" fmla="*/ 915474 w 1929266"/>
                <a:gd name="connsiteY21" fmla="*/ 695739 h 854765"/>
                <a:gd name="connsiteX22" fmla="*/ 955231 w 1929266"/>
                <a:gd name="connsiteY22" fmla="*/ 834887 h 854765"/>
                <a:gd name="connsiteX23" fmla="*/ 994987 w 1929266"/>
                <a:gd name="connsiteY23" fmla="*/ 496956 h 854765"/>
                <a:gd name="connsiteX24" fmla="*/ 1014866 w 1929266"/>
                <a:gd name="connsiteY24" fmla="*/ 417443 h 854765"/>
                <a:gd name="connsiteX25" fmla="*/ 1074500 w 1929266"/>
                <a:gd name="connsiteY25" fmla="*/ 377687 h 854765"/>
                <a:gd name="connsiteX26" fmla="*/ 1134135 w 1929266"/>
                <a:gd name="connsiteY26" fmla="*/ 318052 h 854765"/>
                <a:gd name="connsiteX27" fmla="*/ 1273283 w 1929266"/>
                <a:gd name="connsiteY27" fmla="*/ 238539 h 854765"/>
                <a:gd name="connsiteX28" fmla="*/ 1392553 w 1929266"/>
                <a:gd name="connsiteY28" fmla="*/ 159026 h 854765"/>
                <a:gd name="connsiteX29" fmla="*/ 1750361 w 1929266"/>
                <a:gd name="connsiteY29" fmla="*/ 139148 h 854765"/>
                <a:gd name="connsiteX30" fmla="*/ 1869631 w 1929266"/>
                <a:gd name="connsiteY30" fmla="*/ 59635 h 854765"/>
                <a:gd name="connsiteX31" fmla="*/ 1929266 w 1929266"/>
                <a:gd name="connsiteY31" fmla="*/ 19878 h 854765"/>
                <a:gd name="connsiteX32" fmla="*/ 1909387 w 1929266"/>
                <a:gd name="connsiteY32" fmla="*/ 79513 h 854765"/>
                <a:gd name="connsiteX33" fmla="*/ 1889509 w 1929266"/>
                <a:gd name="connsiteY33" fmla="*/ 298174 h 854765"/>
                <a:gd name="connsiteX34" fmla="*/ 1829874 w 1929266"/>
                <a:gd name="connsiteY34" fmla="*/ 357809 h 854765"/>
                <a:gd name="connsiteX35" fmla="*/ 1790118 w 1929266"/>
                <a:gd name="connsiteY35" fmla="*/ 417443 h 854765"/>
                <a:gd name="connsiteX36" fmla="*/ 1511822 w 1929266"/>
                <a:gd name="connsiteY36" fmla="*/ 477078 h 854765"/>
                <a:gd name="connsiteX37" fmla="*/ 1432309 w 1929266"/>
                <a:gd name="connsiteY37" fmla="*/ 496956 h 854765"/>
                <a:gd name="connsiteX38" fmla="*/ 1332918 w 1929266"/>
                <a:gd name="connsiteY38" fmla="*/ 516835 h 854765"/>
                <a:gd name="connsiteX39" fmla="*/ 1273283 w 1929266"/>
                <a:gd name="connsiteY39" fmla="*/ 556591 h 854765"/>
                <a:gd name="connsiteX40" fmla="*/ 1213648 w 1929266"/>
                <a:gd name="connsiteY40" fmla="*/ 675861 h 854765"/>
                <a:gd name="connsiteX41" fmla="*/ 1193770 w 1929266"/>
                <a:gd name="connsiteY41" fmla="*/ 775252 h 854765"/>
                <a:gd name="connsiteX42" fmla="*/ 1074500 w 1929266"/>
                <a:gd name="connsiteY42" fmla="*/ 815009 h 854765"/>
                <a:gd name="connsiteX43" fmla="*/ 955231 w 1929266"/>
                <a:gd name="connsiteY43" fmla="*/ 795130 h 854765"/>
                <a:gd name="connsiteX44" fmla="*/ 915474 w 1929266"/>
                <a:gd name="connsiteY44" fmla="*/ 636104 h 854765"/>
                <a:gd name="connsiteX45" fmla="*/ 855840 w 1929266"/>
                <a:gd name="connsiteY45" fmla="*/ 616226 h 854765"/>
                <a:gd name="connsiteX46" fmla="*/ 816083 w 1929266"/>
                <a:gd name="connsiteY46" fmla="*/ 496956 h 854765"/>
                <a:gd name="connsiteX47" fmla="*/ 855840 w 1929266"/>
                <a:gd name="connsiteY47" fmla="*/ 318052 h 854765"/>
                <a:gd name="connsiteX48" fmla="*/ 875718 w 1929266"/>
                <a:gd name="connsiteY48" fmla="*/ 258417 h 854765"/>
                <a:gd name="connsiteX49" fmla="*/ 915474 w 1929266"/>
                <a:gd name="connsiteY49" fmla="*/ 377687 h 854765"/>
                <a:gd name="connsiteX50" fmla="*/ 975109 w 1929266"/>
                <a:gd name="connsiteY50" fmla="*/ 636104 h 854765"/>
                <a:gd name="connsiteX51" fmla="*/ 975109 w 1929266"/>
                <a:gd name="connsiteY51" fmla="*/ 278296 h 854765"/>
                <a:gd name="connsiteX52" fmla="*/ 1014866 w 1929266"/>
                <a:gd name="connsiteY52" fmla="*/ 218661 h 854765"/>
                <a:gd name="connsiteX53" fmla="*/ 1034744 w 1929266"/>
                <a:gd name="connsiteY53" fmla="*/ 159026 h 854765"/>
                <a:gd name="connsiteX54" fmla="*/ 915474 w 1929266"/>
                <a:gd name="connsiteY54" fmla="*/ 198783 h 854765"/>
                <a:gd name="connsiteX55" fmla="*/ 875718 w 1929266"/>
                <a:gd name="connsiteY55" fmla="*/ 318052 h 8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29266" h="854765">
                  <a:moveTo>
                    <a:pt x="915474" y="854765"/>
                  </a:moveTo>
                  <a:cubicBezTo>
                    <a:pt x="875718" y="841513"/>
                    <a:pt x="834500" y="832029"/>
                    <a:pt x="796205" y="815009"/>
                  </a:cubicBezTo>
                  <a:cubicBezTo>
                    <a:pt x="718156" y="780320"/>
                    <a:pt x="760094" y="768168"/>
                    <a:pt x="676935" y="755374"/>
                  </a:cubicBezTo>
                  <a:cubicBezTo>
                    <a:pt x="611118" y="745248"/>
                    <a:pt x="544414" y="742122"/>
                    <a:pt x="478153" y="735496"/>
                  </a:cubicBezTo>
                  <a:cubicBezTo>
                    <a:pt x="458275" y="728870"/>
                    <a:pt x="436835" y="725793"/>
                    <a:pt x="418518" y="715617"/>
                  </a:cubicBezTo>
                  <a:cubicBezTo>
                    <a:pt x="376749" y="692412"/>
                    <a:pt x="299248" y="636104"/>
                    <a:pt x="299248" y="636104"/>
                  </a:cubicBezTo>
                  <a:cubicBezTo>
                    <a:pt x="292622" y="616226"/>
                    <a:pt x="290993" y="593904"/>
                    <a:pt x="279370" y="576470"/>
                  </a:cubicBezTo>
                  <a:cubicBezTo>
                    <a:pt x="263776" y="553079"/>
                    <a:pt x="228625" y="543505"/>
                    <a:pt x="219735" y="516835"/>
                  </a:cubicBezTo>
                  <a:cubicBezTo>
                    <a:pt x="197839" y="451147"/>
                    <a:pt x="218728" y="348044"/>
                    <a:pt x="179979" y="278296"/>
                  </a:cubicBezTo>
                  <a:cubicBezTo>
                    <a:pt x="156774" y="236527"/>
                    <a:pt x="126970" y="198783"/>
                    <a:pt x="100466" y="159026"/>
                  </a:cubicBezTo>
                  <a:cubicBezTo>
                    <a:pt x="87214" y="139148"/>
                    <a:pt x="71393" y="120760"/>
                    <a:pt x="60709" y="99391"/>
                  </a:cubicBezTo>
                  <a:cubicBezTo>
                    <a:pt x="47457" y="72887"/>
                    <a:pt x="0" y="40831"/>
                    <a:pt x="20953" y="19878"/>
                  </a:cubicBezTo>
                  <a:cubicBezTo>
                    <a:pt x="40831" y="0"/>
                    <a:pt x="57711" y="63173"/>
                    <a:pt x="80587" y="79513"/>
                  </a:cubicBezTo>
                  <a:cubicBezTo>
                    <a:pt x="104700" y="96737"/>
                    <a:pt x="132587" y="108265"/>
                    <a:pt x="160100" y="119270"/>
                  </a:cubicBezTo>
                  <a:cubicBezTo>
                    <a:pt x="351503" y="195831"/>
                    <a:pt x="212250" y="123402"/>
                    <a:pt x="438396" y="198783"/>
                  </a:cubicBezTo>
                  <a:lnTo>
                    <a:pt x="498031" y="218661"/>
                  </a:lnTo>
                  <a:cubicBezTo>
                    <a:pt x="545700" y="361671"/>
                    <a:pt x="487856" y="183053"/>
                    <a:pt x="537787" y="357809"/>
                  </a:cubicBezTo>
                  <a:cubicBezTo>
                    <a:pt x="543543" y="377956"/>
                    <a:pt x="540616" y="405264"/>
                    <a:pt x="557666" y="417443"/>
                  </a:cubicBezTo>
                  <a:cubicBezTo>
                    <a:pt x="591767" y="441801"/>
                    <a:pt x="676935" y="457200"/>
                    <a:pt x="676935" y="457200"/>
                  </a:cubicBezTo>
                  <a:cubicBezTo>
                    <a:pt x="690187" y="477078"/>
                    <a:pt x="699799" y="499942"/>
                    <a:pt x="716692" y="516835"/>
                  </a:cubicBezTo>
                  <a:cubicBezTo>
                    <a:pt x="755225" y="555368"/>
                    <a:pt x="787461" y="560302"/>
                    <a:pt x="835961" y="576470"/>
                  </a:cubicBezTo>
                  <a:cubicBezTo>
                    <a:pt x="862465" y="616226"/>
                    <a:pt x="903885" y="649385"/>
                    <a:pt x="915474" y="695739"/>
                  </a:cubicBezTo>
                  <a:cubicBezTo>
                    <a:pt x="940435" y="795580"/>
                    <a:pt x="926714" y="749334"/>
                    <a:pt x="955231" y="834887"/>
                  </a:cubicBezTo>
                  <a:cubicBezTo>
                    <a:pt x="969100" y="682329"/>
                    <a:pt x="968396" y="629909"/>
                    <a:pt x="994987" y="496956"/>
                  </a:cubicBezTo>
                  <a:cubicBezTo>
                    <a:pt x="1000345" y="470166"/>
                    <a:pt x="999711" y="440175"/>
                    <a:pt x="1014866" y="417443"/>
                  </a:cubicBezTo>
                  <a:cubicBezTo>
                    <a:pt x="1028118" y="397565"/>
                    <a:pt x="1056147" y="392981"/>
                    <a:pt x="1074500" y="377687"/>
                  </a:cubicBezTo>
                  <a:cubicBezTo>
                    <a:pt x="1096096" y="359690"/>
                    <a:pt x="1112539" y="336049"/>
                    <a:pt x="1134135" y="318052"/>
                  </a:cubicBezTo>
                  <a:cubicBezTo>
                    <a:pt x="1193071" y="268939"/>
                    <a:pt x="1203851" y="280198"/>
                    <a:pt x="1273283" y="238539"/>
                  </a:cubicBezTo>
                  <a:cubicBezTo>
                    <a:pt x="1314255" y="213956"/>
                    <a:pt x="1344845" y="161676"/>
                    <a:pt x="1392553" y="159026"/>
                  </a:cubicBezTo>
                  <a:lnTo>
                    <a:pt x="1750361" y="139148"/>
                  </a:lnTo>
                  <a:lnTo>
                    <a:pt x="1869631" y="59635"/>
                  </a:lnTo>
                  <a:lnTo>
                    <a:pt x="1929266" y="19878"/>
                  </a:lnTo>
                  <a:cubicBezTo>
                    <a:pt x="1922640" y="39756"/>
                    <a:pt x="1912350" y="58770"/>
                    <a:pt x="1909387" y="79513"/>
                  </a:cubicBezTo>
                  <a:cubicBezTo>
                    <a:pt x="1899037" y="151965"/>
                    <a:pt x="1909615" y="227802"/>
                    <a:pt x="1889509" y="298174"/>
                  </a:cubicBezTo>
                  <a:cubicBezTo>
                    <a:pt x="1881786" y="325205"/>
                    <a:pt x="1847871" y="336213"/>
                    <a:pt x="1829874" y="357809"/>
                  </a:cubicBezTo>
                  <a:cubicBezTo>
                    <a:pt x="1814580" y="376162"/>
                    <a:pt x="1810377" y="404781"/>
                    <a:pt x="1790118" y="417443"/>
                  </a:cubicBezTo>
                  <a:cubicBezTo>
                    <a:pt x="1714010" y="465010"/>
                    <a:pt x="1592807" y="463581"/>
                    <a:pt x="1511822" y="477078"/>
                  </a:cubicBezTo>
                  <a:cubicBezTo>
                    <a:pt x="1484874" y="481569"/>
                    <a:pt x="1458978" y="491029"/>
                    <a:pt x="1432309" y="496956"/>
                  </a:cubicBezTo>
                  <a:cubicBezTo>
                    <a:pt x="1399327" y="504285"/>
                    <a:pt x="1366048" y="510209"/>
                    <a:pt x="1332918" y="516835"/>
                  </a:cubicBezTo>
                  <a:cubicBezTo>
                    <a:pt x="1313040" y="530087"/>
                    <a:pt x="1290176" y="539698"/>
                    <a:pt x="1273283" y="556591"/>
                  </a:cubicBezTo>
                  <a:cubicBezTo>
                    <a:pt x="1240895" y="588979"/>
                    <a:pt x="1224426" y="632750"/>
                    <a:pt x="1213648" y="675861"/>
                  </a:cubicBezTo>
                  <a:cubicBezTo>
                    <a:pt x="1205453" y="708639"/>
                    <a:pt x="1217661" y="751361"/>
                    <a:pt x="1193770" y="775252"/>
                  </a:cubicBezTo>
                  <a:cubicBezTo>
                    <a:pt x="1164137" y="804885"/>
                    <a:pt x="1074500" y="815009"/>
                    <a:pt x="1074500" y="815009"/>
                  </a:cubicBezTo>
                  <a:cubicBezTo>
                    <a:pt x="1034744" y="808383"/>
                    <a:pt x="985833" y="821360"/>
                    <a:pt x="955231" y="795130"/>
                  </a:cubicBezTo>
                  <a:cubicBezTo>
                    <a:pt x="936974" y="779481"/>
                    <a:pt x="942484" y="663114"/>
                    <a:pt x="915474" y="636104"/>
                  </a:cubicBezTo>
                  <a:cubicBezTo>
                    <a:pt x="900658" y="621288"/>
                    <a:pt x="875718" y="622852"/>
                    <a:pt x="855840" y="616226"/>
                  </a:cubicBezTo>
                  <a:cubicBezTo>
                    <a:pt x="842588" y="576469"/>
                    <a:pt x="807864" y="538049"/>
                    <a:pt x="816083" y="496956"/>
                  </a:cubicBezTo>
                  <a:cubicBezTo>
                    <a:pt x="829749" y="428624"/>
                    <a:pt x="837122" y="383566"/>
                    <a:pt x="855840" y="318052"/>
                  </a:cubicBezTo>
                  <a:cubicBezTo>
                    <a:pt x="861596" y="297905"/>
                    <a:pt x="869092" y="278295"/>
                    <a:pt x="875718" y="258417"/>
                  </a:cubicBezTo>
                  <a:cubicBezTo>
                    <a:pt x="888970" y="298174"/>
                    <a:pt x="911304" y="335988"/>
                    <a:pt x="915474" y="377687"/>
                  </a:cubicBezTo>
                  <a:cubicBezTo>
                    <a:pt x="937730" y="600242"/>
                    <a:pt x="898415" y="521063"/>
                    <a:pt x="975109" y="636104"/>
                  </a:cubicBezTo>
                  <a:cubicBezTo>
                    <a:pt x="963068" y="503656"/>
                    <a:pt x="937148" y="404832"/>
                    <a:pt x="975109" y="278296"/>
                  </a:cubicBezTo>
                  <a:cubicBezTo>
                    <a:pt x="981974" y="255413"/>
                    <a:pt x="1001614" y="238539"/>
                    <a:pt x="1014866" y="218661"/>
                  </a:cubicBezTo>
                  <a:cubicBezTo>
                    <a:pt x="1021492" y="198783"/>
                    <a:pt x="1044115" y="177767"/>
                    <a:pt x="1034744" y="159026"/>
                  </a:cubicBezTo>
                  <a:cubicBezTo>
                    <a:pt x="996386" y="82311"/>
                    <a:pt x="925598" y="188659"/>
                    <a:pt x="915474" y="198783"/>
                  </a:cubicBezTo>
                  <a:lnTo>
                    <a:pt x="875718" y="318052"/>
                  </a:lnTo>
                </a:path>
              </a:pathLst>
            </a:custGeom>
            <a:solidFill>
              <a:srgbClr val="00B050"/>
            </a:solidFill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29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57400" y="2644170"/>
            <a:ext cx="8534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5" name="WordArt 105"/>
          <p:cNvSpPr>
            <a:spLocks noChangeArrowheads="1" noChangeShapeType="1" noTextEdit="1"/>
          </p:cNvSpPr>
          <p:nvPr/>
        </p:nvSpPr>
        <p:spPr bwMode="auto">
          <a:xfrm>
            <a:off x="3505200" y="1752600"/>
            <a:ext cx="4648200" cy="6970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i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i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nối</a:t>
            </a:r>
            <a:r>
              <a:rPr lang="en-US" sz="3600" i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tiếp</a:t>
            </a:r>
            <a:r>
              <a:rPr lang="en-US" sz="3600" i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7A10E805-347D-445D-A9CA-969638E4F43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1500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D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2185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100+ những hình nền động powerpoint đẹp nhất - Meohayaz">
            <a:extLst>
              <a:ext uri="{FF2B5EF4-FFF2-40B4-BE49-F238E27FC236}">
                <a16:creationId xmlns:a16="http://schemas.microsoft.com/office/drawing/2014/main" id="{8709D5EF-6F1D-49A9-A055-BEE73F20E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0"/>
            <a:ext cx="122236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17C9FD-F157-4255-BE78-D7D5F8A75203}"/>
              </a:ext>
            </a:extLst>
          </p:cNvPr>
          <p:cNvSpPr/>
          <p:nvPr/>
        </p:nvSpPr>
        <p:spPr>
          <a:xfrm>
            <a:off x="3468389" y="2133600"/>
            <a:ext cx="7487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Xin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cảm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ơn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đã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lắng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nghe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68991" y="1066800"/>
            <a:ext cx="7239000" cy="6858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88579C-3820-415B-ADDC-AEAA1897190D}"/>
              </a:ext>
            </a:extLst>
          </p:cNvPr>
          <p:cNvSpPr/>
          <p:nvPr/>
        </p:nvSpPr>
        <p:spPr>
          <a:xfrm>
            <a:off x="998299" y="2967335"/>
            <a:ext cx="101954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4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266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19400" y="45720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750610"/>
              </p:ext>
            </p:extLst>
          </p:nvPr>
        </p:nvGraphicFramePr>
        <p:xfrm>
          <a:off x="3733800" y="1752600"/>
          <a:ext cx="52578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4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48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4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997119"/>
              </p:ext>
            </p:extLst>
          </p:nvPr>
        </p:nvGraphicFramePr>
        <p:xfrm>
          <a:off x="1143000" y="3924479"/>
          <a:ext cx="9829800" cy="1803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5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7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4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4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70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latin typeface="Times New Roman" pitchFamily="18" charset="0"/>
                          <a:cs typeface="Times New Roman" pitchFamily="18" charset="0"/>
                        </a:rPr>
                        <a:t>uôn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56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o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1" y="2209800"/>
            <a:ext cx="3148013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048000" y="228600"/>
            <a:ext cx="7010400" cy="2133600"/>
          </a:xfrm>
          <a:prstGeom prst="cloudCallout">
            <a:avLst>
              <a:gd name="adj1" fmla="val -33560"/>
              <a:gd name="adj2" fmla="val 70014"/>
            </a:avLst>
          </a:prstGeom>
          <a:solidFill>
            <a:srgbClr val="00B05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rgbClr val="E73113"/>
                </a:solidFill>
                <a:latin typeface=".VnArial Narrow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1" y="685801"/>
            <a:ext cx="63578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đơn và từ phức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81250" y="231323"/>
            <a:ext cx="74295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Dubai Medium" panose="020B0604020202020204" pitchFamily="34" charset="-78"/>
              </a:rPr>
              <a:t>Thứ</a:t>
            </a:r>
            <a:r>
              <a:rPr lang="en-US" sz="3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Dubai Medium" panose="020B0604020202020204" pitchFamily="34" charset="-78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Dubai Medium" panose="020B0604020202020204" pitchFamily="34" charset="-78"/>
              </a:rPr>
              <a:t>ba</a:t>
            </a:r>
            <a:r>
              <a:rPr lang="en-US" sz="36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Dubai Medium" panose="020B0604020202020204" pitchFamily="34" charset="-78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Dubai Medium" panose="020B0604020202020204" pitchFamily="34" charset="-78"/>
              </a:rPr>
              <a:t>ngày</a:t>
            </a:r>
            <a:r>
              <a:rPr lang="en-US" sz="3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Dubai Medium" panose="020B0604020202020204" pitchFamily="34" charset="-78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Dubai Medium" panose="020B0604020202020204" pitchFamily="34" charset="-78"/>
              </a:rPr>
              <a:t>20 </a:t>
            </a:r>
            <a:r>
              <a:rPr lang="en-US" sz="36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Dubai Medium" panose="020B0604020202020204" pitchFamily="34" charset="-78"/>
              </a:rPr>
              <a:t>tháng</a:t>
            </a:r>
            <a:r>
              <a:rPr lang="en-US" sz="3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Dubai Medium" panose="020B0604020202020204" pitchFamily="34" charset="-78"/>
              </a:rPr>
              <a:t> 9 </a:t>
            </a:r>
            <a:r>
              <a:rPr lang="en-US" sz="36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Dubai Medium" panose="020B0604020202020204" pitchFamily="34" charset="-78"/>
              </a:rPr>
              <a:t>năm</a:t>
            </a:r>
            <a:r>
              <a:rPr lang="en-US" sz="3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Dubai Medium" panose="020B0604020202020204" pitchFamily="34" charset="-78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Dubai Medium" panose="020B0604020202020204" pitchFamily="34" charset="-78"/>
              </a:rPr>
              <a:t>2022</a:t>
            </a:r>
            <a:endParaRPr lang="en-US" sz="36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Dubai Medium" panose="020B0604020202020204" pitchFamily="34" charset="-78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Dubai Medium" panose="020B0604020202020204" pitchFamily="34" charset="-78"/>
              </a:rPr>
              <a:t>Luyện</a:t>
            </a:r>
            <a:r>
              <a:rPr lang="en-US" sz="3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Dubai Medium" panose="020B0604020202020204" pitchFamily="34" charset="-78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Dubai Medium" panose="020B0604020202020204" pitchFamily="34" charset="-78"/>
              </a:rPr>
              <a:t>từ</a:t>
            </a:r>
            <a:r>
              <a:rPr lang="en-US" sz="3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Dubai Medium" panose="020B0604020202020204" pitchFamily="34" charset="-78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Dubai Medium" panose="020B0604020202020204" pitchFamily="34" charset="-78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Dubai Medium" panose="020B0604020202020204" pitchFamily="34" charset="-78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Dubai Medium" panose="020B0604020202020204" pitchFamily="34" charset="-78"/>
              </a:rPr>
              <a:t>câu</a:t>
            </a:r>
            <a:endParaRPr lang="en-US" sz="36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Dubai Medium" panose="020B0604020202020204" pitchFamily="34" charset="-78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ĐƠN VÀ TỪ PHỨC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" y="3438378"/>
            <a:ext cx="1158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,/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,/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,/ Hanh /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/.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19100" y="2160920"/>
            <a:ext cx="2971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6800" y="1074509"/>
            <a:ext cx="104214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   </a:t>
            </a:r>
          </a:p>
          <a:p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endParaRPr lang="en-US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   </a:t>
            </a:r>
          </a:p>
          <a:p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giú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762000"/>
            <a:ext cx="982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BFFAE0-55C5-4E45-ACD2-996867922F30}"/>
              </a:ext>
            </a:extLst>
          </p:cNvPr>
          <p:cNvSpPr/>
          <p:nvPr/>
        </p:nvSpPr>
        <p:spPr>
          <a:xfrm>
            <a:off x="803618" y="2514600"/>
            <a:ext cx="54732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đơn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</a:t>
            </a:r>
            <a:r>
              <a:rPr lang="en-US" sz="54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nhờ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 </a:t>
            </a:r>
            <a:b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ức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giúp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đỡ</a:t>
            </a: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C8D64803-BBBD-4CD0-809C-70E850C7C99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427" y="6098498"/>
            <a:ext cx="2219546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880726"/>
              </p:ext>
            </p:extLst>
          </p:nvPr>
        </p:nvGraphicFramePr>
        <p:xfrm>
          <a:off x="457200" y="685800"/>
          <a:ext cx="112776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084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endParaRPr lang="en-US" sz="4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phức</a:t>
                      </a:r>
                      <a:endParaRPr lang="en-US" sz="4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6956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nhờ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40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40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40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40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40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40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lang="en-US" sz="40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Hanh</a:t>
                      </a:r>
                      <a:r>
                        <a:rPr lang="en-US" sz="40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lang="en-US" sz="4000" b="1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đỡ</a:t>
                      </a:r>
                      <a:r>
                        <a:rPr lang="en-US" sz="4000" b="1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4000" b="1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4000" b="1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4000" b="1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4000" b="1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r>
                        <a:rPr lang="en-US" sz="4000" b="1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42288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3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3:00&quot;,&quot;HasAutoStart&quot;:false,&quot;HasCorrectAnswers&quot;:false,&quot;McqAnswers&quot;:[],&quot;ActivityId&quot;:&quot;ima20210913120135491987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true,&quot;HasMinimizeMode&quot;:false,&quot;TimerValue&quot;:&quot;03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false,&quot;TimerValue&quot;:&quot;03:00&quot;,&quot;HasAutoStart&quot;:false,&quot;HasCorrectAnswers&quot;:false,&quot;McqAnswers&quot;:[],&quot;ActivityId&quot;:&quot;sho20210913120143911331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502</Words>
  <Application>Microsoft Office PowerPoint</Application>
  <PresentationFormat>Widescreen</PresentationFormat>
  <Paragraphs>96</Paragraphs>
  <Slides>24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.VnArial Narrow</vt:lpstr>
      <vt:lpstr>Arial</vt:lpstr>
      <vt:lpstr>Calibri</vt:lpstr>
      <vt:lpstr>Calibri Light</vt:lpstr>
      <vt:lpstr>Cambria Math</vt:lpstr>
      <vt:lpstr>Dubai Medium</vt:lpstr>
      <vt:lpstr>Times New Roman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52</cp:revision>
  <dcterms:created xsi:type="dcterms:W3CDTF">2011-08-02T11:40:33Z</dcterms:created>
  <dcterms:modified xsi:type="dcterms:W3CDTF">2022-09-20T01:20:00Z</dcterms:modified>
</cp:coreProperties>
</file>